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1"/>
  </p:notesMasterIdLst>
  <p:sldIdLst>
    <p:sldId id="256" r:id="rId2"/>
    <p:sldId id="274" r:id="rId3"/>
    <p:sldId id="258" r:id="rId4"/>
    <p:sldId id="1789" r:id="rId5"/>
    <p:sldId id="1757" r:id="rId6"/>
    <p:sldId id="1812" r:id="rId7"/>
    <p:sldId id="1813" r:id="rId8"/>
    <p:sldId id="278" r:id="rId9"/>
    <p:sldId id="1782" r:id="rId10"/>
    <p:sldId id="1816" r:id="rId11"/>
    <p:sldId id="1814" r:id="rId12"/>
    <p:sldId id="1817" r:id="rId13"/>
    <p:sldId id="1803" r:id="rId14"/>
    <p:sldId id="276" r:id="rId15"/>
    <p:sldId id="1811" r:id="rId16"/>
    <p:sldId id="1785" r:id="rId17"/>
    <p:sldId id="1810" r:id="rId18"/>
    <p:sldId id="1791" r:id="rId19"/>
    <p:sldId id="1818" r:id="rId20"/>
    <p:sldId id="275" r:id="rId21"/>
    <p:sldId id="1796" r:id="rId22"/>
    <p:sldId id="1819" r:id="rId23"/>
    <p:sldId id="1823" r:id="rId24"/>
    <p:sldId id="1820" r:id="rId25"/>
    <p:sldId id="1822" r:id="rId26"/>
    <p:sldId id="277" r:id="rId27"/>
    <p:sldId id="1828" r:id="rId28"/>
    <p:sldId id="1825" r:id="rId29"/>
    <p:sldId id="1827" r:id="rId30"/>
    <p:sldId id="1824" r:id="rId31"/>
    <p:sldId id="1790" r:id="rId32"/>
    <p:sldId id="261" r:id="rId33"/>
    <p:sldId id="1829" r:id="rId34"/>
    <p:sldId id="1830" r:id="rId35"/>
    <p:sldId id="1831" r:id="rId36"/>
    <p:sldId id="1832" r:id="rId37"/>
    <p:sldId id="1833" r:id="rId38"/>
    <p:sldId id="1834" r:id="rId39"/>
    <p:sldId id="1835" r:id="rId40"/>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5736"/>
    <a:srgbClr val="F6927E"/>
    <a:srgbClr val="FFB50B"/>
    <a:srgbClr val="CE6900"/>
    <a:srgbClr val="EA9600"/>
    <a:srgbClr val="F49F00"/>
    <a:srgbClr val="A20000"/>
    <a:srgbClr val="A40000"/>
    <a:srgbClr val="9E0000"/>
    <a:srgbClr val="C745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6182" autoAdjust="0"/>
  </p:normalViewPr>
  <p:slideViewPr>
    <p:cSldViewPr snapToGrid="0">
      <p:cViewPr varScale="1">
        <p:scale>
          <a:sx n="128" d="100"/>
          <a:sy n="128" d="100"/>
        </p:scale>
        <p:origin x="688" y="168"/>
      </p:cViewPr>
      <p:guideLst/>
    </p:cSldViewPr>
  </p:slideViewPr>
  <p:notesTextViewPr>
    <p:cViewPr>
      <p:scale>
        <a:sx n="3" d="2"/>
        <a:sy n="3" d="2"/>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t>2026/5/16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t>‹#›</a:t>
            </a:fld>
            <a:endParaRPr lang="zh-CN" altLang="en-US"/>
          </a:p>
        </p:txBody>
      </p:sp>
    </p:spTree>
    <p:extLst>
      <p:ext uri="{BB962C8B-B14F-4D97-AF65-F5344CB8AC3E}">
        <p14:creationId xmlns:p14="http://schemas.microsoft.com/office/powerpoint/2010/main" val="2184981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userDrawn="1">
  <p:cSld name="标题幻灯片">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CD3CA79A-C9E0-49E2-B9BC-512C540CCA7E}"/>
              </a:ext>
            </a:extLst>
          </p:cNvPr>
          <p:cNvSpPr/>
          <p:nvPr userDrawn="1"/>
        </p:nvSpPr>
        <p:spPr>
          <a:xfrm>
            <a:off x="0" y="4243322"/>
            <a:ext cx="11518900" cy="1911214"/>
          </a:xfrm>
          <a:prstGeom prst="rect">
            <a:avLst/>
          </a:prstGeom>
          <a:gradFill flip="none" rotWithShape="1">
            <a:gsLst>
              <a:gs pos="0">
                <a:srgbClr val="F05736"/>
              </a:gs>
              <a:gs pos="100000">
                <a:srgbClr val="F6927E"/>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3b464609-9a22-4c31-bc4a-44095f6fd1d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0FA91BFC-8505-4785-BF56-4D282694D542}"/>
              </a:ext>
            </a:extLst>
          </p:cNvPr>
          <p:cNvGrpSpPr>
            <a:grpSpLocks noChangeAspect="1"/>
          </p:cNvGrpSpPr>
          <p:nvPr userDrawn="1">
            <p:custDataLst>
              <p:tags r:id="rId1"/>
            </p:custDataLst>
          </p:nvPr>
        </p:nvGrpSpPr>
        <p:grpSpPr>
          <a:xfrm>
            <a:off x="965717" y="1708153"/>
            <a:ext cx="6842969" cy="4354617"/>
            <a:chOff x="2679701" y="1255713"/>
            <a:chExt cx="6827838" cy="4344988"/>
          </a:xfrm>
        </p:grpSpPr>
        <p:sp>
          <p:nvSpPr>
            <p:cNvPr id="8" name="iṡľidê">
              <a:extLst>
                <a:ext uri="{FF2B5EF4-FFF2-40B4-BE49-F238E27FC236}">
                  <a16:creationId xmlns:a16="http://schemas.microsoft.com/office/drawing/2014/main" id="{E70B2702-3810-4605-A0DB-794C96E75FDC}"/>
                </a:ext>
              </a:extLst>
            </p:cNvPr>
            <p:cNvSpPr/>
            <p:nvPr/>
          </p:nvSpPr>
          <p:spPr bwMode="auto">
            <a:xfrm>
              <a:off x="2774951" y="5538788"/>
              <a:ext cx="6673850" cy="61913"/>
            </a:xfrm>
            <a:custGeom>
              <a:avLst/>
              <a:gdLst>
                <a:gd name="T0" fmla="*/ 1607 w 1614"/>
                <a:gd name="T1" fmla="*/ 15 h 15"/>
                <a:gd name="T2" fmla="*/ 8 w 1614"/>
                <a:gd name="T3" fmla="*/ 15 h 15"/>
                <a:gd name="T4" fmla="*/ 0 w 1614"/>
                <a:gd name="T5" fmla="*/ 8 h 15"/>
                <a:gd name="T6" fmla="*/ 0 w 1614"/>
                <a:gd name="T7" fmla="*/ 8 h 15"/>
                <a:gd name="T8" fmla="*/ 8 w 1614"/>
                <a:gd name="T9" fmla="*/ 0 h 15"/>
                <a:gd name="T10" fmla="*/ 1607 w 1614"/>
                <a:gd name="T11" fmla="*/ 0 h 15"/>
                <a:gd name="T12" fmla="*/ 1614 w 1614"/>
                <a:gd name="T13" fmla="*/ 8 h 15"/>
                <a:gd name="T14" fmla="*/ 1614 w 1614"/>
                <a:gd name="T15" fmla="*/ 8 h 15"/>
                <a:gd name="T16" fmla="*/ 1607 w 1614"/>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4" h="15">
                  <a:moveTo>
                    <a:pt x="1607" y="15"/>
                  </a:moveTo>
                  <a:cubicBezTo>
                    <a:pt x="8" y="15"/>
                    <a:pt x="8" y="15"/>
                    <a:pt x="8" y="15"/>
                  </a:cubicBezTo>
                  <a:cubicBezTo>
                    <a:pt x="3" y="15"/>
                    <a:pt x="0" y="12"/>
                    <a:pt x="0" y="8"/>
                  </a:cubicBezTo>
                  <a:cubicBezTo>
                    <a:pt x="0" y="8"/>
                    <a:pt x="0" y="8"/>
                    <a:pt x="0" y="8"/>
                  </a:cubicBezTo>
                  <a:cubicBezTo>
                    <a:pt x="0" y="4"/>
                    <a:pt x="3" y="0"/>
                    <a:pt x="8" y="0"/>
                  </a:cubicBezTo>
                  <a:cubicBezTo>
                    <a:pt x="1607" y="0"/>
                    <a:pt x="1607" y="0"/>
                    <a:pt x="1607" y="0"/>
                  </a:cubicBezTo>
                  <a:cubicBezTo>
                    <a:pt x="1611" y="0"/>
                    <a:pt x="1614" y="4"/>
                    <a:pt x="1614" y="8"/>
                  </a:cubicBezTo>
                  <a:cubicBezTo>
                    <a:pt x="1614" y="8"/>
                    <a:pt x="1614" y="8"/>
                    <a:pt x="1614" y="8"/>
                  </a:cubicBezTo>
                  <a:cubicBezTo>
                    <a:pt x="1614" y="12"/>
                    <a:pt x="1611" y="15"/>
                    <a:pt x="1607" y="15"/>
                  </a:cubicBezTo>
                  <a:close/>
                </a:path>
              </a:pathLst>
            </a:custGeom>
            <a:solidFill>
              <a:srgbClr val="A8700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îsľïḍê">
              <a:extLst>
                <a:ext uri="{FF2B5EF4-FFF2-40B4-BE49-F238E27FC236}">
                  <a16:creationId xmlns:a16="http://schemas.microsoft.com/office/drawing/2014/main" id="{B96729E8-29E9-427B-A58F-D89E19E0BA12}"/>
                </a:ext>
              </a:extLst>
            </p:cNvPr>
            <p:cNvSpPr/>
            <p:nvPr/>
          </p:nvSpPr>
          <p:spPr bwMode="auto">
            <a:xfrm>
              <a:off x="8639176" y="4460876"/>
              <a:ext cx="36513" cy="23813"/>
            </a:xfrm>
            <a:custGeom>
              <a:avLst/>
              <a:gdLst>
                <a:gd name="T0" fmla="*/ 2 w 9"/>
                <a:gd name="T1" fmla="*/ 6 h 6"/>
                <a:gd name="T2" fmla="*/ 9 w 9"/>
                <a:gd name="T3" fmla="*/ 4 h 6"/>
                <a:gd name="T4" fmla="*/ 8 w 9"/>
                <a:gd name="T5" fmla="*/ 0 h 6"/>
                <a:gd name="T6" fmla="*/ 0 w 9"/>
                <a:gd name="T7" fmla="*/ 1 h 6"/>
                <a:gd name="T8" fmla="*/ 2 w 9"/>
                <a:gd name="T9" fmla="*/ 6 h 6"/>
              </a:gdLst>
              <a:ahLst/>
              <a:cxnLst>
                <a:cxn ang="0">
                  <a:pos x="T0" y="T1"/>
                </a:cxn>
                <a:cxn ang="0">
                  <a:pos x="T2" y="T3"/>
                </a:cxn>
                <a:cxn ang="0">
                  <a:pos x="T4" y="T5"/>
                </a:cxn>
                <a:cxn ang="0">
                  <a:pos x="T6" y="T7"/>
                </a:cxn>
                <a:cxn ang="0">
                  <a:pos x="T8" y="T9"/>
                </a:cxn>
              </a:cxnLst>
              <a:rect l="0" t="0" r="r" b="b"/>
              <a:pathLst>
                <a:path w="9" h="6">
                  <a:moveTo>
                    <a:pt x="2" y="6"/>
                  </a:moveTo>
                  <a:cubicBezTo>
                    <a:pt x="4" y="5"/>
                    <a:pt x="7" y="5"/>
                    <a:pt x="9" y="4"/>
                  </a:cubicBezTo>
                  <a:cubicBezTo>
                    <a:pt x="8" y="0"/>
                    <a:pt x="8" y="0"/>
                    <a:pt x="8" y="0"/>
                  </a:cubicBezTo>
                  <a:cubicBezTo>
                    <a:pt x="5" y="0"/>
                    <a:pt x="3" y="1"/>
                    <a:pt x="0" y="1"/>
                  </a:cubicBezTo>
                  <a:lnTo>
                    <a:pt x="2" y="6"/>
                  </a:ln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îš1ïḍê">
              <a:extLst>
                <a:ext uri="{FF2B5EF4-FFF2-40B4-BE49-F238E27FC236}">
                  <a16:creationId xmlns:a16="http://schemas.microsoft.com/office/drawing/2014/main" id="{82154735-B459-4042-A9FB-536F0EFEEF05}"/>
                </a:ext>
              </a:extLst>
            </p:cNvPr>
            <p:cNvSpPr/>
            <p:nvPr/>
          </p:nvSpPr>
          <p:spPr bwMode="auto">
            <a:xfrm>
              <a:off x="2846389" y="1255713"/>
              <a:ext cx="6632575" cy="3205163"/>
            </a:xfrm>
            <a:custGeom>
              <a:avLst/>
              <a:gdLst>
                <a:gd name="T0" fmla="*/ 181 w 1604"/>
                <a:gd name="T1" fmla="*/ 761 h 775"/>
                <a:gd name="T2" fmla="*/ 154 w 1604"/>
                <a:gd name="T3" fmla="*/ 748 h 775"/>
                <a:gd name="T4" fmla="*/ 129 w 1604"/>
                <a:gd name="T5" fmla="*/ 732 h 775"/>
                <a:gd name="T6" fmla="*/ 105 w 1604"/>
                <a:gd name="T7" fmla="*/ 714 h 775"/>
                <a:gd name="T8" fmla="*/ 84 w 1604"/>
                <a:gd name="T9" fmla="*/ 694 h 775"/>
                <a:gd name="T10" fmla="*/ 65 w 1604"/>
                <a:gd name="T11" fmla="*/ 673 h 775"/>
                <a:gd name="T12" fmla="*/ 48 w 1604"/>
                <a:gd name="T13" fmla="*/ 650 h 775"/>
                <a:gd name="T14" fmla="*/ 33 w 1604"/>
                <a:gd name="T15" fmla="*/ 626 h 775"/>
                <a:gd name="T16" fmla="*/ 21 w 1604"/>
                <a:gd name="T17" fmla="*/ 602 h 775"/>
                <a:gd name="T18" fmla="*/ 11 w 1604"/>
                <a:gd name="T19" fmla="*/ 576 h 775"/>
                <a:gd name="T20" fmla="*/ 4 w 1604"/>
                <a:gd name="T21" fmla="*/ 549 h 775"/>
                <a:gd name="T22" fmla="*/ 0 w 1604"/>
                <a:gd name="T23" fmla="*/ 523 h 775"/>
                <a:gd name="T24" fmla="*/ 5 w 1604"/>
                <a:gd name="T25" fmla="*/ 496 h 775"/>
                <a:gd name="T26" fmla="*/ 1598 w 1604"/>
                <a:gd name="T27" fmla="*/ 486 h 775"/>
                <a:gd name="T28" fmla="*/ 1596 w 1604"/>
                <a:gd name="T29" fmla="*/ 460 h 775"/>
                <a:gd name="T30" fmla="*/ 1593 w 1604"/>
                <a:gd name="T31" fmla="*/ 433 h 775"/>
                <a:gd name="T32" fmla="*/ 1588 w 1604"/>
                <a:gd name="T33" fmla="*/ 407 h 775"/>
                <a:gd name="T34" fmla="*/ 40 w 1604"/>
                <a:gd name="T35" fmla="*/ 381 h 775"/>
                <a:gd name="T36" fmla="*/ 55 w 1604"/>
                <a:gd name="T37" fmla="*/ 357 h 775"/>
                <a:gd name="T38" fmla="*/ 72 w 1604"/>
                <a:gd name="T39" fmla="*/ 335 h 775"/>
                <a:gd name="T40" fmla="*/ 91 w 1604"/>
                <a:gd name="T41" fmla="*/ 314 h 775"/>
                <a:gd name="T42" fmla="*/ 111 w 1604"/>
                <a:gd name="T43" fmla="*/ 294 h 775"/>
                <a:gd name="T44" fmla="*/ 132 w 1604"/>
                <a:gd name="T45" fmla="*/ 274 h 775"/>
                <a:gd name="T46" fmla="*/ 153 w 1604"/>
                <a:gd name="T47" fmla="*/ 254 h 775"/>
                <a:gd name="T48" fmla="*/ 630 w 1604"/>
                <a:gd name="T49" fmla="*/ 238 h 775"/>
                <a:gd name="T50" fmla="*/ 661 w 1604"/>
                <a:gd name="T51" fmla="*/ 238 h 775"/>
                <a:gd name="T52" fmla="*/ 692 w 1604"/>
                <a:gd name="T53" fmla="*/ 237 h 775"/>
                <a:gd name="T54" fmla="*/ 723 w 1604"/>
                <a:gd name="T55" fmla="*/ 236 h 775"/>
                <a:gd name="T56" fmla="*/ 506 w 1604"/>
                <a:gd name="T57" fmla="*/ 231 h 775"/>
                <a:gd name="T58" fmla="*/ 475 w 1604"/>
                <a:gd name="T59" fmla="*/ 230 h 775"/>
                <a:gd name="T60" fmla="*/ 445 w 1604"/>
                <a:gd name="T61" fmla="*/ 229 h 775"/>
                <a:gd name="T62" fmla="*/ 846 w 1604"/>
                <a:gd name="T63" fmla="*/ 231 h 775"/>
                <a:gd name="T64" fmla="*/ 877 w 1604"/>
                <a:gd name="T65" fmla="*/ 229 h 775"/>
                <a:gd name="T66" fmla="*/ 908 w 1604"/>
                <a:gd name="T67" fmla="*/ 226 h 775"/>
                <a:gd name="T68" fmla="*/ 939 w 1604"/>
                <a:gd name="T69" fmla="*/ 223 h 775"/>
                <a:gd name="T70" fmla="*/ 1477 w 1604"/>
                <a:gd name="T71" fmla="*/ 220 h 775"/>
                <a:gd name="T72" fmla="*/ 291 w 1604"/>
                <a:gd name="T73" fmla="*/ 217 h 775"/>
                <a:gd name="T74" fmla="*/ 260 w 1604"/>
                <a:gd name="T75" fmla="*/ 213 h 775"/>
                <a:gd name="T76" fmla="*/ 230 w 1604"/>
                <a:gd name="T77" fmla="*/ 209 h 775"/>
                <a:gd name="T78" fmla="*/ 198 w 1604"/>
                <a:gd name="T79" fmla="*/ 203 h 775"/>
                <a:gd name="T80" fmla="*/ 1435 w 1604"/>
                <a:gd name="T81" fmla="*/ 202 h 775"/>
                <a:gd name="T82" fmla="*/ 153 w 1604"/>
                <a:gd name="T83" fmla="*/ 198 h 775"/>
                <a:gd name="T84" fmla="*/ 1408 w 1604"/>
                <a:gd name="T85" fmla="*/ 191 h 775"/>
                <a:gd name="T86" fmla="*/ 1104 w 1604"/>
                <a:gd name="T87" fmla="*/ 188 h 775"/>
                <a:gd name="T88" fmla="*/ 1378 w 1604"/>
                <a:gd name="T89" fmla="*/ 182 h 775"/>
                <a:gd name="T90" fmla="*/ 95 w 1604"/>
                <a:gd name="T91" fmla="*/ 179 h 775"/>
                <a:gd name="T92" fmla="*/ 1349 w 1604"/>
                <a:gd name="T93" fmla="*/ 176 h 775"/>
                <a:gd name="T94" fmla="*/ 1318 w 1604"/>
                <a:gd name="T95" fmla="*/ 173 h 775"/>
                <a:gd name="T96" fmla="*/ 68 w 1604"/>
                <a:gd name="T97" fmla="*/ 165 h 775"/>
                <a:gd name="T98" fmla="*/ 1256 w 1604"/>
                <a:gd name="T99" fmla="*/ 167 h 775"/>
                <a:gd name="T100" fmla="*/ 48 w 1604"/>
                <a:gd name="T101" fmla="*/ 145 h 775"/>
                <a:gd name="T102" fmla="*/ 226 w 1604"/>
                <a:gd name="T103" fmla="*/ 137 h 775"/>
                <a:gd name="T104" fmla="*/ 229 w 1604"/>
                <a:gd name="T105" fmla="*/ 96 h 775"/>
                <a:gd name="T106" fmla="*/ 224 w 1604"/>
                <a:gd name="T107" fmla="*/ 69 h 775"/>
                <a:gd name="T108" fmla="*/ 214 w 1604"/>
                <a:gd name="T109" fmla="*/ 44 h 775"/>
                <a:gd name="T110" fmla="*/ 194 w 1604"/>
                <a:gd name="T111" fmla="*/ 22 h 775"/>
                <a:gd name="T112" fmla="*/ 168 w 1604"/>
                <a:gd name="T113" fmla="*/ 7 h 775"/>
                <a:gd name="T114" fmla="*/ 137 w 1604"/>
                <a:gd name="T115" fmla="*/ 1 h 775"/>
                <a:gd name="T116" fmla="*/ 106 w 1604"/>
                <a:gd name="T117"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04" h="775">
                  <a:moveTo>
                    <a:pt x="1423" y="770"/>
                  </a:moveTo>
                  <a:cubicBezTo>
                    <a:pt x="1428" y="769"/>
                    <a:pt x="1433" y="767"/>
                    <a:pt x="1437" y="765"/>
                  </a:cubicBezTo>
                  <a:cubicBezTo>
                    <a:pt x="1440" y="770"/>
                    <a:pt x="1440" y="770"/>
                    <a:pt x="1440" y="770"/>
                  </a:cubicBezTo>
                  <a:cubicBezTo>
                    <a:pt x="1435" y="771"/>
                    <a:pt x="1430" y="773"/>
                    <a:pt x="1425" y="775"/>
                  </a:cubicBezTo>
                  <a:lnTo>
                    <a:pt x="1423" y="770"/>
                  </a:lnTo>
                  <a:close/>
                  <a:moveTo>
                    <a:pt x="181" y="761"/>
                  </a:moveTo>
                  <a:cubicBezTo>
                    <a:pt x="183" y="757"/>
                    <a:pt x="183" y="757"/>
                    <a:pt x="183" y="757"/>
                  </a:cubicBezTo>
                  <a:cubicBezTo>
                    <a:pt x="188" y="759"/>
                    <a:pt x="193" y="761"/>
                    <a:pt x="198" y="762"/>
                  </a:cubicBezTo>
                  <a:cubicBezTo>
                    <a:pt x="196" y="766"/>
                    <a:pt x="196" y="766"/>
                    <a:pt x="196" y="766"/>
                  </a:cubicBezTo>
                  <a:cubicBezTo>
                    <a:pt x="191" y="765"/>
                    <a:pt x="186" y="763"/>
                    <a:pt x="181" y="761"/>
                  </a:cubicBezTo>
                  <a:close/>
                  <a:moveTo>
                    <a:pt x="1451" y="760"/>
                  </a:moveTo>
                  <a:cubicBezTo>
                    <a:pt x="1456" y="758"/>
                    <a:pt x="1460" y="756"/>
                    <a:pt x="1465" y="753"/>
                  </a:cubicBezTo>
                  <a:cubicBezTo>
                    <a:pt x="1467" y="757"/>
                    <a:pt x="1467" y="757"/>
                    <a:pt x="1467" y="757"/>
                  </a:cubicBezTo>
                  <a:cubicBezTo>
                    <a:pt x="1463" y="759"/>
                    <a:pt x="1458" y="762"/>
                    <a:pt x="1454" y="764"/>
                  </a:cubicBezTo>
                  <a:lnTo>
                    <a:pt x="1451" y="760"/>
                  </a:lnTo>
                  <a:close/>
                  <a:moveTo>
                    <a:pt x="154" y="748"/>
                  </a:moveTo>
                  <a:cubicBezTo>
                    <a:pt x="157" y="744"/>
                    <a:pt x="157" y="744"/>
                    <a:pt x="157" y="744"/>
                  </a:cubicBezTo>
                  <a:cubicBezTo>
                    <a:pt x="161" y="747"/>
                    <a:pt x="165" y="749"/>
                    <a:pt x="170" y="751"/>
                  </a:cubicBezTo>
                  <a:cubicBezTo>
                    <a:pt x="167" y="755"/>
                    <a:pt x="167" y="755"/>
                    <a:pt x="167" y="755"/>
                  </a:cubicBezTo>
                  <a:cubicBezTo>
                    <a:pt x="163" y="753"/>
                    <a:pt x="158" y="751"/>
                    <a:pt x="154" y="748"/>
                  </a:cubicBezTo>
                  <a:close/>
                  <a:moveTo>
                    <a:pt x="1478" y="746"/>
                  </a:moveTo>
                  <a:cubicBezTo>
                    <a:pt x="1482" y="744"/>
                    <a:pt x="1486" y="741"/>
                    <a:pt x="1490" y="738"/>
                  </a:cubicBezTo>
                  <a:cubicBezTo>
                    <a:pt x="1493" y="742"/>
                    <a:pt x="1493" y="742"/>
                    <a:pt x="1493" y="742"/>
                  </a:cubicBezTo>
                  <a:cubicBezTo>
                    <a:pt x="1489" y="745"/>
                    <a:pt x="1485" y="747"/>
                    <a:pt x="1481" y="750"/>
                  </a:cubicBezTo>
                  <a:lnTo>
                    <a:pt x="1478" y="746"/>
                  </a:lnTo>
                  <a:close/>
                  <a:moveTo>
                    <a:pt x="129" y="732"/>
                  </a:moveTo>
                  <a:cubicBezTo>
                    <a:pt x="132" y="729"/>
                    <a:pt x="132" y="729"/>
                    <a:pt x="132" y="729"/>
                  </a:cubicBezTo>
                  <a:cubicBezTo>
                    <a:pt x="136" y="732"/>
                    <a:pt x="140" y="734"/>
                    <a:pt x="144" y="737"/>
                  </a:cubicBezTo>
                  <a:cubicBezTo>
                    <a:pt x="141" y="740"/>
                    <a:pt x="141" y="740"/>
                    <a:pt x="141" y="740"/>
                  </a:cubicBezTo>
                  <a:cubicBezTo>
                    <a:pt x="137" y="738"/>
                    <a:pt x="133" y="735"/>
                    <a:pt x="129" y="732"/>
                  </a:cubicBezTo>
                  <a:close/>
                  <a:moveTo>
                    <a:pt x="1502" y="730"/>
                  </a:moveTo>
                  <a:cubicBezTo>
                    <a:pt x="1506" y="727"/>
                    <a:pt x="1509" y="724"/>
                    <a:pt x="1513" y="721"/>
                  </a:cubicBezTo>
                  <a:cubicBezTo>
                    <a:pt x="1517" y="724"/>
                    <a:pt x="1517" y="724"/>
                    <a:pt x="1517" y="724"/>
                  </a:cubicBezTo>
                  <a:cubicBezTo>
                    <a:pt x="1513" y="727"/>
                    <a:pt x="1509" y="730"/>
                    <a:pt x="1505" y="733"/>
                  </a:cubicBezTo>
                  <a:lnTo>
                    <a:pt x="1502" y="730"/>
                  </a:lnTo>
                  <a:close/>
                  <a:moveTo>
                    <a:pt x="105" y="714"/>
                  </a:moveTo>
                  <a:cubicBezTo>
                    <a:pt x="109" y="711"/>
                    <a:pt x="109" y="711"/>
                    <a:pt x="109" y="711"/>
                  </a:cubicBezTo>
                  <a:cubicBezTo>
                    <a:pt x="113" y="714"/>
                    <a:pt x="116" y="717"/>
                    <a:pt x="120" y="720"/>
                  </a:cubicBezTo>
                  <a:cubicBezTo>
                    <a:pt x="117" y="723"/>
                    <a:pt x="117" y="723"/>
                    <a:pt x="117" y="723"/>
                  </a:cubicBezTo>
                  <a:cubicBezTo>
                    <a:pt x="113" y="720"/>
                    <a:pt x="109" y="717"/>
                    <a:pt x="105" y="714"/>
                  </a:cubicBezTo>
                  <a:close/>
                  <a:moveTo>
                    <a:pt x="1524" y="711"/>
                  </a:moveTo>
                  <a:cubicBezTo>
                    <a:pt x="1527" y="708"/>
                    <a:pt x="1530" y="705"/>
                    <a:pt x="1533" y="701"/>
                  </a:cubicBezTo>
                  <a:cubicBezTo>
                    <a:pt x="1538" y="704"/>
                    <a:pt x="1538" y="704"/>
                    <a:pt x="1538" y="704"/>
                  </a:cubicBezTo>
                  <a:cubicBezTo>
                    <a:pt x="1534" y="708"/>
                    <a:pt x="1531" y="711"/>
                    <a:pt x="1527" y="714"/>
                  </a:cubicBezTo>
                  <a:lnTo>
                    <a:pt x="1524" y="711"/>
                  </a:lnTo>
                  <a:close/>
                  <a:moveTo>
                    <a:pt x="84" y="694"/>
                  </a:moveTo>
                  <a:cubicBezTo>
                    <a:pt x="88" y="691"/>
                    <a:pt x="88" y="691"/>
                    <a:pt x="88" y="691"/>
                  </a:cubicBezTo>
                  <a:cubicBezTo>
                    <a:pt x="91" y="695"/>
                    <a:pt x="95" y="698"/>
                    <a:pt x="98" y="701"/>
                  </a:cubicBezTo>
                  <a:cubicBezTo>
                    <a:pt x="95" y="704"/>
                    <a:pt x="95" y="704"/>
                    <a:pt x="95" y="704"/>
                  </a:cubicBezTo>
                  <a:cubicBezTo>
                    <a:pt x="91" y="701"/>
                    <a:pt x="88" y="698"/>
                    <a:pt x="84" y="694"/>
                  </a:cubicBezTo>
                  <a:close/>
                  <a:moveTo>
                    <a:pt x="1543" y="690"/>
                  </a:moveTo>
                  <a:cubicBezTo>
                    <a:pt x="1545" y="687"/>
                    <a:pt x="1548" y="683"/>
                    <a:pt x="1551" y="679"/>
                  </a:cubicBezTo>
                  <a:cubicBezTo>
                    <a:pt x="1555" y="682"/>
                    <a:pt x="1555" y="682"/>
                    <a:pt x="1555" y="682"/>
                  </a:cubicBezTo>
                  <a:cubicBezTo>
                    <a:pt x="1553" y="686"/>
                    <a:pt x="1550" y="689"/>
                    <a:pt x="1547" y="693"/>
                  </a:cubicBezTo>
                  <a:lnTo>
                    <a:pt x="1543" y="690"/>
                  </a:lnTo>
                  <a:close/>
                  <a:moveTo>
                    <a:pt x="65" y="673"/>
                  </a:moveTo>
                  <a:cubicBezTo>
                    <a:pt x="69" y="670"/>
                    <a:pt x="69" y="670"/>
                    <a:pt x="69" y="670"/>
                  </a:cubicBezTo>
                  <a:cubicBezTo>
                    <a:pt x="72" y="674"/>
                    <a:pt x="75" y="677"/>
                    <a:pt x="78" y="681"/>
                  </a:cubicBezTo>
                  <a:cubicBezTo>
                    <a:pt x="74" y="684"/>
                    <a:pt x="74" y="684"/>
                    <a:pt x="74" y="684"/>
                  </a:cubicBezTo>
                  <a:cubicBezTo>
                    <a:pt x="71" y="680"/>
                    <a:pt x="68" y="677"/>
                    <a:pt x="65" y="673"/>
                  </a:cubicBezTo>
                  <a:close/>
                  <a:moveTo>
                    <a:pt x="1559" y="668"/>
                  </a:moveTo>
                  <a:cubicBezTo>
                    <a:pt x="1561" y="664"/>
                    <a:pt x="1563" y="660"/>
                    <a:pt x="1565" y="656"/>
                  </a:cubicBezTo>
                  <a:cubicBezTo>
                    <a:pt x="1570" y="658"/>
                    <a:pt x="1570" y="658"/>
                    <a:pt x="1570" y="658"/>
                  </a:cubicBezTo>
                  <a:cubicBezTo>
                    <a:pt x="1568" y="662"/>
                    <a:pt x="1566" y="666"/>
                    <a:pt x="1563" y="670"/>
                  </a:cubicBezTo>
                  <a:lnTo>
                    <a:pt x="1559" y="668"/>
                  </a:lnTo>
                  <a:close/>
                  <a:moveTo>
                    <a:pt x="48" y="650"/>
                  </a:moveTo>
                  <a:cubicBezTo>
                    <a:pt x="52" y="648"/>
                    <a:pt x="52" y="648"/>
                    <a:pt x="52" y="648"/>
                  </a:cubicBezTo>
                  <a:cubicBezTo>
                    <a:pt x="55" y="652"/>
                    <a:pt x="58" y="656"/>
                    <a:pt x="61" y="659"/>
                  </a:cubicBezTo>
                  <a:cubicBezTo>
                    <a:pt x="56" y="662"/>
                    <a:pt x="56" y="662"/>
                    <a:pt x="56" y="662"/>
                  </a:cubicBezTo>
                  <a:cubicBezTo>
                    <a:pt x="53" y="658"/>
                    <a:pt x="51" y="654"/>
                    <a:pt x="48" y="650"/>
                  </a:cubicBezTo>
                  <a:close/>
                  <a:moveTo>
                    <a:pt x="1572" y="644"/>
                  </a:moveTo>
                  <a:cubicBezTo>
                    <a:pt x="1573" y="640"/>
                    <a:pt x="1575" y="636"/>
                    <a:pt x="1577" y="631"/>
                  </a:cubicBezTo>
                  <a:cubicBezTo>
                    <a:pt x="1582" y="633"/>
                    <a:pt x="1582" y="633"/>
                    <a:pt x="1582" y="633"/>
                  </a:cubicBezTo>
                  <a:cubicBezTo>
                    <a:pt x="1580" y="637"/>
                    <a:pt x="1578" y="641"/>
                    <a:pt x="1576" y="645"/>
                  </a:cubicBezTo>
                  <a:lnTo>
                    <a:pt x="1572" y="644"/>
                  </a:lnTo>
                  <a:close/>
                  <a:moveTo>
                    <a:pt x="33" y="626"/>
                  </a:moveTo>
                  <a:cubicBezTo>
                    <a:pt x="38" y="625"/>
                    <a:pt x="38" y="625"/>
                    <a:pt x="38" y="625"/>
                  </a:cubicBezTo>
                  <a:cubicBezTo>
                    <a:pt x="40" y="628"/>
                    <a:pt x="42" y="632"/>
                    <a:pt x="45" y="636"/>
                  </a:cubicBezTo>
                  <a:cubicBezTo>
                    <a:pt x="40" y="639"/>
                    <a:pt x="40" y="639"/>
                    <a:pt x="40" y="639"/>
                  </a:cubicBezTo>
                  <a:cubicBezTo>
                    <a:pt x="38" y="635"/>
                    <a:pt x="35" y="630"/>
                    <a:pt x="33" y="626"/>
                  </a:cubicBezTo>
                  <a:close/>
                  <a:moveTo>
                    <a:pt x="1582" y="619"/>
                  </a:moveTo>
                  <a:cubicBezTo>
                    <a:pt x="1583" y="614"/>
                    <a:pt x="1585" y="610"/>
                    <a:pt x="1586" y="606"/>
                  </a:cubicBezTo>
                  <a:cubicBezTo>
                    <a:pt x="1591" y="607"/>
                    <a:pt x="1591" y="607"/>
                    <a:pt x="1591" y="607"/>
                  </a:cubicBezTo>
                  <a:cubicBezTo>
                    <a:pt x="1590" y="611"/>
                    <a:pt x="1588" y="616"/>
                    <a:pt x="1587" y="620"/>
                  </a:cubicBezTo>
                  <a:lnTo>
                    <a:pt x="1582" y="619"/>
                  </a:lnTo>
                  <a:close/>
                  <a:moveTo>
                    <a:pt x="21" y="602"/>
                  </a:moveTo>
                  <a:cubicBezTo>
                    <a:pt x="26" y="600"/>
                    <a:pt x="26" y="600"/>
                    <a:pt x="26" y="600"/>
                  </a:cubicBezTo>
                  <a:cubicBezTo>
                    <a:pt x="27" y="604"/>
                    <a:pt x="29" y="608"/>
                    <a:pt x="31" y="612"/>
                  </a:cubicBezTo>
                  <a:cubicBezTo>
                    <a:pt x="27" y="614"/>
                    <a:pt x="27" y="614"/>
                    <a:pt x="27" y="614"/>
                  </a:cubicBezTo>
                  <a:cubicBezTo>
                    <a:pt x="25" y="610"/>
                    <a:pt x="23" y="606"/>
                    <a:pt x="21" y="602"/>
                  </a:cubicBezTo>
                  <a:close/>
                  <a:moveTo>
                    <a:pt x="1589" y="593"/>
                  </a:moveTo>
                  <a:cubicBezTo>
                    <a:pt x="1590" y="589"/>
                    <a:pt x="1591" y="584"/>
                    <a:pt x="1592" y="580"/>
                  </a:cubicBezTo>
                  <a:cubicBezTo>
                    <a:pt x="1597" y="580"/>
                    <a:pt x="1597" y="580"/>
                    <a:pt x="1597" y="580"/>
                  </a:cubicBezTo>
                  <a:cubicBezTo>
                    <a:pt x="1596" y="585"/>
                    <a:pt x="1595" y="589"/>
                    <a:pt x="1594" y="594"/>
                  </a:cubicBezTo>
                  <a:lnTo>
                    <a:pt x="1589" y="593"/>
                  </a:lnTo>
                  <a:close/>
                  <a:moveTo>
                    <a:pt x="11" y="576"/>
                  </a:moveTo>
                  <a:cubicBezTo>
                    <a:pt x="16" y="575"/>
                    <a:pt x="16" y="575"/>
                    <a:pt x="16" y="575"/>
                  </a:cubicBezTo>
                  <a:cubicBezTo>
                    <a:pt x="17" y="579"/>
                    <a:pt x="19" y="583"/>
                    <a:pt x="20" y="587"/>
                  </a:cubicBezTo>
                  <a:cubicBezTo>
                    <a:pt x="16" y="589"/>
                    <a:pt x="16" y="589"/>
                    <a:pt x="16" y="589"/>
                  </a:cubicBezTo>
                  <a:cubicBezTo>
                    <a:pt x="14" y="585"/>
                    <a:pt x="12" y="580"/>
                    <a:pt x="11" y="576"/>
                  </a:cubicBezTo>
                  <a:close/>
                  <a:moveTo>
                    <a:pt x="1594" y="566"/>
                  </a:moveTo>
                  <a:cubicBezTo>
                    <a:pt x="1595" y="562"/>
                    <a:pt x="1596" y="558"/>
                    <a:pt x="1596" y="553"/>
                  </a:cubicBezTo>
                  <a:cubicBezTo>
                    <a:pt x="1601" y="554"/>
                    <a:pt x="1601" y="554"/>
                    <a:pt x="1601" y="554"/>
                  </a:cubicBezTo>
                  <a:cubicBezTo>
                    <a:pt x="1601" y="558"/>
                    <a:pt x="1600" y="563"/>
                    <a:pt x="1600" y="567"/>
                  </a:cubicBezTo>
                  <a:lnTo>
                    <a:pt x="1594" y="566"/>
                  </a:lnTo>
                  <a:close/>
                  <a:moveTo>
                    <a:pt x="4" y="549"/>
                  </a:moveTo>
                  <a:cubicBezTo>
                    <a:pt x="9" y="549"/>
                    <a:pt x="9" y="549"/>
                    <a:pt x="9" y="549"/>
                  </a:cubicBezTo>
                  <a:cubicBezTo>
                    <a:pt x="10" y="553"/>
                    <a:pt x="11" y="557"/>
                    <a:pt x="12" y="562"/>
                  </a:cubicBezTo>
                  <a:cubicBezTo>
                    <a:pt x="7" y="563"/>
                    <a:pt x="7" y="563"/>
                    <a:pt x="7" y="563"/>
                  </a:cubicBezTo>
                  <a:cubicBezTo>
                    <a:pt x="6" y="558"/>
                    <a:pt x="5" y="554"/>
                    <a:pt x="4" y="549"/>
                  </a:cubicBezTo>
                  <a:close/>
                  <a:moveTo>
                    <a:pt x="1597" y="540"/>
                  </a:moveTo>
                  <a:cubicBezTo>
                    <a:pt x="1598" y="536"/>
                    <a:pt x="1598" y="531"/>
                    <a:pt x="1598" y="527"/>
                  </a:cubicBezTo>
                  <a:cubicBezTo>
                    <a:pt x="1603" y="527"/>
                    <a:pt x="1603" y="527"/>
                    <a:pt x="1603" y="527"/>
                  </a:cubicBezTo>
                  <a:cubicBezTo>
                    <a:pt x="1603" y="531"/>
                    <a:pt x="1603" y="536"/>
                    <a:pt x="1603" y="540"/>
                  </a:cubicBezTo>
                  <a:lnTo>
                    <a:pt x="1597" y="540"/>
                  </a:lnTo>
                  <a:close/>
                  <a:moveTo>
                    <a:pt x="0" y="523"/>
                  </a:moveTo>
                  <a:cubicBezTo>
                    <a:pt x="6" y="522"/>
                    <a:pt x="6" y="522"/>
                    <a:pt x="6" y="522"/>
                  </a:cubicBezTo>
                  <a:cubicBezTo>
                    <a:pt x="6" y="527"/>
                    <a:pt x="6" y="531"/>
                    <a:pt x="7" y="536"/>
                  </a:cubicBezTo>
                  <a:cubicBezTo>
                    <a:pt x="2" y="536"/>
                    <a:pt x="2" y="536"/>
                    <a:pt x="2" y="536"/>
                  </a:cubicBezTo>
                  <a:cubicBezTo>
                    <a:pt x="1" y="532"/>
                    <a:pt x="1" y="527"/>
                    <a:pt x="0" y="523"/>
                  </a:cubicBezTo>
                  <a:close/>
                  <a:moveTo>
                    <a:pt x="1599" y="513"/>
                  </a:moveTo>
                  <a:cubicBezTo>
                    <a:pt x="1599" y="512"/>
                    <a:pt x="1599" y="510"/>
                    <a:pt x="1599" y="509"/>
                  </a:cubicBezTo>
                  <a:cubicBezTo>
                    <a:pt x="1599" y="506"/>
                    <a:pt x="1599" y="503"/>
                    <a:pt x="1599" y="500"/>
                  </a:cubicBezTo>
                  <a:cubicBezTo>
                    <a:pt x="1604" y="500"/>
                    <a:pt x="1604" y="500"/>
                    <a:pt x="1604" y="500"/>
                  </a:cubicBezTo>
                  <a:cubicBezTo>
                    <a:pt x="1604" y="503"/>
                    <a:pt x="1604" y="506"/>
                    <a:pt x="1604" y="509"/>
                  </a:cubicBezTo>
                  <a:cubicBezTo>
                    <a:pt x="1604" y="510"/>
                    <a:pt x="1604" y="512"/>
                    <a:pt x="1604" y="513"/>
                  </a:cubicBezTo>
                  <a:lnTo>
                    <a:pt x="1599" y="513"/>
                  </a:lnTo>
                  <a:close/>
                  <a:moveTo>
                    <a:pt x="0" y="504"/>
                  </a:moveTo>
                  <a:cubicBezTo>
                    <a:pt x="0" y="501"/>
                    <a:pt x="0" y="498"/>
                    <a:pt x="0" y="495"/>
                  </a:cubicBezTo>
                  <a:cubicBezTo>
                    <a:pt x="5" y="496"/>
                    <a:pt x="5" y="496"/>
                    <a:pt x="5" y="496"/>
                  </a:cubicBezTo>
                  <a:cubicBezTo>
                    <a:pt x="5" y="499"/>
                    <a:pt x="5" y="502"/>
                    <a:pt x="5" y="504"/>
                  </a:cubicBezTo>
                  <a:cubicBezTo>
                    <a:pt x="5" y="506"/>
                    <a:pt x="5" y="507"/>
                    <a:pt x="5" y="509"/>
                  </a:cubicBezTo>
                  <a:cubicBezTo>
                    <a:pt x="0" y="509"/>
                    <a:pt x="0" y="509"/>
                    <a:pt x="0" y="509"/>
                  </a:cubicBezTo>
                  <a:cubicBezTo>
                    <a:pt x="0" y="508"/>
                    <a:pt x="0" y="506"/>
                    <a:pt x="0" y="504"/>
                  </a:cubicBezTo>
                  <a:close/>
                  <a:moveTo>
                    <a:pt x="1597" y="475"/>
                  </a:moveTo>
                  <a:cubicBezTo>
                    <a:pt x="1597" y="473"/>
                    <a:pt x="1597" y="473"/>
                    <a:pt x="1597" y="473"/>
                  </a:cubicBezTo>
                  <a:cubicBezTo>
                    <a:pt x="1602" y="473"/>
                    <a:pt x="1602" y="473"/>
                    <a:pt x="1602" y="473"/>
                  </a:cubicBezTo>
                  <a:cubicBezTo>
                    <a:pt x="1602" y="475"/>
                    <a:pt x="1602" y="475"/>
                    <a:pt x="1602" y="475"/>
                  </a:cubicBezTo>
                  <a:cubicBezTo>
                    <a:pt x="1603" y="478"/>
                    <a:pt x="1603" y="482"/>
                    <a:pt x="1603" y="486"/>
                  </a:cubicBezTo>
                  <a:cubicBezTo>
                    <a:pt x="1598" y="486"/>
                    <a:pt x="1598" y="486"/>
                    <a:pt x="1598" y="486"/>
                  </a:cubicBezTo>
                  <a:cubicBezTo>
                    <a:pt x="1598" y="483"/>
                    <a:pt x="1598" y="479"/>
                    <a:pt x="1597" y="475"/>
                  </a:cubicBezTo>
                  <a:close/>
                  <a:moveTo>
                    <a:pt x="1" y="482"/>
                  </a:moveTo>
                  <a:cubicBezTo>
                    <a:pt x="1" y="477"/>
                    <a:pt x="2" y="473"/>
                    <a:pt x="3" y="468"/>
                  </a:cubicBezTo>
                  <a:cubicBezTo>
                    <a:pt x="8" y="469"/>
                    <a:pt x="8" y="469"/>
                    <a:pt x="8" y="469"/>
                  </a:cubicBezTo>
                  <a:cubicBezTo>
                    <a:pt x="7" y="473"/>
                    <a:pt x="6" y="478"/>
                    <a:pt x="6" y="482"/>
                  </a:cubicBezTo>
                  <a:lnTo>
                    <a:pt x="1" y="482"/>
                  </a:lnTo>
                  <a:close/>
                  <a:moveTo>
                    <a:pt x="1595" y="446"/>
                  </a:moveTo>
                  <a:cubicBezTo>
                    <a:pt x="1600" y="446"/>
                    <a:pt x="1600" y="446"/>
                    <a:pt x="1600" y="446"/>
                  </a:cubicBezTo>
                  <a:cubicBezTo>
                    <a:pt x="1600" y="450"/>
                    <a:pt x="1601" y="455"/>
                    <a:pt x="1601" y="459"/>
                  </a:cubicBezTo>
                  <a:cubicBezTo>
                    <a:pt x="1596" y="460"/>
                    <a:pt x="1596" y="460"/>
                    <a:pt x="1596" y="460"/>
                  </a:cubicBezTo>
                  <a:cubicBezTo>
                    <a:pt x="1596" y="455"/>
                    <a:pt x="1595" y="451"/>
                    <a:pt x="1595" y="446"/>
                  </a:cubicBezTo>
                  <a:close/>
                  <a:moveTo>
                    <a:pt x="5" y="455"/>
                  </a:moveTo>
                  <a:cubicBezTo>
                    <a:pt x="6" y="451"/>
                    <a:pt x="7" y="446"/>
                    <a:pt x="8" y="442"/>
                  </a:cubicBezTo>
                  <a:cubicBezTo>
                    <a:pt x="13" y="443"/>
                    <a:pt x="13" y="443"/>
                    <a:pt x="13" y="443"/>
                  </a:cubicBezTo>
                  <a:cubicBezTo>
                    <a:pt x="12" y="447"/>
                    <a:pt x="11" y="452"/>
                    <a:pt x="10" y="456"/>
                  </a:cubicBezTo>
                  <a:lnTo>
                    <a:pt x="5" y="455"/>
                  </a:lnTo>
                  <a:close/>
                  <a:moveTo>
                    <a:pt x="1591" y="420"/>
                  </a:moveTo>
                  <a:cubicBezTo>
                    <a:pt x="1596" y="419"/>
                    <a:pt x="1596" y="419"/>
                    <a:pt x="1596" y="419"/>
                  </a:cubicBezTo>
                  <a:cubicBezTo>
                    <a:pt x="1596" y="424"/>
                    <a:pt x="1597" y="428"/>
                    <a:pt x="1598" y="433"/>
                  </a:cubicBezTo>
                  <a:cubicBezTo>
                    <a:pt x="1593" y="433"/>
                    <a:pt x="1593" y="433"/>
                    <a:pt x="1593" y="433"/>
                  </a:cubicBezTo>
                  <a:cubicBezTo>
                    <a:pt x="1592" y="429"/>
                    <a:pt x="1591" y="424"/>
                    <a:pt x="1591" y="420"/>
                  </a:cubicBezTo>
                  <a:close/>
                  <a:moveTo>
                    <a:pt x="12" y="429"/>
                  </a:moveTo>
                  <a:cubicBezTo>
                    <a:pt x="14" y="425"/>
                    <a:pt x="16" y="420"/>
                    <a:pt x="17" y="416"/>
                  </a:cubicBezTo>
                  <a:cubicBezTo>
                    <a:pt x="22" y="417"/>
                    <a:pt x="22" y="417"/>
                    <a:pt x="22" y="417"/>
                  </a:cubicBezTo>
                  <a:cubicBezTo>
                    <a:pt x="20" y="422"/>
                    <a:pt x="19" y="426"/>
                    <a:pt x="17" y="430"/>
                  </a:cubicBezTo>
                  <a:lnTo>
                    <a:pt x="12" y="429"/>
                  </a:lnTo>
                  <a:close/>
                  <a:moveTo>
                    <a:pt x="1585" y="394"/>
                  </a:moveTo>
                  <a:cubicBezTo>
                    <a:pt x="1590" y="393"/>
                    <a:pt x="1590" y="393"/>
                    <a:pt x="1590" y="393"/>
                  </a:cubicBezTo>
                  <a:cubicBezTo>
                    <a:pt x="1591" y="397"/>
                    <a:pt x="1592" y="401"/>
                    <a:pt x="1593" y="406"/>
                  </a:cubicBezTo>
                  <a:cubicBezTo>
                    <a:pt x="1588" y="407"/>
                    <a:pt x="1588" y="407"/>
                    <a:pt x="1588" y="407"/>
                  </a:cubicBezTo>
                  <a:cubicBezTo>
                    <a:pt x="1587" y="402"/>
                    <a:pt x="1586" y="398"/>
                    <a:pt x="1585" y="394"/>
                  </a:cubicBezTo>
                  <a:close/>
                  <a:moveTo>
                    <a:pt x="23" y="403"/>
                  </a:moveTo>
                  <a:cubicBezTo>
                    <a:pt x="25" y="399"/>
                    <a:pt x="27" y="395"/>
                    <a:pt x="29" y="391"/>
                  </a:cubicBezTo>
                  <a:cubicBezTo>
                    <a:pt x="34" y="393"/>
                    <a:pt x="34" y="393"/>
                    <a:pt x="34" y="393"/>
                  </a:cubicBezTo>
                  <a:cubicBezTo>
                    <a:pt x="31" y="397"/>
                    <a:pt x="29" y="401"/>
                    <a:pt x="28" y="405"/>
                  </a:cubicBezTo>
                  <a:lnTo>
                    <a:pt x="23" y="403"/>
                  </a:lnTo>
                  <a:close/>
                  <a:moveTo>
                    <a:pt x="36" y="379"/>
                  </a:moveTo>
                  <a:cubicBezTo>
                    <a:pt x="38" y="375"/>
                    <a:pt x="40" y="371"/>
                    <a:pt x="43" y="367"/>
                  </a:cubicBezTo>
                  <a:cubicBezTo>
                    <a:pt x="47" y="369"/>
                    <a:pt x="47" y="369"/>
                    <a:pt x="47" y="369"/>
                  </a:cubicBezTo>
                  <a:cubicBezTo>
                    <a:pt x="45" y="373"/>
                    <a:pt x="43" y="377"/>
                    <a:pt x="40" y="381"/>
                  </a:cubicBezTo>
                  <a:lnTo>
                    <a:pt x="36" y="379"/>
                  </a:lnTo>
                  <a:close/>
                  <a:moveTo>
                    <a:pt x="1578" y="368"/>
                  </a:moveTo>
                  <a:cubicBezTo>
                    <a:pt x="1583" y="366"/>
                    <a:pt x="1583" y="366"/>
                    <a:pt x="1583" y="366"/>
                  </a:cubicBezTo>
                  <a:cubicBezTo>
                    <a:pt x="1584" y="371"/>
                    <a:pt x="1585" y="375"/>
                    <a:pt x="1587" y="379"/>
                  </a:cubicBezTo>
                  <a:cubicBezTo>
                    <a:pt x="1582" y="381"/>
                    <a:pt x="1582" y="381"/>
                    <a:pt x="1582" y="381"/>
                  </a:cubicBezTo>
                  <a:cubicBezTo>
                    <a:pt x="1580" y="376"/>
                    <a:pt x="1579" y="372"/>
                    <a:pt x="1578" y="368"/>
                  </a:cubicBezTo>
                  <a:close/>
                  <a:moveTo>
                    <a:pt x="51" y="355"/>
                  </a:moveTo>
                  <a:cubicBezTo>
                    <a:pt x="53" y="351"/>
                    <a:pt x="56" y="347"/>
                    <a:pt x="59" y="344"/>
                  </a:cubicBezTo>
                  <a:cubicBezTo>
                    <a:pt x="63" y="346"/>
                    <a:pt x="63" y="346"/>
                    <a:pt x="63" y="346"/>
                  </a:cubicBezTo>
                  <a:cubicBezTo>
                    <a:pt x="61" y="350"/>
                    <a:pt x="58" y="354"/>
                    <a:pt x="55" y="357"/>
                  </a:cubicBezTo>
                  <a:lnTo>
                    <a:pt x="51" y="355"/>
                  </a:lnTo>
                  <a:close/>
                  <a:moveTo>
                    <a:pt x="1568" y="342"/>
                  </a:moveTo>
                  <a:cubicBezTo>
                    <a:pt x="1573" y="341"/>
                    <a:pt x="1573" y="341"/>
                    <a:pt x="1573" y="341"/>
                  </a:cubicBezTo>
                  <a:cubicBezTo>
                    <a:pt x="1575" y="345"/>
                    <a:pt x="1577" y="349"/>
                    <a:pt x="1578" y="353"/>
                  </a:cubicBezTo>
                  <a:cubicBezTo>
                    <a:pt x="1573" y="355"/>
                    <a:pt x="1573" y="355"/>
                    <a:pt x="1573" y="355"/>
                  </a:cubicBezTo>
                  <a:cubicBezTo>
                    <a:pt x="1572" y="351"/>
                    <a:pt x="1570" y="346"/>
                    <a:pt x="1568" y="342"/>
                  </a:cubicBezTo>
                  <a:close/>
                  <a:moveTo>
                    <a:pt x="68" y="332"/>
                  </a:moveTo>
                  <a:cubicBezTo>
                    <a:pt x="71" y="329"/>
                    <a:pt x="74" y="325"/>
                    <a:pt x="77" y="322"/>
                  </a:cubicBezTo>
                  <a:cubicBezTo>
                    <a:pt x="81" y="324"/>
                    <a:pt x="81" y="324"/>
                    <a:pt x="81" y="324"/>
                  </a:cubicBezTo>
                  <a:cubicBezTo>
                    <a:pt x="78" y="328"/>
                    <a:pt x="75" y="332"/>
                    <a:pt x="72" y="335"/>
                  </a:cubicBezTo>
                  <a:lnTo>
                    <a:pt x="68" y="332"/>
                  </a:lnTo>
                  <a:close/>
                  <a:moveTo>
                    <a:pt x="1557" y="317"/>
                  </a:moveTo>
                  <a:cubicBezTo>
                    <a:pt x="1562" y="316"/>
                    <a:pt x="1562" y="316"/>
                    <a:pt x="1562" y="316"/>
                  </a:cubicBezTo>
                  <a:cubicBezTo>
                    <a:pt x="1564" y="320"/>
                    <a:pt x="1566" y="324"/>
                    <a:pt x="1568" y="328"/>
                  </a:cubicBezTo>
                  <a:cubicBezTo>
                    <a:pt x="1563" y="330"/>
                    <a:pt x="1563" y="330"/>
                    <a:pt x="1563" y="330"/>
                  </a:cubicBezTo>
                  <a:cubicBezTo>
                    <a:pt x="1561" y="326"/>
                    <a:pt x="1559" y="321"/>
                    <a:pt x="1557" y="317"/>
                  </a:cubicBezTo>
                  <a:close/>
                  <a:moveTo>
                    <a:pt x="87" y="311"/>
                  </a:moveTo>
                  <a:cubicBezTo>
                    <a:pt x="90" y="308"/>
                    <a:pt x="93" y="304"/>
                    <a:pt x="97" y="301"/>
                  </a:cubicBezTo>
                  <a:cubicBezTo>
                    <a:pt x="101" y="304"/>
                    <a:pt x="101" y="304"/>
                    <a:pt x="101" y="304"/>
                  </a:cubicBezTo>
                  <a:cubicBezTo>
                    <a:pt x="97" y="307"/>
                    <a:pt x="94" y="311"/>
                    <a:pt x="91" y="314"/>
                  </a:cubicBezTo>
                  <a:lnTo>
                    <a:pt x="87" y="311"/>
                  </a:lnTo>
                  <a:close/>
                  <a:moveTo>
                    <a:pt x="1543" y="294"/>
                  </a:moveTo>
                  <a:cubicBezTo>
                    <a:pt x="1547" y="291"/>
                    <a:pt x="1547" y="291"/>
                    <a:pt x="1547" y="291"/>
                  </a:cubicBezTo>
                  <a:cubicBezTo>
                    <a:pt x="1550" y="295"/>
                    <a:pt x="1552" y="299"/>
                    <a:pt x="1555" y="303"/>
                  </a:cubicBezTo>
                  <a:cubicBezTo>
                    <a:pt x="1550" y="305"/>
                    <a:pt x="1550" y="305"/>
                    <a:pt x="1550" y="305"/>
                  </a:cubicBezTo>
                  <a:cubicBezTo>
                    <a:pt x="1548" y="301"/>
                    <a:pt x="1545" y="297"/>
                    <a:pt x="1543" y="294"/>
                  </a:cubicBezTo>
                  <a:close/>
                  <a:moveTo>
                    <a:pt x="107" y="291"/>
                  </a:moveTo>
                  <a:cubicBezTo>
                    <a:pt x="111" y="287"/>
                    <a:pt x="114" y="284"/>
                    <a:pt x="118" y="281"/>
                  </a:cubicBezTo>
                  <a:cubicBezTo>
                    <a:pt x="121" y="284"/>
                    <a:pt x="121" y="284"/>
                    <a:pt x="121" y="284"/>
                  </a:cubicBezTo>
                  <a:cubicBezTo>
                    <a:pt x="118" y="287"/>
                    <a:pt x="115" y="290"/>
                    <a:pt x="111" y="294"/>
                  </a:cubicBezTo>
                  <a:lnTo>
                    <a:pt x="107" y="291"/>
                  </a:lnTo>
                  <a:close/>
                  <a:moveTo>
                    <a:pt x="1527" y="271"/>
                  </a:moveTo>
                  <a:cubicBezTo>
                    <a:pt x="1531" y="269"/>
                    <a:pt x="1531" y="269"/>
                    <a:pt x="1531" y="269"/>
                  </a:cubicBezTo>
                  <a:cubicBezTo>
                    <a:pt x="1534" y="272"/>
                    <a:pt x="1537" y="276"/>
                    <a:pt x="1539" y="280"/>
                  </a:cubicBezTo>
                  <a:cubicBezTo>
                    <a:pt x="1535" y="282"/>
                    <a:pt x="1535" y="282"/>
                    <a:pt x="1535" y="282"/>
                  </a:cubicBezTo>
                  <a:cubicBezTo>
                    <a:pt x="1532" y="279"/>
                    <a:pt x="1529" y="275"/>
                    <a:pt x="1527" y="271"/>
                  </a:cubicBezTo>
                  <a:close/>
                  <a:moveTo>
                    <a:pt x="128" y="271"/>
                  </a:moveTo>
                  <a:cubicBezTo>
                    <a:pt x="132" y="267"/>
                    <a:pt x="135" y="264"/>
                    <a:pt x="138" y="261"/>
                  </a:cubicBezTo>
                  <a:cubicBezTo>
                    <a:pt x="142" y="264"/>
                    <a:pt x="142" y="264"/>
                    <a:pt x="142" y="264"/>
                  </a:cubicBezTo>
                  <a:cubicBezTo>
                    <a:pt x="139" y="267"/>
                    <a:pt x="135" y="270"/>
                    <a:pt x="132" y="274"/>
                  </a:cubicBezTo>
                  <a:lnTo>
                    <a:pt x="128" y="271"/>
                  </a:lnTo>
                  <a:close/>
                  <a:moveTo>
                    <a:pt x="1507" y="251"/>
                  </a:moveTo>
                  <a:cubicBezTo>
                    <a:pt x="1511" y="248"/>
                    <a:pt x="1511" y="248"/>
                    <a:pt x="1511" y="248"/>
                  </a:cubicBezTo>
                  <a:cubicBezTo>
                    <a:pt x="1515" y="251"/>
                    <a:pt x="1518" y="254"/>
                    <a:pt x="1521" y="258"/>
                  </a:cubicBezTo>
                  <a:cubicBezTo>
                    <a:pt x="1517" y="261"/>
                    <a:pt x="1517" y="261"/>
                    <a:pt x="1517" y="261"/>
                  </a:cubicBezTo>
                  <a:cubicBezTo>
                    <a:pt x="1514" y="257"/>
                    <a:pt x="1511" y="254"/>
                    <a:pt x="1507" y="251"/>
                  </a:cubicBezTo>
                  <a:close/>
                  <a:moveTo>
                    <a:pt x="149" y="251"/>
                  </a:moveTo>
                  <a:cubicBezTo>
                    <a:pt x="152" y="247"/>
                    <a:pt x="156" y="244"/>
                    <a:pt x="159" y="241"/>
                  </a:cubicBezTo>
                  <a:cubicBezTo>
                    <a:pt x="163" y="244"/>
                    <a:pt x="163" y="244"/>
                    <a:pt x="163" y="244"/>
                  </a:cubicBezTo>
                  <a:cubicBezTo>
                    <a:pt x="160" y="247"/>
                    <a:pt x="156" y="250"/>
                    <a:pt x="153" y="254"/>
                  </a:cubicBezTo>
                  <a:lnTo>
                    <a:pt x="149" y="251"/>
                  </a:lnTo>
                  <a:close/>
                  <a:moveTo>
                    <a:pt x="1486" y="232"/>
                  </a:moveTo>
                  <a:cubicBezTo>
                    <a:pt x="1489" y="228"/>
                    <a:pt x="1489" y="228"/>
                    <a:pt x="1489" y="228"/>
                  </a:cubicBezTo>
                  <a:cubicBezTo>
                    <a:pt x="1493" y="231"/>
                    <a:pt x="1497" y="235"/>
                    <a:pt x="1501" y="238"/>
                  </a:cubicBezTo>
                  <a:cubicBezTo>
                    <a:pt x="1497" y="241"/>
                    <a:pt x="1497" y="241"/>
                    <a:pt x="1497" y="241"/>
                  </a:cubicBezTo>
                  <a:cubicBezTo>
                    <a:pt x="1493" y="238"/>
                    <a:pt x="1490" y="235"/>
                    <a:pt x="1486" y="232"/>
                  </a:cubicBezTo>
                  <a:close/>
                  <a:moveTo>
                    <a:pt x="614" y="238"/>
                  </a:moveTo>
                  <a:cubicBezTo>
                    <a:pt x="614" y="233"/>
                    <a:pt x="614" y="233"/>
                    <a:pt x="614" y="233"/>
                  </a:cubicBezTo>
                  <a:cubicBezTo>
                    <a:pt x="620" y="233"/>
                    <a:pt x="625" y="233"/>
                    <a:pt x="630" y="233"/>
                  </a:cubicBezTo>
                  <a:cubicBezTo>
                    <a:pt x="630" y="238"/>
                    <a:pt x="630" y="238"/>
                    <a:pt x="630" y="238"/>
                  </a:cubicBezTo>
                  <a:cubicBezTo>
                    <a:pt x="627" y="238"/>
                    <a:pt x="624" y="238"/>
                    <a:pt x="622" y="238"/>
                  </a:cubicBezTo>
                  <a:cubicBezTo>
                    <a:pt x="619" y="238"/>
                    <a:pt x="617" y="238"/>
                    <a:pt x="614" y="238"/>
                  </a:cubicBezTo>
                  <a:close/>
                  <a:moveTo>
                    <a:pt x="583" y="238"/>
                  </a:moveTo>
                  <a:cubicBezTo>
                    <a:pt x="584" y="233"/>
                    <a:pt x="584" y="233"/>
                    <a:pt x="584" y="233"/>
                  </a:cubicBezTo>
                  <a:cubicBezTo>
                    <a:pt x="589" y="233"/>
                    <a:pt x="594" y="233"/>
                    <a:pt x="599" y="233"/>
                  </a:cubicBezTo>
                  <a:cubicBezTo>
                    <a:pt x="599" y="238"/>
                    <a:pt x="599" y="238"/>
                    <a:pt x="599" y="238"/>
                  </a:cubicBezTo>
                  <a:cubicBezTo>
                    <a:pt x="594" y="238"/>
                    <a:pt x="589" y="238"/>
                    <a:pt x="583" y="238"/>
                  </a:cubicBezTo>
                  <a:close/>
                  <a:moveTo>
                    <a:pt x="645" y="233"/>
                  </a:moveTo>
                  <a:cubicBezTo>
                    <a:pt x="650" y="233"/>
                    <a:pt x="656" y="233"/>
                    <a:pt x="661" y="233"/>
                  </a:cubicBezTo>
                  <a:cubicBezTo>
                    <a:pt x="661" y="238"/>
                    <a:pt x="661" y="238"/>
                    <a:pt x="661" y="238"/>
                  </a:cubicBezTo>
                  <a:cubicBezTo>
                    <a:pt x="656" y="238"/>
                    <a:pt x="650" y="238"/>
                    <a:pt x="645" y="238"/>
                  </a:cubicBezTo>
                  <a:lnTo>
                    <a:pt x="645" y="233"/>
                  </a:lnTo>
                  <a:close/>
                  <a:moveTo>
                    <a:pt x="553" y="237"/>
                  </a:moveTo>
                  <a:cubicBezTo>
                    <a:pt x="553" y="233"/>
                    <a:pt x="553" y="233"/>
                    <a:pt x="553" y="233"/>
                  </a:cubicBezTo>
                  <a:cubicBezTo>
                    <a:pt x="558" y="233"/>
                    <a:pt x="563" y="233"/>
                    <a:pt x="568" y="233"/>
                  </a:cubicBezTo>
                  <a:cubicBezTo>
                    <a:pt x="568" y="237"/>
                    <a:pt x="568" y="237"/>
                    <a:pt x="568" y="237"/>
                  </a:cubicBezTo>
                  <a:cubicBezTo>
                    <a:pt x="563" y="237"/>
                    <a:pt x="558" y="237"/>
                    <a:pt x="553" y="237"/>
                  </a:cubicBezTo>
                  <a:close/>
                  <a:moveTo>
                    <a:pt x="676" y="233"/>
                  </a:moveTo>
                  <a:cubicBezTo>
                    <a:pt x="681" y="233"/>
                    <a:pt x="686" y="233"/>
                    <a:pt x="692" y="233"/>
                  </a:cubicBezTo>
                  <a:cubicBezTo>
                    <a:pt x="692" y="237"/>
                    <a:pt x="692" y="237"/>
                    <a:pt x="692" y="237"/>
                  </a:cubicBezTo>
                  <a:cubicBezTo>
                    <a:pt x="687" y="237"/>
                    <a:pt x="681" y="237"/>
                    <a:pt x="676" y="237"/>
                  </a:cubicBezTo>
                  <a:lnTo>
                    <a:pt x="676" y="233"/>
                  </a:lnTo>
                  <a:close/>
                  <a:moveTo>
                    <a:pt x="522" y="236"/>
                  </a:moveTo>
                  <a:cubicBezTo>
                    <a:pt x="522" y="232"/>
                    <a:pt x="522" y="232"/>
                    <a:pt x="522" y="232"/>
                  </a:cubicBezTo>
                  <a:cubicBezTo>
                    <a:pt x="527" y="232"/>
                    <a:pt x="532" y="232"/>
                    <a:pt x="537" y="232"/>
                  </a:cubicBezTo>
                  <a:cubicBezTo>
                    <a:pt x="537" y="237"/>
                    <a:pt x="537" y="237"/>
                    <a:pt x="537" y="237"/>
                  </a:cubicBezTo>
                  <a:cubicBezTo>
                    <a:pt x="532" y="237"/>
                    <a:pt x="527" y="237"/>
                    <a:pt x="522" y="236"/>
                  </a:cubicBezTo>
                  <a:close/>
                  <a:moveTo>
                    <a:pt x="707" y="232"/>
                  </a:moveTo>
                  <a:cubicBezTo>
                    <a:pt x="712" y="232"/>
                    <a:pt x="717" y="232"/>
                    <a:pt x="722" y="232"/>
                  </a:cubicBezTo>
                  <a:cubicBezTo>
                    <a:pt x="723" y="236"/>
                    <a:pt x="723" y="236"/>
                    <a:pt x="723" y="236"/>
                  </a:cubicBezTo>
                  <a:cubicBezTo>
                    <a:pt x="717" y="237"/>
                    <a:pt x="712" y="237"/>
                    <a:pt x="707" y="237"/>
                  </a:cubicBezTo>
                  <a:lnTo>
                    <a:pt x="707" y="232"/>
                  </a:lnTo>
                  <a:close/>
                  <a:moveTo>
                    <a:pt x="738" y="232"/>
                  </a:moveTo>
                  <a:cubicBezTo>
                    <a:pt x="743" y="231"/>
                    <a:pt x="748" y="231"/>
                    <a:pt x="753" y="231"/>
                  </a:cubicBezTo>
                  <a:cubicBezTo>
                    <a:pt x="754" y="236"/>
                    <a:pt x="754" y="236"/>
                    <a:pt x="754" y="236"/>
                  </a:cubicBezTo>
                  <a:cubicBezTo>
                    <a:pt x="748" y="236"/>
                    <a:pt x="743" y="236"/>
                    <a:pt x="738" y="236"/>
                  </a:cubicBezTo>
                  <a:lnTo>
                    <a:pt x="738" y="232"/>
                  </a:lnTo>
                  <a:close/>
                  <a:moveTo>
                    <a:pt x="491" y="235"/>
                  </a:moveTo>
                  <a:cubicBezTo>
                    <a:pt x="491" y="231"/>
                    <a:pt x="491" y="231"/>
                    <a:pt x="491" y="231"/>
                  </a:cubicBezTo>
                  <a:cubicBezTo>
                    <a:pt x="496" y="231"/>
                    <a:pt x="501" y="231"/>
                    <a:pt x="506" y="231"/>
                  </a:cubicBezTo>
                  <a:cubicBezTo>
                    <a:pt x="506" y="236"/>
                    <a:pt x="506" y="236"/>
                    <a:pt x="506" y="236"/>
                  </a:cubicBezTo>
                  <a:cubicBezTo>
                    <a:pt x="501" y="236"/>
                    <a:pt x="496" y="236"/>
                    <a:pt x="491" y="235"/>
                  </a:cubicBezTo>
                  <a:close/>
                  <a:moveTo>
                    <a:pt x="769" y="230"/>
                  </a:moveTo>
                  <a:cubicBezTo>
                    <a:pt x="774" y="230"/>
                    <a:pt x="779" y="230"/>
                    <a:pt x="784" y="230"/>
                  </a:cubicBezTo>
                  <a:cubicBezTo>
                    <a:pt x="784" y="234"/>
                    <a:pt x="784" y="234"/>
                    <a:pt x="784" y="234"/>
                  </a:cubicBezTo>
                  <a:cubicBezTo>
                    <a:pt x="779" y="235"/>
                    <a:pt x="774" y="235"/>
                    <a:pt x="769" y="235"/>
                  </a:cubicBezTo>
                  <a:lnTo>
                    <a:pt x="769" y="230"/>
                  </a:lnTo>
                  <a:close/>
                  <a:moveTo>
                    <a:pt x="460" y="234"/>
                  </a:moveTo>
                  <a:cubicBezTo>
                    <a:pt x="460" y="230"/>
                    <a:pt x="460" y="230"/>
                    <a:pt x="460" y="230"/>
                  </a:cubicBezTo>
                  <a:cubicBezTo>
                    <a:pt x="465" y="230"/>
                    <a:pt x="470" y="230"/>
                    <a:pt x="475" y="230"/>
                  </a:cubicBezTo>
                  <a:cubicBezTo>
                    <a:pt x="475" y="235"/>
                    <a:pt x="475" y="235"/>
                    <a:pt x="475" y="235"/>
                  </a:cubicBezTo>
                  <a:cubicBezTo>
                    <a:pt x="470" y="235"/>
                    <a:pt x="465" y="234"/>
                    <a:pt x="460" y="234"/>
                  </a:cubicBezTo>
                  <a:close/>
                  <a:moveTo>
                    <a:pt x="800" y="229"/>
                  </a:moveTo>
                  <a:cubicBezTo>
                    <a:pt x="805" y="229"/>
                    <a:pt x="810" y="229"/>
                    <a:pt x="815" y="228"/>
                  </a:cubicBezTo>
                  <a:cubicBezTo>
                    <a:pt x="815" y="233"/>
                    <a:pt x="815" y="233"/>
                    <a:pt x="815" y="233"/>
                  </a:cubicBezTo>
                  <a:cubicBezTo>
                    <a:pt x="810" y="233"/>
                    <a:pt x="805" y="233"/>
                    <a:pt x="800" y="234"/>
                  </a:cubicBezTo>
                  <a:lnTo>
                    <a:pt x="800" y="229"/>
                  </a:lnTo>
                  <a:close/>
                  <a:moveTo>
                    <a:pt x="429" y="233"/>
                  </a:moveTo>
                  <a:cubicBezTo>
                    <a:pt x="429" y="228"/>
                    <a:pt x="429" y="228"/>
                    <a:pt x="429" y="228"/>
                  </a:cubicBezTo>
                  <a:cubicBezTo>
                    <a:pt x="434" y="229"/>
                    <a:pt x="439" y="229"/>
                    <a:pt x="445" y="229"/>
                  </a:cubicBezTo>
                  <a:cubicBezTo>
                    <a:pt x="444" y="234"/>
                    <a:pt x="444" y="234"/>
                    <a:pt x="444" y="234"/>
                  </a:cubicBezTo>
                  <a:cubicBezTo>
                    <a:pt x="439" y="233"/>
                    <a:pt x="434" y="233"/>
                    <a:pt x="429" y="233"/>
                  </a:cubicBezTo>
                  <a:close/>
                  <a:moveTo>
                    <a:pt x="169" y="230"/>
                  </a:moveTo>
                  <a:cubicBezTo>
                    <a:pt x="172" y="227"/>
                    <a:pt x="175" y="223"/>
                    <a:pt x="178" y="220"/>
                  </a:cubicBezTo>
                  <a:cubicBezTo>
                    <a:pt x="182" y="223"/>
                    <a:pt x="182" y="223"/>
                    <a:pt x="182" y="223"/>
                  </a:cubicBezTo>
                  <a:cubicBezTo>
                    <a:pt x="179" y="226"/>
                    <a:pt x="176" y="230"/>
                    <a:pt x="173" y="233"/>
                  </a:cubicBezTo>
                  <a:lnTo>
                    <a:pt x="169" y="230"/>
                  </a:lnTo>
                  <a:close/>
                  <a:moveTo>
                    <a:pt x="830" y="227"/>
                  </a:moveTo>
                  <a:cubicBezTo>
                    <a:pt x="836" y="227"/>
                    <a:pt x="841" y="227"/>
                    <a:pt x="846" y="227"/>
                  </a:cubicBezTo>
                  <a:cubicBezTo>
                    <a:pt x="846" y="231"/>
                    <a:pt x="846" y="231"/>
                    <a:pt x="846" y="231"/>
                  </a:cubicBezTo>
                  <a:cubicBezTo>
                    <a:pt x="841" y="231"/>
                    <a:pt x="836" y="232"/>
                    <a:pt x="831" y="232"/>
                  </a:cubicBezTo>
                  <a:lnTo>
                    <a:pt x="830" y="227"/>
                  </a:lnTo>
                  <a:close/>
                  <a:moveTo>
                    <a:pt x="398" y="231"/>
                  </a:moveTo>
                  <a:cubicBezTo>
                    <a:pt x="398" y="226"/>
                    <a:pt x="398" y="226"/>
                    <a:pt x="398" y="226"/>
                  </a:cubicBezTo>
                  <a:cubicBezTo>
                    <a:pt x="403" y="227"/>
                    <a:pt x="409" y="227"/>
                    <a:pt x="414" y="227"/>
                  </a:cubicBezTo>
                  <a:cubicBezTo>
                    <a:pt x="413" y="232"/>
                    <a:pt x="413" y="232"/>
                    <a:pt x="413" y="232"/>
                  </a:cubicBezTo>
                  <a:cubicBezTo>
                    <a:pt x="408" y="232"/>
                    <a:pt x="403" y="231"/>
                    <a:pt x="398" y="231"/>
                  </a:cubicBezTo>
                  <a:close/>
                  <a:moveTo>
                    <a:pt x="861" y="226"/>
                  </a:moveTo>
                  <a:cubicBezTo>
                    <a:pt x="866" y="225"/>
                    <a:pt x="872" y="225"/>
                    <a:pt x="877" y="224"/>
                  </a:cubicBezTo>
                  <a:cubicBezTo>
                    <a:pt x="877" y="229"/>
                    <a:pt x="877" y="229"/>
                    <a:pt x="877" y="229"/>
                  </a:cubicBezTo>
                  <a:cubicBezTo>
                    <a:pt x="872" y="229"/>
                    <a:pt x="867" y="230"/>
                    <a:pt x="862" y="230"/>
                  </a:cubicBezTo>
                  <a:lnTo>
                    <a:pt x="861" y="226"/>
                  </a:lnTo>
                  <a:close/>
                  <a:moveTo>
                    <a:pt x="367" y="229"/>
                  </a:moveTo>
                  <a:cubicBezTo>
                    <a:pt x="368" y="224"/>
                    <a:pt x="368" y="224"/>
                    <a:pt x="368" y="224"/>
                  </a:cubicBezTo>
                  <a:cubicBezTo>
                    <a:pt x="373" y="225"/>
                    <a:pt x="378" y="225"/>
                    <a:pt x="383" y="225"/>
                  </a:cubicBezTo>
                  <a:cubicBezTo>
                    <a:pt x="382" y="230"/>
                    <a:pt x="382" y="230"/>
                    <a:pt x="382" y="230"/>
                  </a:cubicBezTo>
                  <a:cubicBezTo>
                    <a:pt x="377" y="229"/>
                    <a:pt x="372" y="229"/>
                    <a:pt x="367" y="229"/>
                  </a:cubicBezTo>
                  <a:close/>
                  <a:moveTo>
                    <a:pt x="892" y="223"/>
                  </a:moveTo>
                  <a:cubicBezTo>
                    <a:pt x="897" y="223"/>
                    <a:pt x="902" y="222"/>
                    <a:pt x="907" y="222"/>
                  </a:cubicBezTo>
                  <a:cubicBezTo>
                    <a:pt x="908" y="226"/>
                    <a:pt x="908" y="226"/>
                    <a:pt x="908" y="226"/>
                  </a:cubicBezTo>
                  <a:cubicBezTo>
                    <a:pt x="903" y="227"/>
                    <a:pt x="898" y="227"/>
                    <a:pt x="892" y="228"/>
                  </a:cubicBezTo>
                  <a:lnTo>
                    <a:pt x="892" y="223"/>
                  </a:lnTo>
                  <a:close/>
                  <a:moveTo>
                    <a:pt x="336" y="226"/>
                  </a:moveTo>
                  <a:cubicBezTo>
                    <a:pt x="337" y="222"/>
                    <a:pt x="337" y="222"/>
                    <a:pt x="337" y="222"/>
                  </a:cubicBezTo>
                  <a:cubicBezTo>
                    <a:pt x="342" y="222"/>
                    <a:pt x="347" y="223"/>
                    <a:pt x="352" y="223"/>
                  </a:cubicBezTo>
                  <a:cubicBezTo>
                    <a:pt x="352" y="227"/>
                    <a:pt x="352" y="227"/>
                    <a:pt x="352" y="227"/>
                  </a:cubicBezTo>
                  <a:cubicBezTo>
                    <a:pt x="346" y="227"/>
                    <a:pt x="341" y="227"/>
                    <a:pt x="336" y="226"/>
                  </a:cubicBezTo>
                  <a:close/>
                  <a:moveTo>
                    <a:pt x="923" y="221"/>
                  </a:moveTo>
                  <a:cubicBezTo>
                    <a:pt x="928" y="220"/>
                    <a:pt x="933" y="220"/>
                    <a:pt x="938" y="219"/>
                  </a:cubicBezTo>
                  <a:cubicBezTo>
                    <a:pt x="939" y="223"/>
                    <a:pt x="939" y="223"/>
                    <a:pt x="939" y="223"/>
                  </a:cubicBezTo>
                  <a:cubicBezTo>
                    <a:pt x="934" y="224"/>
                    <a:pt x="928" y="225"/>
                    <a:pt x="923" y="225"/>
                  </a:cubicBezTo>
                  <a:lnTo>
                    <a:pt x="923" y="221"/>
                  </a:lnTo>
                  <a:close/>
                  <a:moveTo>
                    <a:pt x="305" y="223"/>
                  </a:moveTo>
                  <a:cubicBezTo>
                    <a:pt x="306" y="219"/>
                    <a:pt x="306" y="219"/>
                    <a:pt x="306" y="219"/>
                  </a:cubicBezTo>
                  <a:cubicBezTo>
                    <a:pt x="311" y="219"/>
                    <a:pt x="316" y="220"/>
                    <a:pt x="321" y="220"/>
                  </a:cubicBezTo>
                  <a:cubicBezTo>
                    <a:pt x="321" y="225"/>
                    <a:pt x="321" y="225"/>
                    <a:pt x="321" y="225"/>
                  </a:cubicBezTo>
                  <a:cubicBezTo>
                    <a:pt x="316" y="224"/>
                    <a:pt x="311" y="224"/>
                    <a:pt x="305" y="223"/>
                  </a:cubicBezTo>
                  <a:close/>
                  <a:moveTo>
                    <a:pt x="1462" y="216"/>
                  </a:moveTo>
                  <a:cubicBezTo>
                    <a:pt x="1465" y="212"/>
                    <a:pt x="1465" y="212"/>
                    <a:pt x="1465" y="212"/>
                  </a:cubicBezTo>
                  <a:cubicBezTo>
                    <a:pt x="1469" y="214"/>
                    <a:pt x="1473" y="217"/>
                    <a:pt x="1477" y="220"/>
                  </a:cubicBezTo>
                  <a:cubicBezTo>
                    <a:pt x="1474" y="223"/>
                    <a:pt x="1474" y="223"/>
                    <a:pt x="1474" y="223"/>
                  </a:cubicBezTo>
                  <a:cubicBezTo>
                    <a:pt x="1470" y="221"/>
                    <a:pt x="1466" y="218"/>
                    <a:pt x="1462" y="216"/>
                  </a:cubicBezTo>
                  <a:close/>
                  <a:moveTo>
                    <a:pt x="953" y="217"/>
                  </a:moveTo>
                  <a:cubicBezTo>
                    <a:pt x="959" y="217"/>
                    <a:pt x="964" y="216"/>
                    <a:pt x="969" y="216"/>
                  </a:cubicBezTo>
                  <a:cubicBezTo>
                    <a:pt x="969" y="220"/>
                    <a:pt x="969" y="220"/>
                    <a:pt x="969" y="220"/>
                  </a:cubicBezTo>
                  <a:cubicBezTo>
                    <a:pt x="964" y="221"/>
                    <a:pt x="959" y="221"/>
                    <a:pt x="954" y="222"/>
                  </a:cubicBezTo>
                  <a:lnTo>
                    <a:pt x="953" y="217"/>
                  </a:lnTo>
                  <a:close/>
                  <a:moveTo>
                    <a:pt x="275" y="219"/>
                  </a:moveTo>
                  <a:cubicBezTo>
                    <a:pt x="276" y="215"/>
                    <a:pt x="276" y="215"/>
                    <a:pt x="276" y="215"/>
                  </a:cubicBezTo>
                  <a:cubicBezTo>
                    <a:pt x="281" y="216"/>
                    <a:pt x="286" y="216"/>
                    <a:pt x="291" y="217"/>
                  </a:cubicBezTo>
                  <a:cubicBezTo>
                    <a:pt x="290" y="221"/>
                    <a:pt x="290" y="221"/>
                    <a:pt x="290" y="221"/>
                  </a:cubicBezTo>
                  <a:cubicBezTo>
                    <a:pt x="285" y="221"/>
                    <a:pt x="280" y="220"/>
                    <a:pt x="275" y="219"/>
                  </a:cubicBezTo>
                  <a:close/>
                  <a:moveTo>
                    <a:pt x="984" y="213"/>
                  </a:moveTo>
                  <a:cubicBezTo>
                    <a:pt x="989" y="213"/>
                    <a:pt x="994" y="212"/>
                    <a:pt x="999" y="211"/>
                  </a:cubicBezTo>
                  <a:cubicBezTo>
                    <a:pt x="1000" y="216"/>
                    <a:pt x="1000" y="216"/>
                    <a:pt x="1000" y="216"/>
                  </a:cubicBezTo>
                  <a:cubicBezTo>
                    <a:pt x="995" y="216"/>
                    <a:pt x="990" y="217"/>
                    <a:pt x="985" y="218"/>
                  </a:cubicBezTo>
                  <a:lnTo>
                    <a:pt x="984" y="213"/>
                  </a:lnTo>
                  <a:close/>
                  <a:moveTo>
                    <a:pt x="244" y="215"/>
                  </a:moveTo>
                  <a:cubicBezTo>
                    <a:pt x="245" y="211"/>
                    <a:pt x="245" y="211"/>
                    <a:pt x="245" y="211"/>
                  </a:cubicBezTo>
                  <a:cubicBezTo>
                    <a:pt x="250" y="212"/>
                    <a:pt x="255" y="212"/>
                    <a:pt x="260" y="213"/>
                  </a:cubicBezTo>
                  <a:cubicBezTo>
                    <a:pt x="259" y="218"/>
                    <a:pt x="259" y="218"/>
                    <a:pt x="259" y="218"/>
                  </a:cubicBezTo>
                  <a:cubicBezTo>
                    <a:pt x="254" y="217"/>
                    <a:pt x="249" y="216"/>
                    <a:pt x="244" y="215"/>
                  </a:cubicBezTo>
                  <a:close/>
                  <a:moveTo>
                    <a:pt x="1014" y="209"/>
                  </a:moveTo>
                  <a:cubicBezTo>
                    <a:pt x="1019" y="208"/>
                    <a:pt x="1025" y="207"/>
                    <a:pt x="1029" y="206"/>
                  </a:cubicBezTo>
                  <a:cubicBezTo>
                    <a:pt x="1030" y="210"/>
                    <a:pt x="1030" y="210"/>
                    <a:pt x="1030" y="210"/>
                  </a:cubicBezTo>
                  <a:cubicBezTo>
                    <a:pt x="1026" y="211"/>
                    <a:pt x="1021" y="212"/>
                    <a:pt x="1015" y="213"/>
                  </a:cubicBezTo>
                  <a:lnTo>
                    <a:pt x="1014" y="209"/>
                  </a:lnTo>
                  <a:close/>
                  <a:moveTo>
                    <a:pt x="214" y="211"/>
                  </a:moveTo>
                  <a:cubicBezTo>
                    <a:pt x="215" y="206"/>
                    <a:pt x="215" y="206"/>
                    <a:pt x="215" y="206"/>
                  </a:cubicBezTo>
                  <a:cubicBezTo>
                    <a:pt x="220" y="207"/>
                    <a:pt x="225" y="208"/>
                    <a:pt x="230" y="209"/>
                  </a:cubicBezTo>
                  <a:cubicBezTo>
                    <a:pt x="229" y="213"/>
                    <a:pt x="229" y="213"/>
                    <a:pt x="229" y="213"/>
                  </a:cubicBezTo>
                  <a:cubicBezTo>
                    <a:pt x="224" y="212"/>
                    <a:pt x="219" y="211"/>
                    <a:pt x="214" y="211"/>
                  </a:cubicBezTo>
                  <a:close/>
                  <a:moveTo>
                    <a:pt x="187" y="209"/>
                  </a:moveTo>
                  <a:cubicBezTo>
                    <a:pt x="188" y="208"/>
                    <a:pt x="189" y="207"/>
                    <a:pt x="190" y="206"/>
                  </a:cubicBezTo>
                  <a:cubicBezTo>
                    <a:pt x="188" y="206"/>
                    <a:pt x="185" y="205"/>
                    <a:pt x="183" y="205"/>
                  </a:cubicBezTo>
                  <a:cubicBezTo>
                    <a:pt x="185" y="200"/>
                    <a:pt x="185" y="200"/>
                    <a:pt x="185" y="200"/>
                  </a:cubicBezTo>
                  <a:cubicBezTo>
                    <a:pt x="187" y="201"/>
                    <a:pt x="190" y="202"/>
                    <a:pt x="193" y="202"/>
                  </a:cubicBezTo>
                  <a:cubicBezTo>
                    <a:pt x="194" y="201"/>
                    <a:pt x="195" y="199"/>
                    <a:pt x="196" y="198"/>
                  </a:cubicBezTo>
                  <a:cubicBezTo>
                    <a:pt x="200" y="201"/>
                    <a:pt x="200" y="201"/>
                    <a:pt x="200" y="201"/>
                  </a:cubicBezTo>
                  <a:cubicBezTo>
                    <a:pt x="200" y="201"/>
                    <a:pt x="199" y="202"/>
                    <a:pt x="198" y="203"/>
                  </a:cubicBezTo>
                  <a:cubicBezTo>
                    <a:pt x="199" y="203"/>
                    <a:pt x="199" y="203"/>
                    <a:pt x="200" y="203"/>
                  </a:cubicBezTo>
                  <a:cubicBezTo>
                    <a:pt x="198" y="208"/>
                    <a:pt x="198" y="208"/>
                    <a:pt x="198" y="208"/>
                  </a:cubicBezTo>
                  <a:cubicBezTo>
                    <a:pt x="197" y="208"/>
                    <a:pt x="196" y="207"/>
                    <a:pt x="195" y="207"/>
                  </a:cubicBezTo>
                  <a:cubicBezTo>
                    <a:pt x="194" y="209"/>
                    <a:pt x="193" y="210"/>
                    <a:pt x="192" y="212"/>
                  </a:cubicBezTo>
                  <a:lnTo>
                    <a:pt x="187" y="209"/>
                  </a:lnTo>
                  <a:close/>
                  <a:moveTo>
                    <a:pt x="1435" y="202"/>
                  </a:moveTo>
                  <a:cubicBezTo>
                    <a:pt x="1438" y="198"/>
                    <a:pt x="1438" y="198"/>
                    <a:pt x="1438" y="198"/>
                  </a:cubicBezTo>
                  <a:cubicBezTo>
                    <a:pt x="1442" y="200"/>
                    <a:pt x="1447" y="202"/>
                    <a:pt x="1451" y="204"/>
                  </a:cubicBezTo>
                  <a:cubicBezTo>
                    <a:pt x="1449" y="208"/>
                    <a:pt x="1449" y="208"/>
                    <a:pt x="1449" y="208"/>
                  </a:cubicBezTo>
                  <a:cubicBezTo>
                    <a:pt x="1444" y="206"/>
                    <a:pt x="1440" y="204"/>
                    <a:pt x="1435" y="202"/>
                  </a:cubicBezTo>
                  <a:close/>
                  <a:moveTo>
                    <a:pt x="1044" y="203"/>
                  </a:moveTo>
                  <a:cubicBezTo>
                    <a:pt x="1046" y="202"/>
                    <a:pt x="1047" y="202"/>
                    <a:pt x="1048" y="202"/>
                  </a:cubicBezTo>
                  <a:cubicBezTo>
                    <a:pt x="1051" y="201"/>
                    <a:pt x="1055" y="200"/>
                    <a:pt x="1059" y="199"/>
                  </a:cubicBezTo>
                  <a:cubicBezTo>
                    <a:pt x="1059" y="199"/>
                    <a:pt x="1059" y="199"/>
                    <a:pt x="1059" y="199"/>
                  </a:cubicBezTo>
                  <a:cubicBezTo>
                    <a:pt x="1060" y="203"/>
                    <a:pt x="1060" y="203"/>
                    <a:pt x="1060" y="203"/>
                  </a:cubicBezTo>
                  <a:cubicBezTo>
                    <a:pt x="1060" y="203"/>
                    <a:pt x="1060" y="203"/>
                    <a:pt x="1060" y="203"/>
                  </a:cubicBezTo>
                  <a:cubicBezTo>
                    <a:pt x="1056" y="204"/>
                    <a:pt x="1053" y="205"/>
                    <a:pt x="1050" y="206"/>
                  </a:cubicBezTo>
                  <a:cubicBezTo>
                    <a:pt x="1048" y="206"/>
                    <a:pt x="1047" y="207"/>
                    <a:pt x="1045" y="207"/>
                  </a:cubicBezTo>
                  <a:lnTo>
                    <a:pt x="1044" y="203"/>
                  </a:lnTo>
                  <a:close/>
                  <a:moveTo>
                    <a:pt x="153" y="198"/>
                  </a:moveTo>
                  <a:cubicBezTo>
                    <a:pt x="155" y="194"/>
                    <a:pt x="155" y="194"/>
                    <a:pt x="155" y="194"/>
                  </a:cubicBezTo>
                  <a:cubicBezTo>
                    <a:pt x="160" y="195"/>
                    <a:pt x="165" y="196"/>
                    <a:pt x="170" y="197"/>
                  </a:cubicBezTo>
                  <a:cubicBezTo>
                    <a:pt x="168" y="202"/>
                    <a:pt x="168" y="202"/>
                    <a:pt x="168" y="202"/>
                  </a:cubicBezTo>
                  <a:cubicBezTo>
                    <a:pt x="163" y="200"/>
                    <a:pt x="158" y="199"/>
                    <a:pt x="153" y="198"/>
                  </a:cubicBezTo>
                  <a:close/>
                  <a:moveTo>
                    <a:pt x="1074" y="195"/>
                  </a:moveTo>
                  <a:cubicBezTo>
                    <a:pt x="1079" y="194"/>
                    <a:pt x="1084" y="192"/>
                    <a:pt x="1089" y="191"/>
                  </a:cubicBezTo>
                  <a:cubicBezTo>
                    <a:pt x="1090" y="196"/>
                    <a:pt x="1090" y="196"/>
                    <a:pt x="1090" y="196"/>
                  </a:cubicBezTo>
                  <a:cubicBezTo>
                    <a:pt x="1085" y="197"/>
                    <a:pt x="1080" y="198"/>
                    <a:pt x="1075" y="199"/>
                  </a:cubicBezTo>
                  <a:lnTo>
                    <a:pt x="1074" y="195"/>
                  </a:lnTo>
                  <a:close/>
                  <a:moveTo>
                    <a:pt x="1408" y="191"/>
                  </a:moveTo>
                  <a:cubicBezTo>
                    <a:pt x="1409" y="187"/>
                    <a:pt x="1409" y="187"/>
                    <a:pt x="1409" y="187"/>
                  </a:cubicBezTo>
                  <a:cubicBezTo>
                    <a:pt x="1414" y="188"/>
                    <a:pt x="1419" y="190"/>
                    <a:pt x="1424" y="192"/>
                  </a:cubicBezTo>
                  <a:cubicBezTo>
                    <a:pt x="1422" y="196"/>
                    <a:pt x="1422" y="196"/>
                    <a:pt x="1422" y="196"/>
                  </a:cubicBezTo>
                  <a:cubicBezTo>
                    <a:pt x="1417" y="194"/>
                    <a:pt x="1412" y="192"/>
                    <a:pt x="1408" y="191"/>
                  </a:cubicBezTo>
                  <a:close/>
                  <a:moveTo>
                    <a:pt x="124" y="190"/>
                  </a:moveTo>
                  <a:cubicBezTo>
                    <a:pt x="126" y="185"/>
                    <a:pt x="126" y="185"/>
                    <a:pt x="126" y="185"/>
                  </a:cubicBezTo>
                  <a:cubicBezTo>
                    <a:pt x="130" y="187"/>
                    <a:pt x="135" y="188"/>
                    <a:pt x="140" y="190"/>
                  </a:cubicBezTo>
                  <a:cubicBezTo>
                    <a:pt x="138" y="194"/>
                    <a:pt x="138" y="194"/>
                    <a:pt x="138" y="194"/>
                  </a:cubicBezTo>
                  <a:cubicBezTo>
                    <a:pt x="133" y="193"/>
                    <a:pt x="128" y="191"/>
                    <a:pt x="124" y="190"/>
                  </a:cubicBezTo>
                  <a:close/>
                  <a:moveTo>
                    <a:pt x="1104" y="188"/>
                  </a:moveTo>
                  <a:cubicBezTo>
                    <a:pt x="1109" y="186"/>
                    <a:pt x="1114" y="185"/>
                    <a:pt x="1119" y="184"/>
                  </a:cubicBezTo>
                  <a:cubicBezTo>
                    <a:pt x="1120" y="189"/>
                    <a:pt x="1120" y="189"/>
                    <a:pt x="1120" y="189"/>
                  </a:cubicBezTo>
                  <a:cubicBezTo>
                    <a:pt x="1115" y="190"/>
                    <a:pt x="1110" y="191"/>
                    <a:pt x="1105" y="192"/>
                  </a:cubicBezTo>
                  <a:lnTo>
                    <a:pt x="1104" y="188"/>
                  </a:lnTo>
                  <a:close/>
                  <a:moveTo>
                    <a:pt x="204" y="187"/>
                  </a:moveTo>
                  <a:cubicBezTo>
                    <a:pt x="206" y="183"/>
                    <a:pt x="208" y="179"/>
                    <a:pt x="210" y="175"/>
                  </a:cubicBezTo>
                  <a:cubicBezTo>
                    <a:pt x="215" y="176"/>
                    <a:pt x="215" y="176"/>
                    <a:pt x="215" y="176"/>
                  </a:cubicBezTo>
                  <a:cubicBezTo>
                    <a:pt x="213" y="181"/>
                    <a:pt x="211" y="185"/>
                    <a:pt x="208" y="189"/>
                  </a:cubicBezTo>
                  <a:lnTo>
                    <a:pt x="204" y="187"/>
                  </a:lnTo>
                  <a:close/>
                  <a:moveTo>
                    <a:pt x="1378" y="182"/>
                  </a:moveTo>
                  <a:cubicBezTo>
                    <a:pt x="1380" y="178"/>
                    <a:pt x="1380" y="178"/>
                    <a:pt x="1380" y="178"/>
                  </a:cubicBezTo>
                  <a:cubicBezTo>
                    <a:pt x="1385" y="179"/>
                    <a:pt x="1390" y="181"/>
                    <a:pt x="1395" y="182"/>
                  </a:cubicBezTo>
                  <a:cubicBezTo>
                    <a:pt x="1393" y="186"/>
                    <a:pt x="1393" y="186"/>
                    <a:pt x="1393" y="186"/>
                  </a:cubicBezTo>
                  <a:cubicBezTo>
                    <a:pt x="1388" y="185"/>
                    <a:pt x="1383" y="184"/>
                    <a:pt x="1378" y="182"/>
                  </a:cubicBezTo>
                  <a:close/>
                  <a:moveTo>
                    <a:pt x="1134" y="181"/>
                  </a:moveTo>
                  <a:cubicBezTo>
                    <a:pt x="1139" y="180"/>
                    <a:pt x="1144" y="179"/>
                    <a:pt x="1149" y="178"/>
                  </a:cubicBezTo>
                  <a:cubicBezTo>
                    <a:pt x="1150" y="183"/>
                    <a:pt x="1150" y="183"/>
                    <a:pt x="1150" y="183"/>
                  </a:cubicBezTo>
                  <a:cubicBezTo>
                    <a:pt x="1145" y="184"/>
                    <a:pt x="1140" y="185"/>
                    <a:pt x="1135" y="186"/>
                  </a:cubicBezTo>
                  <a:lnTo>
                    <a:pt x="1134" y="181"/>
                  </a:lnTo>
                  <a:close/>
                  <a:moveTo>
                    <a:pt x="95" y="179"/>
                  </a:moveTo>
                  <a:cubicBezTo>
                    <a:pt x="97" y="175"/>
                    <a:pt x="97" y="175"/>
                    <a:pt x="97" y="175"/>
                  </a:cubicBezTo>
                  <a:cubicBezTo>
                    <a:pt x="102" y="177"/>
                    <a:pt x="106" y="179"/>
                    <a:pt x="111" y="181"/>
                  </a:cubicBezTo>
                  <a:cubicBezTo>
                    <a:pt x="109" y="185"/>
                    <a:pt x="109" y="185"/>
                    <a:pt x="109" y="185"/>
                  </a:cubicBezTo>
                  <a:cubicBezTo>
                    <a:pt x="104" y="183"/>
                    <a:pt x="99" y="181"/>
                    <a:pt x="95" y="179"/>
                  </a:cubicBezTo>
                  <a:close/>
                  <a:moveTo>
                    <a:pt x="1164" y="176"/>
                  </a:moveTo>
                  <a:cubicBezTo>
                    <a:pt x="1169" y="175"/>
                    <a:pt x="1174" y="174"/>
                    <a:pt x="1179" y="173"/>
                  </a:cubicBezTo>
                  <a:cubicBezTo>
                    <a:pt x="1180" y="178"/>
                    <a:pt x="1180" y="178"/>
                    <a:pt x="1180" y="178"/>
                  </a:cubicBezTo>
                  <a:cubicBezTo>
                    <a:pt x="1175" y="179"/>
                    <a:pt x="1170" y="179"/>
                    <a:pt x="1165" y="180"/>
                  </a:cubicBezTo>
                  <a:lnTo>
                    <a:pt x="1164" y="176"/>
                  </a:lnTo>
                  <a:close/>
                  <a:moveTo>
                    <a:pt x="1349" y="176"/>
                  </a:moveTo>
                  <a:cubicBezTo>
                    <a:pt x="1349" y="172"/>
                    <a:pt x="1349" y="172"/>
                    <a:pt x="1349" y="172"/>
                  </a:cubicBezTo>
                  <a:cubicBezTo>
                    <a:pt x="1355" y="173"/>
                    <a:pt x="1360" y="174"/>
                    <a:pt x="1365" y="175"/>
                  </a:cubicBezTo>
                  <a:cubicBezTo>
                    <a:pt x="1364" y="179"/>
                    <a:pt x="1364" y="179"/>
                    <a:pt x="1364" y="179"/>
                  </a:cubicBezTo>
                  <a:cubicBezTo>
                    <a:pt x="1359" y="178"/>
                    <a:pt x="1354" y="177"/>
                    <a:pt x="1349" y="176"/>
                  </a:cubicBezTo>
                  <a:close/>
                  <a:moveTo>
                    <a:pt x="1195" y="171"/>
                  </a:moveTo>
                  <a:cubicBezTo>
                    <a:pt x="1200" y="171"/>
                    <a:pt x="1205" y="170"/>
                    <a:pt x="1210" y="170"/>
                  </a:cubicBezTo>
                  <a:cubicBezTo>
                    <a:pt x="1211" y="174"/>
                    <a:pt x="1211" y="174"/>
                    <a:pt x="1211" y="174"/>
                  </a:cubicBezTo>
                  <a:cubicBezTo>
                    <a:pt x="1206" y="175"/>
                    <a:pt x="1200" y="175"/>
                    <a:pt x="1195" y="176"/>
                  </a:cubicBezTo>
                  <a:lnTo>
                    <a:pt x="1195" y="171"/>
                  </a:lnTo>
                  <a:close/>
                  <a:moveTo>
                    <a:pt x="1318" y="173"/>
                  </a:moveTo>
                  <a:cubicBezTo>
                    <a:pt x="1319" y="168"/>
                    <a:pt x="1319" y="168"/>
                    <a:pt x="1319" y="168"/>
                  </a:cubicBezTo>
                  <a:cubicBezTo>
                    <a:pt x="1324" y="169"/>
                    <a:pt x="1329" y="169"/>
                    <a:pt x="1334" y="170"/>
                  </a:cubicBezTo>
                  <a:cubicBezTo>
                    <a:pt x="1333" y="174"/>
                    <a:pt x="1333" y="174"/>
                    <a:pt x="1333" y="174"/>
                  </a:cubicBezTo>
                  <a:cubicBezTo>
                    <a:pt x="1328" y="174"/>
                    <a:pt x="1323" y="173"/>
                    <a:pt x="1318" y="173"/>
                  </a:cubicBezTo>
                  <a:close/>
                  <a:moveTo>
                    <a:pt x="1225" y="168"/>
                  </a:moveTo>
                  <a:cubicBezTo>
                    <a:pt x="1231" y="168"/>
                    <a:pt x="1236" y="168"/>
                    <a:pt x="1241" y="167"/>
                  </a:cubicBezTo>
                  <a:cubicBezTo>
                    <a:pt x="1241" y="172"/>
                    <a:pt x="1241" y="172"/>
                    <a:pt x="1241" y="172"/>
                  </a:cubicBezTo>
                  <a:cubicBezTo>
                    <a:pt x="1236" y="172"/>
                    <a:pt x="1231" y="172"/>
                    <a:pt x="1226" y="173"/>
                  </a:cubicBezTo>
                  <a:lnTo>
                    <a:pt x="1225" y="168"/>
                  </a:lnTo>
                  <a:close/>
                  <a:moveTo>
                    <a:pt x="68" y="165"/>
                  </a:moveTo>
                  <a:cubicBezTo>
                    <a:pt x="72" y="161"/>
                    <a:pt x="72" y="161"/>
                    <a:pt x="72" y="161"/>
                  </a:cubicBezTo>
                  <a:cubicBezTo>
                    <a:pt x="75" y="164"/>
                    <a:pt x="79" y="166"/>
                    <a:pt x="84" y="169"/>
                  </a:cubicBezTo>
                  <a:cubicBezTo>
                    <a:pt x="81" y="173"/>
                    <a:pt x="81" y="173"/>
                    <a:pt x="81" y="173"/>
                  </a:cubicBezTo>
                  <a:cubicBezTo>
                    <a:pt x="77" y="170"/>
                    <a:pt x="72" y="167"/>
                    <a:pt x="68" y="165"/>
                  </a:cubicBezTo>
                  <a:close/>
                  <a:moveTo>
                    <a:pt x="1287" y="171"/>
                  </a:moveTo>
                  <a:cubicBezTo>
                    <a:pt x="1288" y="167"/>
                    <a:pt x="1288" y="167"/>
                    <a:pt x="1288" y="167"/>
                  </a:cubicBezTo>
                  <a:cubicBezTo>
                    <a:pt x="1293" y="167"/>
                    <a:pt x="1298" y="167"/>
                    <a:pt x="1303" y="167"/>
                  </a:cubicBezTo>
                  <a:cubicBezTo>
                    <a:pt x="1303" y="172"/>
                    <a:pt x="1303" y="172"/>
                    <a:pt x="1303" y="172"/>
                  </a:cubicBezTo>
                  <a:cubicBezTo>
                    <a:pt x="1298" y="171"/>
                    <a:pt x="1293" y="171"/>
                    <a:pt x="1287" y="171"/>
                  </a:cubicBezTo>
                  <a:close/>
                  <a:moveTo>
                    <a:pt x="1256" y="167"/>
                  </a:moveTo>
                  <a:cubicBezTo>
                    <a:pt x="1262" y="166"/>
                    <a:pt x="1267" y="166"/>
                    <a:pt x="1272" y="166"/>
                  </a:cubicBezTo>
                  <a:cubicBezTo>
                    <a:pt x="1272" y="171"/>
                    <a:pt x="1272" y="171"/>
                    <a:pt x="1272" y="171"/>
                  </a:cubicBezTo>
                  <a:cubicBezTo>
                    <a:pt x="1267" y="171"/>
                    <a:pt x="1262" y="171"/>
                    <a:pt x="1257" y="171"/>
                  </a:cubicBezTo>
                  <a:lnTo>
                    <a:pt x="1256" y="167"/>
                  </a:lnTo>
                  <a:close/>
                  <a:moveTo>
                    <a:pt x="215" y="162"/>
                  </a:moveTo>
                  <a:cubicBezTo>
                    <a:pt x="216" y="158"/>
                    <a:pt x="217" y="154"/>
                    <a:pt x="219" y="149"/>
                  </a:cubicBezTo>
                  <a:cubicBezTo>
                    <a:pt x="224" y="150"/>
                    <a:pt x="224" y="150"/>
                    <a:pt x="224" y="150"/>
                  </a:cubicBezTo>
                  <a:cubicBezTo>
                    <a:pt x="222" y="155"/>
                    <a:pt x="221" y="159"/>
                    <a:pt x="220" y="163"/>
                  </a:cubicBezTo>
                  <a:lnTo>
                    <a:pt x="215" y="162"/>
                  </a:lnTo>
                  <a:close/>
                  <a:moveTo>
                    <a:pt x="48" y="145"/>
                  </a:moveTo>
                  <a:cubicBezTo>
                    <a:pt x="48" y="144"/>
                    <a:pt x="48" y="144"/>
                    <a:pt x="48" y="144"/>
                  </a:cubicBezTo>
                  <a:cubicBezTo>
                    <a:pt x="52" y="142"/>
                    <a:pt x="52" y="142"/>
                    <a:pt x="52" y="142"/>
                  </a:cubicBezTo>
                  <a:cubicBezTo>
                    <a:pt x="53" y="143"/>
                    <a:pt x="53" y="143"/>
                    <a:pt x="53" y="143"/>
                  </a:cubicBezTo>
                  <a:cubicBezTo>
                    <a:pt x="55" y="146"/>
                    <a:pt x="57" y="149"/>
                    <a:pt x="61" y="153"/>
                  </a:cubicBezTo>
                  <a:cubicBezTo>
                    <a:pt x="57" y="156"/>
                    <a:pt x="57" y="156"/>
                    <a:pt x="57" y="156"/>
                  </a:cubicBezTo>
                  <a:cubicBezTo>
                    <a:pt x="53" y="152"/>
                    <a:pt x="50" y="148"/>
                    <a:pt x="48" y="145"/>
                  </a:cubicBezTo>
                  <a:close/>
                  <a:moveTo>
                    <a:pt x="221" y="136"/>
                  </a:moveTo>
                  <a:cubicBezTo>
                    <a:pt x="222" y="132"/>
                    <a:pt x="223" y="127"/>
                    <a:pt x="223" y="123"/>
                  </a:cubicBezTo>
                  <a:cubicBezTo>
                    <a:pt x="228" y="123"/>
                    <a:pt x="228" y="123"/>
                    <a:pt x="228" y="123"/>
                  </a:cubicBezTo>
                  <a:cubicBezTo>
                    <a:pt x="228" y="128"/>
                    <a:pt x="227" y="132"/>
                    <a:pt x="226" y="137"/>
                  </a:cubicBezTo>
                  <a:lnTo>
                    <a:pt x="221" y="136"/>
                  </a:lnTo>
                  <a:close/>
                  <a:moveTo>
                    <a:pt x="36" y="119"/>
                  </a:moveTo>
                  <a:cubicBezTo>
                    <a:pt x="41" y="117"/>
                    <a:pt x="41" y="117"/>
                    <a:pt x="41" y="117"/>
                  </a:cubicBezTo>
                  <a:cubicBezTo>
                    <a:pt x="42" y="122"/>
                    <a:pt x="44" y="126"/>
                    <a:pt x="46" y="130"/>
                  </a:cubicBezTo>
                  <a:cubicBezTo>
                    <a:pt x="41" y="132"/>
                    <a:pt x="41" y="132"/>
                    <a:pt x="41" y="132"/>
                  </a:cubicBezTo>
                  <a:cubicBezTo>
                    <a:pt x="39" y="127"/>
                    <a:pt x="38" y="123"/>
                    <a:pt x="36" y="119"/>
                  </a:cubicBezTo>
                  <a:close/>
                  <a:moveTo>
                    <a:pt x="224" y="110"/>
                  </a:moveTo>
                  <a:cubicBezTo>
                    <a:pt x="224" y="109"/>
                    <a:pt x="224" y="107"/>
                    <a:pt x="224" y="106"/>
                  </a:cubicBezTo>
                  <a:cubicBezTo>
                    <a:pt x="224" y="103"/>
                    <a:pt x="224" y="100"/>
                    <a:pt x="224" y="96"/>
                  </a:cubicBezTo>
                  <a:cubicBezTo>
                    <a:pt x="229" y="96"/>
                    <a:pt x="229" y="96"/>
                    <a:pt x="229" y="96"/>
                  </a:cubicBezTo>
                  <a:cubicBezTo>
                    <a:pt x="229" y="100"/>
                    <a:pt x="229" y="103"/>
                    <a:pt x="229" y="106"/>
                  </a:cubicBezTo>
                  <a:cubicBezTo>
                    <a:pt x="229" y="107"/>
                    <a:pt x="229" y="109"/>
                    <a:pt x="229" y="110"/>
                  </a:cubicBezTo>
                  <a:lnTo>
                    <a:pt x="224" y="110"/>
                  </a:lnTo>
                  <a:close/>
                  <a:moveTo>
                    <a:pt x="31" y="92"/>
                  </a:moveTo>
                  <a:cubicBezTo>
                    <a:pt x="36" y="92"/>
                    <a:pt x="36" y="92"/>
                    <a:pt x="36" y="92"/>
                  </a:cubicBezTo>
                  <a:cubicBezTo>
                    <a:pt x="36" y="96"/>
                    <a:pt x="37" y="100"/>
                    <a:pt x="38" y="105"/>
                  </a:cubicBezTo>
                  <a:cubicBezTo>
                    <a:pt x="33" y="105"/>
                    <a:pt x="33" y="105"/>
                    <a:pt x="33" y="105"/>
                  </a:cubicBezTo>
                  <a:cubicBezTo>
                    <a:pt x="32" y="101"/>
                    <a:pt x="31" y="96"/>
                    <a:pt x="31" y="92"/>
                  </a:cubicBezTo>
                  <a:close/>
                  <a:moveTo>
                    <a:pt x="219" y="70"/>
                  </a:moveTo>
                  <a:cubicBezTo>
                    <a:pt x="224" y="69"/>
                    <a:pt x="224" y="69"/>
                    <a:pt x="224" y="69"/>
                  </a:cubicBezTo>
                  <a:cubicBezTo>
                    <a:pt x="226" y="74"/>
                    <a:pt x="226" y="78"/>
                    <a:pt x="227" y="83"/>
                  </a:cubicBezTo>
                  <a:cubicBezTo>
                    <a:pt x="222" y="83"/>
                    <a:pt x="222" y="83"/>
                    <a:pt x="222" y="83"/>
                  </a:cubicBezTo>
                  <a:cubicBezTo>
                    <a:pt x="221" y="79"/>
                    <a:pt x="220" y="74"/>
                    <a:pt x="219" y="70"/>
                  </a:cubicBezTo>
                  <a:close/>
                  <a:moveTo>
                    <a:pt x="30" y="78"/>
                  </a:moveTo>
                  <a:cubicBezTo>
                    <a:pt x="31" y="73"/>
                    <a:pt x="31" y="69"/>
                    <a:pt x="32" y="64"/>
                  </a:cubicBezTo>
                  <a:cubicBezTo>
                    <a:pt x="37" y="65"/>
                    <a:pt x="37" y="65"/>
                    <a:pt x="37" y="65"/>
                  </a:cubicBezTo>
                  <a:cubicBezTo>
                    <a:pt x="36" y="70"/>
                    <a:pt x="36" y="74"/>
                    <a:pt x="36" y="78"/>
                  </a:cubicBezTo>
                  <a:lnTo>
                    <a:pt x="30" y="78"/>
                  </a:lnTo>
                  <a:close/>
                  <a:moveTo>
                    <a:pt x="209" y="46"/>
                  </a:moveTo>
                  <a:cubicBezTo>
                    <a:pt x="214" y="44"/>
                    <a:pt x="214" y="44"/>
                    <a:pt x="214" y="44"/>
                  </a:cubicBezTo>
                  <a:cubicBezTo>
                    <a:pt x="216" y="47"/>
                    <a:pt x="218" y="52"/>
                    <a:pt x="220" y="56"/>
                  </a:cubicBezTo>
                  <a:cubicBezTo>
                    <a:pt x="215" y="58"/>
                    <a:pt x="215" y="58"/>
                    <a:pt x="215" y="58"/>
                  </a:cubicBezTo>
                  <a:cubicBezTo>
                    <a:pt x="213" y="53"/>
                    <a:pt x="211" y="49"/>
                    <a:pt x="209" y="46"/>
                  </a:cubicBezTo>
                  <a:close/>
                  <a:moveTo>
                    <a:pt x="36" y="51"/>
                  </a:moveTo>
                  <a:cubicBezTo>
                    <a:pt x="38" y="47"/>
                    <a:pt x="40" y="42"/>
                    <a:pt x="42" y="38"/>
                  </a:cubicBezTo>
                  <a:cubicBezTo>
                    <a:pt x="47" y="41"/>
                    <a:pt x="47" y="41"/>
                    <a:pt x="47" y="41"/>
                  </a:cubicBezTo>
                  <a:cubicBezTo>
                    <a:pt x="45" y="44"/>
                    <a:pt x="43" y="48"/>
                    <a:pt x="41" y="53"/>
                  </a:cubicBezTo>
                  <a:lnTo>
                    <a:pt x="36" y="51"/>
                  </a:lnTo>
                  <a:close/>
                  <a:moveTo>
                    <a:pt x="191" y="25"/>
                  </a:moveTo>
                  <a:cubicBezTo>
                    <a:pt x="194" y="22"/>
                    <a:pt x="194" y="22"/>
                    <a:pt x="194" y="22"/>
                  </a:cubicBezTo>
                  <a:cubicBezTo>
                    <a:pt x="198" y="25"/>
                    <a:pt x="202" y="28"/>
                    <a:pt x="205" y="32"/>
                  </a:cubicBezTo>
                  <a:cubicBezTo>
                    <a:pt x="201" y="35"/>
                    <a:pt x="201" y="35"/>
                    <a:pt x="201" y="35"/>
                  </a:cubicBezTo>
                  <a:cubicBezTo>
                    <a:pt x="198" y="31"/>
                    <a:pt x="195" y="28"/>
                    <a:pt x="191" y="25"/>
                  </a:cubicBezTo>
                  <a:close/>
                  <a:moveTo>
                    <a:pt x="51" y="27"/>
                  </a:moveTo>
                  <a:cubicBezTo>
                    <a:pt x="54" y="23"/>
                    <a:pt x="58" y="20"/>
                    <a:pt x="62" y="17"/>
                  </a:cubicBezTo>
                  <a:cubicBezTo>
                    <a:pt x="65" y="20"/>
                    <a:pt x="65" y="20"/>
                    <a:pt x="65" y="20"/>
                  </a:cubicBezTo>
                  <a:cubicBezTo>
                    <a:pt x="62" y="23"/>
                    <a:pt x="58" y="26"/>
                    <a:pt x="55" y="30"/>
                  </a:cubicBezTo>
                  <a:lnTo>
                    <a:pt x="51" y="27"/>
                  </a:lnTo>
                  <a:close/>
                  <a:moveTo>
                    <a:pt x="166" y="11"/>
                  </a:moveTo>
                  <a:cubicBezTo>
                    <a:pt x="168" y="7"/>
                    <a:pt x="168" y="7"/>
                    <a:pt x="168" y="7"/>
                  </a:cubicBezTo>
                  <a:cubicBezTo>
                    <a:pt x="173" y="9"/>
                    <a:pt x="177" y="11"/>
                    <a:pt x="182" y="13"/>
                  </a:cubicBezTo>
                  <a:cubicBezTo>
                    <a:pt x="179" y="17"/>
                    <a:pt x="179" y="17"/>
                    <a:pt x="179" y="17"/>
                  </a:cubicBezTo>
                  <a:cubicBezTo>
                    <a:pt x="175" y="15"/>
                    <a:pt x="170" y="13"/>
                    <a:pt x="166" y="11"/>
                  </a:cubicBezTo>
                  <a:close/>
                  <a:moveTo>
                    <a:pt x="75" y="9"/>
                  </a:moveTo>
                  <a:cubicBezTo>
                    <a:pt x="80" y="7"/>
                    <a:pt x="85" y="5"/>
                    <a:pt x="90" y="4"/>
                  </a:cubicBezTo>
                  <a:cubicBezTo>
                    <a:pt x="91" y="8"/>
                    <a:pt x="91" y="8"/>
                    <a:pt x="91" y="8"/>
                  </a:cubicBezTo>
                  <a:cubicBezTo>
                    <a:pt x="87" y="9"/>
                    <a:pt x="82" y="11"/>
                    <a:pt x="78" y="13"/>
                  </a:cubicBezTo>
                  <a:lnTo>
                    <a:pt x="75" y="9"/>
                  </a:lnTo>
                  <a:close/>
                  <a:moveTo>
                    <a:pt x="136" y="5"/>
                  </a:moveTo>
                  <a:cubicBezTo>
                    <a:pt x="137" y="1"/>
                    <a:pt x="137" y="1"/>
                    <a:pt x="137" y="1"/>
                  </a:cubicBezTo>
                  <a:cubicBezTo>
                    <a:pt x="142" y="1"/>
                    <a:pt x="148" y="2"/>
                    <a:pt x="152" y="3"/>
                  </a:cubicBezTo>
                  <a:cubicBezTo>
                    <a:pt x="151" y="7"/>
                    <a:pt x="151" y="7"/>
                    <a:pt x="151" y="7"/>
                  </a:cubicBezTo>
                  <a:cubicBezTo>
                    <a:pt x="147" y="6"/>
                    <a:pt x="142" y="6"/>
                    <a:pt x="136" y="5"/>
                  </a:cubicBezTo>
                  <a:close/>
                  <a:moveTo>
                    <a:pt x="106" y="1"/>
                  </a:moveTo>
                  <a:cubicBezTo>
                    <a:pt x="106" y="1"/>
                    <a:pt x="106" y="1"/>
                    <a:pt x="107" y="1"/>
                  </a:cubicBezTo>
                  <a:cubicBezTo>
                    <a:pt x="112" y="1"/>
                    <a:pt x="117" y="0"/>
                    <a:pt x="121" y="0"/>
                  </a:cubicBezTo>
                  <a:cubicBezTo>
                    <a:pt x="121" y="5"/>
                    <a:pt x="121" y="5"/>
                    <a:pt x="121" y="5"/>
                  </a:cubicBezTo>
                  <a:cubicBezTo>
                    <a:pt x="117" y="5"/>
                    <a:pt x="112" y="5"/>
                    <a:pt x="107" y="5"/>
                  </a:cubicBezTo>
                  <a:cubicBezTo>
                    <a:pt x="107" y="5"/>
                    <a:pt x="107" y="5"/>
                    <a:pt x="106" y="5"/>
                  </a:cubicBezTo>
                  <a:lnTo>
                    <a:pt x="106" y="1"/>
                  </a:lnTo>
                  <a:close/>
                </a:path>
              </a:pathLst>
            </a:custGeom>
            <a:solidFill>
              <a:schemeClr val="bg1">
                <a:lumMod val="85000"/>
              </a:schemeClr>
            </a:solidFill>
            <a:ln>
              <a:noFill/>
            </a:ln>
          </p:spPr>
          <p:txBody>
            <a:bodyPr anchor="ctr"/>
            <a:lstStyle/>
            <a:p>
              <a:pPr algn="ctr"/>
              <a:endParaRPr/>
            </a:p>
          </p:txBody>
        </p:sp>
        <p:sp>
          <p:nvSpPr>
            <p:cNvPr id="11" name="íṣľíḋè">
              <a:extLst>
                <a:ext uri="{FF2B5EF4-FFF2-40B4-BE49-F238E27FC236}">
                  <a16:creationId xmlns:a16="http://schemas.microsoft.com/office/drawing/2014/main" id="{B1D700DF-04A5-45A8-917D-A67948C0300D}"/>
                </a:ext>
              </a:extLst>
            </p:cNvPr>
            <p:cNvSpPr/>
            <p:nvPr/>
          </p:nvSpPr>
          <p:spPr bwMode="auto">
            <a:xfrm>
              <a:off x="3725864" y="4419601"/>
              <a:ext cx="33338" cy="20638"/>
            </a:xfrm>
            <a:custGeom>
              <a:avLst/>
              <a:gdLst>
                <a:gd name="T0" fmla="*/ 8 w 8"/>
                <a:gd name="T1" fmla="*/ 5 h 5"/>
                <a:gd name="T2" fmla="*/ 8 w 8"/>
                <a:gd name="T3" fmla="*/ 0 h 5"/>
                <a:gd name="T4" fmla="*/ 0 w 8"/>
                <a:gd name="T5" fmla="*/ 0 h 5"/>
                <a:gd name="T6" fmla="*/ 0 w 8"/>
                <a:gd name="T7" fmla="*/ 4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0"/>
                    <a:pt x="8" y="0"/>
                    <a:pt x="8" y="0"/>
                  </a:cubicBezTo>
                  <a:cubicBezTo>
                    <a:pt x="4" y="0"/>
                    <a:pt x="3" y="0"/>
                    <a:pt x="0" y="0"/>
                  </a:cubicBezTo>
                  <a:cubicBezTo>
                    <a:pt x="0" y="4"/>
                    <a:pt x="0" y="4"/>
                    <a:pt x="0" y="4"/>
                  </a:cubicBezTo>
                  <a:cubicBezTo>
                    <a:pt x="2" y="4"/>
                    <a:pt x="4" y="5"/>
                    <a:pt x="8" y="5"/>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îṥļiḑè">
              <a:extLst>
                <a:ext uri="{FF2B5EF4-FFF2-40B4-BE49-F238E27FC236}">
                  <a16:creationId xmlns:a16="http://schemas.microsoft.com/office/drawing/2014/main" id="{6CB193F2-57CF-4841-A19F-E672D8B5EE5E}"/>
                </a:ext>
              </a:extLst>
            </p:cNvPr>
            <p:cNvSpPr/>
            <p:nvPr/>
          </p:nvSpPr>
          <p:spPr bwMode="auto">
            <a:xfrm>
              <a:off x="8440739" y="2740026"/>
              <a:ext cx="1058863" cy="1004888"/>
            </a:xfrm>
            <a:custGeom>
              <a:avLst/>
              <a:gdLst>
                <a:gd name="T0" fmla="*/ 184 w 256"/>
                <a:gd name="T1" fmla="*/ 13 h 243"/>
                <a:gd name="T2" fmla="*/ 225 w 256"/>
                <a:gd name="T3" fmla="*/ 77 h 243"/>
                <a:gd name="T4" fmla="*/ 241 w 256"/>
                <a:gd name="T5" fmla="*/ 91 h 243"/>
                <a:gd name="T6" fmla="*/ 247 w 256"/>
                <a:gd name="T7" fmla="*/ 111 h 243"/>
                <a:gd name="T8" fmla="*/ 230 w 256"/>
                <a:gd name="T9" fmla="*/ 142 h 243"/>
                <a:gd name="T10" fmla="*/ 244 w 256"/>
                <a:gd name="T11" fmla="*/ 164 h 243"/>
                <a:gd name="T12" fmla="*/ 250 w 256"/>
                <a:gd name="T13" fmla="*/ 188 h 243"/>
                <a:gd name="T14" fmla="*/ 234 w 256"/>
                <a:gd name="T15" fmla="*/ 200 h 243"/>
                <a:gd name="T16" fmla="*/ 236 w 256"/>
                <a:gd name="T17" fmla="*/ 222 h 243"/>
                <a:gd name="T18" fmla="*/ 214 w 256"/>
                <a:gd name="T19" fmla="*/ 237 h 243"/>
                <a:gd name="T20" fmla="*/ 189 w 256"/>
                <a:gd name="T21" fmla="*/ 241 h 243"/>
                <a:gd name="T22" fmla="*/ 174 w 256"/>
                <a:gd name="T23" fmla="*/ 241 h 243"/>
                <a:gd name="T24" fmla="*/ 164 w 256"/>
                <a:gd name="T25" fmla="*/ 237 h 243"/>
                <a:gd name="T26" fmla="*/ 140 w 256"/>
                <a:gd name="T27" fmla="*/ 242 h 243"/>
                <a:gd name="T28" fmla="*/ 121 w 256"/>
                <a:gd name="T29" fmla="*/ 242 h 243"/>
                <a:gd name="T30" fmla="*/ 29 w 256"/>
                <a:gd name="T31" fmla="*/ 233 h 243"/>
                <a:gd name="T32" fmla="*/ 8 w 256"/>
                <a:gd name="T33" fmla="*/ 226 h 243"/>
                <a:gd name="T34" fmla="*/ 4 w 256"/>
                <a:gd name="T35" fmla="*/ 216 h 243"/>
                <a:gd name="T36" fmla="*/ 10 w 256"/>
                <a:gd name="T37" fmla="*/ 179 h 243"/>
                <a:gd name="T38" fmla="*/ 23 w 256"/>
                <a:gd name="T39" fmla="*/ 170 h 243"/>
                <a:gd name="T40" fmla="*/ 27 w 256"/>
                <a:gd name="T41" fmla="*/ 157 h 243"/>
                <a:gd name="T42" fmla="*/ 11 w 256"/>
                <a:gd name="T43" fmla="*/ 146 h 243"/>
                <a:gd name="T44" fmla="*/ 14 w 256"/>
                <a:gd name="T45" fmla="*/ 125 h 243"/>
                <a:gd name="T46" fmla="*/ 31 w 256"/>
                <a:gd name="T47" fmla="*/ 111 h 243"/>
                <a:gd name="T48" fmla="*/ 33 w 256"/>
                <a:gd name="T49" fmla="*/ 106 h 243"/>
                <a:gd name="T50" fmla="*/ 21 w 256"/>
                <a:gd name="T51" fmla="*/ 94 h 243"/>
                <a:gd name="T52" fmla="*/ 24 w 256"/>
                <a:gd name="T53" fmla="*/ 79 h 243"/>
                <a:gd name="T54" fmla="*/ 36 w 256"/>
                <a:gd name="T55" fmla="*/ 68 h 243"/>
                <a:gd name="T56" fmla="*/ 72 w 256"/>
                <a:gd name="T57" fmla="*/ 12 h 243"/>
                <a:gd name="T58" fmla="*/ 96 w 256"/>
                <a:gd name="T59" fmla="*/ 8 h 243"/>
                <a:gd name="T60" fmla="*/ 143 w 256"/>
                <a:gd name="T61" fmla="*/ 0 h 243"/>
                <a:gd name="T62" fmla="*/ 184 w 256"/>
                <a:gd name="T63" fmla="*/ 1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6" h="243">
                  <a:moveTo>
                    <a:pt x="184" y="13"/>
                  </a:moveTo>
                  <a:cubicBezTo>
                    <a:pt x="184" y="39"/>
                    <a:pt x="204" y="61"/>
                    <a:pt x="225" y="77"/>
                  </a:cubicBezTo>
                  <a:cubicBezTo>
                    <a:pt x="231" y="81"/>
                    <a:pt x="237" y="85"/>
                    <a:pt x="241" y="91"/>
                  </a:cubicBezTo>
                  <a:cubicBezTo>
                    <a:pt x="246" y="97"/>
                    <a:pt x="249" y="104"/>
                    <a:pt x="247" y="111"/>
                  </a:cubicBezTo>
                  <a:cubicBezTo>
                    <a:pt x="244" y="123"/>
                    <a:pt x="230" y="130"/>
                    <a:pt x="230" y="142"/>
                  </a:cubicBezTo>
                  <a:cubicBezTo>
                    <a:pt x="230" y="151"/>
                    <a:pt x="238" y="158"/>
                    <a:pt x="244" y="164"/>
                  </a:cubicBezTo>
                  <a:cubicBezTo>
                    <a:pt x="251" y="171"/>
                    <a:pt x="256" y="181"/>
                    <a:pt x="250" y="188"/>
                  </a:cubicBezTo>
                  <a:cubicBezTo>
                    <a:pt x="246" y="193"/>
                    <a:pt x="237" y="194"/>
                    <a:pt x="234" y="200"/>
                  </a:cubicBezTo>
                  <a:cubicBezTo>
                    <a:pt x="231" y="206"/>
                    <a:pt x="237" y="214"/>
                    <a:pt x="236" y="222"/>
                  </a:cubicBezTo>
                  <a:cubicBezTo>
                    <a:pt x="235" y="231"/>
                    <a:pt x="223" y="235"/>
                    <a:pt x="214" y="237"/>
                  </a:cubicBezTo>
                  <a:cubicBezTo>
                    <a:pt x="206" y="238"/>
                    <a:pt x="197" y="240"/>
                    <a:pt x="189" y="241"/>
                  </a:cubicBezTo>
                  <a:cubicBezTo>
                    <a:pt x="184" y="242"/>
                    <a:pt x="179" y="243"/>
                    <a:pt x="174" y="241"/>
                  </a:cubicBezTo>
                  <a:cubicBezTo>
                    <a:pt x="170" y="240"/>
                    <a:pt x="167" y="238"/>
                    <a:pt x="164" y="237"/>
                  </a:cubicBezTo>
                  <a:cubicBezTo>
                    <a:pt x="156" y="235"/>
                    <a:pt x="148" y="240"/>
                    <a:pt x="140" y="242"/>
                  </a:cubicBezTo>
                  <a:cubicBezTo>
                    <a:pt x="134" y="243"/>
                    <a:pt x="128" y="242"/>
                    <a:pt x="121" y="242"/>
                  </a:cubicBezTo>
                  <a:cubicBezTo>
                    <a:pt x="90" y="239"/>
                    <a:pt x="60" y="236"/>
                    <a:pt x="29" y="233"/>
                  </a:cubicBezTo>
                  <a:cubicBezTo>
                    <a:pt x="22" y="232"/>
                    <a:pt x="13" y="231"/>
                    <a:pt x="8" y="226"/>
                  </a:cubicBezTo>
                  <a:cubicBezTo>
                    <a:pt x="6" y="223"/>
                    <a:pt x="5" y="220"/>
                    <a:pt x="4" y="216"/>
                  </a:cubicBezTo>
                  <a:cubicBezTo>
                    <a:pt x="0" y="204"/>
                    <a:pt x="0" y="188"/>
                    <a:pt x="10" y="179"/>
                  </a:cubicBezTo>
                  <a:cubicBezTo>
                    <a:pt x="14" y="175"/>
                    <a:pt x="19" y="173"/>
                    <a:pt x="23" y="170"/>
                  </a:cubicBezTo>
                  <a:cubicBezTo>
                    <a:pt x="27" y="167"/>
                    <a:pt x="29" y="161"/>
                    <a:pt x="27" y="157"/>
                  </a:cubicBezTo>
                  <a:cubicBezTo>
                    <a:pt x="24" y="151"/>
                    <a:pt x="15" y="151"/>
                    <a:pt x="11" y="146"/>
                  </a:cubicBezTo>
                  <a:cubicBezTo>
                    <a:pt x="6" y="140"/>
                    <a:pt x="8" y="131"/>
                    <a:pt x="14" y="125"/>
                  </a:cubicBezTo>
                  <a:cubicBezTo>
                    <a:pt x="19" y="120"/>
                    <a:pt x="26" y="116"/>
                    <a:pt x="31" y="111"/>
                  </a:cubicBezTo>
                  <a:cubicBezTo>
                    <a:pt x="32" y="109"/>
                    <a:pt x="33" y="108"/>
                    <a:pt x="33" y="106"/>
                  </a:cubicBezTo>
                  <a:cubicBezTo>
                    <a:pt x="34" y="100"/>
                    <a:pt x="25" y="98"/>
                    <a:pt x="21" y="94"/>
                  </a:cubicBezTo>
                  <a:cubicBezTo>
                    <a:pt x="18" y="89"/>
                    <a:pt x="20" y="83"/>
                    <a:pt x="24" y="79"/>
                  </a:cubicBezTo>
                  <a:cubicBezTo>
                    <a:pt x="27" y="74"/>
                    <a:pt x="32" y="72"/>
                    <a:pt x="36" y="68"/>
                  </a:cubicBezTo>
                  <a:cubicBezTo>
                    <a:pt x="53" y="53"/>
                    <a:pt x="51" y="21"/>
                    <a:pt x="72" y="12"/>
                  </a:cubicBezTo>
                  <a:cubicBezTo>
                    <a:pt x="79" y="8"/>
                    <a:pt x="88" y="9"/>
                    <a:pt x="96" y="8"/>
                  </a:cubicBezTo>
                  <a:cubicBezTo>
                    <a:pt x="112" y="7"/>
                    <a:pt x="127" y="0"/>
                    <a:pt x="143" y="0"/>
                  </a:cubicBezTo>
                  <a:cubicBezTo>
                    <a:pt x="158" y="0"/>
                    <a:pt x="173" y="6"/>
                    <a:pt x="184" y="17"/>
                  </a:cubicBezTo>
                </a:path>
              </a:pathLst>
            </a:custGeom>
            <a:solidFill>
              <a:srgbClr val="A8700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iṣľîďe">
              <a:extLst>
                <a:ext uri="{FF2B5EF4-FFF2-40B4-BE49-F238E27FC236}">
                  <a16:creationId xmlns:a16="http://schemas.microsoft.com/office/drawing/2014/main" id="{375E1944-EDC4-4145-ADAD-5382762D5C6D}"/>
                </a:ext>
              </a:extLst>
            </p:cNvPr>
            <p:cNvSpPr/>
            <p:nvPr/>
          </p:nvSpPr>
          <p:spPr bwMode="auto">
            <a:xfrm>
              <a:off x="9036051" y="3319463"/>
              <a:ext cx="466725" cy="538163"/>
            </a:xfrm>
            <a:custGeom>
              <a:avLst/>
              <a:gdLst>
                <a:gd name="T0" fmla="*/ 12 w 113"/>
                <a:gd name="T1" fmla="*/ 0 h 130"/>
                <a:gd name="T2" fmla="*/ 94 w 113"/>
                <a:gd name="T3" fmla="*/ 114 h 130"/>
                <a:gd name="T4" fmla="*/ 0 w 113"/>
                <a:gd name="T5" fmla="*/ 126 h 130"/>
                <a:gd name="T6" fmla="*/ 12 w 113"/>
                <a:gd name="T7" fmla="*/ 0 h 130"/>
              </a:gdLst>
              <a:ahLst/>
              <a:cxnLst>
                <a:cxn ang="0">
                  <a:pos x="T0" y="T1"/>
                </a:cxn>
                <a:cxn ang="0">
                  <a:pos x="T2" y="T3"/>
                </a:cxn>
                <a:cxn ang="0">
                  <a:pos x="T4" y="T5"/>
                </a:cxn>
                <a:cxn ang="0">
                  <a:pos x="T6" y="T7"/>
                </a:cxn>
              </a:cxnLst>
              <a:rect l="0" t="0" r="r" b="b"/>
              <a:pathLst>
                <a:path w="113" h="130">
                  <a:moveTo>
                    <a:pt x="12" y="0"/>
                  </a:moveTo>
                  <a:cubicBezTo>
                    <a:pt x="12" y="0"/>
                    <a:pt x="113" y="98"/>
                    <a:pt x="94" y="114"/>
                  </a:cubicBezTo>
                  <a:cubicBezTo>
                    <a:pt x="75" y="130"/>
                    <a:pt x="0" y="126"/>
                    <a:pt x="0" y="126"/>
                  </a:cubicBezTo>
                  <a:lnTo>
                    <a:pt x="12" y="0"/>
                  </a:lnTo>
                  <a:close/>
                </a:path>
              </a:pathLst>
            </a:custGeom>
            <a:solidFill>
              <a:srgbClr val="9903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îśļiḍé">
              <a:extLst>
                <a:ext uri="{FF2B5EF4-FFF2-40B4-BE49-F238E27FC236}">
                  <a16:creationId xmlns:a16="http://schemas.microsoft.com/office/drawing/2014/main" id="{36C37311-CA8D-4B34-BDE9-8D0C2A4911A5}"/>
                </a:ext>
              </a:extLst>
            </p:cNvPr>
            <p:cNvSpPr/>
            <p:nvPr/>
          </p:nvSpPr>
          <p:spPr bwMode="auto">
            <a:xfrm>
              <a:off x="7585076" y="4179888"/>
              <a:ext cx="304800" cy="1185863"/>
            </a:xfrm>
            <a:custGeom>
              <a:avLst/>
              <a:gdLst>
                <a:gd name="T0" fmla="*/ 192 w 192"/>
                <a:gd name="T1" fmla="*/ 0 h 747"/>
                <a:gd name="T2" fmla="*/ 159 w 192"/>
                <a:gd name="T3" fmla="*/ 747 h 747"/>
                <a:gd name="T4" fmla="*/ 70 w 192"/>
                <a:gd name="T5" fmla="*/ 731 h 747"/>
                <a:gd name="T6" fmla="*/ 0 w 192"/>
                <a:gd name="T7" fmla="*/ 5 h 747"/>
                <a:gd name="T8" fmla="*/ 192 w 192"/>
                <a:gd name="T9" fmla="*/ 0 h 747"/>
              </a:gdLst>
              <a:ahLst/>
              <a:cxnLst>
                <a:cxn ang="0">
                  <a:pos x="T0" y="T1"/>
                </a:cxn>
                <a:cxn ang="0">
                  <a:pos x="T2" y="T3"/>
                </a:cxn>
                <a:cxn ang="0">
                  <a:pos x="T4" y="T5"/>
                </a:cxn>
                <a:cxn ang="0">
                  <a:pos x="T6" y="T7"/>
                </a:cxn>
                <a:cxn ang="0">
                  <a:pos x="T8" y="T9"/>
                </a:cxn>
              </a:cxnLst>
              <a:rect l="0" t="0" r="r" b="b"/>
              <a:pathLst>
                <a:path w="192" h="747">
                  <a:moveTo>
                    <a:pt x="192" y="0"/>
                  </a:moveTo>
                  <a:lnTo>
                    <a:pt x="159" y="747"/>
                  </a:lnTo>
                  <a:lnTo>
                    <a:pt x="70" y="731"/>
                  </a:lnTo>
                  <a:lnTo>
                    <a:pt x="0" y="5"/>
                  </a:lnTo>
                  <a:lnTo>
                    <a:pt x="192" y="0"/>
                  </a:lnTo>
                  <a:close/>
                </a:path>
              </a:pathLst>
            </a:custGeom>
            <a:solidFill>
              <a:srgbClr val="6833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íslídê">
              <a:extLst>
                <a:ext uri="{FF2B5EF4-FFF2-40B4-BE49-F238E27FC236}">
                  <a16:creationId xmlns:a16="http://schemas.microsoft.com/office/drawing/2014/main" id="{533848CF-E1FD-4BC2-B4C3-409997523398}"/>
                </a:ext>
              </a:extLst>
            </p:cNvPr>
            <p:cNvSpPr/>
            <p:nvPr/>
          </p:nvSpPr>
          <p:spPr bwMode="auto">
            <a:xfrm>
              <a:off x="6905626" y="3178176"/>
              <a:ext cx="228600" cy="306388"/>
            </a:xfrm>
            <a:custGeom>
              <a:avLst/>
              <a:gdLst>
                <a:gd name="T0" fmla="*/ 33 w 55"/>
                <a:gd name="T1" fmla="*/ 74 h 74"/>
                <a:gd name="T2" fmla="*/ 48 w 55"/>
                <a:gd name="T3" fmla="*/ 57 h 74"/>
                <a:gd name="T4" fmla="*/ 54 w 55"/>
                <a:gd name="T5" fmla="*/ 49 h 74"/>
                <a:gd name="T6" fmla="*/ 51 w 55"/>
                <a:gd name="T7" fmla="*/ 40 h 74"/>
                <a:gd name="T8" fmla="*/ 46 w 55"/>
                <a:gd name="T9" fmla="*/ 39 h 74"/>
                <a:gd name="T10" fmla="*/ 41 w 55"/>
                <a:gd name="T11" fmla="*/ 39 h 74"/>
                <a:gd name="T12" fmla="*/ 38 w 55"/>
                <a:gd name="T13" fmla="*/ 38 h 74"/>
                <a:gd name="T14" fmla="*/ 37 w 55"/>
                <a:gd name="T15" fmla="*/ 35 h 74"/>
                <a:gd name="T16" fmla="*/ 39 w 55"/>
                <a:gd name="T17" fmla="*/ 17 h 74"/>
                <a:gd name="T18" fmla="*/ 32 w 55"/>
                <a:gd name="T19" fmla="*/ 1 h 74"/>
                <a:gd name="T20" fmla="*/ 30 w 55"/>
                <a:gd name="T21" fmla="*/ 0 h 74"/>
                <a:gd name="T22" fmla="*/ 27 w 55"/>
                <a:gd name="T23" fmla="*/ 6 h 74"/>
                <a:gd name="T24" fmla="*/ 28 w 55"/>
                <a:gd name="T25" fmla="*/ 33 h 74"/>
                <a:gd name="T26" fmla="*/ 7 w 55"/>
                <a:gd name="T27" fmla="*/ 38 h 74"/>
                <a:gd name="T28" fmla="*/ 2 w 55"/>
                <a:gd name="T29" fmla="*/ 46 h 74"/>
                <a:gd name="T30" fmla="*/ 11 w 55"/>
                <a:gd name="T31" fmla="*/ 62 h 74"/>
                <a:gd name="T32" fmla="*/ 19 w 55"/>
                <a:gd name="T33" fmla="*/ 72 h 74"/>
                <a:gd name="T34" fmla="*/ 15 w 55"/>
                <a:gd name="T35" fmla="*/ 74 h 74"/>
                <a:gd name="T36" fmla="*/ 40 w 55"/>
                <a:gd name="T37" fmla="*/ 6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74">
                  <a:moveTo>
                    <a:pt x="33" y="74"/>
                  </a:moveTo>
                  <a:cubicBezTo>
                    <a:pt x="37" y="70"/>
                    <a:pt x="44" y="61"/>
                    <a:pt x="48" y="57"/>
                  </a:cubicBezTo>
                  <a:cubicBezTo>
                    <a:pt x="50" y="54"/>
                    <a:pt x="53" y="52"/>
                    <a:pt x="54" y="49"/>
                  </a:cubicBezTo>
                  <a:cubicBezTo>
                    <a:pt x="55" y="46"/>
                    <a:pt x="54" y="42"/>
                    <a:pt x="51" y="40"/>
                  </a:cubicBezTo>
                  <a:cubicBezTo>
                    <a:pt x="50" y="39"/>
                    <a:pt x="48" y="39"/>
                    <a:pt x="46" y="39"/>
                  </a:cubicBezTo>
                  <a:cubicBezTo>
                    <a:pt x="44" y="39"/>
                    <a:pt x="42" y="39"/>
                    <a:pt x="41" y="39"/>
                  </a:cubicBezTo>
                  <a:cubicBezTo>
                    <a:pt x="40" y="39"/>
                    <a:pt x="39" y="39"/>
                    <a:pt x="38" y="38"/>
                  </a:cubicBezTo>
                  <a:cubicBezTo>
                    <a:pt x="37" y="37"/>
                    <a:pt x="37" y="36"/>
                    <a:pt x="37" y="35"/>
                  </a:cubicBezTo>
                  <a:cubicBezTo>
                    <a:pt x="37" y="29"/>
                    <a:pt x="38" y="23"/>
                    <a:pt x="39" y="17"/>
                  </a:cubicBezTo>
                  <a:cubicBezTo>
                    <a:pt x="39" y="11"/>
                    <a:pt x="37" y="4"/>
                    <a:pt x="32" y="1"/>
                  </a:cubicBezTo>
                  <a:cubicBezTo>
                    <a:pt x="32" y="0"/>
                    <a:pt x="31" y="0"/>
                    <a:pt x="30" y="0"/>
                  </a:cubicBezTo>
                  <a:cubicBezTo>
                    <a:pt x="27" y="0"/>
                    <a:pt x="27" y="3"/>
                    <a:pt x="27" y="6"/>
                  </a:cubicBezTo>
                  <a:cubicBezTo>
                    <a:pt x="26" y="14"/>
                    <a:pt x="28" y="25"/>
                    <a:pt x="28" y="33"/>
                  </a:cubicBezTo>
                  <a:cubicBezTo>
                    <a:pt x="22" y="31"/>
                    <a:pt x="12" y="34"/>
                    <a:pt x="7" y="38"/>
                  </a:cubicBezTo>
                  <a:cubicBezTo>
                    <a:pt x="2" y="41"/>
                    <a:pt x="0" y="40"/>
                    <a:pt x="2" y="46"/>
                  </a:cubicBezTo>
                  <a:cubicBezTo>
                    <a:pt x="4" y="52"/>
                    <a:pt x="8" y="57"/>
                    <a:pt x="11" y="62"/>
                  </a:cubicBezTo>
                  <a:cubicBezTo>
                    <a:pt x="13" y="64"/>
                    <a:pt x="16" y="71"/>
                    <a:pt x="19" y="72"/>
                  </a:cubicBezTo>
                  <a:cubicBezTo>
                    <a:pt x="20" y="72"/>
                    <a:pt x="14" y="74"/>
                    <a:pt x="15" y="74"/>
                  </a:cubicBezTo>
                  <a:cubicBezTo>
                    <a:pt x="22" y="74"/>
                    <a:pt x="33" y="68"/>
                    <a:pt x="40" y="68"/>
                  </a:cubicBezTo>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ïŝḻïḋe">
              <a:extLst>
                <a:ext uri="{FF2B5EF4-FFF2-40B4-BE49-F238E27FC236}">
                  <a16:creationId xmlns:a16="http://schemas.microsoft.com/office/drawing/2014/main" id="{DFCAF48F-365E-4576-94B0-892C3F854C01}"/>
                </a:ext>
              </a:extLst>
            </p:cNvPr>
            <p:cNvSpPr/>
            <p:nvPr/>
          </p:nvSpPr>
          <p:spPr bwMode="auto">
            <a:xfrm>
              <a:off x="6943726" y="3355976"/>
              <a:ext cx="152400" cy="87313"/>
            </a:xfrm>
            <a:custGeom>
              <a:avLst/>
              <a:gdLst>
                <a:gd name="T0" fmla="*/ 37 w 37"/>
                <a:gd name="T1" fmla="*/ 5 h 21"/>
                <a:gd name="T2" fmla="*/ 28 w 37"/>
                <a:gd name="T3" fmla="*/ 7 h 21"/>
                <a:gd name="T4" fmla="*/ 28 w 37"/>
                <a:gd name="T5" fmla="*/ 3 h 21"/>
                <a:gd name="T6" fmla="*/ 26 w 37"/>
                <a:gd name="T7" fmla="*/ 0 h 21"/>
                <a:gd name="T8" fmla="*/ 18 w 37"/>
                <a:gd name="T9" fmla="*/ 7 h 21"/>
                <a:gd name="T10" fmla="*/ 9 w 37"/>
                <a:gd name="T11" fmla="*/ 8 h 21"/>
                <a:gd name="T12" fmla="*/ 3 w 37"/>
                <a:gd name="T13" fmla="*/ 8 h 21"/>
                <a:gd name="T14" fmla="*/ 0 w 37"/>
                <a:gd name="T15" fmla="*/ 4 h 21"/>
                <a:gd name="T16" fmla="*/ 1 w 37"/>
                <a:gd name="T17" fmla="*/ 11 h 21"/>
                <a:gd name="T18" fmla="*/ 7 w 37"/>
                <a:gd name="T19" fmla="*/ 16 h 21"/>
                <a:gd name="T20" fmla="*/ 37 w 37"/>
                <a:gd name="T21"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21">
                  <a:moveTo>
                    <a:pt x="37" y="5"/>
                  </a:moveTo>
                  <a:cubicBezTo>
                    <a:pt x="34" y="6"/>
                    <a:pt x="31" y="7"/>
                    <a:pt x="28" y="7"/>
                  </a:cubicBezTo>
                  <a:cubicBezTo>
                    <a:pt x="28" y="6"/>
                    <a:pt x="28" y="4"/>
                    <a:pt x="28" y="3"/>
                  </a:cubicBezTo>
                  <a:cubicBezTo>
                    <a:pt x="28" y="2"/>
                    <a:pt x="27" y="0"/>
                    <a:pt x="26" y="0"/>
                  </a:cubicBezTo>
                  <a:cubicBezTo>
                    <a:pt x="26" y="4"/>
                    <a:pt x="22" y="6"/>
                    <a:pt x="18" y="7"/>
                  </a:cubicBezTo>
                  <a:cubicBezTo>
                    <a:pt x="15" y="8"/>
                    <a:pt x="12" y="8"/>
                    <a:pt x="9" y="8"/>
                  </a:cubicBezTo>
                  <a:cubicBezTo>
                    <a:pt x="7" y="8"/>
                    <a:pt x="5" y="9"/>
                    <a:pt x="3" y="8"/>
                  </a:cubicBezTo>
                  <a:cubicBezTo>
                    <a:pt x="2" y="7"/>
                    <a:pt x="0" y="6"/>
                    <a:pt x="0" y="4"/>
                  </a:cubicBezTo>
                  <a:cubicBezTo>
                    <a:pt x="0" y="6"/>
                    <a:pt x="0" y="9"/>
                    <a:pt x="1" y="11"/>
                  </a:cubicBezTo>
                  <a:cubicBezTo>
                    <a:pt x="2" y="13"/>
                    <a:pt x="4" y="15"/>
                    <a:pt x="7" y="16"/>
                  </a:cubicBezTo>
                  <a:cubicBezTo>
                    <a:pt x="24" y="21"/>
                    <a:pt x="35" y="10"/>
                    <a:pt x="37" y="5"/>
                  </a:cubicBezTo>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îṣ1iḍé">
              <a:extLst>
                <a:ext uri="{FF2B5EF4-FFF2-40B4-BE49-F238E27FC236}">
                  <a16:creationId xmlns:a16="http://schemas.microsoft.com/office/drawing/2014/main" id="{B71EB10C-2B31-45AB-BAD5-CB4425603FB7}"/>
                </a:ext>
              </a:extLst>
            </p:cNvPr>
            <p:cNvSpPr/>
            <p:nvPr/>
          </p:nvSpPr>
          <p:spPr bwMode="auto">
            <a:xfrm>
              <a:off x="7356476" y="3311526"/>
              <a:ext cx="542925" cy="858838"/>
            </a:xfrm>
            <a:custGeom>
              <a:avLst/>
              <a:gdLst>
                <a:gd name="T0" fmla="*/ 0 w 342"/>
                <a:gd name="T1" fmla="*/ 541 h 541"/>
                <a:gd name="T2" fmla="*/ 8 w 342"/>
                <a:gd name="T3" fmla="*/ 0 h 541"/>
                <a:gd name="T4" fmla="*/ 342 w 342"/>
                <a:gd name="T5" fmla="*/ 0 h 541"/>
                <a:gd name="T6" fmla="*/ 336 w 342"/>
                <a:gd name="T7" fmla="*/ 541 h 541"/>
                <a:gd name="T8" fmla="*/ 0 w 342"/>
                <a:gd name="T9" fmla="*/ 541 h 541"/>
              </a:gdLst>
              <a:ahLst/>
              <a:cxnLst>
                <a:cxn ang="0">
                  <a:pos x="T0" y="T1"/>
                </a:cxn>
                <a:cxn ang="0">
                  <a:pos x="T2" y="T3"/>
                </a:cxn>
                <a:cxn ang="0">
                  <a:pos x="T4" y="T5"/>
                </a:cxn>
                <a:cxn ang="0">
                  <a:pos x="T6" y="T7"/>
                </a:cxn>
                <a:cxn ang="0">
                  <a:pos x="T8" y="T9"/>
                </a:cxn>
              </a:cxnLst>
              <a:rect l="0" t="0" r="r" b="b"/>
              <a:pathLst>
                <a:path w="342" h="541">
                  <a:moveTo>
                    <a:pt x="0" y="541"/>
                  </a:moveTo>
                  <a:lnTo>
                    <a:pt x="8" y="0"/>
                  </a:lnTo>
                  <a:lnTo>
                    <a:pt x="342" y="0"/>
                  </a:lnTo>
                  <a:lnTo>
                    <a:pt x="336" y="541"/>
                  </a:lnTo>
                  <a:lnTo>
                    <a:pt x="0" y="541"/>
                  </a:lnTo>
                  <a:close/>
                </a:path>
              </a:pathLst>
            </a:custGeom>
            <a:solidFill>
              <a:srgbClr val="19AF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iṥļiḓê">
              <a:extLst>
                <a:ext uri="{FF2B5EF4-FFF2-40B4-BE49-F238E27FC236}">
                  <a16:creationId xmlns:a16="http://schemas.microsoft.com/office/drawing/2014/main" id="{EF64B856-3339-41C4-BAF8-B4021DAA1762}"/>
                </a:ext>
              </a:extLst>
            </p:cNvPr>
            <p:cNvSpPr/>
            <p:nvPr/>
          </p:nvSpPr>
          <p:spPr bwMode="auto">
            <a:xfrm>
              <a:off x="7567614" y="3778251"/>
              <a:ext cx="252413" cy="87313"/>
            </a:xfrm>
            <a:custGeom>
              <a:avLst/>
              <a:gdLst>
                <a:gd name="T0" fmla="*/ 61 w 61"/>
                <a:gd name="T1" fmla="*/ 21 h 21"/>
                <a:gd name="T2" fmla="*/ 50 w 61"/>
                <a:gd name="T3" fmla="*/ 0 h 21"/>
                <a:gd name="T4" fmla="*/ 12 w 61"/>
                <a:gd name="T5" fmla="*/ 11 h 21"/>
                <a:gd name="T6" fmla="*/ 0 w 61"/>
                <a:gd name="T7" fmla="*/ 20 h 21"/>
                <a:gd name="T8" fmla="*/ 61 w 61"/>
                <a:gd name="T9" fmla="*/ 21 h 21"/>
              </a:gdLst>
              <a:ahLst/>
              <a:cxnLst>
                <a:cxn ang="0">
                  <a:pos x="T0" y="T1"/>
                </a:cxn>
                <a:cxn ang="0">
                  <a:pos x="T2" y="T3"/>
                </a:cxn>
                <a:cxn ang="0">
                  <a:pos x="T4" y="T5"/>
                </a:cxn>
                <a:cxn ang="0">
                  <a:pos x="T6" y="T7"/>
                </a:cxn>
                <a:cxn ang="0">
                  <a:pos x="T8" y="T9"/>
                </a:cxn>
              </a:cxnLst>
              <a:rect l="0" t="0" r="r" b="b"/>
              <a:pathLst>
                <a:path w="61" h="21">
                  <a:moveTo>
                    <a:pt x="61" y="21"/>
                  </a:moveTo>
                  <a:cubicBezTo>
                    <a:pt x="50" y="0"/>
                    <a:pt x="50" y="0"/>
                    <a:pt x="50" y="0"/>
                  </a:cubicBezTo>
                  <a:cubicBezTo>
                    <a:pt x="50" y="0"/>
                    <a:pt x="23" y="1"/>
                    <a:pt x="12" y="11"/>
                  </a:cubicBezTo>
                  <a:cubicBezTo>
                    <a:pt x="2" y="20"/>
                    <a:pt x="0" y="20"/>
                    <a:pt x="0" y="20"/>
                  </a:cubicBezTo>
                  <a:lnTo>
                    <a:pt x="61" y="21"/>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îSḻïḋe">
              <a:extLst>
                <a:ext uri="{FF2B5EF4-FFF2-40B4-BE49-F238E27FC236}">
                  <a16:creationId xmlns:a16="http://schemas.microsoft.com/office/drawing/2014/main" id="{C04C092E-9278-40AC-B07F-076225728CB0}"/>
                </a:ext>
              </a:extLst>
            </p:cNvPr>
            <p:cNvSpPr/>
            <p:nvPr/>
          </p:nvSpPr>
          <p:spPr bwMode="auto">
            <a:xfrm>
              <a:off x="7232651" y="2566988"/>
              <a:ext cx="728663" cy="703263"/>
            </a:xfrm>
            <a:custGeom>
              <a:avLst/>
              <a:gdLst>
                <a:gd name="T0" fmla="*/ 59 w 176"/>
                <a:gd name="T1" fmla="*/ 34 h 170"/>
                <a:gd name="T2" fmla="*/ 168 w 176"/>
                <a:gd name="T3" fmla="*/ 92 h 170"/>
                <a:gd name="T4" fmla="*/ 63 w 176"/>
                <a:gd name="T5" fmla="*/ 156 h 170"/>
                <a:gd name="T6" fmla="*/ 59 w 176"/>
                <a:gd name="T7" fmla="*/ 34 h 170"/>
              </a:gdLst>
              <a:ahLst/>
              <a:cxnLst>
                <a:cxn ang="0">
                  <a:pos x="T0" y="T1"/>
                </a:cxn>
                <a:cxn ang="0">
                  <a:pos x="T2" y="T3"/>
                </a:cxn>
                <a:cxn ang="0">
                  <a:pos x="T4" y="T5"/>
                </a:cxn>
                <a:cxn ang="0">
                  <a:pos x="T6" y="T7"/>
                </a:cxn>
              </a:cxnLst>
              <a:rect l="0" t="0" r="r" b="b"/>
              <a:pathLst>
                <a:path w="176" h="170">
                  <a:moveTo>
                    <a:pt x="59" y="34"/>
                  </a:moveTo>
                  <a:cubicBezTo>
                    <a:pt x="75" y="6"/>
                    <a:pt x="158" y="0"/>
                    <a:pt x="168" y="92"/>
                  </a:cubicBezTo>
                  <a:cubicBezTo>
                    <a:pt x="176" y="158"/>
                    <a:pt x="100" y="170"/>
                    <a:pt x="63" y="156"/>
                  </a:cubicBezTo>
                  <a:cubicBezTo>
                    <a:pt x="0" y="132"/>
                    <a:pt x="42" y="62"/>
                    <a:pt x="59" y="34"/>
                  </a:cubicBezTo>
                  <a:close/>
                </a:path>
              </a:pathLst>
            </a:custGeom>
            <a:solidFill>
              <a:srgbClr val="6833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iślïde">
              <a:extLst>
                <a:ext uri="{FF2B5EF4-FFF2-40B4-BE49-F238E27FC236}">
                  <a16:creationId xmlns:a16="http://schemas.microsoft.com/office/drawing/2014/main" id="{12AAD508-1D21-4580-9FE5-3D6562AA6B83}"/>
                </a:ext>
              </a:extLst>
            </p:cNvPr>
            <p:cNvSpPr/>
            <p:nvPr/>
          </p:nvSpPr>
          <p:spPr bwMode="auto">
            <a:xfrm>
              <a:off x="7270751" y="2897188"/>
              <a:ext cx="139700" cy="203200"/>
            </a:xfrm>
            <a:custGeom>
              <a:avLst/>
              <a:gdLst>
                <a:gd name="T0" fmla="*/ 33 w 34"/>
                <a:gd name="T1" fmla="*/ 15 h 49"/>
                <a:gd name="T2" fmla="*/ 11 w 34"/>
                <a:gd name="T3" fmla="*/ 9 h 49"/>
                <a:gd name="T4" fmla="*/ 34 w 34"/>
                <a:gd name="T5" fmla="*/ 43 h 49"/>
                <a:gd name="T6" fmla="*/ 33 w 34"/>
                <a:gd name="T7" fmla="*/ 15 h 49"/>
              </a:gdLst>
              <a:ahLst/>
              <a:cxnLst>
                <a:cxn ang="0">
                  <a:pos x="T0" y="T1"/>
                </a:cxn>
                <a:cxn ang="0">
                  <a:pos x="T2" y="T3"/>
                </a:cxn>
                <a:cxn ang="0">
                  <a:pos x="T4" y="T5"/>
                </a:cxn>
                <a:cxn ang="0">
                  <a:pos x="T6" y="T7"/>
                </a:cxn>
              </a:cxnLst>
              <a:rect l="0" t="0" r="r" b="b"/>
              <a:pathLst>
                <a:path w="34" h="49">
                  <a:moveTo>
                    <a:pt x="33" y="15"/>
                  </a:moveTo>
                  <a:cubicBezTo>
                    <a:pt x="33" y="15"/>
                    <a:pt x="22" y="0"/>
                    <a:pt x="11" y="9"/>
                  </a:cubicBezTo>
                  <a:cubicBezTo>
                    <a:pt x="0" y="18"/>
                    <a:pt x="14" y="49"/>
                    <a:pt x="34" y="43"/>
                  </a:cubicBezTo>
                  <a:lnTo>
                    <a:pt x="33" y="15"/>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śľîdê">
              <a:extLst>
                <a:ext uri="{FF2B5EF4-FFF2-40B4-BE49-F238E27FC236}">
                  <a16:creationId xmlns:a16="http://schemas.microsoft.com/office/drawing/2014/main" id="{6E4C5781-0249-4D80-9355-12F5104EED8D}"/>
                </a:ext>
              </a:extLst>
            </p:cNvPr>
            <p:cNvSpPr/>
            <p:nvPr/>
          </p:nvSpPr>
          <p:spPr bwMode="auto">
            <a:xfrm>
              <a:off x="7304089" y="2947988"/>
              <a:ext cx="106363" cy="123825"/>
            </a:xfrm>
            <a:custGeom>
              <a:avLst/>
              <a:gdLst>
                <a:gd name="T0" fmla="*/ 26 w 26"/>
                <a:gd name="T1" fmla="*/ 14 h 30"/>
                <a:gd name="T2" fmla="*/ 26 w 26"/>
                <a:gd name="T3" fmla="*/ 28 h 30"/>
                <a:gd name="T4" fmla="*/ 8 w 26"/>
                <a:gd name="T5" fmla="*/ 2 h 30"/>
                <a:gd name="T6" fmla="*/ 26 w 26"/>
                <a:gd name="T7" fmla="*/ 14 h 30"/>
              </a:gdLst>
              <a:ahLst/>
              <a:cxnLst>
                <a:cxn ang="0">
                  <a:pos x="T0" y="T1"/>
                </a:cxn>
                <a:cxn ang="0">
                  <a:pos x="T2" y="T3"/>
                </a:cxn>
                <a:cxn ang="0">
                  <a:pos x="T4" y="T5"/>
                </a:cxn>
                <a:cxn ang="0">
                  <a:pos x="T6" y="T7"/>
                </a:cxn>
              </a:cxnLst>
              <a:rect l="0" t="0" r="r" b="b"/>
              <a:pathLst>
                <a:path w="26" h="30">
                  <a:moveTo>
                    <a:pt x="26" y="14"/>
                  </a:moveTo>
                  <a:cubicBezTo>
                    <a:pt x="26" y="28"/>
                    <a:pt x="26" y="28"/>
                    <a:pt x="26" y="28"/>
                  </a:cubicBezTo>
                  <a:cubicBezTo>
                    <a:pt x="9" y="30"/>
                    <a:pt x="0" y="5"/>
                    <a:pt x="8" y="2"/>
                  </a:cubicBezTo>
                  <a:cubicBezTo>
                    <a:pt x="15" y="0"/>
                    <a:pt x="22" y="9"/>
                    <a:pt x="26" y="14"/>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íśľíďè">
              <a:extLst>
                <a:ext uri="{FF2B5EF4-FFF2-40B4-BE49-F238E27FC236}">
                  <a16:creationId xmlns:a16="http://schemas.microsoft.com/office/drawing/2014/main" id="{F7C51E48-E9B6-4B88-BBB1-21CA79C71B02}"/>
                </a:ext>
              </a:extLst>
            </p:cNvPr>
            <p:cNvSpPr/>
            <p:nvPr/>
          </p:nvSpPr>
          <p:spPr bwMode="auto">
            <a:xfrm>
              <a:off x="7324726" y="2951163"/>
              <a:ext cx="85725" cy="53975"/>
            </a:xfrm>
            <a:custGeom>
              <a:avLst/>
              <a:gdLst>
                <a:gd name="T0" fmla="*/ 0 w 21"/>
                <a:gd name="T1" fmla="*/ 6 h 13"/>
                <a:gd name="T2" fmla="*/ 0 w 21"/>
                <a:gd name="T3" fmla="*/ 6 h 13"/>
                <a:gd name="T4" fmla="*/ 0 w 21"/>
                <a:gd name="T5" fmla="*/ 5 h 13"/>
                <a:gd name="T6" fmla="*/ 2 w 21"/>
                <a:gd name="T7" fmla="*/ 2 h 13"/>
                <a:gd name="T8" fmla="*/ 3 w 21"/>
                <a:gd name="T9" fmla="*/ 2 h 13"/>
                <a:gd name="T10" fmla="*/ 3 w 21"/>
                <a:gd name="T11" fmla="*/ 2 h 13"/>
                <a:gd name="T12" fmla="*/ 3 w 21"/>
                <a:gd name="T13" fmla="*/ 2 h 13"/>
                <a:gd name="T14" fmla="*/ 3 w 21"/>
                <a:gd name="T15" fmla="*/ 2 h 13"/>
                <a:gd name="T16" fmla="*/ 3 w 21"/>
                <a:gd name="T17" fmla="*/ 2 h 13"/>
                <a:gd name="T18" fmla="*/ 3 w 21"/>
                <a:gd name="T19" fmla="*/ 2 h 13"/>
                <a:gd name="T20" fmla="*/ 3 w 21"/>
                <a:gd name="T21" fmla="*/ 2 h 13"/>
                <a:gd name="T22" fmla="*/ 3 w 21"/>
                <a:gd name="T23" fmla="*/ 2 h 13"/>
                <a:gd name="T24" fmla="*/ 4 w 21"/>
                <a:gd name="T25" fmla="*/ 2 h 13"/>
                <a:gd name="T26" fmla="*/ 4 w 21"/>
                <a:gd name="T27" fmla="*/ 2 h 13"/>
                <a:gd name="T28" fmla="*/ 5 w 21"/>
                <a:gd name="T29" fmla="*/ 2 h 13"/>
                <a:gd name="T30" fmla="*/ 5 w 21"/>
                <a:gd name="T31" fmla="*/ 2 h 13"/>
                <a:gd name="T32" fmla="*/ 6 w 21"/>
                <a:gd name="T33" fmla="*/ 2 h 13"/>
                <a:gd name="T34" fmla="*/ 10 w 21"/>
                <a:gd name="T35" fmla="*/ 3 h 13"/>
                <a:gd name="T36" fmla="*/ 12 w 21"/>
                <a:gd name="T37" fmla="*/ 5 h 13"/>
                <a:gd name="T38" fmla="*/ 14 w 21"/>
                <a:gd name="T39" fmla="*/ 6 h 13"/>
                <a:gd name="T40" fmla="*/ 17 w 21"/>
                <a:gd name="T41" fmla="*/ 9 h 13"/>
                <a:gd name="T42" fmla="*/ 21 w 21"/>
                <a:gd name="T43" fmla="*/ 13 h 13"/>
                <a:gd name="T44" fmla="*/ 20 w 21"/>
                <a:gd name="T45" fmla="*/ 11 h 13"/>
                <a:gd name="T46" fmla="*/ 19 w 21"/>
                <a:gd name="T47" fmla="*/ 9 h 13"/>
                <a:gd name="T48" fmla="*/ 17 w 21"/>
                <a:gd name="T49" fmla="*/ 7 h 13"/>
                <a:gd name="T50" fmla="*/ 16 w 21"/>
                <a:gd name="T51" fmla="*/ 5 h 13"/>
                <a:gd name="T52" fmla="*/ 11 w 21"/>
                <a:gd name="T53" fmla="*/ 1 h 13"/>
                <a:gd name="T54" fmla="*/ 9 w 21"/>
                <a:gd name="T55" fmla="*/ 0 h 13"/>
                <a:gd name="T56" fmla="*/ 6 w 21"/>
                <a:gd name="T57" fmla="*/ 0 h 13"/>
                <a:gd name="T58" fmla="*/ 5 w 21"/>
                <a:gd name="T59" fmla="*/ 0 h 13"/>
                <a:gd name="T60" fmla="*/ 5 w 21"/>
                <a:gd name="T61" fmla="*/ 0 h 13"/>
                <a:gd name="T62" fmla="*/ 4 w 21"/>
                <a:gd name="T63" fmla="*/ 0 h 13"/>
                <a:gd name="T64" fmla="*/ 3 w 21"/>
                <a:gd name="T65" fmla="*/ 0 h 13"/>
                <a:gd name="T66" fmla="*/ 3 w 21"/>
                <a:gd name="T67" fmla="*/ 0 h 13"/>
                <a:gd name="T68" fmla="*/ 3 w 21"/>
                <a:gd name="T69" fmla="*/ 0 h 13"/>
                <a:gd name="T70" fmla="*/ 3 w 21"/>
                <a:gd name="T71" fmla="*/ 0 h 13"/>
                <a:gd name="T72" fmla="*/ 2 w 21"/>
                <a:gd name="T73" fmla="*/ 1 h 13"/>
                <a:gd name="T74" fmla="*/ 1 w 21"/>
                <a:gd name="T75" fmla="*/ 1 h 13"/>
                <a:gd name="T76" fmla="*/ 0 w 21"/>
                <a:gd name="T77" fmla="*/ 3 h 13"/>
                <a:gd name="T78" fmla="*/ 0 w 21"/>
                <a:gd name="T79" fmla="*/ 5 h 13"/>
                <a:gd name="T80" fmla="*/ 0 w 21"/>
                <a:gd name="T81" fmla="*/ 6 h 13"/>
                <a:gd name="T82" fmla="*/ 0 w 21"/>
                <a:gd name="T8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3">
                  <a:moveTo>
                    <a:pt x="0" y="6"/>
                  </a:moveTo>
                  <a:cubicBezTo>
                    <a:pt x="0" y="6"/>
                    <a:pt x="0" y="6"/>
                    <a:pt x="0" y="6"/>
                  </a:cubicBezTo>
                  <a:cubicBezTo>
                    <a:pt x="0" y="5"/>
                    <a:pt x="0" y="5"/>
                    <a:pt x="0" y="5"/>
                  </a:cubicBezTo>
                  <a:cubicBezTo>
                    <a:pt x="1" y="4"/>
                    <a:pt x="1" y="3"/>
                    <a:pt x="2" y="2"/>
                  </a:cubicBezTo>
                  <a:cubicBezTo>
                    <a:pt x="2"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4" y="2"/>
                    <a:pt x="4" y="2"/>
                    <a:pt x="4" y="2"/>
                  </a:cubicBezTo>
                  <a:cubicBezTo>
                    <a:pt x="4" y="2"/>
                    <a:pt x="4" y="2"/>
                    <a:pt x="4" y="2"/>
                  </a:cubicBezTo>
                  <a:cubicBezTo>
                    <a:pt x="4" y="2"/>
                    <a:pt x="5" y="2"/>
                    <a:pt x="5" y="2"/>
                  </a:cubicBezTo>
                  <a:cubicBezTo>
                    <a:pt x="5" y="2"/>
                    <a:pt x="5" y="2"/>
                    <a:pt x="5" y="2"/>
                  </a:cubicBezTo>
                  <a:cubicBezTo>
                    <a:pt x="5" y="2"/>
                    <a:pt x="6" y="2"/>
                    <a:pt x="6" y="2"/>
                  </a:cubicBezTo>
                  <a:cubicBezTo>
                    <a:pt x="7" y="2"/>
                    <a:pt x="9" y="3"/>
                    <a:pt x="10" y="3"/>
                  </a:cubicBezTo>
                  <a:cubicBezTo>
                    <a:pt x="11" y="4"/>
                    <a:pt x="12" y="4"/>
                    <a:pt x="12" y="5"/>
                  </a:cubicBezTo>
                  <a:cubicBezTo>
                    <a:pt x="13" y="5"/>
                    <a:pt x="14" y="6"/>
                    <a:pt x="14" y="6"/>
                  </a:cubicBezTo>
                  <a:cubicBezTo>
                    <a:pt x="15" y="7"/>
                    <a:pt x="17" y="8"/>
                    <a:pt x="17" y="9"/>
                  </a:cubicBezTo>
                  <a:cubicBezTo>
                    <a:pt x="19" y="11"/>
                    <a:pt x="21" y="13"/>
                    <a:pt x="21" y="13"/>
                  </a:cubicBezTo>
                  <a:cubicBezTo>
                    <a:pt x="21" y="13"/>
                    <a:pt x="21" y="12"/>
                    <a:pt x="20" y="11"/>
                  </a:cubicBezTo>
                  <a:cubicBezTo>
                    <a:pt x="20" y="11"/>
                    <a:pt x="19" y="10"/>
                    <a:pt x="19" y="9"/>
                  </a:cubicBezTo>
                  <a:cubicBezTo>
                    <a:pt x="18" y="8"/>
                    <a:pt x="18" y="7"/>
                    <a:pt x="17" y="7"/>
                  </a:cubicBezTo>
                  <a:cubicBezTo>
                    <a:pt x="17" y="6"/>
                    <a:pt x="16" y="5"/>
                    <a:pt x="16" y="5"/>
                  </a:cubicBezTo>
                  <a:cubicBezTo>
                    <a:pt x="14" y="4"/>
                    <a:pt x="13" y="2"/>
                    <a:pt x="11" y="1"/>
                  </a:cubicBezTo>
                  <a:cubicBezTo>
                    <a:pt x="11" y="1"/>
                    <a:pt x="10" y="0"/>
                    <a:pt x="9" y="0"/>
                  </a:cubicBezTo>
                  <a:cubicBezTo>
                    <a:pt x="8" y="0"/>
                    <a:pt x="7" y="0"/>
                    <a:pt x="6" y="0"/>
                  </a:cubicBezTo>
                  <a:cubicBezTo>
                    <a:pt x="6" y="0"/>
                    <a:pt x="5" y="0"/>
                    <a:pt x="5" y="0"/>
                  </a:cubicBezTo>
                  <a:cubicBezTo>
                    <a:pt x="5" y="0"/>
                    <a:pt x="5" y="0"/>
                    <a:pt x="5" y="0"/>
                  </a:cubicBezTo>
                  <a:cubicBezTo>
                    <a:pt x="4" y="0"/>
                    <a:pt x="4" y="0"/>
                    <a:pt x="4" y="0"/>
                  </a:cubicBezTo>
                  <a:cubicBezTo>
                    <a:pt x="4" y="0"/>
                    <a:pt x="3" y="0"/>
                    <a:pt x="3" y="0"/>
                  </a:cubicBezTo>
                  <a:cubicBezTo>
                    <a:pt x="3" y="0"/>
                    <a:pt x="3" y="0"/>
                    <a:pt x="3" y="0"/>
                  </a:cubicBezTo>
                  <a:cubicBezTo>
                    <a:pt x="3" y="0"/>
                    <a:pt x="3" y="0"/>
                    <a:pt x="3" y="0"/>
                  </a:cubicBezTo>
                  <a:cubicBezTo>
                    <a:pt x="3" y="0"/>
                    <a:pt x="3" y="0"/>
                    <a:pt x="3" y="0"/>
                  </a:cubicBezTo>
                  <a:cubicBezTo>
                    <a:pt x="2" y="0"/>
                    <a:pt x="2" y="1"/>
                    <a:pt x="2" y="1"/>
                  </a:cubicBezTo>
                  <a:cubicBezTo>
                    <a:pt x="2" y="1"/>
                    <a:pt x="1" y="1"/>
                    <a:pt x="1" y="1"/>
                  </a:cubicBezTo>
                  <a:cubicBezTo>
                    <a:pt x="1" y="2"/>
                    <a:pt x="0" y="3"/>
                    <a:pt x="0" y="3"/>
                  </a:cubicBezTo>
                  <a:cubicBezTo>
                    <a:pt x="0" y="4"/>
                    <a:pt x="0" y="4"/>
                    <a:pt x="0" y="5"/>
                  </a:cubicBezTo>
                  <a:cubicBezTo>
                    <a:pt x="0" y="5"/>
                    <a:pt x="0" y="5"/>
                    <a:pt x="0" y="6"/>
                  </a:cubicBezTo>
                  <a:cubicBezTo>
                    <a:pt x="0" y="6"/>
                    <a:pt x="0" y="6"/>
                    <a:pt x="0" y="6"/>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iṩḻiḓê">
              <a:extLst>
                <a:ext uri="{FF2B5EF4-FFF2-40B4-BE49-F238E27FC236}">
                  <a16:creationId xmlns:a16="http://schemas.microsoft.com/office/drawing/2014/main" id="{889A655B-7023-4A4D-B941-B566A4A97F4A}"/>
                </a:ext>
              </a:extLst>
            </p:cNvPr>
            <p:cNvSpPr/>
            <p:nvPr/>
          </p:nvSpPr>
          <p:spPr bwMode="auto">
            <a:xfrm>
              <a:off x="7837489" y="2917826"/>
              <a:ext cx="147638" cy="207963"/>
            </a:xfrm>
            <a:custGeom>
              <a:avLst/>
              <a:gdLst>
                <a:gd name="T0" fmla="*/ 3 w 36"/>
                <a:gd name="T1" fmla="*/ 14 h 50"/>
                <a:gd name="T2" fmla="*/ 26 w 36"/>
                <a:gd name="T3" fmla="*/ 10 h 50"/>
                <a:gd name="T4" fmla="*/ 0 w 36"/>
                <a:gd name="T5" fmla="*/ 42 h 50"/>
                <a:gd name="T6" fmla="*/ 3 w 36"/>
                <a:gd name="T7" fmla="*/ 14 h 50"/>
              </a:gdLst>
              <a:ahLst/>
              <a:cxnLst>
                <a:cxn ang="0">
                  <a:pos x="T0" y="T1"/>
                </a:cxn>
                <a:cxn ang="0">
                  <a:pos x="T2" y="T3"/>
                </a:cxn>
                <a:cxn ang="0">
                  <a:pos x="T4" y="T5"/>
                </a:cxn>
                <a:cxn ang="0">
                  <a:pos x="T6" y="T7"/>
                </a:cxn>
              </a:cxnLst>
              <a:rect l="0" t="0" r="r" b="b"/>
              <a:pathLst>
                <a:path w="36" h="50">
                  <a:moveTo>
                    <a:pt x="3" y="14"/>
                  </a:moveTo>
                  <a:cubicBezTo>
                    <a:pt x="3" y="14"/>
                    <a:pt x="15" y="0"/>
                    <a:pt x="26" y="10"/>
                  </a:cubicBezTo>
                  <a:cubicBezTo>
                    <a:pt x="36" y="20"/>
                    <a:pt x="20" y="50"/>
                    <a:pt x="0" y="42"/>
                  </a:cubicBezTo>
                  <a:lnTo>
                    <a:pt x="3" y="14"/>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ïsľíḓe">
              <a:extLst>
                <a:ext uri="{FF2B5EF4-FFF2-40B4-BE49-F238E27FC236}">
                  <a16:creationId xmlns:a16="http://schemas.microsoft.com/office/drawing/2014/main" id="{FB48C582-8CBE-4788-BC05-4CAD5079A518}"/>
                </a:ext>
              </a:extLst>
            </p:cNvPr>
            <p:cNvSpPr/>
            <p:nvPr/>
          </p:nvSpPr>
          <p:spPr bwMode="auto">
            <a:xfrm>
              <a:off x="7837489" y="2968626"/>
              <a:ext cx="114300" cy="127000"/>
            </a:xfrm>
            <a:custGeom>
              <a:avLst/>
              <a:gdLst>
                <a:gd name="T0" fmla="*/ 2 w 28"/>
                <a:gd name="T1" fmla="*/ 13 h 31"/>
                <a:gd name="T2" fmla="*/ 0 w 28"/>
                <a:gd name="T3" fmla="*/ 27 h 31"/>
                <a:gd name="T4" fmla="*/ 20 w 28"/>
                <a:gd name="T5" fmla="*/ 3 h 31"/>
                <a:gd name="T6" fmla="*/ 2 w 28"/>
                <a:gd name="T7" fmla="*/ 13 h 31"/>
              </a:gdLst>
              <a:ahLst/>
              <a:cxnLst>
                <a:cxn ang="0">
                  <a:pos x="T0" y="T1"/>
                </a:cxn>
                <a:cxn ang="0">
                  <a:pos x="T2" y="T3"/>
                </a:cxn>
                <a:cxn ang="0">
                  <a:pos x="T4" y="T5"/>
                </a:cxn>
                <a:cxn ang="0">
                  <a:pos x="T6" y="T7"/>
                </a:cxn>
              </a:cxnLst>
              <a:rect l="0" t="0" r="r" b="b"/>
              <a:pathLst>
                <a:path w="28" h="31">
                  <a:moveTo>
                    <a:pt x="2" y="13"/>
                  </a:moveTo>
                  <a:cubicBezTo>
                    <a:pt x="0" y="27"/>
                    <a:pt x="0" y="27"/>
                    <a:pt x="0" y="27"/>
                  </a:cubicBezTo>
                  <a:cubicBezTo>
                    <a:pt x="18" y="31"/>
                    <a:pt x="28" y="6"/>
                    <a:pt x="20" y="3"/>
                  </a:cubicBezTo>
                  <a:cubicBezTo>
                    <a:pt x="14" y="0"/>
                    <a:pt x="5" y="8"/>
                    <a:pt x="2" y="13"/>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ïşľîḓe">
              <a:extLst>
                <a:ext uri="{FF2B5EF4-FFF2-40B4-BE49-F238E27FC236}">
                  <a16:creationId xmlns:a16="http://schemas.microsoft.com/office/drawing/2014/main" id="{E6F6E2E6-9686-4986-88E8-8EBE3033E34C}"/>
                </a:ext>
              </a:extLst>
            </p:cNvPr>
            <p:cNvSpPr/>
            <p:nvPr/>
          </p:nvSpPr>
          <p:spPr bwMode="auto">
            <a:xfrm>
              <a:off x="7845426" y="2971801"/>
              <a:ext cx="85725" cy="49213"/>
            </a:xfrm>
            <a:custGeom>
              <a:avLst/>
              <a:gdLst>
                <a:gd name="T0" fmla="*/ 21 w 21"/>
                <a:gd name="T1" fmla="*/ 7 h 12"/>
                <a:gd name="T2" fmla="*/ 21 w 21"/>
                <a:gd name="T3" fmla="*/ 7 h 12"/>
                <a:gd name="T4" fmla="*/ 21 w 21"/>
                <a:gd name="T5" fmla="*/ 6 h 12"/>
                <a:gd name="T6" fmla="*/ 19 w 21"/>
                <a:gd name="T7" fmla="*/ 3 h 12"/>
                <a:gd name="T8" fmla="*/ 18 w 21"/>
                <a:gd name="T9" fmla="*/ 3 h 12"/>
                <a:gd name="T10" fmla="*/ 18 w 21"/>
                <a:gd name="T11" fmla="*/ 3 h 12"/>
                <a:gd name="T12" fmla="*/ 18 w 21"/>
                <a:gd name="T13" fmla="*/ 3 h 12"/>
                <a:gd name="T14" fmla="*/ 18 w 21"/>
                <a:gd name="T15" fmla="*/ 3 h 12"/>
                <a:gd name="T16" fmla="*/ 18 w 21"/>
                <a:gd name="T17" fmla="*/ 3 h 12"/>
                <a:gd name="T18" fmla="*/ 18 w 21"/>
                <a:gd name="T19" fmla="*/ 3 h 12"/>
                <a:gd name="T20" fmla="*/ 18 w 21"/>
                <a:gd name="T21" fmla="*/ 3 h 12"/>
                <a:gd name="T22" fmla="*/ 18 w 21"/>
                <a:gd name="T23" fmla="*/ 2 h 12"/>
                <a:gd name="T24" fmla="*/ 18 w 21"/>
                <a:gd name="T25" fmla="*/ 2 h 12"/>
                <a:gd name="T26" fmla="*/ 17 w 21"/>
                <a:gd name="T27" fmla="*/ 2 h 12"/>
                <a:gd name="T28" fmla="*/ 17 w 21"/>
                <a:gd name="T29" fmla="*/ 2 h 12"/>
                <a:gd name="T30" fmla="*/ 16 w 21"/>
                <a:gd name="T31" fmla="*/ 2 h 12"/>
                <a:gd name="T32" fmla="*/ 16 w 21"/>
                <a:gd name="T33" fmla="*/ 2 h 12"/>
                <a:gd name="T34" fmla="*/ 11 w 21"/>
                <a:gd name="T35" fmla="*/ 3 h 12"/>
                <a:gd name="T36" fmla="*/ 9 w 21"/>
                <a:gd name="T37" fmla="*/ 5 h 12"/>
                <a:gd name="T38" fmla="*/ 7 w 21"/>
                <a:gd name="T39" fmla="*/ 6 h 12"/>
                <a:gd name="T40" fmla="*/ 3 w 21"/>
                <a:gd name="T41" fmla="*/ 9 h 12"/>
                <a:gd name="T42" fmla="*/ 0 w 21"/>
                <a:gd name="T43" fmla="*/ 12 h 12"/>
                <a:gd name="T44" fmla="*/ 0 w 21"/>
                <a:gd name="T45" fmla="*/ 11 h 12"/>
                <a:gd name="T46" fmla="*/ 2 w 21"/>
                <a:gd name="T47" fmla="*/ 8 h 12"/>
                <a:gd name="T48" fmla="*/ 4 w 21"/>
                <a:gd name="T49" fmla="*/ 6 h 12"/>
                <a:gd name="T50" fmla="*/ 5 w 21"/>
                <a:gd name="T51" fmla="*/ 4 h 12"/>
                <a:gd name="T52" fmla="*/ 10 w 21"/>
                <a:gd name="T53" fmla="*/ 1 h 12"/>
                <a:gd name="T54" fmla="*/ 13 w 21"/>
                <a:gd name="T55" fmla="*/ 0 h 12"/>
                <a:gd name="T56" fmla="*/ 16 w 21"/>
                <a:gd name="T57" fmla="*/ 0 h 12"/>
                <a:gd name="T58" fmla="*/ 16 w 21"/>
                <a:gd name="T59" fmla="*/ 0 h 12"/>
                <a:gd name="T60" fmla="*/ 17 w 21"/>
                <a:gd name="T61" fmla="*/ 0 h 12"/>
                <a:gd name="T62" fmla="*/ 18 w 21"/>
                <a:gd name="T63" fmla="*/ 0 h 12"/>
                <a:gd name="T64" fmla="*/ 18 w 21"/>
                <a:gd name="T65" fmla="*/ 1 h 12"/>
                <a:gd name="T66" fmla="*/ 19 w 21"/>
                <a:gd name="T67" fmla="*/ 1 h 12"/>
                <a:gd name="T68" fmla="*/ 19 w 21"/>
                <a:gd name="T69" fmla="*/ 1 h 12"/>
                <a:gd name="T70" fmla="*/ 19 w 21"/>
                <a:gd name="T71" fmla="*/ 1 h 12"/>
                <a:gd name="T72" fmla="*/ 19 w 21"/>
                <a:gd name="T73" fmla="*/ 1 h 12"/>
                <a:gd name="T74" fmla="*/ 20 w 21"/>
                <a:gd name="T75" fmla="*/ 2 h 12"/>
                <a:gd name="T76" fmla="*/ 21 w 21"/>
                <a:gd name="T77" fmla="*/ 4 h 12"/>
                <a:gd name="T78" fmla="*/ 21 w 21"/>
                <a:gd name="T79" fmla="*/ 6 h 12"/>
                <a:gd name="T80" fmla="*/ 21 w 21"/>
                <a:gd name="T81" fmla="*/ 7 h 12"/>
                <a:gd name="T82" fmla="*/ 21 w 21"/>
                <a:gd name="T8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2">
                  <a:moveTo>
                    <a:pt x="21" y="7"/>
                  </a:moveTo>
                  <a:cubicBezTo>
                    <a:pt x="21" y="7"/>
                    <a:pt x="21" y="7"/>
                    <a:pt x="21" y="7"/>
                  </a:cubicBezTo>
                  <a:cubicBezTo>
                    <a:pt x="21" y="6"/>
                    <a:pt x="21" y="6"/>
                    <a:pt x="21" y="6"/>
                  </a:cubicBezTo>
                  <a:cubicBezTo>
                    <a:pt x="20" y="5"/>
                    <a:pt x="20" y="4"/>
                    <a:pt x="19" y="3"/>
                  </a:cubicBezTo>
                  <a:cubicBezTo>
                    <a:pt x="19" y="3"/>
                    <a:pt x="19"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2"/>
                    <a:pt x="18" y="2"/>
                    <a:pt x="18" y="2"/>
                  </a:cubicBezTo>
                  <a:cubicBezTo>
                    <a:pt x="18" y="2"/>
                    <a:pt x="18" y="2"/>
                    <a:pt x="18" y="2"/>
                  </a:cubicBezTo>
                  <a:cubicBezTo>
                    <a:pt x="17" y="2"/>
                    <a:pt x="17" y="2"/>
                    <a:pt x="17" y="2"/>
                  </a:cubicBezTo>
                  <a:cubicBezTo>
                    <a:pt x="17" y="2"/>
                    <a:pt x="17" y="2"/>
                    <a:pt x="17" y="2"/>
                  </a:cubicBezTo>
                  <a:cubicBezTo>
                    <a:pt x="16" y="2"/>
                    <a:pt x="16" y="2"/>
                    <a:pt x="16" y="2"/>
                  </a:cubicBezTo>
                  <a:cubicBezTo>
                    <a:pt x="16" y="2"/>
                    <a:pt x="16" y="2"/>
                    <a:pt x="16" y="2"/>
                  </a:cubicBezTo>
                  <a:cubicBezTo>
                    <a:pt x="14" y="2"/>
                    <a:pt x="13" y="3"/>
                    <a:pt x="11" y="3"/>
                  </a:cubicBezTo>
                  <a:cubicBezTo>
                    <a:pt x="10" y="4"/>
                    <a:pt x="10" y="4"/>
                    <a:pt x="9" y="5"/>
                  </a:cubicBezTo>
                  <a:cubicBezTo>
                    <a:pt x="8" y="5"/>
                    <a:pt x="7" y="6"/>
                    <a:pt x="7" y="6"/>
                  </a:cubicBezTo>
                  <a:cubicBezTo>
                    <a:pt x="6" y="7"/>
                    <a:pt x="4" y="8"/>
                    <a:pt x="3" y="9"/>
                  </a:cubicBezTo>
                  <a:cubicBezTo>
                    <a:pt x="1" y="11"/>
                    <a:pt x="0" y="12"/>
                    <a:pt x="0" y="12"/>
                  </a:cubicBezTo>
                  <a:cubicBezTo>
                    <a:pt x="0" y="12"/>
                    <a:pt x="0" y="11"/>
                    <a:pt x="0" y="11"/>
                  </a:cubicBezTo>
                  <a:cubicBezTo>
                    <a:pt x="1" y="10"/>
                    <a:pt x="1" y="9"/>
                    <a:pt x="2" y="8"/>
                  </a:cubicBezTo>
                  <a:cubicBezTo>
                    <a:pt x="3" y="7"/>
                    <a:pt x="3" y="7"/>
                    <a:pt x="4" y="6"/>
                  </a:cubicBezTo>
                  <a:cubicBezTo>
                    <a:pt x="4" y="6"/>
                    <a:pt x="5" y="5"/>
                    <a:pt x="5" y="4"/>
                  </a:cubicBezTo>
                  <a:cubicBezTo>
                    <a:pt x="7" y="3"/>
                    <a:pt x="8" y="2"/>
                    <a:pt x="10" y="1"/>
                  </a:cubicBezTo>
                  <a:cubicBezTo>
                    <a:pt x="11" y="1"/>
                    <a:pt x="12" y="1"/>
                    <a:pt x="13" y="0"/>
                  </a:cubicBezTo>
                  <a:cubicBezTo>
                    <a:pt x="14" y="0"/>
                    <a:pt x="15" y="0"/>
                    <a:pt x="16" y="0"/>
                  </a:cubicBezTo>
                  <a:cubicBezTo>
                    <a:pt x="16" y="0"/>
                    <a:pt x="16" y="0"/>
                    <a:pt x="16" y="0"/>
                  </a:cubicBezTo>
                  <a:cubicBezTo>
                    <a:pt x="17" y="0"/>
                    <a:pt x="17" y="0"/>
                    <a:pt x="17" y="0"/>
                  </a:cubicBezTo>
                  <a:cubicBezTo>
                    <a:pt x="17" y="0"/>
                    <a:pt x="17" y="0"/>
                    <a:pt x="18" y="0"/>
                  </a:cubicBezTo>
                  <a:cubicBezTo>
                    <a:pt x="18" y="1"/>
                    <a:pt x="18" y="1"/>
                    <a:pt x="18" y="1"/>
                  </a:cubicBezTo>
                  <a:cubicBezTo>
                    <a:pt x="19" y="1"/>
                    <a:pt x="19" y="1"/>
                    <a:pt x="19" y="1"/>
                  </a:cubicBezTo>
                  <a:cubicBezTo>
                    <a:pt x="19" y="1"/>
                    <a:pt x="19" y="1"/>
                    <a:pt x="19" y="1"/>
                  </a:cubicBezTo>
                  <a:cubicBezTo>
                    <a:pt x="19" y="1"/>
                    <a:pt x="19" y="1"/>
                    <a:pt x="19" y="1"/>
                  </a:cubicBezTo>
                  <a:cubicBezTo>
                    <a:pt x="19" y="1"/>
                    <a:pt x="19" y="1"/>
                    <a:pt x="19" y="1"/>
                  </a:cubicBezTo>
                  <a:cubicBezTo>
                    <a:pt x="20" y="2"/>
                    <a:pt x="20" y="2"/>
                    <a:pt x="20" y="2"/>
                  </a:cubicBezTo>
                  <a:cubicBezTo>
                    <a:pt x="21" y="3"/>
                    <a:pt x="21" y="4"/>
                    <a:pt x="21" y="4"/>
                  </a:cubicBezTo>
                  <a:cubicBezTo>
                    <a:pt x="21" y="5"/>
                    <a:pt x="21" y="5"/>
                    <a:pt x="21" y="6"/>
                  </a:cubicBezTo>
                  <a:cubicBezTo>
                    <a:pt x="21" y="6"/>
                    <a:pt x="21" y="6"/>
                    <a:pt x="21" y="7"/>
                  </a:cubicBezTo>
                  <a:cubicBezTo>
                    <a:pt x="21" y="7"/>
                    <a:pt x="21" y="7"/>
                    <a:pt x="21" y="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ïšľïde">
              <a:extLst>
                <a:ext uri="{FF2B5EF4-FFF2-40B4-BE49-F238E27FC236}">
                  <a16:creationId xmlns:a16="http://schemas.microsoft.com/office/drawing/2014/main" id="{F939DE1D-E8CF-4BB1-AB04-16445E1E10FE}"/>
                </a:ext>
              </a:extLst>
            </p:cNvPr>
            <p:cNvSpPr/>
            <p:nvPr/>
          </p:nvSpPr>
          <p:spPr bwMode="auto">
            <a:xfrm>
              <a:off x="7554914" y="3157538"/>
              <a:ext cx="133350" cy="228600"/>
            </a:xfrm>
            <a:custGeom>
              <a:avLst/>
              <a:gdLst>
                <a:gd name="T0" fmla="*/ 3 w 32"/>
                <a:gd name="T1" fmla="*/ 0 h 55"/>
                <a:gd name="T2" fmla="*/ 32 w 32"/>
                <a:gd name="T3" fmla="*/ 1 h 55"/>
                <a:gd name="T4" fmla="*/ 31 w 32"/>
                <a:gd name="T5" fmla="*/ 46 h 55"/>
                <a:gd name="T6" fmla="*/ 16 w 32"/>
                <a:gd name="T7" fmla="*/ 55 h 55"/>
                <a:gd name="T8" fmla="*/ 0 w 32"/>
                <a:gd name="T9" fmla="*/ 45 h 55"/>
                <a:gd name="T10" fmla="*/ 3 w 32"/>
                <a:gd name="T11" fmla="*/ 0 h 55"/>
              </a:gdLst>
              <a:ahLst/>
              <a:cxnLst>
                <a:cxn ang="0">
                  <a:pos x="T0" y="T1"/>
                </a:cxn>
                <a:cxn ang="0">
                  <a:pos x="T2" y="T3"/>
                </a:cxn>
                <a:cxn ang="0">
                  <a:pos x="T4" y="T5"/>
                </a:cxn>
                <a:cxn ang="0">
                  <a:pos x="T6" y="T7"/>
                </a:cxn>
                <a:cxn ang="0">
                  <a:pos x="T8" y="T9"/>
                </a:cxn>
                <a:cxn ang="0">
                  <a:pos x="T10" y="T11"/>
                </a:cxn>
              </a:cxnLst>
              <a:rect l="0" t="0" r="r" b="b"/>
              <a:pathLst>
                <a:path w="32" h="55">
                  <a:moveTo>
                    <a:pt x="3" y="0"/>
                  </a:moveTo>
                  <a:cubicBezTo>
                    <a:pt x="32" y="1"/>
                    <a:pt x="32" y="1"/>
                    <a:pt x="32" y="1"/>
                  </a:cubicBezTo>
                  <a:cubicBezTo>
                    <a:pt x="32" y="1"/>
                    <a:pt x="31" y="46"/>
                    <a:pt x="31" y="46"/>
                  </a:cubicBezTo>
                  <a:cubicBezTo>
                    <a:pt x="31" y="46"/>
                    <a:pt x="29" y="55"/>
                    <a:pt x="16" y="55"/>
                  </a:cubicBezTo>
                  <a:cubicBezTo>
                    <a:pt x="3" y="55"/>
                    <a:pt x="0" y="45"/>
                    <a:pt x="0" y="45"/>
                  </a:cubicBezTo>
                  <a:cubicBezTo>
                    <a:pt x="1" y="45"/>
                    <a:pt x="3" y="0"/>
                    <a:pt x="3" y="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iṥľïḓè">
              <a:extLst>
                <a:ext uri="{FF2B5EF4-FFF2-40B4-BE49-F238E27FC236}">
                  <a16:creationId xmlns:a16="http://schemas.microsoft.com/office/drawing/2014/main" id="{0B9E64FC-4AD8-4622-8866-A6E628B1BC1B}"/>
                </a:ext>
              </a:extLst>
            </p:cNvPr>
            <p:cNvSpPr/>
            <p:nvPr/>
          </p:nvSpPr>
          <p:spPr bwMode="auto">
            <a:xfrm>
              <a:off x="7559676" y="3224213"/>
              <a:ext cx="128588" cy="115888"/>
            </a:xfrm>
            <a:custGeom>
              <a:avLst/>
              <a:gdLst>
                <a:gd name="T0" fmla="*/ 1 w 31"/>
                <a:gd name="T1" fmla="*/ 0 h 28"/>
                <a:gd name="T2" fmla="*/ 30 w 31"/>
                <a:gd name="T3" fmla="*/ 2 h 28"/>
                <a:gd name="T4" fmla="*/ 31 w 31"/>
                <a:gd name="T5" fmla="*/ 19 h 28"/>
                <a:gd name="T6" fmla="*/ 16 w 31"/>
                <a:gd name="T7" fmla="*/ 28 h 28"/>
                <a:gd name="T8" fmla="*/ 0 w 31"/>
                <a:gd name="T9" fmla="*/ 18 h 28"/>
                <a:gd name="T10" fmla="*/ 1 w 31"/>
                <a:gd name="T11" fmla="*/ 0 h 28"/>
              </a:gdLst>
              <a:ahLst/>
              <a:cxnLst>
                <a:cxn ang="0">
                  <a:pos x="T0" y="T1"/>
                </a:cxn>
                <a:cxn ang="0">
                  <a:pos x="T2" y="T3"/>
                </a:cxn>
                <a:cxn ang="0">
                  <a:pos x="T4" y="T5"/>
                </a:cxn>
                <a:cxn ang="0">
                  <a:pos x="T6" y="T7"/>
                </a:cxn>
                <a:cxn ang="0">
                  <a:pos x="T8" y="T9"/>
                </a:cxn>
                <a:cxn ang="0">
                  <a:pos x="T10" y="T11"/>
                </a:cxn>
              </a:cxnLst>
              <a:rect l="0" t="0" r="r" b="b"/>
              <a:pathLst>
                <a:path w="31" h="28">
                  <a:moveTo>
                    <a:pt x="1" y="0"/>
                  </a:moveTo>
                  <a:cubicBezTo>
                    <a:pt x="30" y="2"/>
                    <a:pt x="30" y="2"/>
                    <a:pt x="30" y="2"/>
                  </a:cubicBezTo>
                  <a:cubicBezTo>
                    <a:pt x="30" y="2"/>
                    <a:pt x="31" y="19"/>
                    <a:pt x="31" y="19"/>
                  </a:cubicBezTo>
                  <a:cubicBezTo>
                    <a:pt x="31" y="19"/>
                    <a:pt x="28" y="28"/>
                    <a:pt x="16" y="28"/>
                  </a:cubicBezTo>
                  <a:cubicBezTo>
                    <a:pt x="3" y="27"/>
                    <a:pt x="0" y="18"/>
                    <a:pt x="0" y="18"/>
                  </a:cubicBezTo>
                  <a:cubicBezTo>
                    <a:pt x="0" y="18"/>
                    <a:pt x="1" y="0"/>
                    <a:pt x="1"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í$1îďê">
              <a:extLst>
                <a:ext uri="{FF2B5EF4-FFF2-40B4-BE49-F238E27FC236}">
                  <a16:creationId xmlns:a16="http://schemas.microsoft.com/office/drawing/2014/main" id="{9A17A5A3-6AA0-49C8-A99F-17B05CFB786E}"/>
                </a:ext>
              </a:extLst>
            </p:cNvPr>
            <p:cNvSpPr/>
            <p:nvPr/>
          </p:nvSpPr>
          <p:spPr bwMode="auto">
            <a:xfrm>
              <a:off x="7564439" y="3190876"/>
              <a:ext cx="123825" cy="61913"/>
            </a:xfrm>
            <a:custGeom>
              <a:avLst/>
              <a:gdLst>
                <a:gd name="T0" fmla="*/ 1 w 30"/>
                <a:gd name="T1" fmla="*/ 0 h 15"/>
                <a:gd name="T2" fmla="*/ 30 w 30"/>
                <a:gd name="T3" fmla="*/ 1 h 15"/>
                <a:gd name="T4" fmla="*/ 30 w 30"/>
                <a:gd name="T5" fmla="*/ 12 h 15"/>
                <a:gd name="T6" fmla="*/ 21 w 30"/>
                <a:gd name="T7" fmla="*/ 14 h 15"/>
                <a:gd name="T8" fmla="*/ 0 w 30"/>
                <a:gd name="T9" fmla="*/ 11 h 15"/>
                <a:gd name="T10" fmla="*/ 1 w 30"/>
                <a:gd name="T11" fmla="*/ 0 h 15"/>
              </a:gdLst>
              <a:ahLst/>
              <a:cxnLst>
                <a:cxn ang="0">
                  <a:pos x="T0" y="T1"/>
                </a:cxn>
                <a:cxn ang="0">
                  <a:pos x="T2" y="T3"/>
                </a:cxn>
                <a:cxn ang="0">
                  <a:pos x="T4" y="T5"/>
                </a:cxn>
                <a:cxn ang="0">
                  <a:pos x="T6" y="T7"/>
                </a:cxn>
                <a:cxn ang="0">
                  <a:pos x="T8" y="T9"/>
                </a:cxn>
                <a:cxn ang="0">
                  <a:pos x="T10" y="T11"/>
                </a:cxn>
              </a:cxnLst>
              <a:rect l="0" t="0" r="r" b="b"/>
              <a:pathLst>
                <a:path w="30" h="15">
                  <a:moveTo>
                    <a:pt x="1" y="0"/>
                  </a:moveTo>
                  <a:cubicBezTo>
                    <a:pt x="30" y="1"/>
                    <a:pt x="30" y="1"/>
                    <a:pt x="30" y="1"/>
                  </a:cubicBezTo>
                  <a:cubicBezTo>
                    <a:pt x="30" y="1"/>
                    <a:pt x="30" y="7"/>
                    <a:pt x="30" y="12"/>
                  </a:cubicBezTo>
                  <a:cubicBezTo>
                    <a:pt x="30" y="13"/>
                    <a:pt x="22" y="14"/>
                    <a:pt x="21" y="14"/>
                  </a:cubicBezTo>
                  <a:cubicBezTo>
                    <a:pt x="14" y="15"/>
                    <a:pt x="7" y="13"/>
                    <a:pt x="0" y="11"/>
                  </a:cubicBezTo>
                  <a:cubicBezTo>
                    <a:pt x="0" y="6"/>
                    <a:pt x="1" y="0"/>
                    <a:pt x="1"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íSľíďê">
              <a:extLst>
                <a:ext uri="{FF2B5EF4-FFF2-40B4-BE49-F238E27FC236}">
                  <a16:creationId xmlns:a16="http://schemas.microsoft.com/office/drawing/2014/main" id="{F60F6EDD-8490-4DB3-86BC-52AA3241D1C4}"/>
                </a:ext>
              </a:extLst>
            </p:cNvPr>
            <p:cNvSpPr/>
            <p:nvPr/>
          </p:nvSpPr>
          <p:spPr bwMode="auto">
            <a:xfrm>
              <a:off x="7345364" y="2641601"/>
              <a:ext cx="590550" cy="554038"/>
            </a:xfrm>
            <a:custGeom>
              <a:avLst/>
              <a:gdLst>
                <a:gd name="T0" fmla="*/ 1 w 143"/>
                <a:gd name="T1" fmla="*/ 64 h 134"/>
                <a:gd name="T2" fmla="*/ 68 w 143"/>
                <a:gd name="T3" fmla="*/ 133 h 134"/>
                <a:gd name="T4" fmla="*/ 141 w 143"/>
                <a:gd name="T5" fmla="*/ 70 h 134"/>
                <a:gd name="T6" fmla="*/ 74 w 143"/>
                <a:gd name="T7" fmla="*/ 2 h 134"/>
                <a:gd name="T8" fmla="*/ 1 w 143"/>
                <a:gd name="T9" fmla="*/ 64 h 134"/>
              </a:gdLst>
              <a:ahLst/>
              <a:cxnLst>
                <a:cxn ang="0">
                  <a:pos x="T0" y="T1"/>
                </a:cxn>
                <a:cxn ang="0">
                  <a:pos x="T2" y="T3"/>
                </a:cxn>
                <a:cxn ang="0">
                  <a:pos x="T4" y="T5"/>
                </a:cxn>
                <a:cxn ang="0">
                  <a:pos x="T6" y="T7"/>
                </a:cxn>
                <a:cxn ang="0">
                  <a:pos x="T8" y="T9"/>
                </a:cxn>
              </a:cxnLst>
              <a:rect l="0" t="0" r="r" b="b"/>
              <a:pathLst>
                <a:path w="143" h="134">
                  <a:moveTo>
                    <a:pt x="1" y="64"/>
                  </a:moveTo>
                  <a:cubicBezTo>
                    <a:pt x="0" y="101"/>
                    <a:pt x="30" y="131"/>
                    <a:pt x="68" y="133"/>
                  </a:cubicBezTo>
                  <a:cubicBezTo>
                    <a:pt x="107" y="134"/>
                    <a:pt x="140" y="106"/>
                    <a:pt x="141" y="70"/>
                  </a:cubicBezTo>
                  <a:cubicBezTo>
                    <a:pt x="143" y="34"/>
                    <a:pt x="112" y="3"/>
                    <a:pt x="74" y="2"/>
                  </a:cubicBezTo>
                  <a:cubicBezTo>
                    <a:pt x="35" y="0"/>
                    <a:pt x="2" y="28"/>
                    <a:pt x="1" y="64"/>
                  </a:cubicBezTo>
                  <a:close/>
                </a:path>
              </a:pathLst>
            </a:custGeom>
            <a:solidFill>
              <a:srgbClr val="6833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ïṥľíḓe">
              <a:extLst>
                <a:ext uri="{FF2B5EF4-FFF2-40B4-BE49-F238E27FC236}">
                  <a16:creationId xmlns:a16="http://schemas.microsoft.com/office/drawing/2014/main" id="{9C94B09C-8967-44B5-8FA6-A5D2E8E261C8}"/>
                </a:ext>
              </a:extLst>
            </p:cNvPr>
            <p:cNvSpPr/>
            <p:nvPr/>
          </p:nvSpPr>
          <p:spPr bwMode="auto">
            <a:xfrm>
              <a:off x="7377114" y="2698751"/>
              <a:ext cx="512763" cy="558800"/>
            </a:xfrm>
            <a:custGeom>
              <a:avLst/>
              <a:gdLst>
                <a:gd name="T0" fmla="*/ 0 w 124"/>
                <a:gd name="T1" fmla="*/ 50 h 135"/>
                <a:gd name="T2" fmla="*/ 32 w 124"/>
                <a:gd name="T3" fmla="*/ 4 h 135"/>
                <a:gd name="T4" fmla="*/ 64 w 124"/>
                <a:gd name="T5" fmla="*/ 0 h 135"/>
                <a:gd name="T6" fmla="*/ 96 w 124"/>
                <a:gd name="T7" fmla="*/ 7 h 135"/>
                <a:gd name="T8" fmla="*/ 112 w 124"/>
                <a:gd name="T9" fmla="*/ 42 h 135"/>
                <a:gd name="T10" fmla="*/ 123 w 124"/>
                <a:gd name="T11" fmla="*/ 55 h 135"/>
                <a:gd name="T12" fmla="*/ 123 w 124"/>
                <a:gd name="T13" fmla="*/ 67 h 135"/>
                <a:gd name="T14" fmla="*/ 117 w 124"/>
                <a:gd name="T15" fmla="*/ 95 h 135"/>
                <a:gd name="T16" fmla="*/ 97 w 124"/>
                <a:gd name="T17" fmla="*/ 122 h 135"/>
                <a:gd name="T18" fmla="*/ 80 w 124"/>
                <a:gd name="T19" fmla="*/ 131 h 135"/>
                <a:gd name="T20" fmla="*/ 49 w 124"/>
                <a:gd name="T21" fmla="*/ 132 h 135"/>
                <a:gd name="T22" fmla="*/ 28 w 124"/>
                <a:gd name="T23" fmla="*/ 124 h 135"/>
                <a:gd name="T24" fmla="*/ 6 w 124"/>
                <a:gd name="T25" fmla="*/ 97 h 135"/>
                <a:gd name="T26" fmla="*/ 0 w 124"/>
                <a:gd name="T27" fmla="*/ 67 h 135"/>
                <a:gd name="T28" fmla="*/ 0 w 124"/>
                <a:gd name="T29" fmla="*/ 50 h 135"/>
                <a:gd name="T30" fmla="*/ 0 w 124"/>
                <a:gd name="T31" fmla="*/ 5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35">
                  <a:moveTo>
                    <a:pt x="0" y="50"/>
                  </a:moveTo>
                  <a:cubicBezTo>
                    <a:pt x="2" y="30"/>
                    <a:pt x="11" y="11"/>
                    <a:pt x="32" y="4"/>
                  </a:cubicBezTo>
                  <a:cubicBezTo>
                    <a:pt x="42" y="1"/>
                    <a:pt x="53" y="0"/>
                    <a:pt x="64" y="0"/>
                  </a:cubicBezTo>
                  <a:cubicBezTo>
                    <a:pt x="75" y="1"/>
                    <a:pt x="86" y="2"/>
                    <a:pt x="96" y="7"/>
                  </a:cubicBezTo>
                  <a:cubicBezTo>
                    <a:pt x="114" y="14"/>
                    <a:pt x="111" y="23"/>
                    <a:pt x="112" y="42"/>
                  </a:cubicBezTo>
                  <a:cubicBezTo>
                    <a:pt x="112" y="44"/>
                    <a:pt x="123" y="53"/>
                    <a:pt x="123" y="55"/>
                  </a:cubicBezTo>
                  <a:cubicBezTo>
                    <a:pt x="123" y="59"/>
                    <a:pt x="124" y="63"/>
                    <a:pt x="123" y="67"/>
                  </a:cubicBezTo>
                  <a:cubicBezTo>
                    <a:pt x="123" y="77"/>
                    <a:pt x="121" y="86"/>
                    <a:pt x="117" y="95"/>
                  </a:cubicBezTo>
                  <a:cubicBezTo>
                    <a:pt x="113" y="105"/>
                    <a:pt x="107" y="115"/>
                    <a:pt x="97" y="122"/>
                  </a:cubicBezTo>
                  <a:cubicBezTo>
                    <a:pt x="92" y="126"/>
                    <a:pt x="86" y="129"/>
                    <a:pt x="80" y="131"/>
                  </a:cubicBezTo>
                  <a:cubicBezTo>
                    <a:pt x="69" y="134"/>
                    <a:pt x="59" y="135"/>
                    <a:pt x="49" y="132"/>
                  </a:cubicBezTo>
                  <a:cubicBezTo>
                    <a:pt x="41" y="131"/>
                    <a:pt x="34" y="128"/>
                    <a:pt x="28" y="124"/>
                  </a:cubicBezTo>
                  <a:cubicBezTo>
                    <a:pt x="18" y="118"/>
                    <a:pt x="10" y="108"/>
                    <a:pt x="6" y="97"/>
                  </a:cubicBezTo>
                  <a:cubicBezTo>
                    <a:pt x="2" y="87"/>
                    <a:pt x="0" y="77"/>
                    <a:pt x="0" y="67"/>
                  </a:cubicBezTo>
                  <a:cubicBezTo>
                    <a:pt x="0" y="61"/>
                    <a:pt x="0" y="56"/>
                    <a:pt x="0" y="50"/>
                  </a:cubicBezTo>
                  <a:cubicBezTo>
                    <a:pt x="0" y="50"/>
                    <a:pt x="0" y="50"/>
                    <a:pt x="0" y="5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ŝļíḍe">
              <a:extLst>
                <a:ext uri="{FF2B5EF4-FFF2-40B4-BE49-F238E27FC236}">
                  <a16:creationId xmlns:a16="http://schemas.microsoft.com/office/drawing/2014/main" id="{4B3E9419-4CC5-4F12-A4F6-75FD5A4678AC}"/>
                </a:ext>
              </a:extLst>
            </p:cNvPr>
            <p:cNvSpPr/>
            <p:nvPr/>
          </p:nvSpPr>
          <p:spPr bwMode="auto">
            <a:xfrm>
              <a:off x="7489826" y="2943226"/>
              <a:ext cx="77788" cy="87313"/>
            </a:xfrm>
            <a:custGeom>
              <a:avLst/>
              <a:gdLst>
                <a:gd name="T0" fmla="*/ 19 w 19"/>
                <a:gd name="T1" fmla="*/ 11 h 21"/>
                <a:gd name="T2" fmla="*/ 10 w 19"/>
                <a:gd name="T3" fmla="*/ 21 h 21"/>
                <a:gd name="T4" fmla="*/ 0 w 19"/>
                <a:gd name="T5" fmla="*/ 11 h 21"/>
                <a:gd name="T6" fmla="*/ 10 w 19"/>
                <a:gd name="T7" fmla="*/ 0 h 21"/>
                <a:gd name="T8" fmla="*/ 19 w 19"/>
                <a:gd name="T9" fmla="*/ 11 h 21"/>
              </a:gdLst>
              <a:ahLst/>
              <a:cxnLst>
                <a:cxn ang="0">
                  <a:pos x="T0" y="T1"/>
                </a:cxn>
                <a:cxn ang="0">
                  <a:pos x="T2" y="T3"/>
                </a:cxn>
                <a:cxn ang="0">
                  <a:pos x="T4" y="T5"/>
                </a:cxn>
                <a:cxn ang="0">
                  <a:pos x="T6" y="T7"/>
                </a:cxn>
                <a:cxn ang="0">
                  <a:pos x="T8" y="T9"/>
                </a:cxn>
              </a:cxnLst>
              <a:rect l="0" t="0" r="r" b="b"/>
              <a:pathLst>
                <a:path w="19" h="21">
                  <a:moveTo>
                    <a:pt x="19" y="11"/>
                  </a:moveTo>
                  <a:cubicBezTo>
                    <a:pt x="19" y="17"/>
                    <a:pt x="15" y="21"/>
                    <a:pt x="10" y="21"/>
                  </a:cubicBezTo>
                  <a:cubicBezTo>
                    <a:pt x="4" y="21"/>
                    <a:pt x="0" y="17"/>
                    <a:pt x="0" y="11"/>
                  </a:cubicBezTo>
                  <a:cubicBezTo>
                    <a:pt x="0" y="5"/>
                    <a:pt x="4" y="0"/>
                    <a:pt x="10" y="0"/>
                  </a:cubicBezTo>
                  <a:cubicBezTo>
                    <a:pt x="15" y="1"/>
                    <a:pt x="19" y="5"/>
                    <a:pt x="19" y="11"/>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ï$ľîdè">
              <a:extLst>
                <a:ext uri="{FF2B5EF4-FFF2-40B4-BE49-F238E27FC236}">
                  <a16:creationId xmlns:a16="http://schemas.microsoft.com/office/drawing/2014/main" id="{DC929C70-C3F2-49B8-A354-6971F4011665}"/>
                </a:ext>
              </a:extLst>
            </p:cNvPr>
            <p:cNvSpPr/>
            <p:nvPr/>
          </p:nvSpPr>
          <p:spPr bwMode="auto">
            <a:xfrm>
              <a:off x="7489826" y="2935288"/>
              <a:ext cx="77788" cy="857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íSlïdé">
              <a:extLst>
                <a:ext uri="{FF2B5EF4-FFF2-40B4-BE49-F238E27FC236}">
                  <a16:creationId xmlns:a16="http://schemas.microsoft.com/office/drawing/2014/main" id="{59B1C4EB-0A05-432D-B9DC-596F140A2959}"/>
                </a:ext>
              </a:extLst>
            </p:cNvPr>
            <p:cNvSpPr/>
            <p:nvPr/>
          </p:nvSpPr>
          <p:spPr bwMode="auto">
            <a:xfrm>
              <a:off x="7523164" y="2951163"/>
              <a:ext cx="31750"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ïś1íḍé">
              <a:extLst>
                <a:ext uri="{FF2B5EF4-FFF2-40B4-BE49-F238E27FC236}">
                  <a16:creationId xmlns:a16="http://schemas.microsoft.com/office/drawing/2014/main" id="{309ACFE5-E4C9-4831-B9EB-6D3D63387184}"/>
                </a:ext>
              </a:extLst>
            </p:cNvPr>
            <p:cNvSpPr/>
            <p:nvPr/>
          </p:nvSpPr>
          <p:spPr bwMode="auto">
            <a:xfrm>
              <a:off x="7724776" y="2947988"/>
              <a:ext cx="79375" cy="85725"/>
            </a:xfrm>
            <a:prstGeom prst="ellipse">
              <a:avLst/>
            </a:pr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îṥḻîdè">
              <a:extLst>
                <a:ext uri="{FF2B5EF4-FFF2-40B4-BE49-F238E27FC236}">
                  <a16:creationId xmlns:a16="http://schemas.microsoft.com/office/drawing/2014/main" id="{B496404B-087E-42DF-BD9D-7E91AD8C9F40}"/>
                </a:ext>
              </a:extLst>
            </p:cNvPr>
            <p:cNvSpPr/>
            <p:nvPr/>
          </p:nvSpPr>
          <p:spPr bwMode="auto">
            <a:xfrm>
              <a:off x="7724776" y="2938463"/>
              <a:ext cx="79375" cy="825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îŝḻíḋe">
              <a:extLst>
                <a:ext uri="{FF2B5EF4-FFF2-40B4-BE49-F238E27FC236}">
                  <a16:creationId xmlns:a16="http://schemas.microsoft.com/office/drawing/2014/main" id="{B069DB7F-3981-4F86-B311-6293F61FF5CF}"/>
                </a:ext>
              </a:extLst>
            </p:cNvPr>
            <p:cNvSpPr/>
            <p:nvPr/>
          </p:nvSpPr>
          <p:spPr bwMode="auto">
            <a:xfrm>
              <a:off x="7758114" y="2955926"/>
              <a:ext cx="33338"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ïsḷiďé">
              <a:extLst>
                <a:ext uri="{FF2B5EF4-FFF2-40B4-BE49-F238E27FC236}">
                  <a16:creationId xmlns:a16="http://schemas.microsoft.com/office/drawing/2014/main" id="{B1701692-A0CC-443E-B9DF-30A2E4716E37}"/>
                </a:ext>
              </a:extLst>
            </p:cNvPr>
            <p:cNvSpPr/>
            <p:nvPr/>
          </p:nvSpPr>
          <p:spPr bwMode="auto">
            <a:xfrm>
              <a:off x="7613651" y="2963863"/>
              <a:ext cx="98425" cy="144463"/>
            </a:xfrm>
            <a:custGeom>
              <a:avLst/>
              <a:gdLst>
                <a:gd name="T0" fmla="*/ 9 w 24"/>
                <a:gd name="T1" fmla="*/ 0 h 35"/>
                <a:gd name="T2" fmla="*/ 13 w 24"/>
                <a:gd name="T3" fmla="*/ 11 h 35"/>
                <a:gd name="T4" fmla="*/ 6 w 24"/>
                <a:gd name="T5" fmla="*/ 25 h 35"/>
                <a:gd name="T6" fmla="*/ 3 w 24"/>
                <a:gd name="T7" fmla="*/ 0 h 35"/>
                <a:gd name="T8" fmla="*/ 9 w 24"/>
                <a:gd name="T9" fmla="*/ 0 h 35"/>
              </a:gdLst>
              <a:ahLst/>
              <a:cxnLst>
                <a:cxn ang="0">
                  <a:pos x="T0" y="T1"/>
                </a:cxn>
                <a:cxn ang="0">
                  <a:pos x="T2" y="T3"/>
                </a:cxn>
                <a:cxn ang="0">
                  <a:pos x="T4" y="T5"/>
                </a:cxn>
                <a:cxn ang="0">
                  <a:pos x="T6" y="T7"/>
                </a:cxn>
                <a:cxn ang="0">
                  <a:pos x="T8" y="T9"/>
                </a:cxn>
              </a:cxnLst>
              <a:rect l="0" t="0" r="r" b="b"/>
              <a:pathLst>
                <a:path w="24" h="35">
                  <a:moveTo>
                    <a:pt x="9" y="0"/>
                  </a:moveTo>
                  <a:cubicBezTo>
                    <a:pt x="9" y="0"/>
                    <a:pt x="7" y="12"/>
                    <a:pt x="13" y="11"/>
                  </a:cubicBezTo>
                  <a:cubicBezTo>
                    <a:pt x="24" y="10"/>
                    <a:pt x="23" y="35"/>
                    <a:pt x="6" y="25"/>
                  </a:cubicBezTo>
                  <a:cubicBezTo>
                    <a:pt x="0" y="21"/>
                    <a:pt x="3" y="0"/>
                    <a:pt x="3" y="0"/>
                  </a:cubicBezTo>
                  <a:lnTo>
                    <a:pt x="9" y="0"/>
                  </a:lnTo>
                  <a:close/>
                </a:path>
              </a:pathLst>
            </a:custGeom>
            <a:solidFill>
              <a:srgbClr val="F48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íṣ1iďê">
              <a:extLst>
                <a:ext uri="{FF2B5EF4-FFF2-40B4-BE49-F238E27FC236}">
                  <a16:creationId xmlns:a16="http://schemas.microsoft.com/office/drawing/2014/main" id="{37B69F69-9855-41AC-B9CD-658B6567D935}"/>
                </a:ext>
              </a:extLst>
            </p:cNvPr>
            <p:cNvSpPr/>
            <p:nvPr/>
          </p:nvSpPr>
          <p:spPr bwMode="auto">
            <a:xfrm>
              <a:off x="7510464" y="3067051"/>
              <a:ext cx="180975" cy="131763"/>
            </a:xfrm>
            <a:custGeom>
              <a:avLst/>
              <a:gdLst>
                <a:gd name="T0" fmla="*/ 44 w 44"/>
                <a:gd name="T1" fmla="*/ 11 h 32"/>
                <a:gd name="T2" fmla="*/ 11 w 44"/>
                <a:gd name="T3" fmla="*/ 0 h 32"/>
                <a:gd name="T4" fmla="*/ 25 w 44"/>
                <a:gd name="T5" fmla="*/ 29 h 32"/>
                <a:gd name="T6" fmla="*/ 44 w 44"/>
                <a:gd name="T7" fmla="*/ 11 h 32"/>
              </a:gdLst>
              <a:ahLst/>
              <a:cxnLst>
                <a:cxn ang="0">
                  <a:pos x="T0" y="T1"/>
                </a:cxn>
                <a:cxn ang="0">
                  <a:pos x="T2" y="T3"/>
                </a:cxn>
                <a:cxn ang="0">
                  <a:pos x="T4" y="T5"/>
                </a:cxn>
                <a:cxn ang="0">
                  <a:pos x="T6" y="T7"/>
                </a:cxn>
              </a:cxnLst>
              <a:rect l="0" t="0" r="r" b="b"/>
              <a:pathLst>
                <a:path w="44" h="32">
                  <a:moveTo>
                    <a:pt x="44" y="11"/>
                  </a:moveTo>
                  <a:cubicBezTo>
                    <a:pt x="44" y="11"/>
                    <a:pt x="21" y="14"/>
                    <a:pt x="11" y="0"/>
                  </a:cubicBezTo>
                  <a:cubicBezTo>
                    <a:pt x="11" y="0"/>
                    <a:pt x="0" y="24"/>
                    <a:pt x="25" y="29"/>
                  </a:cubicBezTo>
                  <a:cubicBezTo>
                    <a:pt x="40" y="32"/>
                    <a:pt x="44" y="11"/>
                    <a:pt x="44" y="11"/>
                  </a:cubicBezTo>
                  <a:close/>
                </a:path>
              </a:pathLst>
            </a:custGeom>
            <a:solidFill>
              <a:srgbClr val="B4312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şļïḍè">
              <a:extLst>
                <a:ext uri="{FF2B5EF4-FFF2-40B4-BE49-F238E27FC236}">
                  <a16:creationId xmlns:a16="http://schemas.microsoft.com/office/drawing/2014/main" id="{FC0D8569-9AE1-42E1-8389-35239CF48993}"/>
                </a:ext>
              </a:extLst>
            </p:cNvPr>
            <p:cNvSpPr/>
            <p:nvPr/>
          </p:nvSpPr>
          <p:spPr bwMode="auto">
            <a:xfrm>
              <a:off x="7543801" y="3105151"/>
              <a:ext cx="115888" cy="85725"/>
            </a:xfrm>
            <a:custGeom>
              <a:avLst/>
              <a:gdLst>
                <a:gd name="T0" fmla="*/ 28 w 28"/>
                <a:gd name="T1" fmla="*/ 18 h 21"/>
                <a:gd name="T2" fmla="*/ 17 w 28"/>
                <a:gd name="T3" fmla="*/ 20 h 21"/>
                <a:gd name="T4" fmla="*/ 5 w 28"/>
                <a:gd name="T5" fmla="*/ 14 h 21"/>
                <a:gd name="T6" fmla="*/ 3 w 28"/>
                <a:gd name="T7" fmla="*/ 12 h 21"/>
                <a:gd name="T8" fmla="*/ 3 w 28"/>
                <a:gd name="T9" fmla="*/ 12 h 21"/>
                <a:gd name="T10" fmla="*/ 3 w 28"/>
                <a:gd name="T11" fmla="*/ 12 h 21"/>
                <a:gd name="T12" fmla="*/ 0 w 28"/>
                <a:gd name="T13" fmla="*/ 3 h 21"/>
                <a:gd name="T14" fmla="*/ 28 w 28"/>
                <a:gd name="T15" fmla="*/ 18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8" y="18"/>
                  </a:moveTo>
                  <a:cubicBezTo>
                    <a:pt x="25" y="20"/>
                    <a:pt x="21" y="21"/>
                    <a:pt x="17" y="20"/>
                  </a:cubicBezTo>
                  <a:cubicBezTo>
                    <a:pt x="11" y="19"/>
                    <a:pt x="7" y="17"/>
                    <a:pt x="5" y="14"/>
                  </a:cubicBezTo>
                  <a:cubicBezTo>
                    <a:pt x="4" y="14"/>
                    <a:pt x="4" y="13"/>
                    <a:pt x="3" y="12"/>
                  </a:cubicBezTo>
                  <a:cubicBezTo>
                    <a:pt x="3" y="12"/>
                    <a:pt x="3" y="12"/>
                    <a:pt x="3" y="12"/>
                  </a:cubicBezTo>
                  <a:cubicBezTo>
                    <a:pt x="3" y="12"/>
                    <a:pt x="3" y="12"/>
                    <a:pt x="3" y="12"/>
                  </a:cubicBezTo>
                  <a:cubicBezTo>
                    <a:pt x="1" y="9"/>
                    <a:pt x="1" y="6"/>
                    <a:pt x="0" y="3"/>
                  </a:cubicBezTo>
                  <a:cubicBezTo>
                    <a:pt x="15" y="0"/>
                    <a:pt x="24" y="12"/>
                    <a:pt x="28" y="1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işliḓê">
              <a:extLst>
                <a:ext uri="{FF2B5EF4-FFF2-40B4-BE49-F238E27FC236}">
                  <a16:creationId xmlns:a16="http://schemas.microsoft.com/office/drawing/2014/main" id="{A881B27A-21A2-45D5-AF10-617BE2816013}"/>
                </a:ext>
              </a:extLst>
            </p:cNvPr>
            <p:cNvSpPr/>
            <p:nvPr/>
          </p:nvSpPr>
          <p:spPr bwMode="auto">
            <a:xfrm>
              <a:off x="7567614" y="3084513"/>
              <a:ext cx="123825" cy="52388"/>
            </a:xfrm>
            <a:custGeom>
              <a:avLst/>
              <a:gdLst>
                <a:gd name="T0" fmla="*/ 30 w 30"/>
                <a:gd name="T1" fmla="*/ 7 h 13"/>
                <a:gd name="T2" fmla="*/ 30 w 30"/>
                <a:gd name="T3" fmla="*/ 7 h 13"/>
                <a:gd name="T4" fmla="*/ 30 w 30"/>
                <a:gd name="T5" fmla="*/ 8 h 13"/>
                <a:gd name="T6" fmla="*/ 18 w 30"/>
                <a:gd name="T7" fmla="*/ 12 h 13"/>
                <a:gd name="T8" fmla="*/ 8 w 30"/>
                <a:gd name="T9" fmla="*/ 9 h 13"/>
                <a:gd name="T10" fmla="*/ 2 w 30"/>
                <a:gd name="T11" fmla="*/ 6 h 13"/>
                <a:gd name="T12" fmla="*/ 0 w 30"/>
                <a:gd name="T13" fmla="*/ 0 h 13"/>
                <a:gd name="T14" fmla="*/ 30 w 30"/>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13">
                  <a:moveTo>
                    <a:pt x="30" y="7"/>
                  </a:moveTo>
                  <a:cubicBezTo>
                    <a:pt x="30" y="7"/>
                    <a:pt x="30" y="7"/>
                    <a:pt x="30" y="7"/>
                  </a:cubicBezTo>
                  <a:cubicBezTo>
                    <a:pt x="30" y="7"/>
                    <a:pt x="30" y="8"/>
                    <a:pt x="30" y="8"/>
                  </a:cubicBezTo>
                  <a:cubicBezTo>
                    <a:pt x="28" y="8"/>
                    <a:pt x="23" y="13"/>
                    <a:pt x="18" y="12"/>
                  </a:cubicBezTo>
                  <a:cubicBezTo>
                    <a:pt x="14" y="12"/>
                    <a:pt x="11" y="11"/>
                    <a:pt x="8" y="9"/>
                  </a:cubicBezTo>
                  <a:cubicBezTo>
                    <a:pt x="6" y="8"/>
                    <a:pt x="4" y="7"/>
                    <a:pt x="2" y="6"/>
                  </a:cubicBezTo>
                  <a:cubicBezTo>
                    <a:pt x="1" y="5"/>
                    <a:pt x="0" y="2"/>
                    <a:pt x="0" y="0"/>
                  </a:cubicBezTo>
                  <a:cubicBezTo>
                    <a:pt x="11" y="10"/>
                    <a:pt x="30" y="7"/>
                    <a:pt x="3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iślïďè">
              <a:extLst>
                <a:ext uri="{FF2B5EF4-FFF2-40B4-BE49-F238E27FC236}">
                  <a16:creationId xmlns:a16="http://schemas.microsoft.com/office/drawing/2014/main" id="{32438253-B554-4C7B-BBA0-34563A85E374}"/>
                </a:ext>
              </a:extLst>
            </p:cNvPr>
            <p:cNvSpPr/>
            <p:nvPr/>
          </p:nvSpPr>
          <p:spPr bwMode="auto">
            <a:xfrm>
              <a:off x="7534276" y="3063876"/>
              <a:ext cx="169863" cy="131763"/>
            </a:xfrm>
            <a:custGeom>
              <a:avLst/>
              <a:gdLst>
                <a:gd name="T0" fmla="*/ 41 w 41"/>
                <a:gd name="T1" fmla="*/ 13 h 32"/>
                <a:gd name="T2" fmla="*/ 40 w 41"/>
                <a:gd name="T3" fmla="*/ 12 h 32"/>
                <a:gd name="T4" fmla="*/ 39 w 41"/>
                <a:gd name="T5" fmla="*/ 11 h 32"/>
                <a:gd name="T6" fmla="*/ 7 w 41"/>
                <a:gd name="T7" fmla="*/ 1 h 32"/>
                <a:gd name="T8" fmla="*/ 6 w 41"/>
                <a:gd name="T9" fmla="*/ 0 h 32"/>
                <a:gd name="T10" fmla="*/ 5 w 41"/>
                <a:gd name="T11" fmla="*/ 1 h 32"/>
                <a:gd name="T12" fmla="*/ 5 w 41"/>
                <a:gd name="T13" fmla="*/ 22 h 32"/>
                <a:gd name="T14" fmla="*/ 9 w 41"/>
                <a:gd name="T15" fmla="*/ 27 h 32"/>
                <a:gd name="T16" fmla="*/ 15 w 41"/>
                <a:gd name="T17" fmla="*/ 30 h 32"/>
                <a:gd name="T18" fmla="*/ 20 w 41"/>
                <a:gd name="T19" fmla="*/ 31 h 32"/>
                <a:gd name="T20" fmla="*/ 22 w 41"/>
                <a:gd name="T21" fmla="*/ 32 h 32"/>
                <a:gd name="T22" fmla="*/ 27 w 41"/>
                <a:gd name="T23" fmla="*/ 31 h 32"/>
                <a:gd name="T24" fmla="*/ 27 w 41"/>
                <a:gd name="T25" fmla="*/ 31 h 32"/>
                <a:gd name="T26" fmla="*/ 36 w 41"/>
                <a:gd name="T27" fmla="*/ 24 h 32"/>
                <a:gd name="T28" fmla="*/ 41 w 41"/>
                <a:gd name="T29" fmla="*/ 13 h 32"/>
                <a:gd name="T30" fmla="*/ 33 w 41"/>
                <a:gd name="T31" fmla="*/ 24 h 32"/>
                <a:gd name="T32" fmla="*/ 30 w 41"/>
                <a:gd name="T33" fmla="*/ 27 h 32"/>
                <a:gd name="T34" fmla="*/ 20 w 41"/>
                <a:gd name="T35" fmla="*/ 29 h 32"/>
                <a:gd name="T36" fmla="*/ 9 w 41"/>
                <a:gd name="T37" fmla="*/ 24 h 32"/>
                <a:gd name="T38" fmla="*/ 7 w 41"/>
                <a:gd name="T39" fmla="*/ 21 h 32"/>
                <a:gd name="T40" fmla="*/ 5 w 41"/>
                <a:gd name="T41" fmla="*/ 13 h 32"/>
                <a:gd name="T42" fmla="*/ 6 w 41"/>
                <a:gd name="T43" fmla="*/ 4 h 32"/>
                <a:gd name="T44" fmla="*/ 9 w 41"/>
                <a:gd name="T45" fmla="*/ 7 h 32"/>
                <a:gd name="T46" fmla="*/ 9 w 41"/>
                <a:gd name="T47" fmla="*/ 8 h 32"/>
                <a:gd name="T48" fmla="*/ 37 w 41"/>
                <a:gd name="T49" fmla="*/ 15 h 32"/>
                <a:gd name="T50" fmla="*/ 37 w 41"/>
                <a:gd name="T51" fmla="*/ 15 h 32"/>
                <a:gd name="T52" fmla="*/ 38 w 41"/>
                <a:gd name="T53" fmla="*/ 15 h 32"/>
                <a:gd name="T54" fmla="*/ 33 w 41"/>
                <a:gd name="T55" fmla="*/ 24 h 32"/>
                <a:gd name="T56" fmla="*/ 33 w 41"/>
                <a:gd name="T5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32">
                  <a:moveTo>
                    <a:pt x="41" y="13"/>
                  </a:moveTo>
                  <a:cubicBezTo>
                    <a:pt x="41" y="13"/>
                    <a:pt x="41" y="12"/>
                    <a:pt x="40" y="12"/>
                  </a:cubicBezTo>
                  <a:cubicBezTo>
                    <a:pt x="40" y="12"/>
                    <a:pt x="40" y="11"/>
                    <a:pt x="39" y="11"/>
                  </a:cubicBezTo>
                  <a:cubicBezTo>
                    <a:pt x="39" y="11"/>
                    <a:pt x="17" y="14"/>
                    <a:pt x="7" y="1"/>
                  </a:cubicBezTo>
                  <a:cubicBezTo>
                    <a:pt x="7" y="0"/>
                    <a:pt x="6" y="0"/>
                    <a:pt x="6" y="0"/>
                  </a:cubicBezTo>
                  <a:cubicBezTo>
                    <a:pt x="5" y="0"/>
                    <a:pt x="5" y="1"/>
                    <a:pt x="5" y="1"/>
                  </a:cubicBezTo>
                  <a:cubicBezTo>
                    <a:pt x="5" y="2"/>
                    <a:pt x="0" y="13"/>
                    <a:pt x="5" y="22"/>
                  </a:cubicBezTo>
                  <a:cubicBezTo>
                    <a:pt x="6" y="24"/>
                    <a:pt x="7" y="26"/>
                    <a:pt x="9" y="27"/>
                  </a:cubicBezTo>
                  <a:cubicBezTo>
                    <a:pt x="11" y="28"/>
                    <a:pt x="13" y="29"/>
                    <a:pt x="15" y="30"/>
                  </a:cubicBezTo>
                  <a:cubicBezTo>
                    <a:pt x="16" y="31"/>
                    <a:pt x="18" y="31"/>
                    <a:pt x="20" y="31"/>
                  </a:cubicBezTo>
                  <a:cubicBezTo>
                    <a:pt x="21" y="32"/>
                    <a:pt x="21" y="32"/>
                    <a:pt x="22" y="32"/>
                  </a:cubicBezTo>
                  <a:cubicBezTo>
                    <a:pt x="24" y="32"/>
                    <a:pt x="26" y="32"/>
                    <a:pt x="27" y="31"/>
                  </a:cubicBezTo>
                  <a:cubicBezTo>
                    <a:pt x="27" y="31"/>
                    <a:pt x="27" y="31"/>
                    <a:pt x="27" y="31"/>
                  </a:cubicBezTo>
                  <a:cubicBezTo>
                    <a:pt x="31" y="30"/>
                    <a:pt x="34" y="27"/>
                    <a:pt x="36" y="24"/>
                  </a:cubicBezTo>
                  <a:cubicBezTo>
                    <a:pt x="39" y="19"/>
                    <a:pt x="41" y="13"/>
                    <a:pt x="41" y="13"/>
                  </a:cubicBezTo>
                  <a:close/>
                  <a:moveTo>
                    <a:pt x="33" y="24"/>
                  </a:moveTo>
                  <a:cubicBezTo>
                    <a:pt x="32" y="25"/>
                    <a:pt x="31" y="26"/>
                    <a:pt x="30" y="27"/>
                  </a:cubicBezTo>
                  <a:cubicBezTo>
                    <a:pt x="28" y="29"/>
                    <a:pt x="24" y="30"/>
                    <a:pt x="20" y="29"/>
                  </a:cubicBezTo>
                  <a:cubicBezTo>
                    <a:pt x="15" y="28"/>
                    <a:pt x="12" y="26"/>
                    <a:pt x="9" y="24"/>
                  </a:cubicBezTo>
                  <a:cubicBezTo>
                    <a:pt x="8" y="23"/>
                    <a:pt x="7" y="22"/>
                    <a:pt x="7" y="21"/>
                  </a:cubicBezTo>
                  <a:cubicBezTo>
                    <a:pt x="5" y="18"/>
                    <a:pt x="5" y="16"/>
                    <a:pt x="5" y="13"/>
                  </a:cubicBezTo>
                  <a:cubicBezTo>
                    <a:pt x="5" y="10"/>
                    <a:pt x="6" y="6"/>
                    <a:pt x="6" y="4"/>
                  </a:cubicBezTo>
                  <a:cubicBezTo>
                    <a:pt x="7" y="5"/>
                    <a:pt x="8" y="6"/>
                    <a:pt x="9" y="7"/>
                  </a:cubicBezTo>
                  <a:cubicBezTo>
                    <a:pt x="9" y="7"/>
                    <a:pt x="9" y="8"/>
                    <a:pt x="9" y="8"/>
                  </a:cubicBezTo>
                  <a:cubicBezTo>
                    <a:pt x="18" y="14"/>
                    <a:pt x="32" y="14"/>
                    <a:pt x="37" y="15"/>
                  </a:cubicBezTo>
                  <a:cubicBezTo>
                    <a:pt x="37" y="15"/>
                    <a:pt x="37" y="15"/>
                    <a:pt x="37" y="15"/>
                  </a:cubicBezTo>
                  <a:cubicBezTo>
                    <a:pt x="37" y="15"/>
                    <a:pt x="38" y="15"/>
                    <a:pt x="38" y="15"/>
                  </a:cubicBezTo>
                  <a:cubicBezTo>
                    <a:pt x="37" y="17"/>
                    <a:pt x="36" y="21"/>
                    <a:pt x="33" y="24"/>
                  </a:cubicBezTo>
                  <a:cubicBezTo>
                    <a:pt x="33" y="24"/>
                    <a:pt x="33" y="24"/>
                    <a:pt x="33" y="24"/>
                  </a:cubicBezTo>
                  <a:close/>
                </a:path>
              </a:pathLst>
            </a:custGeom>
            <a:solidFill>
              <a:srgbClr val="F05B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ísḷidê">
              <a:extLst>
                <a:ext uri="{FF2B5EF4-FFF2-40B4-BE49-F238E27FC236}">
                  <a16:creationId xmlns:a16="http://schemas.microsoft.com/office/drawing/2014/main" id="{5D8ACCA2-8DC2-4399-BD7C-5B462544274A}"/>
                </a:ext>
              </a:extLst>
            </p:cNvPr>
            <p:cNvSpPr/>
            <p:nvPr/>
          </p:nvSpPr>
          <p:spPr bwMode="auto">
            <a:xfrm>
              <a:off x="7729539" y="3071813"/>
              <a:ext cx="82550" cy="82550"/>
            </a:xfrm>
            <a:custGeom>
              <a:avLst/>
              <a:gdLst>
                <a:gd name="T0" fmla="*/ 0 w 20"/>
                <a:gd name="T1" fmla="*/ 9 h 20"/>
                <a:gd name="T2" fmla="*/ 10 w 20"/>
                <a:gd name="T3" fmla="*/ 19 h 20"/>
                <a:gd name="T4" fmla="*/ 20 w 20"/>
                <a:gd name="T5" fmla="*/ 10 h 20"/>
                <a:gd name="T6" fmla="*/ 10 w 20"/>
                <a:gd name="T7" fmla="*/ 0 h 20"/>
                <a:gd name="T8" fmla="*/ 0 w 20"/>
                <a:gd name="T9" fmla="*/ 9 h 20"/>
              </a:gdLst>
              <a:ahLst/>
              <a:cxnLst>
                <a:cxn ang="0">
                  <a:pos x="T0" y="T1"/>
                </a:cxn>
                <a:cxn ang="0">
                  <a:pos x="T2" y="T3"/>
                </a:cxn>
                <a:cxn ang="0">
                  <a:pos x="T4" y="T5"/>
                </a:cxn>
                <a:cxn ang="0">
                  <a:pos x="T6" y="T7"/>
                </a:cxn>
                <a:cxn ang="0">
                  <a:pos x="T8" y="T9"/>
                </a:cxn>
              </a:cxnLst>
              <a:rect l="0" t="0" r="r" b="b"/>
              <a:pathLst>
                <a:path w="20" h="20">
                  <a:moveTo>
                    <a:pt x="0" y="9"/>
                  </a:moveTo>
                  <a:cubicBezTo>
                    <a:pt x="0" y="15"/>
                    <a:pt x="4" y="19"/>
                    <a:pt x="10" y="19"/>
                  </a:cubicBezTo>
                  <a:cubicBezTo>
                    <a:pt x="15" y="20"/>
                    <a:pt x="19" y="16"/>
                    <a:pt x="20" y="10"/>
                  </a:cubicBezTo>
                  <a:cubicBezTo>
                    <a:pt x="20" y="5"/>
                    <a:pt x="16" y="1"/>
                    <a:pt x="10" y="0"/>
                  </a:cubicBezTo>
                  <a:cubicBezTo>
                    <a:pt x="5" y="0"/>
                    <a:pt x="0" y="4"/>
                    <a:pt x="0" y="9"/>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ïšľídê">
              <a:extLst>
                <a:ext uri="{FF2B5EF4-FFF2-40B4-BE49-F238E27FC236}">
                  <a16:creationId xmlns:a16="http://schemas.microsoft.com/office/drawing/2014/main" id="{75D5559D-ED8F-41DC-B689-FA6B5471902C}"/>
                </a:ext>
              </a:extLst>
            </p:cNvPr>
            <p:cNvSpPr/>
            <p:nvPr/>
          </p:nvSpPr>
          <p:spPr bwMode="auto">
            <a:xfrm>
              <a:off x="7443789" y="3033713"/>
              <a:ext cx="79375" cy="82550"/>
            </a:xfrm>
            <a:custGeom>
              <a:avLst/>
              <a:gdLst>
                <a:gd name="T0" fmla="*/ 0 w 19"/>
                <a:gd name="T1" fmla="*/ 10 h 20"/>
                <a:gd name="T2" fmla="*/ 9 w 19"/>
                <a:gd name="T3" fmla="*/ 19 h 20"/>
                <a:gd name="T4" fmla="*/ 19 w 19"/>
                <a:gd name="T5" fmla="*/ 10 h 20"/>
                <a:gd name="T6" fmla="*/ 10 w 19"/>
                <a:gd name="T7" fmla="*/ 0 h 20"/>
                <a:gd name="T8" fmla="*/ 0 w 19"/>
                <a:gd name="T9" fmla="*/ 10 h 20"/>
              </a:gdLst>
              <a:ahLst/>
              <a:cxnLst>
                <a:cxn ang="0">
                  <a:pos x="T0" y="T1"/>
                </a:cxn>
                <a:cxn ang="0">
                  <a:pos x="T2" y="T3"/>
                </a:cxn>
                <a:cxn ang="0">
                  <a:pos x="T4" y="T5"/>
                </a:cxn>
                <a:cxn ang="0">
                  <a:pos x="T6" y="T7"/>
                </a:cxn>
                <a:cxn ang="0">
                  <a:pos x="T8" y="T9"/>
                </a:cxn>
              </a:cxnLst>
              <a:rect l="0" t="0" r="r" b="b"/>
              <a:pathLst>
                <a:path w="19" h="20">
                  <a:moveTo>
                    <a:pt x="0" y="10"/>
                  </a:moveTo>
                  <a:cubicBezTo>
                    <a:pt x="0" y="15"/>
                    <a:pt x="4" y="19"/>
                    <a:pt x="9" y="19"/>
                  </a:cubicBezTo>
                  <a:cubicBezTo>
                    <a:pt x="14" y="20"/>
                    <a:pt x="19" y="16"/>
                    <a:pt x="19" y="10"/>
                  </a:cubicBezTo>
                  <a:cubicBezTo>
                    <a:pt x="19" y="5"/>
                    <a:pt x="15" y="1"/>
                    <a:pt x="10" y="0"/>
                  </a:cubicBezTo>
                  <a:cubicBezTo>
                    <a:pt x="5" y="0"/>
                    <a:pt x="0" y="4"/>
                    <a:pt x="0" y="10"/>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îṡļïḓe">
              <a:extLst>
                <a:ext uri="{FF2B5EF4-FFF2-40B4-BE49-F238E27FC236}">
                  <a16:creationId xmlns:a16="http://schemas.microsoft.com/office/drawing/2014/main" id="{FED9D653-15E5-45A4-9CFE-D5FC9BF1F507}"/>
                </a:ext>
              </a:extLst>
            </p:cNvPr>
            <p:cNvSpPr/>
            <p:nvPr/>
          </p:nvSpPr>
          <p:spPr bwMode="auto">
            <a:xfrm>
              <a:off x="7708901" y="2889251"/>
              <a:ext cx="111125" cy="38100"/>
            </a:xfrm>
            <a:custGeom>
              <a:avLst/>
              <a:gdLst>
                <a:gd name="T0" fmla="*/ 27 w 27"/>
                <a:gd name="T1" fmla="*/ 9 h 9"/>
                <a:gd name="T2" fmla="*/ 26 w 27"/>
                <a:gd name="T3" fmla="*/ 8 h 9"/>
                <a:gd name="T4" fmla="*/ 25 w 27"/>
                <a:gd name="T5" fmla="*/ 7 h 9"/>
                <a:gd name="T6" fmla="*/ 24 w 27"/>
                <a:gd name="T7" fmla="*/ 5 h 9"/>
                <a:gd name="T8" fmla="*/ 22 w 27"/>
                <a:gd name="T9" fmla="*/ 4 h 9"/>
                <a:gd name="T10" fmla="*/ 20 w 27"/>
                <a:gd name="T11" fmla="*/ 3 h 9"/>
                <a:gd name="T12" fmla="*/ 17 w 27"/>
                <a:gd name="T13" fmla="*/ 2 h 9"/>
                <a:gd name="T14" fmla="*/ 15 w 27"/>
                <a:gd name="T15" fmla="*/ 1 h 9"/>
                <a:gd name="T16" fmla="*/ 12 w 27"/>
                <a:gd name="T17" fmla="*/ 0 h 9"/>
                <a:gd name="T18" fmla="*/ 9 w 27"/>
                <a:gd name="T19" fmla="*/ 0 h 9"/>
                <a:gd name="T20" fmla="*/ 7 w 27"/>
                <a:gd name="T21" fmla="*/ 0 h 9"/>
                <a:gd name="T22" fmla="*/ 5 w 27"/>
                <a:gd name="T23" fmla="*/ 0 h 9"/>
                <a:gd name="T24" fmla="*/ 3 w 27"/>
                <a:gd name="T25" fmla="*/ 1 h 9"/>
                <a:gd name="T26" fmla="*/ 2 w 27"/>
                <a:gd name="T27" fmla="*/ 1 h 9"/>
                <a:gd name="T28" fmla="*/ 0 w 27"/>
                <a:gd name="T29" fmla="*/ 2 h 9"/>
                <a:gd name="T30" fmla="*/ 2 w 27"/>
                <a:gd name="T31" fmla="*/ 2 h 9"/>
                <a:gd name="T32" fmla="*/ 3 w 27"/>
                <a:gd name="T33" fmla="*/ 2 h 9"/>
                <a:gd name="T34" fmla="*/ 5 w 27"/>
                <a:gd name="T35" fmla="*/ 2 h 9"/>
                <a:gd name="T36" fmla="*/ 7 w 27"/>
                <a:gd name="T37" fmla="*/ 2 h 9"/>
                <a:gd name="T38" fmla="*/ 9 w 27"/>
                <a:gd name="T39" fmla="*/ 3 h 9"/>
                <a:gd name="T40" fmla="*/ 11 w 27"/>
                <a:gd name="T41" fmla="*/ 3 h 9"/>
                <a:gd name="T42" fmla="*/ 14 w 27"/>
                <a:gd name="T43" fmla="*/ 4 h 9"/>
                <a:gd name="T44" fmla="*/ 15 w 27"/>
                <a:gd name="T45" fmla="*/ 4 h 9"/>
                <a:gd name="T46" fmla="*/ 16 w 27"/>
                <a:gd name="T47" fmla="*/ 4 h 9"/>
                <a:gd name="T48" fmla="*/ 17 w 27"/>
                <a:gd name="T49" fmla="*/ 5 h 9"/>
                <a:gd name="T50" fmla="*/ 19 w 27"/>
                <a:gd name="T51" fmla="*/ 5 h 9"/>
                <a:gd name="T52" fmla="*/ 21 w 27"/>
                <a:gd name="T53" fmla="*/ 6 h 9"/>
                <a:gd name="T54" fmla="*/ 22 w 27"/>
                <a:gd name="T55" fmla="*/ 6 h 9"/>
                <a:gd name="T56" fmla="*/ 23 w 27"/>
                <a:gd name="T57" fmla="*/ 7 h 9"/>
                <a:gd name="T58" fmla="*/ 24 w 27"/>
                <a:gd name="T59" fmla="*/ 7 h 9"/>
                <a:gd name="T60" fmla="*/ 25 w 27"/>
                <a:gd name="T61" fmla="*/ 8 h 9"/>
                <a:gd name="T62" fmla="*/ 26 w 27"/>
                <a:gd name="T63" fmla="*/ 8 h 9"/>
                <a:gd name="T64" fmla="*/ 27 w 27"/>
                <a:gd name="T6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9">
                  <a:moveTo>
                    <a:pt x="27" y="9"/>
                  </a:moveTo>
                  <a:cubicBezTo>
                    <a:pt x="27" y="9"/>
                    <a:pt x="26" y="8"/>
                    <a:pt x="26" y="8"/>
                  </a:cubicBezTo>
                  <a:cubicBezTo>
                    <a:pt x="26" y="7"/>
                    <a:pt x="25" y="7"/>
                    <a:pt x="25" y="7"/>
                  </a:cubicBezTo>
                  <a:cubicBezTo>
                    <a:pt x="25" y="6"/>
                    <a:pt x="24" y="6"/>
                    <a:pt x="24" y="5"/>
                  </a:cubicBezTo>
                  <a:cubicBezTo>
                    <a:pt x="23" y="5"/>
                    <a:pt x="22" y="4"/>
                    <a:pt x="22" y="4"/>
                  </a:cubicBezTo>
                  <a:cubicBezTo>
                    <a:pt x="21" y="3"/>
                    <a:pt x="20" y="3"/>
                    <a:pt x="20" y="3"/>
                  </a:cubicBezTo>
                  <a:cubicBezTo>
                    <a:pt x="19" y="2"/>
                    <a:pt x="18" y="2"/>
                    <a:pt x="17" y="2"/>
                  </a:cubicBezTo>
                  <a:cubicBezTo>
                    <a:pt x="16" y="1"/>
                    <a:pt x="16" y="1"/>
                    <a:pt x="15" y="1"/>
                  </a:cubicBezTo>
                  <a:cubicBezTo>
                    <a:pt x="14" y="1"/>
                    <a:pt x="13" y="0"/>
                    <a:pt x="12" y="0"/>
                  </a:cubicBezTo>
                  <a:cubicBezTo>
                    <a:pt x="11" y="0"/>
                    <a:pt x="10" y="0"/>
                    <a:pt x="9" y="0"/>
                  </a:cubicBezTo>
                  <a:cubicBezTo>
                    <a:pt x="9" y="0"/>
                    <a:pt x="8" y="0"/>
                    <a:pt x="7" y="0"/>
                  </a:cubicBezTo>
                  <a:cubicBezTo>
                    <a:pt x="6" y="0"/>
                    <a:pt x="5" y="0"/>
                    <a:pt x="5" y="0"/>
                  </a:cubicBezTo>
                  <a:cubicBezTo>
                    <a:pt x="4" y="0"/>
                    <a:pt x="3" y="1"/>
                    <a:pt x="3" y="1"/>
                  </a:cubicBezTo>
                  <a:cubicBezTo>
                    <a:pt x="2" y="1"/>
                    <a:pt x="2" y="1"/>
                    <a:pt x="2" y="1"/>
                  </a:cubicBezTo>
                  <a:cubicBezTo>
                    <a:pt x="1" y="1"/>
                    <a:pt x="0" y="2"/>
                    <a:pt x="0" y="2"/>
                  </a:cubicBezTo>
                  <a:cubicBezTo>
                    <a:pt x="0" y="2"/>
                    <a:pt x="1" y="2"/>
                    <a:pt x="2" y="2"/>
                  </a:cubicBezTo>
                  <a:cubicBezTo>
                    <a:pt x="2" y="2"/>
                    <a:pt x="2" y="2"/>
                    <a:pt x="3" y="2"/>
                  </a:cubicBezTo>
                  <a:cubicBezTo>
                    <a:pt x="4" y="2"/>
                    <a:pt x="4" y="2"/>
                    <a:pt x="5" y="2"/>
                  </a:cubicBezTo>
                  <a:cubicBezTo>
                    <a:pt x="5" y="2"/>
                    <a:pt x="6" y="2"/>
                    <a:pt x="7" y="2"/>
                  </a:cubicBezTo>
                  <a:cubicBezTo>
                    <a:pt x="8" y="3"/>
                    <a:pt x="8" y="3"/>
                    <a:pt x="9" y="3"/>
                  </a:cubicBezTo>
                  <a:cubicBezTo>
                    <a:pt x="10" y="3"/>
                    <a:pt x="11" y="3"/>
                    <a:pt x="11" y="3"/>
                  </a:cubicBezTo>
                  <a:cubicBezTo>
                    <a:pt x="12" y="3"/>
                    <a:pt x="13" y="4"/>
                    <a:pt x="14" y="4"/>
                  </a:cubicBezTo>
                  <a:cubicBezTo>
                    <a:pt x="14" y="4"/>
                    <a:pt x="15" y="4"/>
                    <a:pt x="15" y="4"/>
                  </a:cubicBezTo>
                  <a:cubicBezTo>
                    <a:pt x="16" y="4"/>
                    <a:pt x="16" y="4"/>
                    <a:pt x="16" y="4"/>
                  </a:cubicBezTo>
                  <a:cubicBezTo>
                    <a:pt x="17" y="4"/>
                    <a:pt x="17" y="5"/>
                    <a:pt x="17" y="5"/>
                  </a:cubicBezTo>
                  <a:cubicBezTo>
                    <a:pt x="18" y="5"/>
                    <a:pt x="18" y="5"/>
                    <a:pt x="19" y="5"/>
                  </a:cubicBezTo>
                  <a:cubicBezTo>
                    <a:pt x="19" y="5"/>
                    <a:pt x="20" y="6"/>
                    <a:pt x="21" y="6"/>
                  </a:cubicBezTo>
                  <a:cubicBezTo>
                    <a:pt x="21" y="6"/>
                    <a:pt x="21" y="6"/>
                    <a:pt x="22" y="6"/>
                  </a:cubicBezTo>
                  <a:cubicBezTo>
                    <a:pt x="22" y="6"/>
                    <a:pt x="22" y="7"/>
                    <a:pt x="23" y="7"/>
                  </a:cubicBezTo>
                  <a:cubicBezTo>
                    <a:pt x="23" y="7"/>
                    <a:pt x="24" y="7"/>
                    <a:pt x="24" y="7"/>
                  </a:cubicBezTo>
                  <a:cubicBezTo>
                    <a:pt x="25" y="8"/>
                    <a:pt x="25" y="8"/>
                    <a:pt x="25" y="8"/>
                  </a:cubicBezTo>
                  <a:cubicBezTo>
                    <a:pt x="26" y="8"/>
                    <a:pt x="26" y="8"/>
                    <a:pt x="26" y="8"/>
                  </a:cubicBezTo>
                  <a:cubicBezTo>
                    <a:pt x="26" y="9"/>
                    <a:pt x="27" y="9"/>
                    <a:pt x="27"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ïṧlíḋè">
              <a:extLst>
                <a:ext uri="{FF2B5EF4-FFF2-40B4-BE49-F238E27FC236}">
                  <a16:creationId xmlns:a16="http://schemas.microsoft.com/office/drawing/2014/main" id="{1F423C18-292D-41F0-8F86-E6C68C0C0AEB}"/>
                </a:ext>
              </a:extLst>
            </p:cNvPr>
            <p:cNvSpPr/>
            <p:nvPr/>
          </p:nvSpPr>
          <p:spPr bwMode="auto">
            <a:xfrm>
              <a:off x="7477126" y="2889251"/>
              <a:ext cx="107950" cy="28575"/>
            </a:xfrm>
            <a:custGeom>
              <a:avLst/>
              <a:gdLst>
                <a:gd name="T0" fmla="*/ 0 w 26"/>
                <a:gd name="T1" fmla="*/ 7 h 7"/>
                <a:gd name="T2" fmla="*/ 0 w 26"/>
                <a:gd name="T3" fmla="*/ 6 h 7"/>
                <a:gd name="T4" fmla="*/ 1 w 26"/>
                <a:gd name="T5" fmla="*/ 5 h 7"/>
                <a:gd name="T6" fmla="*/ 3 w 26"/>
                <a:gd name="T7" fmla="*/ 4 h 7"/>
                <a:gd name="T8" fmla="*/ 5 w 26"/>
                <a:gd name="T9" fmla="*/ 3 h 7"/>
                <a:gd name="T10" fmla="*/ 7 w 26"/>
                <a:gd name="T11" fmla="*/ 2 h 7"/>
                <a:gd name="T12" fmla="*/ 9 w 26"/>
                <a:gd name="T13" fmla="*/ 1 h 7"/>
                <a:gd name="T14" fmla="*/ 12 w 26"/>
                <a:gd name="T15" fmla="*/ 1 h 7"/>
                <a:gd name="T16" fmla="*/ 15 w 26"/>
                <a:gd name="T17" fmla="*/ 0 h 7"/>
                <a:gd name="T18" fmla="*/ 17 w 26"/>
                <a:gd name="T19" fmla="*/ 0 h 7"/>
                <a:gd name="T20" fmla="*/ 20 w 26"/>
                <a:gd name="T21" fmla="*/ 0 h 7"/>
                <a:gd name="T22" fmla="*/ 22 w 26"/>
                <a:gd name="T23" fmla="*/ 1 h 7"/>
                <a:gd name="T24" fmla="*/ 24 w 26"/>
                <a:gd name="T25" fmla="*/ 1 h 7"/>
                <a:gd name="T26" fmla="*/ 25 w 26"/>
                <a:gd name="T27" fmla="*/ 2 h 7"/>
                <a:gd name="T28" fmla="*/ 26 w 26"/>
                <a:gd name="T29" fmla="*/ 3 h 7"/>
                <a:gd name="T30" fmla="*/ 25 w 26"/>
                <a:gd name="T31" fmla="*/ 3 h 7"/>
                <a:gd name="T32" fmla="*/ 24 w 26"/>
                <a:gd name="T33" fmla="*/ 3 h 7"/>
                <a:gd name="T34" fmla="*/ 22 w 26"/>
                <a:gd name="T35" fmla="*/ 3 h 7"/>
                <a:gd name="T36" fmla="*/ 20 w 26"/>
                <a:gd name="T37" fmla="*/ 3 h 7"/>
                <a:gd name="T38" fmla="*/ 17 w 26"/>
                <a:gd name="T39" fmla="*/ 3 h 7"/>
                <a:gd name="T40" fmla="*/ 15 w 26"/>
                <a:gd name="T41" fmla="*/ 3 h 7"/>
                <a:gd name="T42" fmla="*/ 13 w 26"/>
                <a:gd name="T43" fmla="*/ 4 h 7"/>
                <a:gd name="T44" fmla="*/ 11 w 26"/>
                <a:gd name="T45" fmla="*/ 4 h 7"/>
                <a:gd name="T46" fmla="*/ 10 w 26"/>
                <a:gd name="T47" fmla="*/ 4 h 7"/>
                <a:gd name="T48" fmla="*/ 9 w 26"/>
                <a:gd name="T49" fmla="*/ 4 h 7"/>
                <a:gd name="T50" fmla="*/ 8 w 26"/>
                <a:gd name="T51" fmla="*/ 5 h 7"/>
                <a:gd name="T52" fmla="*/ 6 w 26"/>
                <a:gd name="T53" fmla="*/ 5 h 7"/>
                <a:gd name="T54" fmla="*/ 5 w 26"/>
                <a:gd name="T55" fmla="*/ 6 h 7"/>
                <a:gd name="T56" fmla="*/ 4 w 26"/>
                <a:gd name="T57" fmla="*/ 6 h 7"/>
                <a:gd name="T58" fmla="*/ 2 w 26"/>
                <a:gd name="T59" fmla="*/ 6 h 7"/>
                <a:gd name="T60" fmla="*/ 1 w 26"/>
                <a:gd name="T61" fmla="*/ 7 h 7"/>
                <a:gd name="T62" fmla="*/ 0 w 26"/>
                <a:gd name="T63" fmla="*/ 7 h 7"/>
                <a:gd name="T64" fmla="*/ 0 w 26"/>
                <a:gd name="T6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7">
                  <a:moveTo>
                    <a:pt x="0" y="7"/>
                  </a:moveTo>
                  <a:cubicBezTo>
                    <a:pt x="0" y="7"/>
                    <a:pt x="0" y="7"/>
                    <a:pt x="0" y="6"/>
                  </a:cubicBezTo>
                  <a:cubicBezTo>
                    <a:pt x="1" y="6"/>
                    <a:pt x="1" y="6"/>
                    <a:pt x="1" y="5"/>
                  </a:cubicBezTo>
                  <a:cubicBezTo>
                    <a:pt x="2" y="5"/>
                    <a:pt x="2" y="5"/>
                    <a:pt x="3" y="4"/>
                  </a:cubicBezTo>
                  <a:cubicBezTo>
                    <a:pt x="3" y="4"/>
                    <a:pt x="4" y="3"/>
                    <a:pt x="5" y="3"/>
                  </a:cubicBezTo>
                  <a:cubicBezTo>
                    <a:pt x="5" y="3"/>
                    <a:pt x="6" y="2"/>
                    <a:pt x="7" y="2"/>
                  </a:cubicBezTo>
                  <a:cubicBezTo>
                    <a:pt x="8" y="2"/>
                    <a:pt x="8" y="1"/>
                    <a:pt x="9" y="1"/>
                  </a:cubicBezTo>
                  <a:cubicBezTo>
                    <a:pt x="10" y="1"/>
                    <a:pt x="11" y="1"/>
                    <a:pt x="12" y="1"/>
                  </a:cubicBezTo>
                  <a:cubicBezTo>
                    <a:pt x="13" y="0"/>
                    <a:pt x="14" y="0"/>
                    <a:pt x="15" y="0"/>
                  </a:cubicBezTo>
                  <a:cubicBezTo>
                    <a:pt x="16" y="0"/>
                    <a:pt x="17" y="0"/>
                    <a:pt x="17" y="0"/>
                  </a:cubicBezTo>
                  <a:cubicBezTo>
                    <a:pt x="18" y="0"/>
                    <a:pt x="19" y="0"/>
                    <a:pt x="20" y="0"/>
                  </a:cubicBezTo>
                  <a:cubicBezTo>
                    <a:pt x="21" y="1"/>
                    <a:pt x="21" y="1"/>
                    <a:pt x="22" y="1"/>
                  </a:cubicBezTo>
                  <a:cubicBezTo>
                    <a:pt x="23" y="1"/>
                    <a:pt x="23" y="1"/>
                    <a:pt x="24" y="1"/>
                  </a:cubicBezTo>
                  <a:cubicBezTo>
                    <a:pt x="24" y="2"/>
                    <a:pt x="25" y="2"/>
                    <a:pt x="25" y="2"/>
                  </a:cubicBezTo>
                  <a:cubicBezTo>
                    <a:pt x="26" y="2"/>
                    <a:pt x="26" y="3"/>
                    <a:pt x="26" y="3"/>
                  </a:cubicBezTo>
                  <a:cubicBezTo>
                    <a:pt x="26" y="3"/>
                    <a:pt x="26" y="3"/>
                    <a:pt x="25" y="3"/>
                  </a:cubicBezTo>
                  <a:cubicBezTo>
                    <a:pt x="25" y="3"/>
                    <a:pt x="24" y="3"/>
                    <a:pt x="24" y="3"/>
                  </a:cubicBezTo>
                  <a:cubicBezTo>
                    <a:pt x="23" y="3"/>
                    <a:pt x="22" y="3"/>
                    <a:pt x="22" y="3"/>
                  </a:cubicBezTo>
                  <a:cubicBezTo>
                    <a:pt x="21" y="3"/>
                    <a:pt x="20" y="3"/>
                    <a:pt x="20" y="3"/>
                  </a:cubicBezTo>
                  <a:cubicBezTo>
                    <a:pt x="19" y="3"/>
                    <a:pt x="18" y="3"/>
                    <a:pt x="17" y="3"/>
                  </a:cubicBezTo>
                  <a:cubicBezTo>
                    <a:pt x="17" y="3"/>
                    <a:pt x="16" y="3"/>
                    <a:pt x="15" y="3"/>
                  </a:cubicBezTo>
                  <a:cubicBezTo>
                    <a:pt x="14" y="3"/>
                    <a:pt x="13" y="3"/>
                    <a:pt x="13" y="4"/>
                  </a:cubicBezTo>
                  <a:cubicBezTo>
                    <a:pt x="12" y="4"/>
                    <a:pt x="12" y="4"/>
                    <a:pt x="11" y="4"/>
                  </a:cubicBezTo>
                  <a:cubicBezTo>
                    <a:pt x="11" y="4"/>
                    <a:pt x="11" y="4"/>
                    <a:pt x="10" y="4"/>
                  </a:cubicBezTo>
                  <a:cubicBezTo>
                    <a:pt x="10" y="4"/>
                    <a:pt x="9" y="4"/>
                    <a:pt x="9" y="4"/>
                  </a:cubicBezTo>
                  <a:cubicBezTo>
                    <a:pt x="9" y="4"/>
                    <a:pt x="8" y="4"/>
                    <a:pt x="8" y="5"/>
                  </a:cubicBezTo>
                  <a:cubicBezTo>
                    <a:pt x="7" y="5"/>
                    <a:pt x="6" y="5"/>
                    <a:pt x="6" y="5"/>
                  </a:cubicBezTo>
                  <a:cubicBezTo>
                    <a:pt x="5" y="5"/>
                    <a:pt x="5" y="5"/>
                    <a:pt x="5" y="6"/>
                  </a:cubicBezTo>
                  <a:cubicBezTo>
                    <a:pt x="4" y="6"/>
                    <a:pt x="4" y="6"/>
                    <a:pt x="4" y="6"/>
                  </a:cubicBezTo>
                  <a:cubicBezTo>
                    <a:pt x="3" y="6"/>
                    <a:pt x="2" y="6"/>
                    <a:pt x="2" y="6"/>
                  </a:cubicBezTo>
                  <a:cubicBezTo>
                    <a:pt x="2" y="7"/>
                    <a:pt x="1" y="7"/>
                    <a:pt x="1" y="7"/>
                  </a:cubicBezTo>
                  <a:cubicBezTo>
                    <a:pt x="0" y="7"/>
                    <a:pt x="0" y="7"/>
                    <a:pt x="0" y="7"/>
                  </a:cubicBezTo>
                  <a:cubicBezTo>
                    <a:pt x="0" y="7"/>
                    <a:pt x="0" y="7"/>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ṧlïďé">
              <a:extLst>
                <a:ext uri="{FF2B5EF4-FFF2-40B4-BE49-F238E27FC236}">
                  <a16:creationId xmlns:a16="http://schemas.microsoft.com/office/drawing/2014/main" id="{0E523282-065A-47B3-8D10-280F8E1F5579}"/>
                </a:ext>
              </a:extLst>
            </p:cNvPr>
            <p:cNvSpPr/>
            <p:nvPr/>
          </p:nvSpPr>
          <p:spPr bwMode="auto">
            <a:xfrm>
              <a:off x="7373939" y="2835276"/>
              <a:ext cx="0" cy="71438"/>
            </a:xfrm>
            <a:custGeom>
              <a:avLst/>
              <a:gdLst>
                <a:gd name="T0" fmla="*/ 17 h 17"/>
                <a:gd name="T1" fmla="*/ 0 h 17"/>
                <a:gd name="T2" fmla="*/ 17 h 17"/>
              </a:gdLst>
              <a:ahLst/>
              <a:cxnLst>
                <a:cxn ang="0">
                  <a:pos x="0" y="T0"/>
                </a:cxn>
                <a:cxn ang="0">
                  <a:pos x="0" y="T1"/>
                </a:cxn>
                <a:cxn ang="0">
                  <a:pos x="0" y="T2"/>
                </a:cxn>
              </a:cxnLst>
              <a:rect l="0" t="0" r="r" b="b"/>
              <a:pathLst>
                <a:path h="17">
                  <a:moveTo>
                    <a:pt x="0" y="17"/>
                  </a:moveTo>
                  <a:cubicBezTo>
                    <a:pt x="0" y="17"/>
                    <a:pt x="0" y="10"/>
                    <a:pt x="0" y="0"/>
                  </a:cubicBezTo>
                  <a:cubicBezTo>
                    <a:pt x="0" y="10"/>
                    <a:pt x="0" y="17"/>
                    <a:pt x="0" y="1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íṩļîḓê">
              <a:extLst>
                <a:ext uri="{FF2B5EF4-FFF2-40B4-BE49-F238E27FC236}">
                  <a16:creationId xmlns:a16="http://schemas.microsoft.com/office/drawing/2014/main" id="{6B0B6CE4-E365-48B8-9B01-4B3D49B57AFF}"/>
                </a:ext>
              </a:extLst>
            </p:cNvPr>
            <p:cNvSpPr/>
            <p:nvPr/>
          </p:nvSpPr>
          <p:spPr bwMode="auto">
            <a:xfrm>
              <a:off x="7299326" y="2624138"/>
              <a:ext cx="657225" cy="396875"/>
            </a:xfrm>
            <a:custGeom>
              <a:avLst/>
              <a:gdLst>
                <a:gd name="T0" fmla="*/ 19 w 159"/>
                <a:gd name="T1" fmla="*/ 96 h 96"/>
                <a:gd name="T2" fmla="*/ 4 w 159"/>
                <a:gd name="T3" fmla="*/ 75 h 96"/>
                <a:gd name="T4" fmla="*/ 19 w 159"/>
                <a:gd name="T5" fmla="*/ 20 h 96"/>
                <a:gd name="T6" fmla="*/ 31 w 159"/>
                <a:gd name="T7" fmla="*/ 15 h 96"/>
                <a:gd name="T8" fmla="*/ 137 w 159"/>
                <a:gd name="T9" fmla="*/ 18 h 96"/>
                <a:gd name="T10" fmla="*/ 87 w 159"/>
                <a:gd name="T11" fmla="*/ 40 h 96"/>
                <a:gd name="T12" fmla="*/ 38 w 159"/>
                <a:gd name="T13" fmla="*/ 45 h 96"/>
                <a:gd name="T14" fmla="*/ 34 w 159"/>
                <a:gd name="T15" fmla="*/ 65 h 96"/>
                <a:gd name="T16" fmla="*/ 18 w 159"/>
                <a:gd name="T17" fmla="*/ 90 h 96"/>
                <a:gd name="T18" fmla="*/ 19 w 159"/>
                <a:gd name="T1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96">
                  <a:moveTo>
                    <a:pt x="19" y="96"/>
                  </a:moveTo>
                  <a:cubicBezTo>
                    <a:pt x="19" y="96"/>
                    <a:pt x="10" y="94"/>
                    <a:pt x="4" y="75"/>
                  </a:cubicBezTo>
                  <a:cubicBezTo>
                    <a:pt x="0" y="62"/>
                    <a:pt x="3" y="34"/>
                    <a:pt x="19" y="20"/>
                  </a:cubicBezTo>
                  <a:cubicBezTo>
                    <a:pt x="28" y="11"/>
                    <a:pt x="31" y="15"/>
                    <a:pt x="31" y="15"/>
                  </a:cubicBezTo>
                  <a:cubicBezTo>
                    <a:pt x="31" y="15"/>
                    <a:pt x="126" y="0"/>
                    <a:pt x="137" y="18"/>
                  </a:cubicBezTo>
                  <a:cubicBezTo>
                    <a:pt x="146" y="35"/>
                    <a:pt x="159" y="45"/>
                    <a:pt x="87" y="40"/>
                  </a:cubicBezTo>
                  <a:cubicBezTo>
                    <a:pt x="61" y="38"/>
                    <a:pt x="38" y="45"/>
                    <a:pt x="38" y="45"/>
                  </a:cubicBezTo>
                  <a:cubicBezTo>
                    <a:pt x="38" y="45"/>
                    <a:pt x="39" y="53"/>
                    <a:pt x="34" y="65"/>
                  </a:cubicBezTo>
                  <a:cubicBezTo>
                    <a:pt x="30" y="77"/>
                    <a:pt x="18" y="90"/>
                    <a:pt x="18" y="90"/>
                  </a:cubicBezTo>
                  <a:lnTo>
                    <a:pt x="19" y="96"/>
                  </a:lnTo>
                  <a:close/>
                </a:path>
              </a:pathLst>
            </a:custGeom>
            <a:solidFill>
              <a:srgbClr val="6833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iṩḻîdé">
              <a:extLst>
                <a:ext uri="{FF2B5EF4-FFF2-40B4-BE49-F238E27FC236}">
                  <a16:creationId xmlns:a16="http://schemas.microsoft.com/office/drawing/2014/main" id="{53A67FDB-38BC-4BE2-A447-00C15E974830}"/>
                </a:ext>
              </a:extLst>
            </p:cNvPr>
            <p:cNvSpPr/>
            <p:nvPr/>
          </p:nvSpPr>
          <p:spPr bwMode="auto">
            <a:xfrm>
              <a:off x="6969126" y="3319463"/>
              <a:ext cx="407988" cy="561975"/>
            </a:xfrm>
            <a:custGeom>
              <a:avLst/>
              <a:gdLst>
                <a:gd name="T0" fmla="*/ 98 w 99"/>
                <a:gd name="T1" fmla="*/ 63 h 136"/>
                <a:gd name="T2" fmla="*/ 94 w 99"/>
                <a:gd name="T3" fmla="*/ 74 h 136"/>
                <a:gd name="T4" fmla="*/ 25 w 99"/>
                <a:gd name="T5" fmla="*/ 132 h 136"/>
                <a:gd name="T6" fmla="*/ 10 w 99"/>
                <a:gd name="T7" fmla="*/ 134 h 136"/>
                <a:gd name="T8" fmla="*/ 10 w 99"/>
                <a:gd name="T9" fmla="*/ 134 h 136"/>
                <a:gd name="T10" fmla="*/ 0 w 99"/>
                <a:gd name="T11" fmla="*/ 119 h 136"/>
                <a:gd name="T12" fmla="*/ 0 w 99"/>
                <a:gd name="T13" fmla="*/ 34 h 136"/>
                <a:gd name="T14" fmla="*/ 22 w 99"/>
                <a:gd name="T15" fmla="*/ 34 h 136"/>
                <a:gd name="T16" fmla="*/ 31 w 99"/>
                <a:gd name="T17" fmla="*/ 74 h 136"/>
                <a:gd name="T18" fmla="*/ 97 w 99"/>
                <a:gd name="T19" fmla="*/ 0 h 136"/>
                <a:gd name="T20" fmla="*/ 98 w 99"/>
                <a:gd name="T21" fmla="*/ 6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6">
                  <a:moveTo>
                    <a:pt x="98" y="63"/>
                  </a:moveTo>
                  <a:cubicBezTo>
                    <a:pt x="99" y="67"/>
                    <a:pt x="97" y="71"/>
                    <a:pt x="94" y="74"/>
                  </a:cubicBezTo>
                  <a:cubicBezTo>
                    <a:pt x="25" y="132"/>
                    <a:pt x="25" y="132"/>
                    <a:pt x="25" y="132"/>
                  </a:cubicBezTo>
                  <a:cubicBezTo>
                    <a:pt x="21" y="135"/>
                    <a:pt x="15" y="136"/>
                    <a:pt x="10" y="134"/>
                  </a:cubicBezTo>
                  <a:cubicBezTo>
                    <a:pt x="10" y="134"/>
                    <a:pt x="10" y="134"/>
                    <a:pt x="10" y="134"/>
                  </a:cubicBezTo>
                  <a:cubicBezTo>
                    <a:pt x="4" y="131"/>
                    <a:pt x="0" y="126"/>
                    <a:pt x="0" y="119"/>
                  </a:cubicBezTo>
                  <a:cubicBezTo>
                    <a:pt x="0" y="34"/>
                    <a:pt x="0" y="34"/>
                    <a:pt x="0" y="34"/>
                  </a:cubicBezTo>
                  <a:cubicBezTo>
                    <a:pt x="22" y="34"/>
                    <a:pt x="22" y="34"/>
                    <a:pt x="22" y="34"/>
                  </a:cubicBezTo>
                  <a:cubicBezTo>
                    <a:pt x="31" y="74"/>
                    <a:pt x="31" y="74"/>
                    <a:pt x="31" y="74"/>
                  </a:cubicBezTo>
                  <a:cubicBezTo>
                    <a:pt x="97" y="0"/>
                    <a:pt x="97" y="0"/>
                    <a:pt x="97" y="0"/>
                  </a:cubicBezTo>
                  <a:lnTo>
                    <a:pt x="98" y="63"/>
                  </a:lnTo>
                  <a:close/>
                </a:path>
              </a:pathLst>
            </a:custGeom>
            <a:solidFill>
              <a:srgbClr val="086B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iŝḻíḍè">
              <a:extLst>
                <a:ext uri="{FF2B5EF4-FFF2-40B4-BE49-F238E27FC236}">
                  <a16:creationId xmlns:a16="http://schemas.microsoft.com/office/drawing/2014/main" id="{C7A4BC04-AC58-402F-93D6-8C5BA8C84774}"/>
                </a:ext>
              </a:extLst>
            </p:cNvPr>
            <p:cNvSpPr/>
            <p:nvPr/>
          </p:nvSpPr>
          <p:spPr bwMode="auto">
            <a:xfrm>
              <a:off x="7773989" y="3319463"/>
              <a:ext cx="463550" cy="546100"/>
            </a:xfrm>
            <a:custGeom>
              <a:avLst/>
              <a:gdLst>
                <a:gd name="T0" fmla="*/ 30 w 112"/>
                <a:gd name="T1" fmla="*/ 0 h 132"/>
                <a:gd name="T2" fmla="*/ 108 w 112"/>
                <a:gd name="T3" fmla="*/ 107 h 132"/>
                <a:gd name="T4" fmla="*/ 110 w 112"/>
                <a:gd name="T5" fmla="*/ 122 h 132"/>
                <a:gd name="T6" fmla="*/ 110 w 112"/>
                <a:gd name="T7" fmla="*/ 122 h 132"/>
                <a:gd name="T8" fmla="*/ 96 w 112"/>
                <a:gd name="T9" fmla="*/ 132 h 132"/>
                <a:gd name="T10" fmla="*/ 11 w 112"/>
                <a:gd name="T11" fmla="*/ 132 h 132"/>
                <a:gd name="T12" fmla="*/ 0 w 112"/>
                <a:gd name="T13" fmla="*/ 111 h 132"/>
                <a:gd name="T14" fmla="*/ 56 w 112"/>
                <a:gd name="T15" fmla="*/ 98 h 132"/>
                <a:gd name="T16" fmla="*/ 29 w 112"/>
                <a:gd name="T17" fmla="*/ 68 h 132"/>
                <a:gd name="T18" fmla="*/ 30 w 11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32">
                  <a:moveTo>
                    <a:pt x="30" y="0"/>
                  </a:moveTo>
                  <a:cubicBezTo>
                    <a:pt x="108" y="107"/>
                    <a:pt x="108" y="107"/>
                    <a:pt x="108" y="107"/>
                  </a:cubicBezTo>
                  <a:cubicBezTo>
                    <a:pt x="111" y="111"/>
                    <a:pt x="112" y="117"/>
                    <a:pt x="110" y="122"/>
                  </a:cubicBezTo>
                  <a:cubicBezTo>
                    <a:pt x="110" y="122"/>
                    <a:pt x="110" y="122"/>
                    <a:pt x="110" y="122"/>
                  </a:cubicBezTo>
                  <a:cubicBezTo>
                    <a:pt x="108" y="128"/>
                    <a:pt x="102" y="132"/>
                    <a:pt x="96" y="132"/>
                  </a:cubicBezTo>
                  <a:cubicBezTo>
                    <a:pt x="11" y="132"/>
                    <a:pt x="11" y="132"/>
                    <a:pt x="11" y="132"/>
                  </a:cubicBezTo>
                  <a:cubicBezTo>
                    <a:pt x="0" y="111"/>
                    <a:pt x="0" y="111"/>
                    <a:pt x="0" y="111"/>
                  </a:cubicBezTo>
                  <a:cubicBezTo>
                    <a:pt x="56" y="98"/>
                    <a:pt x="56" y="98"/>
                    <a:pt x="56" y="98"/>
                  </a:cubicBezTo>
                  <a:cubicBezTo>
                    <a:pt x="29" y="68"/>
                    <a:pt x="29" y="68"/>
                    <a:pt x="29" y="68"/>
                  </a:cubicBezTo>
                  <a:lnTo>
                    <a:pt x="30" y="0"/>
                  </a:lnTo>
                  <a:close/>
                </a:path>
              </a:pathLst>
            </a:custGeom>
            <a:solidFill>
              <a:srgbClr val="086B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í$ľide">
              <a:extLst>
                <a:ext uri="{FF2B5EF4-FFF2-40B4-BE49-F238E27FC236}">
                  <a16:creationId xmlns:a16="http://schemas.microsoft.com/office/drawing/2014/main" id="{4BB4C36B-5799-4CD2-A867-CDC843D60655}"/>
                </a:ext>
              </a:extLst>
            </p:cNvPr>
            <p:cNvSpPr/>
            <p:nvPr/>
          </p:nvSpPr>
          <p:spPr bwMode="auto">
            <a:xfrm>
              <a:off x="7307264" y="2497138"/>
              <a:ext cx="649288" cy="396875"/>
            </a:xfrm>
            <a:custGeom>
              <a:avLst/>
              <a:gdLst>
                <a:gd name="T0" fmla="*/ 0 w 157"/>
                <a:gd name="T1" fmla="*/ 92 h 96"/>
                <a:gd name="T2" fmla="*/ 32 w 157"/>
                <a:gd name="T3" fmla="*/ 18 h 96"/>
                <a:gd name="T4" fmla="*/ 42 w 157"/>
                <a:gd name="T5" fmla="*/ 22 h 96"/>
                <a:gd name="T6" fmla="*/ 42 w 157"/>
                <a:gd name="T7" fmla="*/ 22 h 96"/>
                <a:gd name="T8" fmla="*/ 52 w 157"/>
                <a:gd name="T9" fmla="*/ 25 h 96"/>
                <a:gd name="T10" fmla="*/ 56 w 157"/>
                <a:gd name="T11" fmla="*/ 18 h 96"/>
                <a:gd name="T12" fmla="*/ 58 w 157"/>
                <a:gd name="T13" fmla="*/ 13 h 96"/>
                <a:gd name="T14" fmla="*/ 76 w 157"/>
                <a:gd name="T15" fmla="*/ 20 h 96"/>
                <a:gd name="T16" fmla="*/ 76 w 157"/>
                <a:gd name="T17" fmla="*/ 20 h 96"/>
                <a:gd name="T18" fmla="*/ 77 w 157"/>
                <a:gd name="T19" fmla="*/ 25 h 96"/>
                <a:gd name="T20" fmla="*/ 85 w 157"/>
                <a:gd name="T21" fmla="*/ 20 h 96"/>
                <a:gd name="T22" fmla="*/ 106 w 157"/>
                <a:gd name="T23" fmla="*/ 1 h 96"/>
                <a:gd name="T24" fmla="*/ 110 w 157"/>
                <a:gd name="T25" fmla="*/ 0 h 96"/>
                <a:gd name="T26" fmla="*/ 112 w 157"/>
                <a:gd name="T27" fmla="*/ 7 h 96"/>
                <a:gd name="T28" fmla="*/ 112 w 157"/>
                <a:gd name="T29" fmla="*/ 7 h 96"/>
                <a:gd name="T30" fmla="*/ 117 w 157"/>
                <a:gd name="T31" fmla="*/ 24 h 96"/>
                <a:gd name="T32" fmla="*/ 130 w 157"/>
                <a:gd name="T33" fmla="*/ 11 h 96"/>
                <a:gd name="T34" fmla="*/ 141 w 157"/>
                <a:gd name="T35" fmla="*/ 20 h 96"/>
                <a:gd name="T36" fmla="*/ 140 w 157"/>
                <a:gd name="T37" fmla="*/ 22 h 96"/>
                <a:gd name="T38" fmla="*/ 135 w 157"/>
                <a:gd name="T39" fmla="*/ 37 h 96"/>
                <a:gd name="T40" fmla="*/ 145 w 157"/>
                <a:gd name="T41" fmla="*/ 26 h 96"/>
                <a:gd name="T42" fmla="*/ 156 w 157"/>
                <a:gd name="T43" fmla="*/ 36 h 96"/>
                <a:gd name="T44" fmla="*/ 147 w 157"/>
                <a:gd name="T45" fmla="*/ 96 h 96"/>
                <a:gd name="T46" fmla="*/ 135 w 157"/>
                <a:gd name="T47" fmla="*/ 80 h 96"/>
                <a:gd name="T48" fmla="*/ 130 w 157"/>
                <a:gd name="T49" fmla="*/ 84 h 96"/>
                <a:gd name="T50" fmla="*/ 27 w 157"/>
                <a:gd name="T51" fmla="*/ 80 h 96"/>
                <a:gd name="T52" fmla="*/ 5 w 157"/>
                <a:gd name="T53"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7" h="96">
                  <a:moveTo>
                    <a:pt x="0" y="92"/>
                  </a:moveTo>
                  <a:cubicBezTo>
                    <a:pt x="1" y="65"/>
                    <a:pt x="13" y="38"/>
                    <a:pt x="32" y="18"/>
                  </a:cubicBezTo>
                  <a:cubicBezTo>
                    <a:pt x="36" y="14"/>
                    <a:pt x="42" y="17"/>
                    <a:pt x="42" y="22"/>
                  </a:cubicBezTo>
                  <a:cubicBezTo>
                    <a:pt x="42" y="22"/>
                    <a:pt x="42" y="22"/>
                    <a:pt x="42" y="22"/>
                  </a:cubicBezTo>
                  <a:cubicBezTo>
                    <a:pt x="42" y="27"/>
                    <a:pt x="49" y="29"/>
                    <a:pt x="52" y="25"/>
                  </a:cubicBezTo>
                  <a:cubicBezTo>
                    <a:pt x="53" y="23"/>
                    <a:pt x="54" y="21"/>
                    <a:pt x="56" y="18"/>
                  </a:cubicBezTo>
                  <a:cubicBezTo>
                    <a:pt x="56" y="17"/>
                    <a:pt x="57" y="15"/>
                    <a:pt x="58" y="13"/>
                  </a:cubicBezTo>
                  <a:cubicBezTo>
                    <a:pt x="64" y="5"/>
                    <a:pt x="78" y="10"/>
                    <a:pt x="76" y="20"/>
                  </a:cubicBezTo>
                  <a:cubicBezTo>
                    <a:pt x="76" y="20"/>
                    <a:pt x="76" y="20"/>
                    <a:pt x="76" y="20"/>
                  </a:cubicBezTo>
                  <a:cubicBezTo>
                    <a:pt x="76" y="22"/>
                    <a:pt x="76" y="23"/>
                    <a:pt x="77" y="25"/>
                  </a:cubicBezTo>
                  <a:cubicBezTo>
                    <a:pt x="79" y="27"/>
                    <a:pt x="83" y="24"/>
                    <a:pt x="85" y="20"/>
                  </a:cubicBezTo>
                  <a:cubicBezTo>
                    <a:pt x="90" y="12"/>
                    <a:pt x="97" y="5"/>
                    <a:pt x="106" y="1"/>
                  </a:cubicBezTo>
                  <a:cubicBezTo>
                    <a:pt x="107" y="1"/>
                    <a:pt x="109" y="0"/>
                    <a:pt x="110" y="0"/>
                  </a:cubicBezTo>
                  <a:cubicBezTo>
                    <a:pt x="112" y="1"/>
                    <a:pt x="112" y="4"/>
                    <a:pt x="112" y="7"/>
                  </a:cubicBezTo>
                  <a:cubicBezTo>
                    <a:pt x="112" y="7"/>
                    <a:pt x="112" y="7"/>
                    <a:pt x="112" y="7"/>
                  </a:cubicBezTo>
                  <a:cubicBezTo>
                    <a:pt x="111" y="14"/>
                    <a:pt x="111" y="28"/>
                    <a:pt x="117" y="24"/>
                  </a:cubicBezTo>
                  <a:cubicBezTo>
                    <a:pt x="119" y="23"/>
                    <a:pt x="128" y="12"/>
                    <a:pt x="130" y="11"/>
                  </a:cubicBezTo>
                  <a:cubicBezTo>
                    <a:pt x="136" y="8"/>
                    <a:pt x="143" y="13"/>
                    <a:pt x="141" y="20"/>
                  </a:cubicBezTo>
                  <a:cubicBezTo>
                    <a:pt x="140" y="20"/>
                    <a:pt x="140" y="21"/>
                    <a:pt x="140" y="22"/>
                  </a:cubicBezTo>
                  <a:cubicBezTo>
                    <a:pt x="139" y="25"/>
                    <a:pt x="128" y="34"/>
                    <a:pt x="135" y="37"/>
                  </a:cubicBezTo>
                  <a:cubicBezTo>
                    <a:pt x="135" y="37"/>
                    <a:pt x="145" y="27"/>
                    <a:pt x="145" y="26"/>
                  </a:cubicBezTo>
                  <a:cubicBezTo>
                    <a:pt x="151" y="24"/>
                    <a:pt x="157" y="29"/>
                    <a:pt x="156" y="36"/>
                  </a:cubicBezTo>
                  <a:cubicBezTo>
                    <a:pt x="147" y="96"/>
                    <a:pt x="147" y="96"/>
                    <a:pt x="147" y="96"/>
                  </a:cubicBezTo>
                  <a:cubicBezTo>
                    <a:pt x="141" y="93"/>
                    <a:pt x="139" y="85"/>
                    <a:pt x="135" y="80"/>
                  </a:cubicBezTo>
                  <a:cubicBezTo>
                    <a:pt x="131" y="74"/>
                    <a:pt x="136" y="88"/>
                    <a:pt x="130" y="84"/>
                  </a:cubicBezTo>
                  <a:cubicBezTo>
                    <a:pt x="100" y="58"/>
                    <a:pt x="56" y="67"/>
                    <a:pt x="27" y="80"/>
                  </a:cubicBezTo>
                  <a:cubicBezTo>
                    <a:pt x="20" y="83"/>
                    <a:pt x="11" y="85"/>
                    <a:pt x="5" y="90"/>
                  </a:cubicBezTo>
                </a:path>
              </a:pathLst>
            </a:custGeom>
            <a:solidFill>
              <a:srgbClr val="6833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išḷíḋe">
              <a:extLst>
                <a:ext uri="{FF2B5EF4-FFF2-40B4-BE49-F238E27FC236}">
                  <a16:creationId xmlns:a16="http://schemas.microsoft.com/office/drawing/2014/main" id="{3D21D37B-23B7-4BF8-BEBF-C803E368BBB3}"/>
                </a:ext>
              </a:extLst>
            </p:cNvPr>
            <p:cNvSpPr/>
            <p:nvPr/>
          </p:nvSpPr>
          <p:spPr bwMode="auto">
            <a:xfrm>
              <a:off x="3924301" y="2600326"/>
              <a:ext cx="2001838" cy="1620838"/>
            </a:xfrm>
            <a:prstGeom prst="rect">
              <a:avLst/>
            </a:prstGeom>
            <a:solidFill>
              <a:srgbClr val="D1DB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 name="îşḻîďé">
              <a:extLst>
                <a:ext uri="{FF2B5EF4-FFF2-40B4-BE49-F238E27FC236}">
                  <a16:creationId xmlns:a16="http://schemas.microsoft.com/office/drawing/2014/main" id="{5DC030D1-6E8B-42B4-A8E8-F4D9308777B1}"/>
                </a:ext>
              </a:extLst>
            </p:cNvPr>
            <p:cNvSpPr/>
            <p:nvPr/>
          </p:nvSpPr>
          <p:spPr bwMode="auto">
            <a:xfrm>
              <a:off x="4238626" y="3857626"/>
              <a:ext cx="993775" cy="363538"/>
            </a:xfrm>
            <a:prstGeom prst="rect">
              <a:avLst/>
            </a:prstGeom>
            <a:solidFill>
              <a:srgbClr val="A8B5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5" name="işļïḓè">
              <a:extLst>
                <a:ext uri="{FF2B5EF4-FFF2-40B4-BE49-F238E27FC236}">
                  <a16:creationId xmlns:a16="http://schemas.microsoft.com/office/drawing/2014/main" id="{FFC77F7B-DF9C-43E5-92FD-67C48863DE0C}"/>
                </a:ext>
              </a:extLst>
            </p:cNvPr>
            <p:cNvSpPr/>
            <p:nvPr/>
          </p:nvSpPr>
          <p:spPr bwMode="auto">
            <a:xfrm>
              <a:off x="4276726" y="3063876"/>
              <a:ext cx="1401763" cy="677863"/>
            </a:xfrm>
            <a:custGeom>
              <a:avLst/>
              <a:gdLst>
                <a:gd name="T0" fmla="*/ 8 w 883"/>
                <a:gd name="T1" fmla="*/ 427 h 427"/>
                <a:gd name="T2" fmla="*/ 0 w 883"/>
                <a:gd name="T3" fmla="*/ 419 h 427"/>
                <a:gd name="T4" fmla="*/ 164 w 883"/>
                <a:gd name="T5" fmla="*/ 270 h 427"/>
                <a:gd name="T6" fmla="*/ 279 w 883"/>
                <a:gd name="T7" fmla="*/ 359 h 427"/>
                <a:gd name="T8" fmla="*/ 516 w 883"/>
                <a:gd name="T9" fmla="*/ 153 h 427"/>
                <a:gd name="T10" fmla="*/ 641 w 883"/>
                <a:gd name="T11" fmla="*/ 270 h 427"/>
                <a:gd name="T12" fmla="*/ 875 w 883"/>
                <a:gd name="T13" fmla="*/ 0 h 427"/>
                <a:gd name="T14" fmla="*/ 883 w 883"/>
                <a:gd name="T15" fmla="*/ 7 h 427"/>
                <a:gd name="T16" fmla="*/ 641 w 883"/>
                <a:gd name="T17" fmla="*/ 286 h 427"/>
                <a:gd name="T18" fmla="*/ 516 w 883"/>
                <a:gd name="T19" fmla="*/ 166 h 427"/>
                <a:gd name="T20" fmla="*/ 281 w 883"/>
                <a:gd name="T21" fmla="*/ 375 h 427"/>
                <a:gd name="T22" fmla="*/ 167 w 883"/>
                <a:gd name="T23" fmla="*/ 283 h 427"/>
                <a:gd name="T24" fmla="*/ 8 w 883"/>
                <a:gd name="T25"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427">
                  <a:moveTo>
                    <a:pt x="8" y="427"/>
                  </a:moveTo>
                  <a:lnTo>
                    <a:pt x="0" y="419"/>
                  </a:lnTo>
                  <a:lnTo>
                    <a:pt x="164" y="270"/>
                  </a:lnTo>
                  <a:lnTo>
                    <a:pt x="279" y="359"/>
                  </a:lnTo>
                  <a:lnTo>
                    <a:pt x="516" y="153"/>
                  </a:lnTo>
                  <a:lnTo>
                    <a:pt x="641" y="270"/>
                  </a:lnTo>
                  <a:lnTo>
                    <a:pt x="875" y="0"/>
                  </a:lnTo>
                  <a:lnTo>
                    <a:pt x="883" y="7"/>
                  </a:lnTo>
                  <a:lnTo>
                    <a:pt x="641" y="286"/>
                  </a:lnTo>
                  <a:lnTo>
                    <a:pt x="516" y="166"/>
                  </a:lnTo>
                  <a:lnTo>
                    <a:pt x="281" y="375"/>
                  </a:lnTo>
                  <a:lnTo>
                    <a:pt x="167" y="283"/>
                  </a:lnTo>
                  <a:lnTo>
                    <a:pt x="8" y="427"/>
                  </a:lnTo>
                  <a:close/>
                </a:path>
              </a:pathLst>
            </a:cu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i$ļîḍé">
              <a:extLst>
                <a:ext uri="{FF2B5EF4-FFF2-40B4-BE49-F238E27FC236}">
                  <a16:creationId xmlns:a16="http://schemas.microsoft.com/office/drawing/2014/main" id="{CEDA5EC2-8FF8-4A3A-B79B-BC987F4A8A0A}"/>
                </a:ext>
              </a:extLst>
            </p:cNvPr>
            <p:cNvSpPr/>
            <p:nvPr/>
          </p:nvSpPr>
          <p:spPr bwMode="auto">
            <a:xfrm>
              <a:off x="4140201" y="2865438"/>
              <a:ext cx="1571625" cy="1090613"/>
            </a:xfrm>
            <a:custGeom>
              <a:avLst/>
              <a:gdLst>
                <a:gd name="T0" fmla="*/ 990 w 990"/>
                <a:gd name="T1" fmla="*/ 687 h 687"/>
                <a:gd name="T2" fmla="*/ 0 w 990"/>
                <a:gd name="T3" fmla="*/ 687 h 687"/>
                <a:gd name="T4" fmla="*/ 0 w 990"/>
                <a:gd name="T5" fmla="*/ 0 h 687"/>
                <a:gd name="T6" fmla="*/ 10 w 990"/>
                <a:gd name="T7" fmla="*/ 0 h 687"/>
                <a:gd name="T8" fmla="*/ 10 w 990"/>
                <a:gd name="T9" fmla="*/ 677 h 687"/>
                <a:gd name="T10" fmla="*/ 990 w 990"/>
                <a:gd name="T11" fmla="*/ 677 h 687"/>
                <a:gd name="T12" fmla="*/ 990 w 990"/>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990" h="687">
                  <a:moveTo>
                    <a:pt x="990" y="687"/>
                  </a:moveTo>
                  <a:lnTo>
                    <a:pt x="0" y="687"/>
                  </a:lnTo>
                  <a:lnTo>
                    <a:pt x="0" y="0"/>
                  </a:lnTo>
                  <a:lnTo>
                    <a:pt x="10" y="0"/>
                  </a:lnTo>
                  <a:lnTo>
                    <a:pt x="10" y="677"/>
                  </a:lnTo>
                  <a:lnTo>
                    <a:pt x="990" y="677"/>
                  </a:lnTo>
                  <a:lnTo>
                    <a:pt x="990" y="687"/>
                  </a:lnTo>
                  <a:close/>
                </a:path>
              </a:pathLst>
            </a:cu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ṡľïḍé">
              <a:extLst>
                <a:ext uri="{FF2B5EF4-FFF2-40B4-BE49-F238E27FC236}">
                  <a16:creationId xmlns:a16="http://schemas.microsoft.com/office/drawing/2014/main" id="{46EF24C6-CB1E-4C20-8ABE-31D258B5C4B4}"/>
                </a:ext>
              </a:extLst>
            </p:cNvPr>
            <p:cNvSpPr/>
            <p:nvPr/>
          </p:nvSpPr>
          <p:spPr bwMode="auto">
            <a:xfrm>
              <a:off x="5248276" y="3443288"/>
              <a:ext cx="95250" cy="90488"/>
            </a:xfrm>
            <a:prstGeom prst="ellipse">
              <a:avLst/>
            </a:pr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iślíḑê">
              <a:extLst>
                <a:ext uri="{FF2B5EF4-FFF2-40B4-BE49-F238E27FC236}">
                  <a16:creationId xmlns:a16="http://schemas.microsoft.com/office/drawing/2014/main" id="{089195F8-DDC5-4F5F-A51F-16E70F01A0C8}"/>
                </a:ext>
              </a:extLst>
            </p:cNvPr>
            <p:cNvSpPr/>
            <p:nvPr/>
          </p:nvSpPr>
          <p:spPr bwMode="auto">
            <a:xfrm>
              <a:off x="5310189" y="3448051"/>
              <a:ext cx="7938" cy="3175"/>
            </a:xfrm>
            <a:custGeom>
              <a:avLst/>
              <a:gdLst>
                <a:gd name="T0" fmla="*/ 1 w 2"/>
                <a:gd name="T1" fmla="*/ 0 h 1"/>
                <a:gd name="T2" fmla="*/ 2 w 2"/>
                <a:gd name="T3" fmla="*/ 1 h 1"/>
                <a:gd name="T4" fmla="*/ 0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2" y="0"/>
                    <a:pt x="2" y="1"/>
                    <a:pt x="2" y="1"/>
                  </a:cubicBezTo>
                  <a:cubicBezTo>
                    <a:pt x="1" y="1"/>
                    <a:pt x="0" y="0"/>
                    <a:pt x="0" y="0"/>
                  </a:cubicBezTo>
                  <a:lnTo>
                    <a:pt x="1" y="0"/>
                  </a:lnTo>
                  <a:close/>
                </a:path>
              </a:pathLst>
            </a:custGeom>
            <a:solidFill>
              <a:srgbClr val="A8B5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iṧ1îde">
              <a:extLst>
                <a:ext uri="{FF2B5EF4-FFF2-40B4-BE49-F238E27FC236}">
                  <a16:creationId xmlns:a16="http://schemas.microsoft.com/office/drawing/2014/main" id="{C34AADC9-E53A-478C-A74D-E1F26036516E}"/>
                </a:ext>
              </a:extLst>
            </p:cNvPr>
            <p:cNvSpPr/>
            <p:nvPr/>
          </p:nvSpPr>
          <p:spPr bwMode="auto">
            <a:xfrm>
              <a:off x="5318126" y="3451226"/>
              <a:ext cx="677863" cy="769938"/>
            </a:xfrm>
            <a:custGeom>
              <a:avLst/>
              <a:gdLst>
                <a:gd name="T0" fmla="*/ 164 w 164"/>
                <a:gd name="T1" fmla="*/ 39 h 186"/>
                <a:gd name="T2" fmla="*/ 148 w 164"/>
                <a:gd name="T3" fmla="*/ 185 h 186"/>
                <a:gd name="T4" fmla="*/ 147 w 164"/>
                <a:gd name="T5" fmla="*/ 186 h 186"/>
                <a:gd name="T6" fmla="*/ 120 w 164"/>
                <a:gd name="T7" fmla="*/ 186 h 186"/>
                <a:gd name="T8" fmla="*/ 136 w 164"/>
                <a:gd name="T9" fmla="*/ 107 h 186"/>
                <a:gd name="T10" fmla="*/ 130 w 164"/>
                <a:gd name="T11" fmla="*/ 68 h 186"/>
                <a:gd name="T12" fmla="*/ 121 w 164"/>
                <a:gd name="T13" fmla="*/ 85 h 186"/>
                <a:gd name="T14" fmla="*/ 101 w 164"/>
                <a:gd name="T15" fmla="*/ 108 h 186"/>
                <a:gd name="T16" fmla="*/ 61 w 164"/>
                <a:gd name="T17" fmla="*/ 103 h 186"/>
                <a:gd name="T18" fmla="*/ 34 w 164"/>
                <a:gd name="T19" fmla="*/ 71 h 186"/>
                <a:gd name="T20" fmla="*/ 0 w 164"/>
                <a:gd name="T21" fmla="*/ 0 h 186"/>
                <a:gd name="T22" fmla="*/ 49 w 164"/>
                <a:gd name="T23" fmla="*/ 37 h 186"/>
                <a:gd name="T24" fmla="*/ 80 w 164"/>
                <a:gd name="T25" fmla="*/ 61 h 186"/>
                <a:gd name="T26" fmla="*/ 93 w 164"/>
                <a:gd name="T27" fmla="*/ 59 h 186"/>
                <a:gd name="T28" fmla="*/ 143 w 164"/>
                <a:gd name="T29" fmla="*/ 34 h 186"/>
                <a:gd name="T30" fmla="*/ 164 w 164"/>
                <a:gd name="T31" fmla="*/ 3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4" h="186">
                  <a:moveTo>
                    <a:pt x="164" y="39"/>
                  </a:moveTo>
                  <a:cubicBezTo>
                    <a:pt x="164" y="42"/>
                    <a:pt x="159" y="136"/>
                    <a:pt x="148" y="185"/>
                  </a:cubicBezTo>
                  <a:cubicBezTo>
                    <a:pt x="147" y="185"/>
                    <a:pt x="147" y="186"/>
                    <a:pt x="147" y="186"/>
                  </a:cubicBezTo>
                  <a:cubicBezTo>
                    <a:pt x="120" y="186"/>
                    <a:pt x="120" y="186"/>
                    <a:pt x="120" y="186"/>
                  </a:cubicBezTo>
                  <a:cubicBezTo>
                    <a:pt x="121" y="162"/>
                    <a:pt x="136" y="121"/>
                    <a:pt x="136" y="107"/>
                  </a:cubicBezTo>
                  <a:cubicBezTo>
                    <a:pt x="136" y="62"/>
                    <a:pt x="131" y="67"/>
                    <a:pt x="130" y="68"/>
                  </a:cubicBezTo>
                  <a:cubicBezTo>
                    <a:pt x="127" y="74"/>
                    <a:pt x="124" y="80"/>
                    <a:pt x="121" y="85"/>
                  </a:cubicBezTo>
                  <a:cubicBezTo>
                    <a:pt x="115" y="94"/>
                    <a:pt x="110" y="103"/>
                    <a:pt x="101" y="108"/>
                  </a:cubicBezTo>
                  <a:cubicBezTo>
                    <a:pt x="88" y="115"/>
                    <a:pt x="72" y="112"/>
                    <a:pt x="61" y="103"/>
                  </a:cubicBezTo>
                  <a:cubicBezTo>
                    <a:pt x="49" y="95"/>
                    <a:pt x="41" y="83"/>
                    <a:pt x="34" y="71"/>
                  </a:cubicBezTo>
                  <a:cubicBezTo>
                    <a:pt x="20" y="48"/>
                    <a:pt x="9" y="25"/>
                    <a:pt x="0" y="0"/>
                  </a:cubicBezTo>
                  <a:cubicBezTo>
                    <a:pt x="17" y="11"/>
                    <a:pt x="35" y="22"/>
                    <a:pt x="49" y="37"/>
                  </a:cubicBezTo>
                  <a:cubicBezTo>
                    <a:pt x="58" y="47"/>
                    <a:pt x="67" y="60"/>
                    <a:pt x="80" y="61"/>
                  </a:cubicBezTo>
                  <a:cubicBezTo>
                    <a:pt x="84" y="61"/>
                    <a:pt x="89" y="60"/>
                    <a:pt x="93" y="59"/>
                  </a:cubicBezTo>
                  <a:cubicBezTo>
                    <a:pt x="104" y="56"/>
                    <a:pt x="125" y="39"/>
                    <a:pt x="143" y="34"/>
                  </a:cubicBezTo>
                  <a:cubicBezTo>
                    <a:pt x="150" y="32"/>
                    <a:pt x="160" y="40"/>
                    <a:pt x="164" y="39"/>
                  </a:cubicBezTo>
                  <a:close/>
                </a:path>
              </a:pathLst>
            </a:custGeom>
            <a:solidFill>
              <a:srgbClr val="A8B5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ṡḷíḋé">
              <a:extLst>
                <a:ext uri="{FF2B5EF4-FFF2-40B4-BE49-F238E27FC236}">
                  <a16:creationId xmlns:a16="http://schemas.microsoft.com/office/drawing/2014/main" id="{309F1B2B-71A7-4FE8-8319-CF03A601C3BB}"/>
                </a:ext>
              </a:extLst>
            </p:cNvPr>
            <p:cNvSpPr/>
            <p:nvPr/>
          </p:nvSpPr>
          <p:spPr bwMode="auto">
            <a:xfrm>
              <a:off x="5822951" y="3605213"/>
              <a:ext cx="244475" cy="698500"/>
            </a:xfrm>
            <a:custGeom>
              <a:avLst/>
              <a:gdLst>
                <a:gd name="T0" fmla="*/ 4 w 59"/>
                <a:gd name="T1" fmla="*/ 169 h 169"/>
                <a:gd name="T2" fmla="*/ 18 w 59"/>
                <a:gd name="T3" fmla="*/ 91 h 169"/>
                <a:gd name="T4" fmla="*/ 15 w 59"/>
                <a:gd name="T5" fmla="*/ 15 h 169"/>
                <a:gd name="T6" fmla="*/ 9 w 59"/>
                <a:gd name="T7" fmla="*/ 8 h 169"/>
                <a:gd name="T8" fmla="*/ 27 w 59"/>
                <a:gd name="T9" fmla="*/ 1 h 169"/>
                <a:gd name="T10" fmla="*/ 48 w 59"/>
                <a:gd name="T11" fmla="*/ 9 h 169"/>
                <a:gd name="T12" fmla="*/ 53 w 59"/>
                <a:gd name="T13" fmla="*/ 20 h 169"/>
                <a:gd name="T14" fmla="*/ 54 w 59"/>
                <a:gd name="T15" fmla="*/ 77 h 169"/>
                <a:gd name="T16" fmla="*/ 27 w 59"/>
                <a:gd name="T17" fmla="*/ 128 h 169"/>
                <a:gd name="T18" fmla="*/ 8 w 59"/>
                <a:gd name="T19" fmla="*/ 15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169">
                  <a:moveTo>
                    <a:pt x="4" y="169"/>
                  </a:moveTo>
                  <a:cubicBezTo>
                    <a:pt x="0" y="142"/>
                    <a:pt x="13" y="117"/>
                    <a:pt x="18" y="91"/>
                  </a:cubicBezTo>
                  <a:cubicBezTo>
                    <a:pt x="23" y="66"/>
                    <a:pt x="25" y="39"/>
                    <a:pt x="15" y="15"/>
                  </a:cubicBezTo>
                  <a:cubicBezTo>
                    <a:pt x="14" y="13"/>
                    <a:pt x="9" y="11"/>
                    <a:pt x="9" y="8"/>
                  </a:cubicBezTo>
                  <a:cubicBezTo>
                    <a:pt x="10" y="1"/>
                    <a:pt x="20" y="0"/>
                    <a:pt x="27" y="1"/>
                  </a:cubicBezTo>
                  <a:cubicBezTo>
                    <a:pt x="35" y="2"/>
                    <a:pt x="44" y="3"/>
                    <a:pt x="48" y="9"/>
                  </a:cubicBezTo>
                  <a:cubicBezTo>
                    <a:pt x="51" y="12"/>
                    <a:pt x="52" y="16"/>
                    <a:pt x="53" y="20"/>
                  </a:cubicBezTo>
                  <a:cubicBezTo>
                    <a:pt x="57" y="39"/>
                    <a:pt x="59" y="59"/>
                    <a:pt x="54" y="77"/>
                  </a:cubicBezTo>
                  <a:cubicBezTo>
                    <a:pt x="48" y="96"/>
                    <a:pt x="36" y="111"/>
                    <a:pt x="27" y="128"/>
                  </a:cubicBezTo>
                  <a:cubicBezTo>
                    <a:pt x="19" y="142"/>
                    <a:pt x="19" y="139"/>
                    <a:pt x="8" y="151"/>
                  </a:cubicBezTo>
                </a:path>
              </a:pathLst>
            </a:custGeom>
            <a:solidFill>
              <a:srgbClr val="9AA5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ṥľidê">
              <a:extLst>
                <a:ext uri="{FF2B5EF4-FFF2-40B4-BE49-F238E27FC236}">
                  <a16:creationId xmlns:a16="http://schemas.microsoft.com/office/drawing/2014/main" id="{FBF7A349-15AB-4395-A920-63FD9322BB1C}"/>
                </a:ext>
              </a:extLst>
            </p:cNvPr>
            <p:cNvSpPr/>
            <p:nvPr/>
          </p:nvSpPr>
          <p:spPr bwMode="auto">
            <a:xfrm>
              <a:off x="5387976" y="3319463"/>
              <a:ext cx="566738" cy="546100"/>
            </a:xfrm>
            <a:custGeom>
              <a:avLst/>
              <a:gdLst>
                <a:gd name="T0" fmla="*/ 137 w 137"/>
                <a:gd name="T1" fmla="*/ 0 h 132"/>
                <a:gd name="T2" fmla="*/ 107 w 137"/>
                <a:gd name="T3" fmla="*/ 27 h 132"/>
                <a:gd name="T4" fmla="*/ 76 w 137"/>
                <a:gd name="T5" fmla="*/ 77 h 132"/>
                <a:gd name="T6" fmla="*/ 60 w 137"/>
                <a:gd name="T7" fmla="*/ 77 h 132"/>
                <a:gd name="T8" fmla="*/ 30 w 137"/>
                <a:gd name="T9" fmla="*/ 42 h 132"/>
                <a:gd name="T10" fmla="*/ 0 w 137"/>
                <a:gd name="T11" fmla="*/ 59 h 132"/>
                <a:gd name="T12" fmla="*/ 46 w 137"/>
                <a:gd name="T13" fmla="*/ 119 h 132"/>
                <a:gd name="T14" fmla="*/ 87 w 137"/>
                <a:gd name="T15" fmla="*/ 118 h 132"/>
                <a:gd name="T16" fmla="*/ 119 w 137"/>
                <a:gd name="T17" fmla="*/ 79 h 132"/>
                <a:gd name="T18" fmla="*/ 137 w 137"/>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32">
                  <a:moveTo>
                    <a:pt x="137" y="0"/>
                  </a:moveTo>
                  <a:cubicBezTo>
                    <a:pt x="137" y="0"/>
                    <a:pt x="125" y="0"/>
                    <a:pt x="107" y="27"/>
                  </a:cubicBezTo>
                  <a:cubicBezTo>
                    <a:pt x="96" y="43"/>
                    <a:pt x="84" y="63"/>
                    <a:pt x="76" y="77"/>
                  </a:cubicBezTo>
                  <a:cubicBezTo>
                    <a:pt x="73" y="83"/>
                    <a:pt x="64" y="83"/>
                    <a:pt x="60" y="77"/>
                  </a:cubicBezTo>
                  <a:cubicBezTo>
                    <a:pt x="30" y="42"/>
                    <a:pt x="30" y="42"/>
                    <a:pt x="30" y="42"/>
                  </a:cubicBezTo>
                  <a:cubicBezTo>
                    <a:pt x="0" y="59"/>
                    <a:pt x="0" y="59"/>
                    <a:pt x="0" y="59"/>
                  </a:cubicBezTo>
                  <a:cubicBezTo>
                    <a:pt x="46" y="119"/>
                    <a:pt x="46" y="119"/>
                    <a:pt x="46" y="119"/>
                  </a:cubicBezTo>
                  <a:cubicBezTo>
                    <a:pt x="57" y="132"/>
                    <a:pt x="77" y="132"/>
                    <a:pt x="87" y="118"/>
                  </a:cubicBezTo>
                  <a:cubicBezTo>
                    <a:pt x="119" y="79"/>
                    <a:pt x="119" y="79"/>
                    <a:pt x="119" y="79"/>
                  </a:cubicBezTo>
                  <a:lnTo>
                    <a:pt x="137" y="0"/>
                  </a:lnTo>
                  <a:close/>
                </a:path>
              </a:pathLst>
            </a:custGeom>
            <a:solidFill>
              <a:srgbClr val="4096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ṡļiďê">
              <a:extLst>
                <a:ext uri="{FF2B5EF4-FFF2-40B4-BE49-F238E27FC236}">
                  <a16:creationId xmlns:a16="http://schemas.microsoft.com/office/drawing/2014/main" id="{402018F8-2A28-481D-85C1-843FF286F88F}"/>
                </a:ext>
              </a:extLst>
            </p:cNvPr>
            <p:cNvSpPr/>
            <p:nvPr/>
          </p:nvSpPr>
          <p:spPr bwMode="auto">
            <a:xfrm>
              <a:off x="5294314" y="3360738"/>
              <a:ext cx="193675" cy="193675"/>
            </a:xfrm>
            <a:custGeom>
              <a:avLst/>
              <a:gdLst>
                <a:gd name="T0" fmla="*/ 42 w 47"/>
                <a:gd name="T1" fmla="*/ 6 h 47"/>
                <a:gd name="T2" fmla="*/ 36 w 47"/>
                <a:gd name="T3" fmla="*/ 19 h 47"/>
                <a:gd name="T4" fmla="*/ 30 w 47"/>
                <a:gd name="T5" fmla="*/ 11 h 47"/>
                <a:gd name="T6" fmla="*/ 25 w 47"/>
                <a:gd name="T7" fmla="*/ 0 h 47"/>
                <a:gd name="T8" fmla="*/ 24 w 47"/>
                <a:gd name="T9" fmla="*/ 0 h 47"/>
                <a:gd name="T10" fmla="*/ 22 w 47"/>
                <a:gd name="T11" fmla="*/ 1 h 47"/>
                <a:gd name="T12" fmla="*/ 23 w 47"/>
                <a:gd name="T13" fmla="*/ 3 h 47"/>
                <a:gd name="T14" fmla="*/ 26 w 47"/>
                <a:gd name="T15" fmla="*/ 12 h 47"/>
                <a:gd name="T16" fmla="*/ 25 w 47"/>
                <a:gd name="T17" fmla="*/ 13 h 47"/>
                <a:gd name="T18" fmla="*/ 21 w 47"/>
                <a:gd name="T19" fmla="*/ 4 h 47"/>
                <a:gd name="T20" fmla="*/ 18 w 47"/>
                <a:gd name="T21" fmla="*/ 1 h 47"/>
                <a:gd name="T22" fmla="*/ 15 w 47"/>
                <a:gd name="T23" fmla="*/ 1 h 47"/>
                <a:gd name="T24" fmla="*/ 20 w 47"/>
                <a:gd name="T25" fmla="*/ 12 h 47"/>
                <a:gd name="T26" fmla="*/ 20 w 47"/>
                <a:gd name="T27" fmla="*/ 15 h 47"/>
                <a:gd name="T28" fmla="*/ 18 w 47"/>
                <a:gd name="T29" fmla="*/ 14 h 47"/>
                <a:gd name="T30" fmla="*/ 13 w 47"/>
                <a:gd name="T31" fmla="*/ 5 h 47"/>
                <a:gd name="T32" fmla="*/ 11 w 47"/>
                <a:gd name="T33" fmla="*/ 3 h 47"/>
                <a:gd name="T34" fmla="*/ 9 w 47"/>
                <a:gd name="T35" fmla="*/ 3 h 47"/>
                <a:gd name="T36" fmla="*/ 9 w 47"/>
                <a:gd name="T37" fmla="*/ 6 h 47"/>
                <a:gd name="T38" fmla="*/ 12 w 47"/>
                <a:gd name="T39" fmla="*/ 13 h 47"/>
                <a:gd name="T40" fmla="*/ 14 w 47"/>
                <a:gd name="T41" fmla="*/ 19 h 47"/>
                <a:gd name="T42" fmla="*/ 14 w 47"/>
                <a:gd name="T43" fmla="*/ 19 h 47"/>
                <a:gd name="T44" fmla="*/ 13 w 47"/>
                <a:gd name="T45" fmla="*/ 19 h 47"/>
                <a:gd name="T46" fmla="*/ 12 w 47"/>
                <a:gd name="T47" fmla="*/ 19 h 47"/>
                <a:gd name="T48" fmla="*/ 4 w 47"/>
                <a:gd name="T49" fmla="*/ 7 h 47"/>
                <a:gd name="T50" fmla="*/ 2 w 47"/>
                <a:gd name="T51" fmla="*/ 5 h 47"/>
                <a:gd name="T52" fmla="*/ 0 w 47"/>
                <a:gd name="T53" fmla="*/ 6 h 47"/>
                <a:gd name="T54" fmla="*/ 1 w 47"/>
                <a:gd name="T55" fmla="*/ 9 h 47"/>
                <a:gd name="T56" fmla="*/ 7 w 47"/>
                <a:gd name="T57" fmla="*/ 22 h 47"/>
                <a:gd name="T58" fmla="*/ 7 w 47"/>
                <a:gd name="T59" fmla="*/ 23 h 47"/>
                <a:gd name="T60" fmla="*/ 15 w 47"/>
                <a:gd name="T61" fmla="*/ 37 h 47"/>
                <a:gd name="T62" fmla="*/ 26 w 47"/>
                <a:gd name="T63" fmla="*/ 47 h 47"/>
                <a:gd name="T64" fmla="*/ 46 w 47"/>
                <a:gd name="T65" fmla="*/ 36 h 47"/>
                <a:gd name="T66" fmla="*/ 46 w 47"/>
                <a:gd name="T67" fmla="*/ 28 h 47"/>
                <a:gd name="T68" fmla="*/ 46 w 47"/>
                <a:gd name="T69" fmla="*/ 8 h 47"/>
                <a:gd name="T70" fmla="*/ 42 w 47"/>
                <a:gd name="T7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7">
                  <a:moveTo>
                    <a:pt x="42" y="6"/>
                  </a:moveTo>
                  <a:cubicBezTo>
                    <a:pt x="39" y="8"/>
                    <a:pt x="39" y="18"/>
                    <a:pt x="36" y="19"/>
                  </a:cubicBezTo>
                  <a:cubicBezTo>
                    <a:pt x="34" y="19"/>
                    <a:pt x="31" y="13"/>
                    <a:pt x="30" y="11"/>
                  </a:cubicBezTo>
                  <a:cubicBezTo>
                    <a:pt x="29" y="7"/>
                    <a:pt x="28" y="3"/>
                    <a:pt x="25" y="0"/>
                  </a:cubicBezTo>
                  <a:cubicBezTo>
                    <a:pt x="24" y="0"/>
                    <a:pt x="24" y="0"/>
                    <a:pt x="24" y="0"/>
                  </a:cubicBezTo>
                  <a:cubicBezTo>
                    <a:pt x="23" y="0"/>
                    <a:pt x="23" y="0"/>
                    <a:pt x="22" y="1"/>
                  </a:cubicBezTo>
                  <a:cubicBezTo>
                    <a:pt x="22" y="2"/>
                    <a:pt x="22" y="2"/>
                    <a:pt x="23" y="3"/>
                  </a:cubicBezTo>
                  <a:cubicBezTo>
                    <a:pt x="24" y="6"/>
                    <a:pt x="26" y="9"/>
                    <a:pt x="26" y="12"/>
                  </a:cubicBezTo>
                  <a:cubicBezTo>
                    <a:pt x="25" y="13"/>
                    <a:pt x="25" y="13"/>
                    <a:pt x="25" y="13"/>
                  </a:cubicBezTo>
                  <a:cubicBezTo>
                    <a:pt x="24" y="9"/>
                    <a:pt x="22" y="7"/>
                    <a:pt x="21" y="4"/>
                  </a:cubicBezTo>
                  <a:cubicBezTo>
                    <a:pt x="20" y="3"/>
                    <a:pt x="19" y="2"/>
                    <a:pt x="18" y="1"/>
                  </a:cubicBezTo>
                  <a:cubicBezTo>
                    <a:pt x="18" y="0"/>
                    <a:pt x="16" y="0"/>
                    <a:pt x="15" y="1"/>
                  </a:cubicBezTo>
                  <a:cubicBezTo>
                    <a:pt x="15" y="5"/>
                    <a:pt x="19" y="8"/>
                    <a:pt x="20" y="12"/>
                  </a:cubicBezTo>
                  <a:cubicBezTo>
                    <a:pt x="21" y="13"/>
                    <a:pt x="21" y="15"/>
                    <a:pt x="20" y="15"/>
                  </a:cubicBezTo>
                  <a:cubicBezTo>
                    <a:pt x="19" y="15"/>
                    <a:pt x="19" y="15"/>
                    <a:pt x="18" y="14"/>
                  </a:cubicBezTo>
                  <a:cubicBezTo>
                    <a:pt x="16" y="11"/>
                    <a:pt x="14" y="8"/>
                    <a:pt x="13" y="5"/>
                  </a:cubicBezTo>
                  <a:cubicBezTo>
                    <a:pt x="12" y="4"/>
                    <a:pt x="12" y="4"/>
                    <a:pt x="11" y="3"/>
                  </a:cubicBezTo>
                  <a:cubicBezTo>
                    <a:pt x="10" y="3"/>
                    <a:pt x="9" y="3"/>
                    <a:pt x="9" y="3"/>
                  </a:cubicBezTo>
                  <a:cubicBezTo>
                    <a:pt x="8" y="4"/>
                    <a:pt x="9" y="5"/>
                    <a:pt x="9" y="6"/>
                  </a:cubicBezTo>
                  <a:cubicBezTo>
                    <a:pt x="10" y="8"/>
                    <a:pt x="11" y="11"/>
                    <a:pt x="12" y="13"/>
                  </a:cubicBezTo>
                  <a:cubicBezTo>
                    <a:pt x="13" y="15"/>
                    <a:pt x="14" y="17"/>
                    <a:pt x="14" y="19"/>
                  </a:cubicBezTo>
                  <a:cubicBezTo>
                    <a:pt x="14" y="19"/>
                    <a:pt x="14" y="19"/>
                    <a:pt x="14" y="19"/>
                  </a:cubicBezTo>
                  <a:cubicBezTo>
                    <a:pt x="13" y="19"/>
                    <a:pt x="13" y="19"/>
                    <a:pt x="13" y="19"/>
                  </a:cubicBezTo>
                  <a:cubicBezTo>
                    <a:pt x="13" y="19"/>
                    <a:pt x="12" y="19"/>
                    <a:pt x="12" y="19"/>
                  </a:cubicBezTo>
                  <a:cubicBezTo>
                    <a:pt x="9" y="15"/>
                    <a:pt x="6" y="11"/>
                    <a:pt x="4" y="7"/>
                  </a:cubicBezTo>
                  <a:cubicBezTo>
                    <a:pt x="4" y="6"/>
                    <a:pt x="3" y="5"/>
                    <a:pt x="2" y="5"/>
                  </a:cubicBezTo>
                  <a:cubicBezTo>
                    <a:pt x="2" y="4"/>
                    <a:pt x="1" y="5"/>
                    <a:pt x="0" y="6"/>
                  </a:cubicBezTo>
                  <a:cubicBezTo>
                    <a:pt x="0" y="7"/>
                    <a:pt x="0" y="8"/>
                    <a:pt x="1" y="9"/>
                  </a:cubicBezTo>
                  <a:cubicBezTo>
                    <a:pt x="2" y="14"/>
                    <a:pt x="7" y="22"/>
                    <a:pt x="7" y="22"/>
                  </a:cubicBezTo>
                  <a:cubicBezTo>
                    <a:pt x="7" y="23"/>
                    <a:pt x="7" y="23"/>
                    <a:pt x="7" y="23"/>
                  </a:cubicBezTo>
                  <a:cubicBezTo>
                    <a:pt x="9" y="26"/>
                    <a:pt x="12" y="34"/>
                    <a:pt x="15" y="37"/>
                  </a:cubicBezTo>
                  <a:cubicBezTo>
                    <a:pt x="19" y="41"/>
                    <a:pt x="26" y="47"/>
                    <a:pt x="26" y="47"/>
                  </a:cubicBezTo>
                  <a:cubicBezTo>
                    <a:pt x="46" y="36"/>
                    <a:pt x="46" y="36"/>
                    <a:pt x="46" y="36"/>
                  </a:cubicBezTo>
                  <a:cubicBezTo>
                    <a:pt x="46" y="36"/>
                    <a:pt x="44" y="33"/>
                    <a:pt x="46" y="28"/>
                  </a:cubicBezTo>
                  <a:cubicBezTo>
                    <a:pt x="47" y="22"/>
                    <a:pt x="44" y="17"/>
                    <a:pt x="46" y="8"/>
                  </a:cubicBezTo>
                  <a:cubicBezTo>
                    <a:pt x="47" y="5"/>
                    <a:pt x="43" y="5"/>
                    <a:pt x="42" y="6"/>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ïṣļíḑé">
              <a:extLst>
                <a:ext uri="{FF2B5EF4-FFF2-40B4-BE49-F238E27FC236}">
                  <a16:creationId xmlns:a16="http://schemas.microsoft.com/office/drawing/2014/main" id="{261272FA-088E-4019-A52B-E8D27B6BE98E}"/>
                </a:ext>
              </a:extLst>
            </p:cNvPr>
            <p:cNvSpPr/>
            <p:nvPr/>
          </p:nvSpPr>
          <p:spPr bwMode="auto">
            <a:xfrm>
              <a:off x="5818189" y="3306763"/>
              <a:ext cx="265113" cy="881063"/>
            </a:xfrm>
            <a:custGeom>
              <a:avLst/>
              <a:gdLst>
                <a:gd name="T0" fmla="*/ 33 w 64"/>
                <a:gd name="T1" fmla="*/ 3 h 213"/>
                <a:gd name="T2" fmla="*/ 13 w 64"/>
                <a:gd name="T3" fmla="*/ 30 h 213"/>
                <a:gd name="T4" fmla="*/ 29 w 64"/>
                <a:gd name="T5" fmla="*/ 135 h 213"/>
                <a:gd name="T6" fmla="*/ 12 w 64"/>
                <a:gd name="T7" fmla="*/ 213 h 213"/>
                <a:gd name="T8" fmla="*/ 64 w 64"/>
                <a:gd name="T9" fmla="*/ 199 h 213"/>
                <a:gd name="T10" fmla="*/ 61 w 64"/>
                <a:gd name="T11" fmla="*/ 93 h 213"/>
                <a:gd name="T12" fmla="*/ 33 w 64"/>
                <a:gd name="T13" fmla="*/ 3 h 213"/>
              </a:gdLst>
              <a:ahLst/>
              <a:cxnLst>
                <a:cxn ang="0">
                  <a:pos x="T0" y="T1"/>
                </a:cxn>
                <a:cxn ang="0">
                  <a:pos x="T2" y="T3"/>
                </a:cxn>
                <a:cxn ang="0">
                  <a:pos x="T4" y="T5"/>
                </a:cxn>
                <a:cxn ang="0">
                  <a:pos x="T6" y="T7"/>
                </a:cxn>
                <a:cxn ang="0">
                  <a:pos x="T8" y="T9"/>
                </a:cxn>
                <a:cxn ang="0">
                  <a:pos x="T10" y="T11"/>
                </a:cxn>
                <a:cxn ang="0">
                  <a:pos x="T12" y="T13"/>
                </a:cxn>
              </a:cxnLst>
              <a:rect l="0" t="0" r="r" b="b"/>
              <a:pathLst>
                <a:path w="64" h="213">
                  <a:moveTo>
                    <a:pt x="33" y="3"/>
                  </a:moveTo>
                  <a:cubicBezTo>
                    <a:pt x="33" y="3"/>
                    <a:pt x="24" y="0"/>
                    <a:pt x="13" y="30"/>
                  </a:cubicBezTo>
                  <a:cubicBezTo>
                    <a:pt x="0" y="68"/>
                    <a:pt x="37" y="94"/>
                    <a:pt x="29" y="135"/>
                  </a:cubicBezTo>
                  <a:cubicBezTo>
                    <a:pt x="22" y="176"/>
                    <a:pt x="12" y="213"/>
                    <a:pt x="12" y="213"/>
                  </a:cubicBezTo>
                  <a:cubicBezTo>
                    <a:pt x="64" y="199"/>
                    <a:pt x="64" y="199"/>
                    <a:pt x="64" y="199"/>
                  </a:cubicBezTo>
                  <a:cubicBezTo>
                    <a:pt x="61" y="93"/>
                    <a:pt x="61" y="93"/>
                    <a:pt x="61" y="93"/>
                  </a:cubicBezTo>
                  <a:lnTo>
                    <a:pt x="33" y="3"/>
                  </a:lnTo>
                  <a:close/>
                </a:path>
              </a:pathLst>
            </a:custGeom>
            <a:solidFill>
              <a:srgbClr val="5B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íŝľîḓê">
              <a:extLst>
                <a:ext uri="{FF2B5EF4-FFF2-40B4-BE49-F238E27FC236}">
                  <a16:creationId xmlns:a16="http://schemas.microsoft.com/office/drawing/2014/main" id="{4CC06D21-2B2E-42A8-9C69-F10842702D02}"/>
                </a:ext>
              </a:extLst>
            </p:cNvPr>
            <p:cNvSpPr/>
            <p:nvPr/>
          </p:nvSpPr>
          <p:spPr bwMode="auto">
            <a:xfrm>
              <a:off x="5905501" y="3319463"/>
              <a:ext cx="471488" cy="744538"/>
            </a:xfrm>
            <a:custGeom>
              <a:avLst/>
              <a:gdLst>
                <a:gd name="T0" fmla="*/ 114 w 114"/>
                <a:gd name="T1" fmla="*/ 180 h 180"/>
                <a:gd name="T2" fmla="*/ 111 w 114"/>
                <a:gd name="T3" fmla="*/ 162 h 180"/>
                <a:gd name="T4" fmla="*/ 98 w 114"/>
                <a:gd name="T5" fmla="*/ 126 h 180"/>
                <a:gd name="T6" fmla="*/ 85 w 114"/>
                <a:gd name="T7" fmla="*/ 75 h 180"/>
                <a:gd name="T8" fmla="*/ 89 w 114"/>
                <a:gd name="T9" fmla="*/ 50 h 180"/>
                <a:gd name="T10" fmla="*/ 89 w 114"/>
                <a:gd name="T11" fmla="*/ 0 h 180"/>
                <a:gd name="T12" fmla="*/ 12 w 114"/>
                <a:gd name="T13" fmla="*/ 0 h 180"/>
                <a:gd name="T14" fmla="*/ 2 w 114"/>
                <a:gd name="T15" fmla="*/ 32 h 180"/>
                <a:gd name="T16" fmla="*/ 7 w 114"/>
                <a:gd name="T17" fmla="*/ 61 h 180"/>
                <a:gd name="T18" fmla="*/ 7 w 114"/>
                <a:gd name="T19" fmla="*/ 61 h 180"/>
                <a:gd name="T20" fmla="*/ 22 w 114"/>
                <a:gd name="T21" fmla="*/ 134 h 180"/>
                <a:gd name="T22" fmla="*/ 10 w 114"/>
                <a:gd name="T23" fmla="*/ 159 h 180"/>
                <a:gd name="T24" fmla="*/ 4 w 114"/>
                <a:gd name="T25" fmla="*/ 180 h 180"/>
                <a:gd name="T26" fmla="*/ 114 w 114"/>
                <a:gd name="T27"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 h="180">
                  <a:moveTo>
                    <a:pt x="114" y="180"/>
                  </a:moveTo>
                  <a:cubicBezTo>
                    <a:pt x="111" y="162"/>
                    <a:pt x="111" y="162"/>
                    <a:pt x="111" y="162"/>
                  </a:cubicBezTo>
                  <a:cubicBezTo>
                    <a:pt x="108" y="149"/>
                    <a:pt x="104" y="137"/>
                    <a:pt x="98" y="126"/>
                  </a:cubicBezTo>
                  <a:cubicBezTo>
                    <a:pt x="90" y="110"/>
                    <a:pt x="83" y="89"/>
                    <a:pt x="85" y="75"/>
                  </a:cubicBezTo>
                  <a:cubicBezTo>
                    <a:pt x="89" y="50"/>
                    <a:pt x="89" y="50"/>
                    <a:pt x="89" y="50"/>
                  </a:cubicBezTo>
                  <a:cubicBezTo>
                    <a:pt x="89" y="0"/>
                    <a:pt x="89" y="0"/>
                    <a:pt x="89" y="0"/>
                  </a:cubicBezTo>
                  <a:cubicBezTo>
                    <a:pt x="12" y="0"/>
                    <a:pt x="12" y="0"/>
                    <a:pt x="12" y="0"/>
                  </a:cubicBezTo>
                  <a:cubicBezTo>
                    <a:pt x="2" y="32"/>
                    <a:pt x="2" y="32"/>
                    <a:pt x="2" y="32"/>
                  </a:cubicBezTo>
                  <a:cubicBezTo>
                    <a:pt x="0" y="42"/>
                    <a:pt x="1" y="53"/>
                    <a:pt x="7" y="61"/>
                  </a:cubicBezTo>
                  <a:cubicBezTo>
                    <a:pt x="7" y="61"/>
                    <a:pt x="7" y="61"/>
                    <a:pt x="7" y="61"/>
                  </a:cubicBezTo>
                  <a:cubicBezTo>
                    <a:pt x="14" y="71"/>
                    <a:pt x="35" y="106"/>
                    <a:pt x="22" y="134"/>
                  </a:cubicBezTo>
                  <a:cubicBezTo>
                    <a:pt x="17" y="142"/>
                    <a:pt x="13" y="151"/>
                    <a:pt x="10" y="159"/>
                  </a:cubicBezTo>
                  <a:cubicBezTo>
                    <a:pt x="4" y="180"/>
                    <a:pt x="4" y="180"/>
                    <a:pt x="4" y="180"/>
                  </a:cubicBezTo>
                  <a:lnTo>
                    <a:pt x="114" y="180"/>
                  </a:ln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iṡ1îde">
              <a:extLst>
                <a:ext uri="{FF2B5EF4-FFF2-40B4-BE49-F238E27FC236}">
                  <a16:creationId xmlns:a16="http://schemas.microsoft.com/office/drawing/2014/main" id="{85EED97F-0DFF-4276-AFBF-895CE4D8F573}"/>
                </a:ext>
              </a:extLst>
            </p:cNvPr>
            <p:cNvSpPr/>
            <p:nvPr/>
          </p:nvSpPr>
          <p:spPr bwMode="auto">
            <a:xfrm>
              <a:off x="6000751" y="3786188"/>
              <a:ext cx="149225" cy="71438"/>
            </a:xfrm>
            <a:custGeom>
              <a:avLst/>
              <a:gdLst>
                <a:gd name="T0" fmla="*/ 36 w 36"/>
                <a:gd name="T1" fmla="*/ 17 h 17"/>
                <a:gd name="T2" fmla="*/ 30 w 36"/>
                <a:gd name="T3" fmla="*/ 0 h 17"/>
                <a:gd name="T4" fmla="*/ 12 w 36"/>
                <a:gd name="T5" fmla="*/ 3 h 17"/>
                <a:gd name="T6" fmla="*/ 0 w 36"/>
                <a:gd name="T7" fmla="*/ 17 h 17"/>
                <a:gd name="T8" fmla="*/ 36 w 36"/>
                <a:gd name="T9" fmla="*/ 17 h 17"/>
              </a:gdLst>
              <a:ahLst/>
              <a:cxnLst>
                <a:cxn ang="0">
                  <a:pos x="T0" y="T1"/>
                </a:cxn>
                <a:cxn ang="0">
                  <a:pos x="T2" y="T3"/>
                </a:cxn>
                <a:cxn ang="0">
                  <a:pos x="T4" y="T5"/>
                </a:cxn>
                <a:cxn ang="0">
                  <a:pos x="T6" y="T7"/>
                </a:cxn>
                <a:cxn ang="0">
                  <a:pos x="T8" y="T9"/>
                </a:cxn>
              </a:cxnLst>
              <a:rect l="0" t="0" r="r" b="b"/>
              <a:pathLst>
                <a:path w="36" h="17">
                  <a:moveTo>
                    <a:pt x="36" y="17"/>
                  </a:moveTo>
                  <a:cubicBezTo>
                    <a:pt x="30" y="0"/>
                    <a:pt x="30" y="0"/>
                    <a:pt x="30" y="0"/>
                  </a:cubicBezTo>
                  <a:cubicBezTo>
                    <a:pt x="30" y="0"/>
                    <a:pt x="17" y="0"/>
                    <a:pt x="12" y="3"/>
                  </a:cubicBezTo>
                  <a:cubicBezTo>
                    <a:pt x="7" y="7"/>
                    <a:pt x="0" y="17"/>
                    <a:pt x="0" y="17"/>
                  </a:cubicBezTo>
                  <a:lnTo>
                    <a:pt x="36" y="17"/>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ï$1ïdê">
              <a:extLst>
                <a:ext uri="{FF2B5EF4-FFF2-40B4-BE49-F238E27FC236}">
                  <a16:creationId xmlns:a16="http://schemas.microsoft.com/office/drawing/2014/main" id="{7ED8C99D-1AD7-47E2-8441-4061439FE354}"/>
                </a:ext>
              </a:extLst>
            </p:cNvPr>
            <p:cNvSpPr/>
            <p:nvPr/>
          </p:nvSpPr>
          <p:spPr bwMode="auto">
            <a:xfrm>
              <a:off x="6057901" y="4056063"/>
              <a:ext cx="319088" cy="1273175"/>
            </a:xfrm>
            <a:custGeom>
              <a:avLst/>
              <a:gdLst>
                <a:gd name="T0" fmla="*/ 77 w 77"/>
                <a:gd name="T1" fmla="*/ 0 h 308"/>
                <a:gd name="T2" fmla="*/ 71 w 77"/>
                <a:gd name="T3" fmla="*/ 91 h 308"/>
                <a:gd name="T4" fmla="*/ 77 w 77"/>
                <a:gd name="T5" fmla="*/ 180 h 308"/>
                <a:gd name="T6" fmla="*/ 73 w 77"/>
                <a:gd name="T7" fmla="*/ 308 h 308"/>
                <a:gd name="T8" fmla="*/ 41 w 77"/>
                <a:gd name="T9" fmla="*/ 308 h 308"/>
                <a:gd name="T10" fmla="*/ 24 w 77"/>
                <a:gd name="T11" fmla="*/ 136 h 308"/>
                <a:gd name="T12" fmla="*/ 0 w 77"/>
                <a:gd name="T13" fmla="*/ 0 h 308"/>
                <a:gd name="T14" fmla="*/ 77 w 77"/>
                <a:gd name="T15" fmla="*/ 0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308">
                  <a:moveTo>
                    <a:pt x="77" y="0"/>
                  </a:moveTo>
                  <a:cubicBezTo>
                    <a:pt x="77" y="0"/>
                    <a:pt x="76" y="43"/>
                    <a:pt x="71" y="91"/>
                  </a:cubicBezTo>
                  <a:cubicBezTo>
                    <a:pt x="65" y="139"/>
                    <a:pt x="76" y="154"/>
                    <a:pt x="77" y="180"/>
                  </a:cubicBezTo>
                  <a:cubicBezTo>
                    <a:pt x="77" y="206"/>
                    <a:pt x="73" y="308"/>
                    <a:pt x="73" y="308"/>
                  </a:cubicBezTo>
                  <a:cubicBezTo>
                    <a:pt x="41" y="308"/>
                    <a:pt x="41" y="308"/>
                    <a:pt x="41" y="308"/>
                  </a:cubicBezTo>
                  <a:cubicBezTo>
                    <a:pt x="41" y="308"/>
                    <a:pt x="19" y="170"/>
                    <a:pt x="24" y="136"/>
                  </a:cubicBezTo>
                  <a:cubicBezTo>
                    <a:pt x="29" y="103"/>
                    <a:pt x="0" y="0"/>
                    <a:pt x="0" y="0"/>
                  </a:cubicBezTo>
                  <a:lnTo>
                    <a:pt x="77" y="0"/>
                  </a:ln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íS1íďe">
              <a:extLst>
                <a:ext uri="{FF2B5EF4-FFF2-40B4-BE49-F238E27FC236}">
                  <a16:creationId xmlns:a16="http://schemas.microsoft.com/office/drawing/2014/main" id="{7493ECF2-3627-42DF-B33C-564FEEC32E2E}"/>
                </a:ext>
              </a:extLst>
            </p:cNvPr>
            <p:cNvSpPr/>
            <p:nvPr/>
          </p:nvSpPr>
          <p:spPr bwMode="auto">
            <a:xfrm>
              <a:off x="5918201" y="4056063"/>
              <a:ext cx="322263" cy="1273175"/>
            </a:xfrm>
            <a:custGeom>
              <a:avLst/>
              <a:gdLst>
                <a:gd name="T0" fmla="*/ 0 w 78"/>
                <a:gd name="T1" fmla="*/ 0 h 308"/>
                <a:gd name="T2" fmla="*/ 7 w 78"/>
                <a:gd name="T3" fmla="*/ 91 h 308"/>
                <a:gd name="T4" fmla="*/ 1 w 78"/>
                <a:gd name="T5" fmla="*/ 180 h 308"/>
                <a:gd name="T6" fmla="*/ 4 w 78"/>
                <a:gd name="T7" fmla="*/ 308 h 308"/>
                <a:gd name="T8" fmla="*/ 37 w 78"/>
                <a:gd name="T9" fmla="*/ 308 h 308"/>
                <a:gd name="T10" fmla="*/ 53 w 78"/>
                <a:gd name="T11" fmla="*/ 136 h 308"/>
                <a:gd name="T12" fmla="*/ 78 w 78"/>
                <a:gd name="T13" fmla="*/ 0 h 308"/>
                <a:gd name="T14" fmla="*/ 0 w 78"/>
                <a:gd name="T15" fmla="*/ 0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308">
                  <a:moveTo>
                    <a:pt x="0" y="0"/>
                  </a:moveTo>
                  <a:cubicBezTo>
                    <a:pt x="0" y="0"/>
                    <a:pt x="1" y="43"/>
                    <a:pt x="7" y="91"/>
                  </a:cubicBezTo>
                  <a:cubicBezTo>
                    <a:pt x="13" y="139"/>
                    <a:pt x="1" y="154"/>
                    <a:pt x="1" y="180"/>
                  </a:cubicBezTo>
                  <a:cubicBezTo>
                    <a:pt x="1" y="206"/>
                    <a:pt x="4" y="308"/>
                    <a:pt x="4" y="308"/>
                  </a:cubicBezTo>
                  <a:cubicBezTo>
                    <a:pt x="37" y="308"/>
                    <a:pt x="37" y="308"/>
                    <a:pt x="37" y="308"/>
                  </a:cubicBezTo>
                  <a:cubicBezTo>
                    <a:pt x="37" y="308"/>
                    <a:pt x="58" y="170"/>
                    <a:pt x="53" y="136"/>
                  </a:cubicBezTo>
                  <a:cubicBezTo>
                    <a:pt x="48" y="103"/>
                    <a:pt x="78" y="0"/>
                    <a:pt x="78" y="0"/>
                  </a:cubicBezTo>
                  <a:lnTo>
                    <a:pt x="0" y="0"/>
                  </a:ln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ṧḻiďè">
              <a:extLst>
                <a:ext uri="{FF2B5EF4-FFF2-40B4-BE49-F238E27FC236}">
                  <a16:creationId xmlns:a16="http://schemas.microsoft.com/office/drawing/2014/main" id="{7D20D048-D888-43B0-8BFF-FD6F734484A9}"/>
                </a:ext>
              </a:extLst>
            </p:cNvPr>
            <p:cNvSpPr/>
            <p:nvPr/>
          </p:nvSpPr>
          <p:spPr bwMode="auto">
            <a:xfrm>
              <a:off x="5756276" y="2566988"/>
              <a:ext cx="723900" cy="703263"/>
            </a:xfrm>
            <a:custGeom>
              <a:avLst/>
              <a:gdLst>
                <a:gd name="T0" fmla="*/ 117 w 175"/>
                <a:gd name="T1" fmla="*/ 34 h 170"/>
                <a:gd name="T2" fmla="*/ 7 w 175"/>
                <a:gd name="T3" fmla="*/ 92 h 170"/>
                <a:gd name="T4" fmla="*/ 112 w 175"/>
                <a:gd name="T5" fmla="*/ 156 h 170"/>
                <a:gd name="T6" fmla="*/ 117 w 175"/>
                <a:gd name="T7" fmla="*/ 34 h 170"/>
              </a:gdLst>
              <a:ahLst/>
              <a:cxnLst>
                <a:cxn ang="0">
                  <a:pos x="T0" y="T1"/>
                </a:cxn>
                <a:cxn ang="0">
                  <a:pos x="T2" y="T3"/>
                </a:cxn>
                <a:cxn ang="0">
                  <a:pos x="T4" y="T5"/>
                </a:cxn>
                <a:cxn ang="0">
                  <a:pos x="T6" y="T7"/>
                </a:cxn>
              </a:cxnLst>
              <a:rect l="0" t="0" r="r" b="b"/>
              <a:pathLst>
                <a:path w="175" h="170">
                  <a:moveTo>
                    <a:pt x="117" y="34"/>
                  </a:moveTo>
                  <a:cubicBezTo>
                    <a:pt x="100" y="6"/>
                    <a:pt x="18" y="0"/>
                    <a:pt x="7" y="92"/>
                  </a:cubicBezTo>
                  <a:cubicBezTo>
                    <a:pt x="0" y="158"/>
                    <a:pt x="75" y="170"/>
                    <a:pt x="112" y="156"/>
                  </a:cubicBezTo>
                  <a:cubicBezTo>
                    <a:pt x="175" y="132"/>
                    <a:pt x="134" y="62"/>
                    <a:pt x="117" y="34"/>
                  </a:cubicBezTo>
                  <a:close/>
                </a:path>
              </a:pathLst>
            </a:custGeom>
            <a:solidFill>
              <a:srgbClr val="3E15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îśḷiďé">
              <a:extLst>
                <a:ext uri="{FF2B5EF4-FFF2-40B4-BE49-F238E27FC236}">
                  <a16:creationId xmlns:a16="http://schemas.microsoft.com/office/drawing/2014/main" id="{F25B1156-9B9E-49FA-9763-B75220451C9C}"/>
                </a:ext>
              </a:extLst>
            </p:cNvPr>
            <p:cNvSpPr/>
            <p:nvPr/>
          </p:nvSpPr>
          <p:spPr bwMode="auto">
            <a:xfrm>
              <a:off x="6302376" y="2897188"/>
              <a:ext cx="141288" cy="203200"/>
            </a:xfrm>
            <a:custGeom>
              <a:avLst/>
              <a:gdLst>
                <a:gd name="T0" fmla="*/ 1 w 34"/>
                <a:gd name="T1" fmla="*/ 15 h 49"/>
                <a:gd name="T2" fmla="*/ 23 w 34"/>
                <a:gd name="T3" fmla="*/ 9 h 49"/>
                <a:gd name="T4" fmla="*/ 0 w 34"/>
                <a:gd name="T5" fmla="*/ 43 h 49"/>
                <a:gd name="T6" fmla="*/ 1 w 34"/>
                <a:gd name="T7" fmla="*/ 15 h 49"/>
              </a:gdLst>
              <a:ahLst/>
              <a:cxnLst>
                <a:cxn ang="0">
                  <a:pos x="T0" y="T1"/>
                </a:cxn>
                <a:cxn ang="0">
                  <a:pos x="T2" y="T3"/>
                </a:cxn>
                <a:cxn ang="0">
                  <a:pos x="T4" y="T5"/>
                </a:cxn>
                <a:cxn ang="0">
                  <a:pos x="T6" y="T7"/>
                </a:cxn>
              </a:cxnLst>
              <a:rect l="0" t="0" r="r" b="b"/>
              <a:pathLst>
                <a:path w="34" h="49">
                  <a:moveTo>
                    <a:pt x="1" y="15"/>
                  </a:moveTo>
                  <a:cubicBezTo>
                    <a:pt x="1" y="15"/>
                    <a:pt x="12" y="0"/>
                    <a:pt x="23" y="9"/>
                  </a:cubicBezTo>
                  <a:cubicBezTo>
                    <a:pt x="34" y="18"/>
                    <a:pt x="21" y="49"/>
                    <a:pt x="0" y="43"/>
                  </a:cubicBezTo>
                  <a:lnTo>
                    <a:pt x="1" y="15"/>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iśḷíďê">
              <a:extLst>
                <a:ext uri="{FF2B5EF4-FFF2-40B4-BE49-F238E27FC236}">
                  <a16:creationId xmlns:a16="http://schemas.microsoft.com/office/drawing/2014/main" id="{506986B8-B8AA-4C7A-9CF9-A89F59403992}"/>
                </a:ext>
              </a:extLst>
            </p:cNvPr>
            <p:cNvSpPr/>
            <p:nvPr/>
          </p:nvSpPr>
          <p:spPr bwMode="auto">
            <a:xfrm>
              <a:off x="6302376" y="2947988"/>
              <a:ext cx="111125" cy="123825"/>
            </a:xfrm>
            <a:custGeom>
              <a:avLst/>
              <a:gdLst>
                <a:gd name="T0" fmla="*/ 1 w 27"/>
                <a:gd name="T1" fmla="*/ 14 h 30"/>
                <a:gd name="T2" fmla="*/ 0 w 27"/>
                <a:gd name="T3" fmla="*/ 28 h 30"/>
                <a:gd name="T4" fmla="*/ 18 w 27"/>
                <a:gd name="T5" fmla="*/ 2 h 30"/>
                <a:gd name="T6" fmla="*/ 1 w 27"/>
                <a:gd name="T7" fmla="*/ 14 h 30"/>
              </a:gdLst>
              <a:ahLst/>
              <a:cxnLst>
                <a:cxn ang="0">
                  <a:pos x="T0" y="T1"/>
                </a:cxn>
                <a:cxn ang="0">
                  <a:pos x="T2" y="T3"/>
                </a:cxn>
                <a:cxn ang="0">
                  <a:pos x="T4" y="T5"/>
                </a:cxn>
                <a:cxn ang="0">
                  <a:pos x="T6" y="T7"/>
                </a:cxn>
              </a:cxnLst>
              <a:rect l="0" t="0" r="r" b="b"/>
              <a:pathLst>
                <a:path w="27" h="30">
                  <a:moveTo>
                    <a:pt x="1" y="14"/>
                  </a:moveTo>
                  <a:cubicBezTo>
                    <a:pt x="0" y="28"/>
                    <a:pt x="0" y="28"/>
                    <a:pt x="0" y="28"/>
                  </a:cubicBezTo>
                  <a:cubicBezTo>
                    <a:pt x="18" y="30"/>
                    <a:pt x="27" y="5"/>
                    <a:pt x="18" y="2"/>
                  </a:cubicBezTo>
                  <a:cubicBezTo>
                    <a:pt x="12" y="0"/>
                    <a:pt x="4" y="9"/>
                    <a:pt x="1" y="14"/>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ïşlîḍé">
              <a:extLst>
                <a:ext uri="{FF2B5EF4-FFF2-40B4-BE49-F238E27FC236}">
                  <a16:creationId xmlns:a16="http://schemas.microsoft.com/office/drawing/2014/main" id="{D01784F3-F200-4446-B6E4-51E797DEF85B}"/>
                </a:ext>
              </a:extLst>
            </p:cNvPr>
            <p:cNvSpPr/>
            <p:nvPr/>
          </p:nvSpPr>
          <p:spPr bwMode="auto">
            <a:xfrm>
              <a:off x="6307139" y="2951163"/>
              <a:ext cx="82550" cy="53975"/>
            </a:xfrm>
            <a:custGeom>
              <a:avLst/>
              <a:gdLst>
                <a:gd name="T0" fmla="*/ 20 w 20"/>
                <a:gd name="T1" fmla="*/ 6 h 13"/>
                <a:gd name="T2" fmla="*/ 20 w 20"/>
                <a:gd name="T3" fmla="*/ 6 h 13"/>
                <a:gd name="T4" fmla="*/ 20 w 20"/>
                <a:gd name="T5" fmla="*/ 5 h 13"/>
                <a:gd name="T6" fmla="*/ 18 w 20"/>
                <a:gd name="T7" fmla="*/ 2 h 13"/>
                <a:gd name="T8" fmla="*/ 17 w 20"/>
                <a:gd name="T9" fmla="*/ 2 h 13"/>
                <a:gd name="T10" fmla="*/ 17 w 20"/>
                <a:gd name="T11" fmla="*/ 2 h 13"/>
                <a:gd name="T12" fmla="*/ 17 w 20"/>
                <a:gd name="T13" fmla="*/ 2 h 13"/>
                <a:gd name="T14" fmla="*/ 17 w 20"/>
                <a:gd name="T15" fmla="*/ 2 h 13"/>
                <a:gd name="T16" fmla="*/ 17 w 20"/>
                <a:gd name="T17" fmla="*/ 2 h 13"/>
                <a:gd name="T18" fmla="*/ 17 w 20"/>
                <a:gd name="T19" fmla="*/ 2 h 13"/>
                <a:gd name="T20" fmla="*/ 17 w 20"/>
                <a:gd name="T21" fmla="*/ 2 h 13"/>
                <a:gd name="T22" fmla="*/ 17 w 20"/>
                <a:gd name="T23" fmla="*/ 2 h 13"/>
                <a:gd name="T24" fmla="*/ 17 w 20"/>
                <a:gd name="T25" fmla="*/ 2 h 13"/>
                <a:gd name="T26" fmla="*/ 16 w 20"/>
                <a:gd name="T27" fmla="*/ 2 h 13"/>
                <a:gd name="T28" fmla="*/ 16 w 20"/>
                <a:gd name="T29" fmla="*/ 2 h 13"/>
                <a:gd name="T30" fmla="*/ 15 w 20"/>
                <a:gd name="T31" fmla="*/ 2 h 13"/>
                <a:gd name="T32" fmla="*/ 15 w 20"/>
                <a:gd name="T33" fmla="*/ 2 h 13"/>
                <a:gd name="T34" fmla="*/ 10 w 20"/>
                <a:gd name="T35" fmla="*/ 3 h 13"/>
                <a:gd name="T36" fmla="*/ 8 w 20"/>
                <a:gd name="T37" fmla="*/ 5 h 13"/>
                <a:gd name="T38" fmla="*/ 6 w 20"/>
                <a:gd name="T39" fmla="*/ 6 h 13"/>
                <a:gd name="T40" fmla="*/ 3 w 20"/>
                <a:gd name="T41" fmla="*/ 9 h 13"/>
                <a:gd name="T42" fmla="*/ 0 w 20"/>
                <a:gd name="T43" fmla="*/ 13 h 13"/>
                <a:gd name="T44" fmla="*/ 0 w 20"/>
                <a:gd name="T45" fmla="*/ 11 h 13"/>
                <a:gd name="T46" fmla="*/ 2 w 20"/>
                <a:gd name="T47" fmla="*/ 9 h 13"/>
                <a:gd name="T48" fmla="*/ 3 w 20"/>
                <a:gd name="T49" fmla="*/ 7 h 13"/>
                <a:gd name="T50" fmla="*/ 5 w 20"/>
                <a:gd name="T51" fmla="*/ 5 h 13"/>
                <a:gd name="T52" fmla="*/ 9 w 20"/>
                <a:gd name="T53" fmla="*/ 1 h 13"/>
                <a:gd name="T54" fmla="*/ 12 w 20"/>
                <a:gd name="T55" fmla="*/ 0 h 13"/>
                <a:gd name="T56" fmla="*/ 14 w 20"/>
                <a:gd name="T57" fmla="*/ 0 h 13"/>
                <a:gd name="T58" fmla="*/ 15 w 20"/>
                <a:gd name="T59" fmla="*/ 0 h 13"/>
                <a:gd name="T60" fmla="*/ 16 w 20"/>
                <a:gd name="T61" fmla="*/ 0 h 13"/>
                <a:gd name="T62" fmla="*/ 16 w 20"/>
                <a:gd name="T63" fmla="*/ 0 h 13"/>
                <a:gd name="T64" fmla="*/ 17 w 20"/>
                <a:gd name="T65" fmla="*/ 0 h 13"/>
                <a:gd name="T66" fmla="*/ 17 w 20"/>
                <a:gd name="T67" fmla="*/ 0 h 13"/>
                <a:gd name="T68" fmla="*/ 18 w 20"/>
                <a:gd name="T69" fmla="*/ 0 h 13"/>
                <a:gd name="T70" fmla="*/ 18 w 20"/>
                <a:gd name="T71" fmla="*/ 0 h 13"/>
                <a:gd name="T72" fmla="*/ 18 w 20"/>
                <a:gd name="T73" fmla="*/ 1 h 13"/>
                <a:gd name="T74" fmla="*/ 19 w 20"/>
                <a:gd name="T75" fmla="*/ 1 h 13"/>
                <a:gd name="T76" fmla="*/ 20 w 20"/>
                <a:gd name="T77" fmla="*/ 3 h 13"/>
                <a:gd name="T78" fmla="*/ 20 w 20"/>
                <a:gd name="T79" fmla="*/ 5 h 13"/>
                <a:gd name="T80" fmla="*/ 20 w 20"/>
                <a:gd name="T81" fmla="*/ 6 h 13"/>
                <a:gd name="T82" fmla="*/ 20 w 20"/>
                <a:gd name="T8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13">
                  <a:moveTo>
                    <a:pt x="20" y="6"/>
                  </a:moveTo>
                  <a:cubicBezTo>
                    <a:pt x="20" y="6"/>
                    <a:pt x="20" y="6"/>
                    <a:pt x="20" y="6"/>
                  </a:cubicBezTo>
                  <a:cubicBezTo>
                    <a:pt x="20" y="5"/>
                    <a:pt x="20" y="5"/>
                    <a:pt x="20" y="5"/>
                  </a:cubicBezTo>
                  <a:cubicBezTo>
                    <a:pt x="20" y="4"/>
                    <a:pt x="19" y="3"/>
                    <a:pt x="18" y="2"/>
                  </a:cubicBezTo>
                  <a:cubicBezTo>
                    <a:pt x="18" y="2"/>
                    <a:pt x="18"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6" y="2"/>
                    <a:pt x="16" y="2"/>
                    <a:pt x="16" y="2"/>
                  </a:cubicBezTo>
                  <a:cubicBezTo>
                    <a:pt x="16" y="2"/>
                    <a:pt x="16" y="2"/>
                    <a:pt x="16" y="2"/>
                  </a:cubicBezTo>
                  <a:cubicBezTo>
                    <a:pt x="15" y="2"/>
                    <a:pt x="15" y="2"/>
                    <a:pt x="15" y="2"/>
                  </a:cubicBezTo>
                  <a:cubicBezTo>
                    <a:pt x="15" y="2"/>
                    <a:pt x="15" y="2"/>
                    <a:pt x="15" y="2"/>
                  </a:cubicBezTo>
                  <a:cubicBezTo>
                    <a:pt x="13" y="2"/>
                    <a:pt x="12" y="3"/>
                    <a:pt x="10" y="3"/>
                  </a:cubicBezTo>
                  <a:cubicBezTo>
                    <a:pt x="9" y="4"/>
                    <a:pt x="9" y="4"/>
                    <a:pt x="8" y="5"/>
                  </a:cubicBezTo>
                  <a:cubicBezTo>
                    <a:pt x="7" y="5"/>
                    <a:pt x="7" y="6"/>
                    <a:pt x="6" y="6"/>
                  </a:cubicBezTo>
                  <a:cubicBezTo>
                    <a:pt x="5" y="7"/>
                    <a:pt x="4" y="8"/>
                    <a:pt x="3" y="9"/>
                  </a:cubicBezTo>
                  <a:cubicBezTo>
                    <a:pt x="1" y="11"/>
                    <a:pt x="0" y="13"/>
                    <a:pt x="0" y="13"/>
                  </a:cubicBezTo>
                  <a:cubicBezTo>
                    <a:pt x="0" y="13"/>
                    <a:pt x="0" y="12"/>
                    <a:pt x="0" y="11"/>
                  </a:cubicBezTo>
                  <a:cubicBezTo>
                    <a:pt x="0" y="11"/>
                    <a:pt x="1" y="10"/>
                    <a:pt x="2" y="9"/>
                  </a:cubicBezTo>
                  <a:cubicBezTo>
                    <a:pt x="2" y="8"/>
                    <a:pt x="3" y="7"/>
                    <a:pt x="3" y="7"/>
                  </a:cubicBezTo>
                  <a:cubicBezTo>
                    <a:pt x="4" y="6"/>
                    <a:pt x="4" y="5"/>
                    <a:pt x="5" y="5"/>
                  </a:cubicBezTo>
                  <a:cubicBezTo>
                    <a:pt x="6" y="4"/>
                    <a:pt x="7" y="2"/>
                    <a:pt x="9" y="1"/>
                  </a:cubicBezTo>
                  <a:cubicBezTo>
                    <a:pt x="10" y="1"/>
                    <a:pt x="11" y="0"/>
                    <a:pt x="12" y="0"/>
                  </a:cubicBezTo>
                  <a:cubicBezTo>
                    <a:pt x="12" y="0"/>
                    <a:pt x="13" y="0"/>
                    <a:pt x="14" y="0"/>
                  </a:cubicBezTo>
                  <a:cubicBezTo>
                    <a:pt x="15" y="0"/>
                    <a:pt x="15" y="0"/>
                    <a:pt x="15" y="0"/>
                  </a:cubicBezTo>
                  <a:cubicBezTo>
                    <a:pt x="15" y="0"/>
                    <a:pt x="16" y="0"/>
                    <a:pt x="16" y="0"/>
                  </a:cubicBezTo>
                  <a:cubicBezTo>
                    <a:pt x="16" y="0"/>
                    <a:pt x="16" y="0"/>
                    <a:pt x="16" y="0"/>
                  </a:cubicBezTo>
                  <a:cubicBezTo>
                    <a:pt x="17" y="0"/>
                    <a:pt x="17" y="0"/>
                    <a:pt x="17" y="0"/>
                  </a:cubicBezTo>
                  <a:cubicBezTo>
                    <a:pt x="17" y="0"/>
                    <a:pt x="17" y="0"/>
                    <a:pt x="17" y="0"/>
                  </a:cubicBezTo>
                  <a:cubicBezTo>
                    <a:pt x="18" y="0"/>
                    <a:pt x="18" y="0"/>
                    <a:pt x="18" y="0"/>
                  </a:cubicBezTo>
                  <a:cubicBezTo>
                    <a:pt x="18" y="0"/>
                    <a:pt x="18" y="0"/>
                    <a:pt x="18" y="0"/>
                  </a:cubicBezTo>
                  <a:cubicBezTo>
                    <a:pt x="18" y="0"/>
                    <a:pt x="18" y="1"/>
                    <a:pt x="18" y="1"/>
                  </a:cubicBezTo>
                  <a:cubicBezTo>
                    <a:pt x="19" y="1"/>
                    <a:pt x="19" y="1"/>
                    <a:pt x="19" y="1"/>
                  </a:cubicBezTo>
                  <a:cubicBezTo>
                    <a:pt x="20" y="2"/>
                    <a:pt x="20" y="3"/>
                    <a:pt x="20" y="3"/>
                  </a:cubicBezTo>
                  <a:cubicBezTo>
                    <a:pt x="20" y="4"/>
                    <a:pt x="20" y="4"/>
                    <a:pt x="20" y="5"/>
                  </a:cubicBezTo>
                  <a:cubicBezTo>
                    <a:pt x="20" y="5"/>
                    <a:pt x="20" y="5"/>
                    <a:pt x="20" y="6"/>
                  </a:cubicBezTo>
                  <a:cubicBezTo>
                    <a:pt x="20" y="6"/>
                    <a:pt x="20" y="6"/>
                    <a:pt x="20" y="6"/>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ïSļîdé">
              <a:extLst>
                <a:ext uri="{FF2B5EF4-FFF2-40B4-BE49-F238E27FC236}">
                  <a16:creationId xmlns:a16="http://schemas.microsoft.com/office/drawing/2014/main" id="{49E22AC1-1B98-4035-AA08-6A0706A00679}"/>
                </a:ext>
              </a:extLst>
            </p:cNvPr>
            <p:cNvSpPr/>
            <p:nvPr/>
          </p:nvSpPr>
          <p:spPr bwMode="auto">
            <a:xfrm>
              <a:off x="5727701" y="2917826"/>
              <a:ext cx="152400" cy="207963"/>
            </a:xfrm>
            <a:custGeom>
              <a:avLst/>
              <a:gdLst>
                <a:gd name="T0" fmla="*/ 33 w 37"/>
                <a:gd name="T1" fmla="*/ 14 h 50"/>
                <a:gd name="T2" fmla="*/ 11 w 37"/>
                <a:gd name="T3" fmla="*/ 10 h 50"/>
                <a:gd name="T4" fmla="*/ 37 w 37"/>
                <a:gd name="T5" fmla="*/ 42 h 50"/>
                <a:gd name="T6" fmla="*/ 33 w 37"/>
                <a:gd name="T7" fmla="*/ 14 h 50"/>
              </a:gdLst>
              <a:ahLst/>
              <a:cxnLst>
                <a:cxn ang="0">
                  <a:pos x="T0" y="T1"/>
                </a:cxn>
                <a:cxn ang="0">
                  <a:pos x="T2" y="T3"/>
                </a:cxn>
                <a:cxn ang="0">
                  <a:pos x="T4" y="T5"/>
                </a:cxn>
                <a:cxn ang="0">
                  <a:pos x="T6" y="T7"/>
                </a:cxn>
              </a:cxnLst>
              <a:rect l="0" t="0" r="r" b="b"/>
              <a:pathLst>
                <a:path w="37" h="50">
                  <a:moveTo>
                    <a:pt x="33" y="14"/>
                  </a:moveTo>
                  <a:cubicBezTo>
                    <a:pt x="33" y="14"/>
                    <a:pt x="21" y="0"/>
                    <a:pt x="11" y="10"/>
                  </a:cubicBezTo>
                  <a:cubicBezTo>
                    <a:pt x="0" y="20"/>
                    <a:pt x="17" y="50"/>
                    <a:pt x="37" y="42"/>
                  </a:cubicBezTo>
                  <a:lnTo>
                    <a:pt x="33" y="14"/>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îšḷíḋe">
              <a:extLst>
                <a:ext uri="{FF2B5EF4-FFF2-40B4-BE49-F238E27FC236}">
                  <a16:creationId xmlns:a16="http://schemas.microsoft.com/office/drawing/2014/main" id="{FE741E22-2906-498C-A172-D4DF260BBB36}"/>
                </a:ext>
              </a:extLst>
            </p:cNvPr>
            <p:cNvSpPr/>
            <p:nvPr/>
          </p:nvSpPr>
          <p:spPr bwMode="auto">
            <a:xfrm>
              <a:off x="5761039" y="2968626"/>
              <a:ext cx="115888" cy="127000"/>
            </a:xfrm>
            <a:custGeom>
              <a:avLst/>
              <a:gdLst>
                <a:gd name="T0" fmla="*/ 26 w 28"/>
                <a:gd name="T1" fmla="*/ 13 h 31"/>
                <a:gd name="T2" fmla="*/ 28 w 28"/>
                <a:gd name="T3" fmla="*/ 27 h 31"/>
                <a:gd name="T4" fmla="*/ 8 w 28"/>
                <a:gd name="T5" fmla="*/ 3 h 31"/>
                <a:gd name="T6" fmla="*/ 26 w 28"/>
                <a:gd name="T7" fmla="*/ 13 h 31"/>
              </a:gdLst>
              <a:ahLst/>
              <a:cxnLst>
                <a:cxn ang="0">
                  <a:pos x="T0" y="T1"/>
                </a:cxn>
                <a:cxn ang="0">
                  <a:pos x="T2" y="T3"/>
                </a:cxn>
                <a:cxn ang="0">
                  <a:pos x="T4" y="T5"/>
                </a:cxn>
                <a:cxn ang="0">
                  <a:pos x="T6" y="T7"/>
                </a:cxn>
              </a:cxnLst>
              <a:rect l="0" t="0" r="r" b="b"/>
              <a:pathLst>
                <a:path w="28" h="31">
                  <a:moveTo>
                    <a:pt x="26" y="13"/>
                  </a:moveTo>
                  <a:cubicBezTo>
                    <a:pt x="28" y="27"/>
                    <a:pt x="28" y="27"/>
                    <a:pt x="28" y="27"/>
                  </a:cubicBezTo>
                  <a:cubicBezTo>
                    <a:pt x="11" y="31"/>
                    <a:pt x="0" y="6"/>
                    <a:pt x="8" y="3"/>
                  </a:cubicBezTo>
                  <a:cubicBezTo>
                    <a:pt x="14" y="0"/>
                    <a:pt x="23" y="8"/>
                    <a:pt x="26" y="13"/>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işľîďê">
              <a:extLst>
                <a:ext uri="{FF2B5EF4-FFF2-40B4-BE49-F238E27FC236}">
                  <a16:creationId xmlns:a16="http://schemas.microsoft.com/office/drawing/2014/main" id="{58D43214-A974-49F1-B456-608E6552883F}"/>
                </a:ext>
              </a:extLst>
            </p:cNvPr>
            <p:cNvSpPr/>
            <p:nvPr/>
          </p:nvSpPr>
          <p:spPr bwMode="auto">
            <a:xfrm>
              <a:off x="5781676" y="2971801"/>
              <a:ext cx="87313" cy="49213"/>
            </a:xfrm>
            <a:custGeom>
              <a:avLst/>
              <a:gdLst>
                <a:gd name="T0" fmla="*/ 0 w 21"/>
                <a:gd name="T1" fmla="*/ 7 h 12"/>
                <a:gd name="T2" fmla="*/ 0 w 21"/>
                <a:gd name="T3" fmla="*/ 7 h 12"/>
                <a:gd name="T4" fmla="*/ 1 w 21"/>
                <a:gd name="T5" fmla="*/ 6 h 12"/>
                <a:gd name="T6" fmla="*/ 2 w 21"/>
                <a:gd name="T7" fmla="*/ 3 h 12"/>
                <a:gd name="T8" fmla="*/ 3 w 21"/>
                <a:gd name="T9" fmla="*/ 3 h 12"/>
                <a:gd name="T10" fmla="*/ 3 w 21"/>
                <a:gd name="T11" fmla="*/ 3 h 12"/>
                <a:gd name="T12" fmla="*/ 3 w 21"/>
                <a:gd name="T13" fmla="*/ 3 h 12"/>
                <a:gd name="T14" fmla="*/ 3 w 21"/>
                <a:gd name="T15" fmla="*/ 3 h 12"/>
                <a:gd name="T16" fmla="*/ 3 w 21"/>
                <a:gd name="T17" fmla="*/ 3 h 12"/>
                <a:gd name="T18" fmla="*/ 3 w 21"/>
                <a:gd name="T19" fmla="*/ 3 h 12"/>
                <a:gd name="T20" fmla="*/ 3 w 21"/>
                <a:gd name="T21" fmla="*/ 3 h 12"/>
                <a:gd name="T22" fmla="*/ 3 w 21"/>
                <a:gd name="T23" fmla="*/ 2 h 12"/>
                <a:gd name="T24" fmla="*/ 4 w 21"/>
                <a:gd name="T25" fmla="*/ 2 h 12"/>
                <a:gd name="T26" fmla="*/ 4 w 21"/>
                <a:gd name="T27" fmla="*/ 2 h 12"/>
                <a:gd name="T28" fmla="*/ 5 w 21"/>
                <a:gd name="T29" fmla="*/ 2 h 12"/>
                <a:gd name="T30" fmla="*/ 5 w 21"/>
                <a:gd name="T31" fmla="*/ 2 h 12"/>
                <a:gd name="T32" fmla="*/ 6 w 21"/>
                <a:gd name="T33" fmla="*/ 2 h 12"/>
                <a:gd name="T34" fmla="*/ 10 w 21"/>
                <a:gd name="T35" fmla="*/ 3 h 12"/>
                <a:gd name="T36" fmla="*/ 12 w 21"/>
                <a:gd name="T37" fmla="*/ 5 h 12"/>
                <a:gd name="T38" fmla="*/ 14 w 21"/>
                <a:gd name="T39" fmla="*/ 6 h 12"/>
                <a:gd name="T40" fmla="*/ 18 w 21"/>
                <a:gd name="T41" fmla="*/ 9 h 12"/>
                <a:gd name="T42" fmla="*/ 21 w 21"/>
                <a:gd name="T43" fmla="*/ 12 h 12"/>
                <a:gd name="T44" fmla="*/ 21 w 21"/>
                <a:gd name="T45" fmla="*/ 11 h 12"/>
                <a:gd name="T46" fmla="*/ 19 w 21"/>
                <a:gd name="T47" fmla="*/ 8 h 12"/>
                <a:gd name="T48" fmla="*/ 18 w 21"/>
                <a:gd name="T49" fmla="*/ 6 h 12"/>
                <a:gd name="T50" fmla="*/ 16 w 21"/>
                <a:gd name="T51" fmla="*/ 4 h 12"/>
                <a:gd name="T52" fmla="*/ 11 w 21"/>
                <a:gd name="T53" fmla="*/ 1 h 12"/>
                <a:gd name="T54" fmla="*/ 9 w 21"/>
                <a:gd name="T55" fmla="*/ 0 h 12"/>
                <a:gd name="T56" fmla="*/ 6 w 21"/>
                <a:gd name="T57" fmla="*/ 0 h 12"/>
                <a:gd name="T58" fmla="*/ 5 w 21"/>
                <a:gd name="T59" fmla="*/ 0 h 12"/>
                <a:gd name="T60" fmla="*/ 4 w 21"/>
                <a:gd name="T61" fmla="*/ 0 h 12"/>
                <a:gd name="T62" fmla="*/ 4 w 21"/>
                <a:gd name="T63" fmla="*/ 0 h 12"/>
                <a:gd name="T64" fmla="*/ 3 w 21"/>
                <a:gd name="T65" fmla="*/ 1 h 12"/>
                <a:gd name="T66" fmla="*/ 3 w 21"/>
                <a:gd name="T67" fmla="*/ 1 h 12"/>
                <a:gd name="T68" fmla="*/ 3 w 21"/>
                <a:gd name="T69" fmla="*/ 1 h 12"/>
                <a:gd name="T70" fmla="*/ 2 w 21"/>
                <a:gd name="T71" fmla="*/ 1 h 12"/>
                <a:gd name="T72" fmla="*/ 2 w 21"/>
                <a:gd name="T73" fmla="*/ 1 h 12"/>
                <a:gd name="T74" fmla="*/ 1 w 21"/>
                <a:gd name="T75" fmla="*/ 2 h 12"/>
                <a:gd name="T76" fmla="*/ 0 w 21"/>
                <a:gd name="T77" fmla="*/ 4 h 12"/>
                <a:gd name="T78" fmla="*/ 0 w 21"/>
                <a:gd name="T79" fmla="*/ 6 h 12"/>
                <a:gd name="T80" fmla="*/ 0 w 21"/>
                <a:gd name="T81" fmla="*/ 7 h 12"/>
                <a:gd name="T82" fmla="*/ 0 w 21"/>
                <a:gd name="T8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2">
                  <a:moveTo>
                    <a:pt x="0" y="7"/>
                  </a:moveTo>
                  <a:cubicBezTo>
                    <a:pt x="0" y="7"/>
                    <a:pt x="0" y="7"/>
                    <a:pt x="0" y="7"/>
                  </a:cubicBezTo>
                  <a:cubicBezTo>
                    <a:pt x="0" y="6"/>
                    <a:pt x="1" y="6"/>
                    <a:pt x="1" y="6"/>
                  </a:cubicBezTo>
                  <a:cubicBezTo>
                    <a:pt x="1" y="5"/>
                    <a:pt x="1" y="4"/>
                    <a:pt x="2" y="3"/>
                  </a:cubicBezTo>
                  <a:cubicBezTo>
                    <a:pt x="2"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2"/>
                    <a:pt x="3" y="2"/>
                    <a:pt x="3" y="2"/>
                  </a:cubicBezTo>
                  <a:cubicBezTo>
                    <a:pt x="4" y="2"/>
                    <a:pt x="4" y="2"/>
                    <a:pt x="4" y="2"/>
                  </a:cubicBezTo>
                  <a:cubicBezTo>
                    <a:pt x="4" y="2"/>
                    <a:pt x="4" y="2"/>
                    <a:pt x="4" y="2"/>
                  </a:cubicBezTo>
                  <a:cubicBezTo>
                    <a:pt x="4" y="2"/>
                    <a:pt x="5" y="2"/>
                    <a:pt x="5" y="2"/>
                  </a:cubicBezTo>
                  <a:cubicBezTo>
                    <a:pt x="5" y="2"/>
                    <a:pt x="5" y="2"/>
                    <a:pt x="5" y="2"/>
                  </a:cubicBezTo>
                  <a:cubicBezTo>
                    <a:pt x="5" y="2"/>
                    <a:pt x="6" y="2"/>
                    <a:pt x="6" y="2"/>
                  </a:cubicBezTo>
                  <a:cubicBezTo>
                    <a:pt x="7" y="2"/>
                    <a:pt x="9" y="3"/>
                    <a:pt x="10" y="3"/>
                  </a:cubicBezTo>
                  <a:cubicBezTo>
                    <a:pt x="11" y="4"/>
                    <a:pt x="12" y="4"/>
                    <a:pt x="12" y="5"/>
                  </a:cubicBezTo>
                  <a:cubicBezTo>
                    <a:pt x="13" y="5"/>
                    <a:pt x="14" y="6"/>
                    <a:pt x="14" y="6"/>
                  </a:cubicBezTo>
                  <a:cubicBezTo>
                    <a:pt x="16" y="7"/>
                    <a:pt x="17" y="8"/>
                    <a:pt x="18" y="9"/>
                  </a:cubicBezTo>
                  <a:cubicBezTo>
                    <a:pt x="20" y="11"/>
                    <a:pt x="21" y="12"/>
                    <a:pt x="21" y="12"/>
                  </a:cubicBezTo>
                  <a:cubicBezTo>
                    <a:pt x="21" y="12"/>
                    <a:pt x="21" y="11"/>
                    <a:pt x="21" y="11"/>
                  </a:cubicBezTo>
                  <a:cubicBezTo>
                    <a:pt x="20" y="10"/>
                    <a:pt x="20" y="9"/>
                    <a:pt x="19" y="8"/>
                  </a:cubicBezTo>
                  <a:cubicBezTo>
                    <a:pt x="19" y="7"/>
                    <a:pt x="18" y="7"/>
                    <a:pt x="18" y="6"/>
                  </a:cubicBezTo>
                  <a:cubicBezTo>
                    <a:pt x="17" y="6"/>
                    <a:pt x="17" y="5"/>
                    <a:pt x="16" y="4"/>
                  </a:cubicBezTo>
                  <a:cubicBezTo>
                    <a:pt x="15" y="3"/>
                    <a:pt x="13" y="2"/>
                    <a:pt x="11" y="1"/>
                  </a:cubicBezTo>
                  <a:cubicBezTo>
                    <a:pt x="10" y="1"/>
                    <a:pt x="10" y="1"/>
                    <a:pt x="9" y="0"/>
                  </a:cubicBezTo>
                  <a:cubicBezTo>
                    <a:pt x="8" y="0"/>
                    <a:pt x="7" y="0"/>
                    <a:pt x="6" y="0"/>
                  </a:cubicBezTo>
                  <a:cubicBezTo>
                    <a:pt x="5" y="0"/>
                    <a:pt x="5" y="0"/>
                    <a:pt x="5" y="0"/>
                  </a:cubicBezTo>
                  <a:cubicBezTo>
                    <a:pt x="5" y="0"/>
                    <a:pt x="5" y="0"/>
                    <a:pt x="4" y="0"/>
                  </a:cubicBezTo>
                  <a:cubicBezTo>
                    <a:pt x="4" y="0"/>
                    <a:pt x="4" y="0"/>
                    <a:pt x="4" y="0"/>
                  </a:cubicBezTo>
                  <a:cubicBezTo>
                    <a:pt x="3" y="1"/>
                    <a:pt x="3" y="1"/>
                    <a:pt x="3" y="1"/>
                  </a:cubicBezTo>
                  <a:cubicBezTo>
                    <a:pt x="3" y="1"/>
                    <a:pt x="3" y="1"/>
                    <a:pt x="3" y="1"/>
                  </a:cubicBezTo>
                  <a:cubicBezTo>
                    <a:pt x="3" y="1"/>
                    <a:pt x="3" y="1"/>
                    <a:pt x="3" y="1"/>
                  </a:cubicBezTo>
                  <a:cubicBezTo>
                    <a:pt x="2" y="1"/>
                    <a:pt x="2" y="1"/>
                    <a:pt x="2" y="1"/>
                  </a:cubicBezTo>
                  <a:cubicBezTo>
                    <a:pt x="2" y="1"/>
                    <a:pt x="2" y="1"/>
                    <a:pt x="2" y="1"/>
                  </a:cubicBezTo>
                  <a:cubicBezTo>
                    <a:pt x="2" y="2"/>
                    <a:pt x="1" y="2"/>
                    <a:pt x="1" y="2"/>
                  </a:cubicBezTo>
                  <a:cubicBezTo>
                    <a:pt x="1" y="3"/>
                    <a:pt x="0" y="4"/>
                    <a:pt x="0" y="4"/>
                  </a:cubicBezTo>
                  <a:cubicBezTo>
                    <a:pt x="0" y="5"/>
                    <a:pt x="0" y="5"/>
                    <a:pt x="0" y="6"/>
                  </a:cubicBezTo>
                  <a:cubicBezTo>
                    <a:pt x="0" y="6"/>
                    <a:pt x="0" y="6"/>
                    <a:pt x="0" y="7"/>
                  </a:cubicBezTo>
                  <a:cubicBezTo>
                    <a:pt x="0" y="7"/>
                    <a:pt x="0" y="7"/>
                    <a:pt x="0" y="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iŝlîḓê">
              <a:extLst>
                <a:ext uri="{FF2B5EF4-FFF2-40B4-BE49-F238E27FC236}">
                  <a16:creationId xmlns:a16="http://schemas.microsoft.com/office/drawing/2014/main" id="{92DFBBE3-484B-410E-83D0-A6D1B7CFDB2B}"/>
                </a:ext>
              </a:extLst>
            </p:cNvPr>
            <p:cNvSpPr/>
            <p:nvPr/>
          </p:nvSpPr>
          <p:spPr bwMode="auto">
            <a:xfrm>
              <a:off x="6026151" y="3157538"/>
              <a:ext cx="131763" cy="228600"/>
            </a:xfrm>
            <a:custGeom>
              <a:avLst/>
              <a:gdLst>
                <a:gd name="T0" fmla="*/ 29 w 32"/>
                <a:gd name="T1" fmla="*/ 0 h 55"/>
                <a:gd name="T2" fmla="*/ 0 w 32"/>
                <a:gd name="T3" fmla="*/ 1 h 55"/>
                <a:gd name="T4" fmla="*/ 1 w 32"/>
                <a:gd name="T5" fmla="*/ 46 h 55"/>
                <a:gd name="T6" fmla="*/ 16 w 32"/>
                <a:gd name="T7" fmla="*/ 55 h 55"/>
                <a:gd name="T8" fmla="*/ 32 w 32"/>
                <a:gd name="T9" fmla="*/ 45 h 55"/>
                <a:gd name="T10" fmla="*/ 29 w 32"/>
                <a:gd name="T11" fmla="*/ 0 h 55"/>
              </a:gdLst>
              <a:ahLst/>
              <a:cxnLst>
                <a:cxn ang="0">
                  <a:pos x="T0" y="T1"/>
                </a:cxn>
                <a:cxn ang="0">
                  <a:pos x="T2" y="T3"/>
                </a:cxn>
                <a:cxn ang="0">
                  <a:pos x="T4" y="T5"/>
                </a:cxn>
                <a:cxn ang="0">
                  <a:pos x="T6" y="T7"/>
                </a:cxn>
                <a:cxn ang="0">
                  <a:pos x="T8" y="T9"/>
                </a:cxn>
                <a:cxn ang="0">
                  <a:pos x="T10" y="T11"/>
                </a:cxn>
              </a:cxnLst>
              <a:rect l="0" t="0" r="r" b="b"/>
              <a:pathLst>
                <a:path w="32" h="55">
                  <a:moveTo>
                    <a:pt x="29" y="0"/>
                  </a:moveTo>
                  <a:cubicBezTo>
                    <a:pt x="0" y="1"/>
                    <a:pt x="0" y="1"/>
                    <a:pt x="0" y="1"/>
                  </a:cubicBezTo>
                  <a:cubicBezTo>
                    <a:pt x="0" y="1"/>
                    <a:pt x="1" y="46"/>
                    <a:pt x="1" y="46"/>
                  </a:cubicBezTo>
                  <a:cubicBezTo>
                    <a:pt x="1" y="46"/>
                    <a:pt x="3" y="55"/>
                    <a:pt x="16" y="55"/>
                  </a:cubicBezTo>
                  <a:cubicBezTo>
                    <a:pt x="29" y="55"/>
                    <a:pt x="32" y="45"/>
                    <a:pt x="32" y="45"/>
                  </a:cubicBezTo>
                  <a:cubicBezTo>
                    <a:pt x="32" y="45"/>
                    <a:pt x="29" y="0"/>
                    <a:pt x="29" y="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iṧ1íḑê">
              <a:extLst>
                <a:ext uri="{FF2B5EF4-FFF2-40B4-BE49-F238E27FC236}">
                  <a16:creationId xmlns:a16="http://schemas.microsoft.com/office/drawing/2014/main" id="{E2703843-5FB2-4F73-9D7B-36FA3677B36D}"/>
                </a:ext>
              </a:extLst>
            </p:cNvPr>
            <p:cNvSpPr/>
            <p:nvPr/>
          </p:nvSpPr>
          <p:spPr bwMode="auto">
            <a:xfrm>
              <a:off x="6026151" y="3224213"/>
              <a:ext cx="127000" cy="115888"/>
            </a:xfrm>
            <a:custGeom>
              <a:avLst/>
              <a:gdLst>
                <a:gd name="T0" fmla="*/ 30 w 31"/>
                <a:gd name="T1" fmla="*/ 0 h 28"/>
                <a:gd name="T2" fmla="*/ 1 w 31"/>
                <a:gd name="T3" fmla="*/ 2 h 28"/>
                <a:gd name="T4" fmla="*/ 0 w 31"/>
                <a:gd name="T5" fmla="*/ 19 h 28"/>
                <a:gd name="T6" fmla="*/ 16 w 31"/>
                <a:gd name="T7" fmla="*/ 28 h 28"/>
                <a:gd name="T8" fmla="*/ 31 w 31"/>
                <a:gd name="T9" fmla="*/ 18 h 28"/>
                <a:gd name="T10" fmla="*/ 30 w 31"/>
                <a:gd name="T11" fmla="*/ 0 h 28"/>
              </a:gdLst>
              <a:ahLst/>
              <a:cxnLst>
                <a:cxn ang="0">
                  <a:pos x="T0" y="T1"/>
                </a:cxn>
                <a:cxn ang="0">
                  <a:pos x="T2" y="T3"/>
                </a:cxn>
                <a:cxn ang="0">
                  <a:pos x="T4" y="T5"/>
                </a:cxn>
                <a:cxn ang="0">
                  <a:pos x="T6" y="T7"/>
                </a:cxn>
                <a:cxn ang="0">
                  <a:pos x="T8" y="T9"/>
                </a:cxn>
                <a:cxn ang="0">
                  <a:pos x="T10" y="T11"/>
                </a:cxn>
              </a:cxnLst>
              <a:rect l="0" t="0" r="r" b="b"/>
              <a:pathLst>
                <a:path w="31" h="28">
                  <a:moveTo>
                    <a:pt x="30" y="0"/>
                  </a:moveTo>
                  <a:cubicBezTo>
                    <a:pt x="1" y="2"/>
                    <a:pt x="1" y="2"/>
                    <a:pt x="1" y="2"/>
                  </a:cubicBezTo>
                  <a:cubicBezTo>
                    <a:pt x="1" y="2"/>
                    <a:pt x="1" y="19"/>
                    <a:pt x="0" y="19"/>
                  </a:cubicBezTo>
                  <a:cubicBezTo>
                    <a:pt x="0" y="19"/>
                    <a:pt x="3" y="28"/>
                    <a:pt x="16" y="28"/>
                  </a:cubicBezTo>
                  <a:cubicBezTo>
                    <a:pt x="29" y="27"/>
                    <a:pt x="31" y="18"/>
                    <a:pt x="31" y="18"/>
                  </a:cubicBezTo>
                  <a:cubicBezTo>
                    <a:pt x="31" y="18"/>
                    <a:pt x="30" y="0"/>
                    <a:pt x="30"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ïšľiḍê">
              <a:extLst>
                <a:ext uri="{FF2B5EF4-FFF2-40B4-BE49-F238E27FC236}">
                  <a16:creationId xmlns:a16="http://schemas.microsoft.com/office/drawing/2014/main" id="{B90DB52E-04EC-492F-9AE1-99F0F920D81E}"/>
                </a:ext>
              </a:extLst>
            </p:cNvPr>
            <p:cNvSpPr/>
            <p:nvPr/>
          </p:nvSpPr>
          <p:spPr bwMode="auto">
            <a:xfrm>
              <a:off x="6026151" y="3190876"/>
              <a:ext cx="127000" cy="61913"/>
            </a:xfrm>
            <a:custGeom>
              <a:avLst/>
              <a:gdLst>
                <a:gd name="T0" fmla="*/ 30 w 31"/>
                <a:gd name="T1" fmla="*/ 0 h 15"/>
                <a:gd name="T2" fmla="*/ 1 w 31"/>
                <a:gd name="T3" fmla="*/ 1 h 15"/>
                <a:gd name="T4" fmla="*/ 0 w 31"/>
                <a:gd name="T5" fmla="*/ 12 h 15"/>
                <a:gd name="T6" fmla="*/ 10 w 31"/>
                <a:gd name="T7" fmla="*/ 14 h 15"/>
                <a:gd name="T8" fmla="*/ 31 w 31"/>
                <a:gd name="T9" fmla="*/ 11 h 15"/>
                <a:gd name="T10" fmla="*/ 30 w 31"/>
                <a:gd name="T11" fmla="*/ 0 h 15"/>
              </a:gdLst>
              <a:ahLst/>
              <a:cxnLst>
                <a:cxn ang="0">
                  <a:pos x="T0" y="T1"/>
                </a:cxn>
                <a:cxn ang="0">
                  <a:pos x="T2" y="T3"/>
                </a:cxn>
                <a:cxn ang="0">
                  <a:pos x="T4" y="T5"/>
                </a:cxn>
                <a:cxn ang="0">
                  <a:pos x="T6" y="T7"/>
                </a:cxn>
                <a:cxn ang="0">
                  <a:pos x="T8" y="T9"/>
                </a:cxn>
                <a:cxn ang="0">
                  <a:pos x="T10" y="T11"/>
                </a:cxn>
              </a:cxnLst>
              <a:rect l="0" t="0" r="r" b="b"/>
              <a:pathLst>
                <a:path w="31" h="15">
                  <a:moveTo>
                    <a:pt x="30" y="0"/>
                  </a:moveTo>
                  <a:cubicBezTo>
                    <a:pt x="1" y="1"/>
                    <a:pt x="1" y="1"/>
                    <a:pt x="1" y="1"/>
                  </a:cubicBezTo>
                  <a:cubicBezTo>
                    <a:pt x="1" y="1"/>
                    <a:pt x="0" y="7"/>
                    <a:pt x="0" y="12"/>
                  </a:cubicBezTo>
                  <a:cubicBezTo>
                    <a:pt x="0" y="13"/>
                    <a:pt x="9" y="14"/>
                    <a:pt x="10" y="14"/>
                  </a:cubicBezTo>
                  <a:cubicBezTo>
                    <a:pt x="17" y="15"/>
                    <a:pt x="24" y="13"/>
                    <a:pt x="31" y="11"/>
                  </a:cubicBezTo>
                  <a:cubicBezTo>
                    <a:pt x="30" y="6"/>
                    <a:pt x="30" y="0"/>
                    <a:pt x="30"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ïşlíḑe">
              <a:extLst>
                <a:ext uri="{FF2B5EF4-FFF2-40B4-BE49-F238E27FC236}">
                  <a16:creationId xmlns:a16="http://schemas.microsoft.com/office/drawing/2014/main" id="{3274E510-F10D-494C-9365-27F1F046788F}"/>
                </a:ext>
              </a:extLst>
            </p:cNvPr>
            <p:cNvSpPr/>
            <p:nvPr/>
          </p:nvSpPr>
          <p:spPr bwMode="auto">
            <a:xfrm>
              <a:off x="5781676" y="2641601"/>
              <a:ext cx="590550" cy="554038"/>
            </a:xfrm>
            <a:custGeom>
              <a:avLst/>
              <a:gdLst>
                <a:gd name="T0" fmla="*/ 141 w 143"/>
                <a:gd name="T1" fmla="*/ 64 h 134"/>
                <a:gd name="T2" fmla="*/ 74 w 143"/>
                <a:gd name="T3" fmla="*/ 133 h 134"/>
                <a:gd name="T4" fmla="*/ 1 w 143"/>
                <a:gd name="T5" fmla="*/ 70 h 134"/>
                <a:gd name="T6" fmla="*/ 69 w 143"/>
                <a:gd name="T7" fmla="*/ 2 h 134"/>
                <a:gd name="T8" fmla="*/ 141 w 143"/>
                <a:gd name="T9" fmla="*/ 64 h 134"/>
              </a:gdLst>
              <a:ahLst/>
              <a:cxnLst>
                <a:cxn ang="0">
                  <a:pos x="T0" y="T1"/>
                </a:cxn>
                <a:cxn ang="0">
                  <a:pos x="T2" y="T3"/>
                </a:cxn>
                <a:cxn ang="0">
                  <a:pos x="T4" y="T5"/>
                </a:cxn>
                <a:cxn ang="0">
                  <a:pos x="T6" y="T7"/>
                </a:cxn>
                <a:cxn ang="0">
                  <a:pos x="T8" y="T9"/>
                </a:cxn>
              </a:cxnLst>
              <a:rect l="0" t="0" r="r" b="b"/>
              <a:pathLst>
                <a:path w="143" h="134">
                  <a:moveTo>
                    <a:pt x="141" y="64"/>
                  </a:moveTo>
                  <a:cubicBezTo>
                    <a:pt x="143" y="101"/>
                    <a:pt x="113" y="131"/>
                    <a:pt x="74" y="133"/>
                  </a:cubicBezTo>
                  <a:cubicBezTo>
                    <a:pt x="35" y="134"/>
                    <a:pt x="3" y="106"/>
                    <a:pt x="1" y="70"/>
                  </a:cubicBezTo>
                  <a:cubicBezTo>
                    <a:pt x="0" y="34"/>
                    <a:pt x="30" y="3"/>
                    <a:pt x="69" y="2"/>
                  </a:cubicBezTo>
                  <a:cubicBezTo>
                    <a:pt x="107" y="0"/>
                    <a:pt x="140" y="28"/>
                    <a:pt x="141" y="64"/>
                  </a:cubicBezTo>
                  <a:close/>
                </a:path>
              </a:pathLst>
            </a:custGeom>
            <a:solidFill>
              <a:srgbClr val="3E15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ïš1ïḍe">
              <a:extLst>
                <a:ext uri="{FF2B5EF4-FFF2-40B4-BE49-F238E27FC236}">
                  <a16:creationId xmlns:a16="http://schemas.microsoft.com/office/drawing/2014/main" id="{EFE18EFC-4F5E-49FE-B496-63E36338D7F5}"/>
                </a:ext>
              </a:extLst>
            </p:cNvPr>
            <p:cNvSpPr/>
            <p:nvPr/>
          </p:nvSpPr>
          <p:spPr bwMode="auto">
            <a:xfrm>
              <a:off x="5827714" y="2698751"/>
              <a:ext cx="512763" cy="558800"/>
            </a:xfrm>
            <a:custGeom>
              <a:avLst/>
              <a:gdLst>
                <a:gd name="T0" fmla="*/ 123 w 124"/>
                <a:gd name="T1" fmla="*/ 50 h 135"/>
                <a:gd name="T2" fmla="*/ 92 w 124"/>
                <a:gd name="T3" fmla="*/ 4 h 135"/>
                <a:gd name="T4" fmla="*/ 59 w 124"/>
                <a:gd name="T5" fmla="*/ 0 h 135"/>
                <a:gd name="T6" fmla="*/ 28 w 124"/>
                <a:gd name="T7" fmla="*/ 7 h 135"/>
                <a:gd name="T8" fmla="*/ 12 w 124"/>
                <a:gd name="T9" fmla="*/ 42 h 135"/>
                <a:gd name="T10" fmla="*/ 0 w 124"/>
                <a:gd name="T11" fmla="*/ 55 h 135"/>
                <a:gd name="T12" fmla="*/ 0 w 124"/>
                <a:gd name="T13" fmla="*/ 67 h 135"/>
                <a:gd name="T14" fmla="*/ 6 w 124"/>
                <a:gd name="T15" fmla="*/ 95 h 135"/>
                <a:gd name="T16" fmla="*/ 26 w 124"/>
                <a:gd name="T17" fmla="*/ 122 h 135"/>
                <a:gd name="T18" fmla="*/ 44 w 124"/>
                <a:gd name="T19" fmla="*/ 131 h 135"/>
                <a:gd name="T20" fmla="*/ 75 w 124"/>
                <a:gd name="T21" fmla="*/ 132 h 135"/>
                <a:gd name="T22" fmla="*/ 95 w 124"/>
                <a:gd name="T23" fmla="*/ 124 h 135"/>
                <a:gd name="T24" fmla="*/ 118 w 124"/>
                <a:gd name="T25" fmla="*/ 97 h 135"/>
                <a:gd name="T26" fmla="*/ 124 w 124"/>
                <a:gd name="T27" fmla="*/ 67 h 135"/>
                <a:gd name="T28" fmla="*/ 123 w 124"/>
                <a:gd name="T29" fmla="*/ 50 h 135"/>
                <a:gd name="T30" fmla="*/ 123 w 124"/>
                <a:gd name="T31" fmla="*/ 5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35">
                  <a:moveTo>
                    <a:pt x="123" y="50"/>
                  </a:moveTo>
                  <a:cubicBezTo>
                    <a:pt x="121" y="30"/>
                    <a:pt x="112" y="11"/>
                    <a:pt x="92" y="4"/>
                  </a:cubicBezTo>
                  <a:cubicBezTo>
                    <a:pt x="81" y="1"/>
                    <a:pt x="70" y="0"/>
                    <a:pt x="59" y="0"/>
                  </a:cubicBezTo>
                  <a:cubicBezTo>
                    <a:pt x="49" y="1"/>
                    <a:pt x="37" y="2"/>
                    <a:pt x="28" y="7"/>
                  </a:cubicBezTo>
                  <a:cubicBezTo>
                    <a:pt x="10" y="14"/>
                    <a:pt x="13" y="23"/>
                    <a:pt x="12" y="42"/>
                  </a:cubicBezTo>
                  <a:cubicBezTo>
                    <a:pt x="12" y="44"/>
                    <a:pt x="0" y="53"/>
                    <a:pt x="0" y="55"/>
                  </a:cubicBezTo>
                  <a:cubicBezTo>
                    <a:pt x="0" y="59"/>
                    <a:pt x="0" y="63"/>
                    <a:pt x="0" y="67"/>
                  </a:cubicBezTo>
                  <a:cubicBezTo>
                    <a:pt x="1" y="77"/>
                    <a:pt x="3" y="86"/>
                    <a:pt x="6" y="95"/>
                  </a:cubicBezTo>
                  <a:cubicBezTo>
                    <a:pt x="10" y="105"/>
                    <a:pt x="17" y="115"/>
                    <a:pt x="26" y="122"/>
                  </a:cubicBezTo>
                  <a:cubicBezTo>
                    <a:pt x="31" y="126"/>
                    <a:pt x="37" y="129"/>
                    <a:pt x="44" y="131"/>
                  </a:cubicBezTo>
                  <a:cubicBezTo>
                    <a:pt x="54" y="134"/>
                    <a:pt x="64" y="135"/>
                    <a:pt x="75" y="132"/>
                  </a:cubicBezTo>
                  <a:cubicBezTo>
                    <a:pt x="82" y="131"/>
                    <a:pt x="89" y="128"/>
                    <a:pt x="95" y="124"/>
                  </a:cubicBezTo>
                  <a:cubicBezTo>
                    <a:pt x="105" y="118"/>
                    <a:pt x="113" y="108"/>
                    <a:pt x="118" y="97"/>
                  </a:cubicBezTo>
                  <a:cubicBezTo>
                    <a:pt x="121" y="87"/>
                    <a:pt x="123" y="77"/>
                    <a:pt x="124" y="67"/>
                  </a:cubicBezTo>
                  <a:cubicBezTo>
                    <a:pt x="124" y="61"/>
                    <a:pt x="124" y="56"/>
                    <a:pt x="123" y="50"/>
                  </a:cubicBezTo>
                  <a:cubicBezTo>
                    <a:pt x="123" y="50"/>
                    <a:pt x="123" y="50"/>
                    <a:pt x="123" y="5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í$1íḋé">
              <a:extLst>
                <a:ext uri="{FF2B5EF4-FFF2-40B4-BE49-F238E27FC236}">
                  <a16:creationId xmlns:a16="http://schemas.microsoft.com/office/drawing/2014/main" id="{298A98D6-B8A8-413A-8511-362F16C1A8EC}"/>
                </a:ext>
              </a:extLst>
            </p:cNvPr>
            <p:cNvSpPr/>
            <p:nvPr/>
          </p:nvSpPr>
          <p:spPr bwMode="auto">
            <a:xfrm>
              <a:off x="6145214" y="2943226"/>
              <a:ext cx="79375" cy="87313"/>
            </a:xfrm>
            <a:custGeom>
              <a:avLst/>
              <a:gdLst>
                <a:gd name="T0" fmla="*/ 0 w 19"/>
                <a:gd name="T1" fmla="*/ 11 h 21"/>
                <a:gd name="T2" fmla="*/ 10 w 19"/>
                <a:gd name="T3" fmla="*/ 21 h 21"/>
                <a:gd name="T4" fmla="*/ 19 w 19"/>
                <a:gd name="T5" fmla="*/ 11 h 21"/>
                <a:gd name="T6" fmla="*/ 10 w 19"/>
                <a:gd name="T7" fmla="*/ 0 h 21"/>
                <a:gd name="T8" fmla="*/ 0 w 19"/>
                <a:gd name="T9" fmla="*/ 11 h 21"/>
              </a:gdLst>
              <a:ahLst/>
              <a:cxnLst>
                <a:cxn ang="0">
                  <a:pos x="T0" y="T1"/>
                </a:cxn>
                <a:cxn ang="0">
                  <a:pos x="T2" y="T3"/>
                </a:cxn>
                <a:cxn ang="0">
                  <a:pos x="T4" y="T5"/>
                </a:cxn>
                <a:cxn ang="0">
                  <a:pos x="T6" y="T7"/>
                </a:cxn>
                <a:cxn ang="0">
                  <a:pos x="T8" y="T9"/>
                </a:cxn>
              </a:cxnLst>
              <a:rect l="0" t="0" r="r" b="b"/>
              <a:pathLst>
                <a:path w="19" h="21">
                  <a:moveTo>
                    <a:pt x="0" y="11"/>
                  </a:moveTo>
                  <a:cubicBezTo>
                    <a:pt x="0" y="17"/>
                    <a:pt x="4" y="21"/>
                    <a:pt x="10" y="21"/>
                  </a:cubicBezTo>
                  <a:cubicBezTo>
                    <a:pt x="15" y="21"/>
                    <a:pt x="19" y="17"/>
                    <a:pt x="19" y="11"/>
                  </a:cubicBezTo>
                  <a:cubicBezTo>
                    <a:pt x="19" y="5"/>
                    <a:pt x="15" y="0"/>
                    <a:pt x="10" y="0"/>
                  </a:cubicBezTo>
                  <a:cubicBezTo>
                    <a:pt x="4" y="1"/>
                    <a:pt x="0" y="5"/>
                    <a:pt x="0" y="11"/>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íśľïḑe">
              <a:extLst>
                <a:ext uri="{FF2B5EF4-FFF2-40B4-BE49-F238E27FC236}">
                  <a16:creationId xmlns:a16="http://schemas.microsoft.com/office/drawing/2014/main" id="{1F72BC1E-1423-49A0-925B-3FDCD1AF7C4A}"/>
                </a:ext>
              </a:extLst>
            </p:cNvPr>
            <p:cNvSpPr/>
            <p:nvPr/>
          </p:nvSpPr>
          <p:spPr bwMode="auto">
            <a:xfrm>
              <a:off x="6145214" y="2935288"/>
              <a:ext cx="79375" cy="857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íslïḍè">
              <a:extLst>
                <a:ext uri="{FF2B5EF4-FFF2-40B4-BE49-F238E27FC236}">
                  <a16:creationId xmlns:a16="http://schemas.microsoft.com/office/drawing/2014/main" id="{38F031E5-6A49-4B71-B101-27F884FD502E}"/>
                </a:ext>
              </a:extLst>
            </p:cNvPr>
            <p:cNvSpPr/>
            <p:nvPr/>
          </p:nvSpPr>
          <p:spPr bwMode="auto">
            <a:xfrm>
              <a:off x="6157914" y="2951163"/>
              <a:ext cx="33338"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îšľîḓê">
              <a:extLst>
                <a:ext uri="{FF2B5EF4-FFF2-40B4-BE49-F238E27FC236}">
                  <a16:creationId xmlns:a16="http://schemas.microsoft.com/office/drawing/2014/main" id="{C057AB4B-D0F0-49B8-ACEA-1F221686A9AD}"/>
                </a:ext>
              </a:extLst>
            </p:cNvPr>
            <p:cNvSpPr/>
            <p:nvPr/>
          </p:nvSpPr>
          <p:spPr bwMode="auto">
            <a:xfrm>
              <a:off x="5910264" y="2947988"/>
              <a:ext cx="77788" cy="85725"/>
            </a:xfrm>
            <a:prstGeom prst="ellipse">
              <a:avLst/>
            </a:pr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îš1iḓê">
              <a:extLst>
                <a:ext uri="{FF2B5EF4-FFF2-40B4-BE49-F238E27FC236}">
                  <a16:creationId xmlns:a16="http://schemas.microsoft.com/office/drawing/2014/main" id="{CF3BC2C0-AD0D-4B03-8635-28A2125AF134}"/>
                </a:ext>
              </a:extLst>
            </p:cNvPr>
            <p:cNvSpPr/>
            <p:nvPr/>
          </p:nvSpPr>
          <p:spPr bwMode="auto">
            <a:xfrm>
              <a:off x="5910264" y="2938463"/>
              <a:ext cx="77788" cy="825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îṡľidè">
              <a:extLst>
                <a:ext uri="{FF2B5EF4-FFF2-40B4-BE49-F238E27FC236}">
                  <a16:creationId xmlns:a16="http://schemas.microsoft.com/office/drawing/2014/main" id="{0741F374-29C5-4BD2-9D85-60739CBC1FAB}"/>
                </a:ext>
              </a:extLst>
            </p:cNvPr>
            <p:cNvSpPr/>
            <p:nvPr/>
          </p:nvSpPr>
          <p:spPr bwMode="auto">
            <a:xfrm>
              <a:off x="5926139" y="2955926"/>
              <a:ext cx="28575"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ïṥļîḓe">
              <a:extLst>
                <a:ext uri="{FF2B5EF4-FFF2-40B4-BE49-F238E27FC236}">
                  <a16:creationId xmlns:a16="http://schemas.microsoft.com/office/drawing/2014/main" id="{99818EA7-A9F1-4DB5-997D-8A3DC1CBE1D9}"/>
                </a:ext>
              </a:extLst>
            </p:cNvPr>
            <p:cNvSpPr/>
            <p:nvPr/>
          </p:nvSpPr>
          <p:spPr bwMode="auto">
            <a:xfrm>
              <a:off x="6000751" y="2963863"/>
              <a:ext cx="100013" cy="144463"/>
            </a:xfrm>
            <a:custGeom>
              <a:avLst/>
              <a:gdLst>
                <a:gd name="T0" fmla="*/ 15 w 24"/>
                <a:gd name="T1" fmla="*/ 0 h 35"/>
                <a:gd name="T2" fmla="*/ 11 w 24"/>
                <a:gd name="T3" fmla="*/ 11 h 35"/>
                <a:gd name="T4" fmla="*/ 18 w 24"/>
                <a:gd name="T5" fmla="*/ 25 h 35"/>
                <a:gd name="T6" fmla="*/ 21 w 24"/>
                <a:gd name="T7" fmla="*/ 0 h 35"/>
                <a:gd name="T8" fmla="*/ 15 w 24"/>
                <a:gd name="T9" fmla="*/ 0 h 35"/>
              </a:gdLst>
              <a:ahLst/>
              <a:cxnLst>
                <a:cxn ang="0">
                  <a:pos x="T0" y="T1"/>
                </a:cxn>
                <a:cxn ang="0">
                  <a:pos x="T2" y="T3"/>
                </a:cxn>
                <a:cxn ang="0">
                  <a:pos x="T4" y="T5"/>
                </a:cxn>
                <a:cxn ang="0">
                  <a:pos x="T6" y="T7"/>
                </a:cxn>
                <a:cxn ang="0">
                  <a:pos x="T8" y="T9"/>
                </a:cxn>
              </a:cxnLst>
              <a:rect l="0" t="0" r="r" b="b"/>
              <a:pathLst>
                <a:path w="24" h="35">
                  <a:moveTo>
                    <a:pt x="15" y="0"/>
                  </a:moveTo>
                  <a:cubicBezTo>
                    <a:pt x="15" y="0"/>
                    <a:pt x="17" y="12"/>
                    <a:pt x="11" y="11"/>
                  </a:cubicBezTo>
                  <a:cubicBezTo>
                    <a:pt x="0" y="10"/>
                    <a:pt x="1" y="35"/>
                    <a:pt x="18" y="25"/>
                  </a:cubicBezTo>
                  <a:cubicBezTo>
                    <a:pt x="24" y="21"/>
                    <a:pt x="21" y="0"/>
                    <a:pt x="21" y="0"/>
                  </a:cubicBezTo>
                  <a:lnTo>
                    <a:pt x="15" y="0"/>
                  </a:lnTo>
                  <a:close/>
                </a:path>
              </a:pathLst>
            </a:custGeom>
            <a:solidFill>
              <a:srgbClr val="F48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îSľiďè">
              <a:extLst>
                <a:ext uri="{FF2B5EF4-FFF2-40B4-BE49-F238E27FC236}">
                  <a16:creationId xmlns:a16="http://schemas.microsoft.com/office/drawing/2014/main" id="{5C19118E-3BD3-462B-8D53-4ED303942D48}"/>
                </a:ext>
              </a:extLst>
            </p:cNvPr>
            <p:cNvSpPr/>
            <p:nvPr/>
          </p:nvSpPr>
          <p:spPr bwMode="auto">
            <a:xfrm>
              <a:off x="6021389" y="3067051"/>
              <a:ext cx="182563" cy="131763"/>
            </a:xfrm>
            <a:custGeom>
              <a:avLst/>
              <a:gdLst>
                <a:gd name="T0" fmla="*/ 0 w 44"/>
                <a:gd name="T1" fmla="*/ 11 h 32"/>
                <a:gd name="T2" fmla="*/ 34 w 44"/>
                <a:gd name="T3" fmla="*/ 0 h 32"/>
                <a:gd name="T4" fmla="*/ 20 w 44"/>
                <a:gd name="T5" fmla="*/ 29 h 32"/>
                <a:gd name="T6" fmla="*/ 0 w 44"/>
                <a:gd name="T7" fmla="*/ 11 h 32"/>
              </a:gdLst>
              <a:ahLst/>
              <a:cxnLst>
                <a:cxn ang="0">
                  <a:pos x="T0" y="T1"/>
                </a:cxn>
                <a:cxn ang="0">
                  <a:pos x="T2" y="T3"/>
                </a:cxn>
                <a:cxn ang="0">
                  <a:pos x="T4" y="T5"/>
                </a:cxn>
                <a:cxn ang="0">
                  <a:pos x="T6" y="T7"/>
                </a:cxn>
              </a:cxnLst>
              <a:rect l="0" t="0" r="r" b="b"/>
              <a:pathLst>
                <a:path w="44" h="32">
                  <a:moveTo>
                    <a:pt x="0" y="11"/>
                  </a:moveTo>
                  <a:cubicBezTo>
                    <a:pt x="0" y="11"/>
                    <a:pt x="23" y="14"/>
                    <a:pt x="34" y="0"/>
                  </a:cubicBezTo>
                  <a:cubicBezTo>
                    <a:pt x="34" y="0"/>
                    <a:pt x="44" y="24"/>
                    <a:pt x="20" y="29"/>
                  </a:cubicBezTo>
                  <a:cubicBezTo>
                    <a:pt x="4" y="32"/>
                    <a:pt x="0" y="11"/>
                    <a:pt x="0" y="11"/>
                  </a:cubicBezTo>
                  <a:close/>
                </a:path>
              </a:pathLst>
            </a:custGeom>
            <a:solidFill>
              <a:srgbClr val="B4312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ïšļïdè">
              <a:extLst>
                <a:ext uri="{FF2B5EF4-FFF2-40B4-BE49-F238E27FC236}">
                  <a16:creationId xmlns:a16="http://schemas.microsoft.com/office/drawing/2014/main" id="{B31C8A94-4CBB-4E31-9D17-08745DA2634A}"/>
                </a:ext>
              </a:extLst>
            </p:cNvPr>
            <p:cNvSpPr/>
            <p:nvPr/>
          </p:nvSpPr>
          <p:spPr bwMode="auto">
            <a:xfrm>
              <a:off x="6057901" y="3105151"/>
              <a:ext cx="112713" cy="85725"/>
            </a:xfrm>
            <a:custGeom>
              <a:avLst/>
              <a:gdLst>
                <a:gd name="T0" fmla="*/ 0 w 27"/>
                <a:gd name="T1" fmla="*/ 18 h 21"/>
                <a:gd name="T2" fmla="*/ 11 w 27"/>
                <a:gd name="T3" fmla="*/ 20 h 21"/>
                <a:gd name="T4" fmla="*/ 22 w 27"/>
                <a:gd name="T5" fmla="*/ 14 h 21"/>
                <a:gd name="T6" fmla="*/ 24 w 27"/>
                <a:gd name="T7" fmla="*/ 12 h 21"/>
                <a:gd name="T8" fmla="*/ 24 w 27"/>
                <a:gd name="T9" fmla="*/ 12 h 21"/>
                <a:gd name="T10" fmla="*/ 24 w 27"/>
                <a:gd name="T11" fmla="*/ 12 h 21"/>
                <a:gd name="T12" fmla="*/ 27 w 27"/>
                <a:gd name="T13" fmla="*/ 3 h 21"/>
                <a:gd name="T14" fmla="*/ 0 w 27"/>
                <a:gd name="T15" fmla="*/ 18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1">
                  <a:moveTo>
                    <a:pt x="0" y="18"/>
                  </a:moveTo>
                  <a:cubicBezTo>
                    <a:pt x="2" y="20"/>
                    <a:pt x="6" y="21"/>
                    <a:pt x="11" y="20"/>
                  </a:cubicBezTo>
                  <a:cubicBezTo>
                    <a:pt x="16" y="19"/>
                    <a:pt x="20" y="17"/>
                    <a:pt x="22" y="14"/>
                  </a:cubicBezTo>
                  <a:cubicBezTo>
                    <a:pt x="23" y="14"/>
                    <a:pt x="24" y="13"/>
                    <a:pt x="24" y="12"/>
                  </a:cubicBezTo>
                  <a:cubicBezTo>
                    <a:pt x="24" y="12"/>
                    <a:pt x="24" y="12"/>
                    <a:pt x="24" y="12"/>
                  </a:cubicBezTo>
                  <a:cubicBezTo>
                    <a:pt x="24" y="12"/>
                    <a:pt x="24" y="12"/>
                    <a:pt x="24" y="12"/>
                  </a:cubicBezTo>
                  <a:cubicBezTo>
                    <a:pt x="26" y="9"/>
                    <a:pt x="27" y="6"/>
                    <a:pt x="27" y="3"/>
                  </a:cubicBezTo>
                  <a:cubicBezTo>
                    <a:pt x="13" y="0"/>
                    <a:pt x="3" y="12"/>
                    <a:pt x="0" y="1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îṧľiḓè">
              <a:extLst>
                <a:ext uri="{FF2B5EF4-FFF2-40B4-BE49-F238E27FC236}">
                  <a16:creationId xmlns:a16="http://schemas.microsoft.com/office/drawing/2014/main" id="{DAEBCEC1-8314-4F58-BA26-EE0469368916}"/>
                </a:ext>
              </a:extLst>
            </p:cNvPr>
            <p:cNvSpPr/>
            <p:nvPr/>
          </p:nvSpPr>
          <p:spPr bwMode="auto">
            <a:xfrm>
              <a:off x="6021389" y="3084513"/>
              <a:ext cx="128588" cy="52388"/>
            </a:xfrm>
            <a:custGeom>
              <a:avLst/>
              <a:gdLst>
                <a:gd name="T0" fmla="*/ 0 w 31"/>
                <a:gd name="T1" fmla="*/ 7 h 13"/>
                <a:gd name="T2" fmla="*/ 0 w 31"/>
                <a:gd name="T3" fmla="*/ 7 h 13"/>
                <a:gd name="T4" fmla="*/ 0 w 31"/>
                <a:gd name="T5" fmla="*/ 8 h 13"/>
                <a:gd name="T6" fmla="*/ 12 w 31"/>
                <a:gd name="T7" fmla="*/ 12 h 13"/>
                <a:gd name="T8" fmla="*/ 23 w 31"/>
                <a:gd name="T9" fmla="*/ 9 h 13"/>
                <a:gd name="T10" fmla="*/ 28 w 31"/>
                <a:gd name="T11" fmla="*/ 6 h 13"/>
                <a:gd name="T12" fmla="*/ 31 w 31"/>
                <a:gd name="T13" fmla="*/ 0 h 13"/>
                <a:gd name="T14" fmla="*/ 0 w 31"/>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0" y="7"/>
                  </a:moveTo>
                  <a:cubicBezTo>
                    <a:pt x="0" y="7"/>
                    <a:pt x="0" y="7"/>
                    <a:pt x="0" y="7"/>
                  </a:cubicBezTo>
                  <a:cubicBezTo>
                    <a:pt x="0" y="7"/>
                    <a:pt x="0" y="8"/>
                    <a:pt x="0" y="8"/>
                  </a:cubicBezTo>
                  <a:cubicBezTo>
                    <a:pt x="2" y="8"/>
                    <a:pt x="7" y="13"/>
                    <a:pt x="12" y="12"/>
                  </a:cubicBezTo>
                  <a:cubicBezTo>
                    <a:pt x="16" y="12"/>
                    <a:pt x="19" y="11"/>
                    <a:pt x="23" y="9"/>
                  </a:cubicBezTo>
                  <a:cubicBezTo>
                    <a:pt x="24" y="8"/>
                    <a:pt x="26" y="7"/>
                    <a:pt x="28" y="6"/>
                  </a:cubicBezTo>
                  <a:cubicBezTo>
                    <a:pt x="29" y="5"/>
                    <a:pt x="30" y="2"/>
                    <a:pt x="31" y="0"/>
                  </a:cubicBezTo>
                  <a:cubicBezTo>
                    <a:pt x="19" y="10"/>
                    <a:pt x="0" y="7"/>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î$ľîde">
              <a:extLst>
                <a:ext uri="{FF2B5EF4-FFF2-40B4-BE49-F238E27FC236}">
                  <a16:creationId xmlns:a16="http://schemas.microsoft.com/office/drawing/2014/main" id="{CC31C284-CBB0-4D8C-8B45-6CBFCF3EE0F9}"/>
                </a:ext>
              </a:extLst>
            </p:cNvPr>
            <p:cNvSpPr/>
            <p:nvPr/>
          </p:nvSpPr>
          <p:spPr bwMode="auto">
            <a:xfrm>
              <a:off x="6013451" y="3063876"/>
              <a:ext cx="169863" cy="131763"/>
            </a:xfrm>
            <a:custGeom>
              <a:avLst/>
              <a:gdLst>
                <a:gd name="T0" fmla="*/ 4 w 41"/>
                <a:gd name="T1" fmla="*/ 24 h 32"/>
                <a:gd name="T2" fmla="*/ 13 w 41"/>
                <a:gd name="T3" fmla="*/ 31 h 32"/>
                <a:gd name="T4" fmla="*/ 13 w 41"/>
                <a:gd name="T5" fmla="*/ 31 h 32"/>
                <a:gd name="T6" fmla="*/ 18 w 41"/>
                <a:gd name="T7" fmla="*/ 32 h 32"/>
                <a:gd name="T8" fmla="*/ 21 w 41"/>
                <a:gd name="T9" fmla="*/ 31 h 32"/>
                <a:gd name="T10" fmla="*/ 26 w 41"/>
                <a:gd name="T11" fmla="*/ 30 h 32"/>
                <a:gd name="T12" fmla="*/ 31 w 41"/>
                <a:gd name="T13" fmla="*/ 27 h 32"/>
                <a:gd name="T14" fmla="*/ 36 w 41"/>
                <a:gd name="T15" fmla="*/ 22 h 32"/>
                <a:gd name="T16" fmla="*/ 36 w 41"/>
                <a:gd name="T17" fmla="*/ 1 h 32"/>
                <a:gd name="T18" fmla="*/ 35 w 41"/>
                <a:gd name="T19" fmla="*/ 0 h 32"/>
                <a:gd name="T20" fmla="*/ 33 w 41"/>
                <a:gd name="T21" fmla="*/ 1 h 32"/>
                <a:gd name="T22" fmla="*/ 1 w 41"/>
                <a:gd name="T23" fmla="*/ 11 h 32"/>
                <a:gd name="T24" fmla="*/ 0 w 41"/>
                <a:gd name="T25" fmla="*/ 12 h 32"/>
                <a:gd name="T26" fmla="*/ 0 w 41"/>
                <a:gd name="T27" fmla="*/ 13 h 32"/>
                <a:gd name="T28" fmla="*/ 4 w 41"/>
                <a:gd name="T29" fmla="*/ 24 h 32"/>
                <a:gd name="T30" fmla="*/ 7 w 41"/>
                <a:gd name="T31" fmla="*/ 24 h 32"/>
                <a:gd name="T32" fmla="*/ 3 w 41"/>
                <a:gd name="T33" fmla="*/ 15 h 32"/>
                <a:gd name="T34" fmla="*/ 3 w 41"/>
                <a:gd name="T35" fmla="*/ 15 h 32"/>
                <a:gd name="T36" fmla="*/ 4 w 41"/>
                <a:gd name="T37" fmla="*/ 15 h 32"/>
                <a:gd name="T38" fmla="*/ 31 w 41"/>
                <a:gd name="T39" fmla="*/ 8 h 32"/>
                <a:gd name="T40" fmla="*/ 31 w 41"/>
                <a:gd name="T41" fmla="*/ 7 h 32"/>
                <a:gd name="T42" fmla="*/ 34 w 41"/>
                <a:gd name="T43" fmla="*/ 4 h 32"/>
                <a:gd name="T44" fmla="*/ 35 w 41"/>
                <a:gd name="T45" fmla="*/ 13 h 32"/>
                <a:gd name="T46" fmla="*/ 33 w 41"/>
                <a:gd name="T47" fmla="*/ 21 h 32"/>
                <a:gd name="T48" fmla="*/ 31 w 41"/>
                <a:gd name="T49" fmla="*/ 24 h 32"/>
                <a:gd name="T50" fmla="*/ 20 w 41"/>
                <a:gd name="T51" fmla="*/ 29 h 32"/>
                <a:gd name="T52" fmla="*/ 10 w 41"/>
                <a:gd name="T53" fmla="*/ 27 h 32"/>
                <a:gd name="T54" fmla="*/ 7 w 41"/>
                <a:gd name="T55" fmla="*/ 24 h 32"/>
                <a:gd name="T56" fmla="*/ 7 w 41"/>
                <a:gd name="T5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32">
                  <a:moveTo>
                    <a:pt x="4" y="24"/>
                  </a:moveTo>
                  <a:cubicBezTo>
                    <a:pt x="6" y="27"/>
                    <a:pt x="9" y="30"/>
                    <a:pt x="13" y="31"/>
                  </a:cubicBezTo>
                  <a:cubicBezTo>
                    <a:pt x="13" y="31"/>
                    <a:pt x="13" y="31"/>
                    <a:pt x="13" y="31"/>
                  </a:cubicBezTo>
                  <a:cubicBezTo>
                    <a:pt x="15" y="32"/>
                    <a:pt x="16" y="32"/>
                    <a:pt x="18" y="32"/>
                  </a:cubicBezTo>
                  <a:cubicBezTo>
                    <a:pt x="19" y="32"/>
                    <a:pt x="20" y="32"/>
                    <a:pt x="21" y="31"/>
                  </a:cubicBezTo>
                  <a:cubicBezTo>
                    <a:pt x="22" y="31"/>
                    <a:pt x="24" y="31"/>
                    <a:pt x="26" y="30"/>
                  </a:cubicBezTo>
                  <a:cubicBezTo>
                    <a:pt x="28" y="29"/>
                    <a:pt x="30" y="28"/>
                    <a:pt x="31" y="27"/>
                  </a:cubicBezTo>
                  <a:cubicBezTo>
                    <a:pt x="33" y="26"/>
                    <a:pt x="35" y="24"/>
                    <a:pt x="36" y="22"/>
                  </a:cubicBezTo>
                  <a:cubicBezTo>
                    <a:pt x="41" y="13"/>
                    <a:pt x="36" y="2"/>
                    <a:pt x="36" y="1"/>
                  </a:cubicBezTo>
                  <a:cubicBezTo>
                    <a:pt x="35" y="1"/>
                    <a:pt x="35" y="0"/>
                    <a:pt x="35" y="0"/>
                  </a:cubicBezTo>
                  <a:cubicBezTo>
                    <a:pt x="34" y="0"/>
                    <a:pt x="34" y="0"/>
                    <a:pt x="33" y="1"/>
                  </a:cubicBezTo>
                  <a:cubicBezTo>
                    <a:pt x="24" y="14"/>
                    <a:pt x="1" y="11"/>
                    <a:pt x="1" y="11"/>
                  </a:cubicBezTo>
                  <a:cubicBezTo>
                    <a:pt x="1" y="11"/>
                    <a:pt x="0" y="12"/>
                    <a:pt x="0" y="12"/>
                  </a:cubicBezTo>
                  <a:cubicBezTo>
                    <a:pt x="0" y="12"/>
                    <a:pt x="0" y="13"/>
                    <a:pt x="0" y="13"/>
                  </a:cubicBezTo>
                  <a:cubicBezTo>
                    <a:pt x="0" y="13"/>
                    <a:pt x="1" y="19"/>
                    <a:pt x="4" y="24"/>
                  </a:cubicBezTo>
                  <a:close/>
                  <a:moveTo>
                    <a:pt x="7" y="24"/>
                  </a:moveTo>
                  <a:cubicBezTo>
                    <a:pt x="5" y="21"/>
                    <a:pt x="3" y="17"/>
                    <a:pt x="3" y="15"/>
                  </a:cubicBezTo>
                  <a:cubicBezTo>
                    <a:pt x="3" y="15"/>
                    <a:pt x="3" y="15"/>
                    <a:pt x="3" y="15"/>
                  </a:cubicBezTo>
                  <a:cubicBezTo>
                    <a:pt x="4" y="15"/>
                    <a:pt x="4" y="15"/>
                    <a:pt x="4" y="15"/>
                  </a:cubicBezTo>
                  <a:cubicBezTo>
                    <a:pt x="9" y="14"/>
                    <a:pt x="22" y="14"/>
                    <a:pt x="31" y="8"/>
                  </a:cubicBezTo>
                  <a:cubicBezTo>
                    <a:pt x="31" y="8"/>
                    <a:pt x="31" y="7"/>
                    <a:pt x="31" y="7"/>
                  </a:cubicBezTo>
                  <a:cubicBezTo>
                    <a:pt x="32" y="6"/>
                    <a:pt x="33" y="5"/>
                    <a:pt x="34" y="4"/>
                  </a:cubicBezTo>
                  <a:cubicBezTo>
                    <a:pt x="35" y="6"/>
                    <a:pt x="35" y="10"/>
                    <a:pt x="35" y="13"/>
                  </a:cubicBezTo>
                  <a:cubicBezTo>
                    <a:pt x="35" y="16"/>
                    <a:pt x="35" y="18"/>
                    <a:pt x="33" y="21"/>
                  </a:cubicBezTo>
                  <a:cubicBezTo>
                    <a:pt x="33" y="22"/>
                    <a:pt x="32" y="23"/>
                    <a:pt x="31" y="24"/>
                  </a:cubicBezTo>
                  <a:cubicBezTo>
                    <a:pt x="29" y="26"/>
                    <a:pt x="25" y="28"/>
                    <a:pt x="20" y="29"/>
                  </a:cubicBezTo>
                  <a:cubicBezTo>
                    <a:pt x="16" y="30"/>
                    <a:pt x="13" y="29"/>
                    <a:pt x="10" y="27"/>
                  </a:cubicBezTo>
                  <a:cubicBezTo>
                    <a:pt x="9" y="26"/>
                    <a:pt x="8" y="25"/>
                    <a:pt x="7" y="24"/>
                  </a:cubicBezTo>
                  <a:cubicBezTo>
                    <a:pt x="7" y="24"/>
                    <a:pt x="7" y="24"/>
                    <a:pt x="7" y="24"/>
                  </a:cubicBezTo>
                  <a:close/>
                </a:path>
              </a:pathLst>
            </a:custGeom>
            <a:solidFill>
              <a:srgbClr val="F05B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îś1ïďê">
              <a:extLst>
                <a:ext uri="{FF2B5EF4-FFF2-40B4-BE49-F238E27FC236}">
                  <a16:creationId xmlns:a16="http://schemas.microsoft.com/office/drawing/2014/main" id="{3ED1E04D-7031-4C5E-8DFF-8D5DAE50979A}"/>
                </a:ext>
              </a:extLst>
            </p:cNvPr>
            <p:cNvSpPr/>
            <p:nvPr/>
          </p:nvSpPr>
          <p:spPr bwMode="auto">
            <a:xfrm>
              <a:off x="5900739" y="3071813"/>
              <a:ext cx="84138" cy="82550"/>
            </a:xfrm>
            <a:custGeom>
              <a:avLst/>
              <a:gdLst>
                <a:gd name="T0" fmla="*/ 20 w 20"/>
                <a:gd name="T1" fmla="*/ 9 h 20"/>
                <a:gd name="T2" fmla="*/ 11 w 20"/>
                <a:gd name="T3" fmla="*/ 19 h 20"/>
                <a:gd name="T4" fmla="*/ 1 w 20"/>
                <a:gd name="T5" fmla="*/ 10 h 20"/>
                <a:gd name="T6" fmla="*/ 10 w 20"/>
                <a:gd name="T7" fmla="*/ 0 h 20"/>
                <a:gd name="T8" fmla="*/ 20 w 20"/>
                <a:gd name="T9" fmla="*/ 9 h 20"/>
              </a:gdLst>
              <a:ahLst/>
              <a:cxnLst>
                <a:cxn ang="0">
                  <a:pos x="T0" y="T1"/>
                </a:cxn>
                <a:cxn ang="0">
                  <a:pos x="T2" y="T3"/>
                </a:cxn>
                <a:cxn ang="0">
                  <a:pos x="T4" y="T5"/>
                </a:cxn>
                <a:cxn ang="0">
                  <a:pos x="T6" y="T7"/>
                </a:cxn>
                <a:cxn ang="0">
                  <a:pos x="T8" y="T9"/>
                </a:cxn>
              </a:cxnLst>
              <a:rect l="0" t="0" r="r" b="b"/>
              <a:pathLst>
                <a:path w="20" h="20">
                  <a:moveTo>
                    <a:pt x="20" y="9"/>
                  </a:moveTo>
                  <a:cubicBezTo>
                    <a:pt x="20" y="15"/>
                    <a:pt x="16" y="19"/>
                    <a:pt x="11" y="19"/>
                  </a:cubicBezTo>
                  <a:cubicBezTo>
                    <a:pt x="5" y="20"/>
                    <a:pt x="1" y="16"/>
                    <a:pt x="1" y="10"/>
                  </a:cubicBezTo>
                  <a:cubicBezTo>
                    <a:pt x="0" y="5"/>
                    <a:pt x="5" y="1"/>
                    <a:pt x="10" y="0"/>
                  </a:cubicBezTo>
                  <a:cubicBezTo>
                    <a:pt x="15" y="0"/>
                    <a:pt x="20" y="4"/>
                    <a:pt x="20" y="9"/>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îş1ídé">
              <a:extLst>
                <a:ext uri="{FF2B5EF4-FFF2-40B4-BE49-F238E27FC236}">
                  <a16:creationId xmlns:a16="http://schemas.microsoft.com/office/drawing/2014/main" id="{14AFAD2A-3CCC-4992-8EF5-3A20516F2DF6}"/>
                </a:ext>
              </a:extLst>
            </p:cNvPr>
            <p:cNvSpPr/>
            <p:nvPr/>
          </p:nvSpPr>
          <p:spPr bwMode="auto">
            <a:xfrm>
              <a:off x="6191251" y="3033713"/>
              <a:ext cx="82550" cy="82550"/>
            </a:xfrm>
            <a:custGeom>
              <a:avLst/>
              <a:gdLst>
                <a:gd name="T0" fmla="*/ 20 w 20"/>
                <a:gd name="T1" fmla="*/ 10 h 20"/>
                <a:gd name="T2" fmla="*/ 10 w 20"/>
                <a:gd name="T3" fmla="*/ 19 h 20"/>
                <a:gd name="T4" fmla="*/ 0 w 20"/>
                <a:gd name="T5" fmla="*/ 10 h 20"/>
                <a:gd name="T6" fmla="*/ 9 w 20"/>
                <a:gd name="T7" fmla="*/ 0 h 20"/>
                <a:gd name="T8" fmla="*/ 20 w 20"/>
                <a:gd name="T9" fmla="*/ 10 h 20"/>
              </a:gdLst>
              <a:ahLst/>
              <a:cxnLst>
                <a:cxn ang="0">
                  <a:pos x="T0" y="T1"/>
                </a:cxn>
                <a:cxn ang="0">
                  <a:pos x="T2" y="T3"/>
                </a:cxn>
                <a:cxn ang="0">
                  <a:pos x="T4" y="T5"/>
                </a:cxn>
                <a:cxn ang="0">
                  <a:pos x="T6" y="T7"/>
                </a:cxn>
                <a:cxn ang="0">
                  <a:pos x="T8" y="T9"/>
                </a:cxn>
              </a:cxnLst>
              <a:rect l="0" t="0" r="r" b="b"/>
              <a:pathLst>
                <a:path w="20" h="20">
                  <a:moveTo>
                    <a:pt x="20" y="10"/>
                  </a:moveTo>
                  <a:cubicBezTo>
                    <a:pt x="20" y="15"/>
                    <a:pt x="16" y="19"/>
                    <a:pt x="10" y="19"/>
                  </a:cubicBezTo>
                  <a:cubicBezTo>
                    <a:pt x="5" y="20"/>
                    <a:pt x="0" y="16"/>
                    <a:pt x="0" y="10"/>
                  </a:cubicBezTo>
                  <a:cubicBezTo>
                    <a:pt x="0" y="5"/>
                    <a:pt x="4" y="1"/>
                    <a:pt x="9" y="0"/>
                  </a:cubicBezTo>
                  <a:cubicBezTo>
                    <a:pt x="15" y="0"/>
                    <a:pt x="19" y="4"/>
                    <a:pt x="20" y="10"/>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îṥḻîḍê">
              <a:extLst>
                <a:ext uri="{FF2B5EF4-FFF2-40B4-BE49-F238E27FC236}">
                  <a16:creationId xmlns:a16="http://schemas.microsoft.com/office/drawing/2014/main" id="{8FF4D331-8383-42E0-94F3-2AC49D9946CC}"/>
                </a:ext>
              </a:extLst>
            </p:cNvPr>
            <p:cNvSpPr/>
            <p:nvPr/>
          </p:nvSpPr>
          <p:spPr bwMode="auto">
            <a:xfrm>
              <a:off x="5897564" y="2889251"/>
              <a:ext cx="107950" cy="38100"/>
            </a:xfrm>
            <a:custGeom>
              <a:avLst/>
              <a:gdLst>
                <a:gd name="T0" fmla="*/ 0 w 26"/>
                <a:gd name="T1" fmla="*/ 9 h 9"/>
                <a:gd name="T2" fmla="*/ 0 w 26"/>
                <a:gd name="T3" fmla="*/ 8 h 9"/>
                <a:gd name="T4" fmla="*/ 1 w 26"/>
                <a:gd name="T5" fmla="*/ 7 h 9"/>
                <a:gd name="T6" fmla="*/ 3 w 26"/>
                <a:gd name="T7" fmla="*/ 5 h 9"/>
                <a:gd name="T8" fmla="*/ 4 w 26"/>
                <a:gd name="T9" fmla="*/ 4 h 9"/>
                <a:gd name="T10" fmla="*/ 7 w 26"/>
                <a:gd name="T11" fmla="*/ 3 h 9"/>
                <a:gd name="T12" fmla="*/ 9 w 26"/>
                <a:gd name="T13" fmla="*/ 2 h 9"/>
                <a:gd name="T14" fmla="*/ 12 w 26"/>
                <a:gd name="T15" fmla="*/ 1 h 9"/>
                <a:gd name="T16" fmla="*/ 14 w 26"/>
                <a:gd name="T17" fmla="*/ 0 h 9"/>
                <a:gd name="T18" fmla="*/ 17 w 26"/>
                <a:gd name="T19" fmla="*/ 0 h 9"/>
                <a:gd name="T20" fmla="*/ 19 w 26"/>
                <a:gd name="T21" fmla="*/ 0 h 9"/>
                <a:gd name="T22" fmla="*/ 22 w 26"/>
                <a:gd name="T23" fmla="*/ 0 h 9"/>
                <a:gd name="T24" fmla="*/ 23 w 26"/>
                <a:gd name="T25" fmla="*/ 1 h 9"/>
                <a:gd name="T26" fmla="*/ 25 w 26"/>
                <a:gd name="T27" fmla="*/ 1 h 9"/>
                <a:gd name="T28" fmla="*/ 26 w 26"/>
                <a:gd name="T29" fmla="*/ 2 h 9"/>
                <a:gd name="T30" fmla="*/ 25 w 26"/>
                <a:gd name="T31" fmla="*/ 2 h 9"/>
                <a:gd name="T32" fmla="*/ 23 w 26"/>
                <a:gd name="T33" fmla="*/ 2 h 9"/>
                <a:gd name="T34" fmla="*/ 22 w 26"/>
                <a:gd name="T35" fmla="*/ 2 h 9"/>
                <a:gd name="T36" fmla="*/ 19 w 26"/>
                <a:gd name="T37" fmla="*/ 2 h 9"/>
                <a:gd name="T38" fmla="*/ 17 w 26"/>
                <a:gd name="T39" fmla="*/ 3 h 9"/>
                <a:gd name="T40" fmla="*/ 15 w 26"/>
                <a:gd name="T41" fmla="*/ 3 h 9"/>
                <a:gd name="T42" fmla="*/ 12 w 26"/>
                <a:gd name="T43" fmla="*/ 4 h 9"/>
                <a:gd name="T44" fmla="*/ 11 w 26"/>
                <a:gd name="T45" fmla="*/ 4 h 9"/>
                <a:gd name="T46" fmla="*/ 10 w 26"/>
                <a:gd name="T47" fmla="*/ 4 h 9"/>
                <a:gd name="T48" fmla="*/ 9 w 26"/>
                <a:gd name="T49" fmla="*/ 5 h 9"/>
                <a:gd name="T50" fmla="*/ 8 w 26"/>
                <a:gd name="T51" fmla="*/ 5 h 9"/>
                <a:gd name="T52" fmla="*/ 6 w 26"/>
                <a:gd name="T53" fmla="*/ 6 h 9"/>
                <a:gd name="T54" fmla="*/ 5 w 26"/>
                <a:gd name="T55" fmla="*/ 6 h 9"/>
                <a:gd name="T56" fmla="*/ 4 w 26"/>
                <a:gd name="T57" fmla="*/ 7 h 9"/>
                <a:gd name="T58" fmla="*/ 2 w 26"/>
                <a:gd name="T59" fmla="*/ 7 h 9"/>
                <a:gd name="T60" fmla="*/ 1 w 26"/>
                <a:gd name="T61" fmla="*/ 8 h 9"/>
                <a:gd name="T62" fmla="*/ 0 w 26"/>
                <a:gd name="T63" fmla="*/ 8 h 9"/>
                <a:gd name="T64" fmla="*/ 0 w 26"/>
                <a:gd name="T6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9">
                  <a:moveTo>
                    <a:pt x="0" y="9"/>
                  </a:moveTo>
                  <a:cubicBezTo>
                    <a:pt x="0" y="9"/>
                    <a:pt x="0" y="8"/>
                    <a:pt x="0" y="8"/>
                  </a:cubicBezTo>
                  <a:cubicBezTo>
                    <a:pt x="1" y="7"/>
                    <a:pt x="1" y="7"/>
                    <a:pt x="1" y="7"/>
                  </a:cubicBezTo>
                  <a:cubicBezTo>
                    <a:pt x="2" y="6"/>
                    <a:pt x="2" y="6"/>
                    <a:pt x="3" y="5"/>
                  </a:cubicBezTo>
                  <a:cubicBezTo>
                    <a:pt x="3" y="5"/>
                    <a:pt x="4" y="4"/>
                    <a:pt x="4" y="4"/>
                  </a:cubicBezTo>
                  <a:cubicBezTo>
                    <a:pt x="5" y="3"/>
                    <a:pt x="6" y="3"/>
                    <a:pt x="7" y="3"/>
                  </a:cubicBezTo>
                  <a:cubicBezTo>
                    <a:pt x="7" y="2"/>
                    <a:pt x="8" y="2"/>
                    <a:pt x="9" y="2"/>
                  </a:cubicBezTo>
                  <a:cubicBezTo>
                    <a:pt x="10" y="1"/>
                    <a:pt x="11" y="1"/>
                    <a:pt x="12" y="1"/>
                  </a:cubicBezTo>
                  <a:cubicBezTo>
                    <a:pt x="13" y="1"/>
                    <a:pt x="13" y="0"/>
                    <a:pt x="14" y="0"/>
                  </a:cubicBezTo>
                  <a:cubicBezTo>
                    <a:pt x="15" y="0"/>
                    <a:pt x="16" y="0"/>
                    <a:pt x="17" y="0"/>
                  </a:cubicBezTo>
                  <a:cubicBezTo>
                    <a:pt x="18" y="0"/>
                    <a:pt x="19" y="0"/>
                    <a:pt x="19" y="0"/>
                  </a:cubicBezTo>
                  <a:cubicBezTo>
                    <a:pt x="20" y="0"/>
                    <a:pt x="21" y="0"/>
                    <a:pt x="22" y="0"/>
                  </a:cubicBezTo>
                  <a:cubicBezTo>
                    <a:pt x="22" y="0"/>
                    <a:pt x="23" y="1"/>
                    <a:pt x="23" y="1"/>
                  </a:cubicBezTo>
                  <a:cubicBezTo>
                    <a:pt x="24" y="1"/>
                    <a:pt x="24" y="1"/>
                    <a:pt x="25" y="1"/>
                  </a:cubicBezTo>
                  <a:cubicBezTo>
                    <a:pt x="26" y="1"/>
                    <a:pt x="26" y="2"/>
                    <a:pt x="26" y="2"/>
                  </a:cubicBezTo>
                  <a:cubicBezTo>
                    <a:pt x="26" y="2"/>
                    <a:pt x="25" y="2"/>
                    <a:pt x="25" y="2"/>
                  </a:cubicBezTo>
                  <a:cubicBezTo>
                    <a:pt x="24" y="2"/>
                    <a:pt x="24" y="2"/>
                    <a:pt x="23" y="2"/>
                  </a:cubicBezTo>
                  <a:cubicBezTo>
                    <a:pt x="23" y="2"/>
                    <a:pt x="22" y="2"/>
                    <a:pt x="22" y="2"/>
                  </a:cubicBezTo>
                  <a:cubicBezTo>
                    <a:pt x="21" y="2"/>
                    <a:pt x="20" y="2"/>
                    <a:pt x="19" y="2"/>
                  </a:cubicBezTo>
                  <a:cubicBezTo>
                    <a:pt x="19" y="3"/>
                    <a:pt x="18" y="3"/>
                    <a:pt x="17" y="3"/>
                  </a:cubicBezTo>
                  <a:cubicBezTo>
                    <a:pt x="16" y="3"/>
                    <a:pt x="16" y="3"/>
                    <a:pt x="15" y="3"/>
                  </a:cubicBezTo>
                  <a:cubicBezTo>
                    <a:pt x="14" y="3"/>
                    <a:pt x="13" y="4"/>
                    <a:pt x="12" y="4"/>
                  </a:cubicBezTo>
                  <a:cubicBezTo>
                    <a:pt x="12" y="4"/>
                    <a:pt x="12" y="4"/>
                    <a:pt x="11" y="4"/>
                  </a:cubicBezTo>
                  <a:cubicBezTo>
                    <a:pt x="11" y="4"/>
                    <a:pt x="10" y="4"/>
                    <a:pt x="10" y="4"/>
                  </a:cubicBezTo>
                  <a:cubicBezTo>
                    <a:pt x="10" y="4"/>
                    <a:pt x="9" y="5"/>
                    <a:pt x="9" y="5"/>
                  </a:cubicBezTo>
                  <a:cubicBezTo>
                    <a:pt x="8" y="5"/>
                    <a:pt x="8" y="5"/>
                    <a:pt x="8" y="5"/>
                  </a:cubicBezTo>
                  <a:cubicBezTo>
                    <a:pt x="7" y="5"/>
                    <a:pt x="6" y="6"/>
                    <a:pt x="6" y="6"/>
                  </a:cubicBezTo>
                  <a:cubicBezTo>
                    <a:pt x="5" y="6"/>
                    <a:pt x="5" y="6"/>
                    <a:pt x="5" y="6"/>
                  </a:cubicBezTo>
                  <a:cubicBezTo>
                    <a:pt x="4" y="6"/>
                    <a:pt x="4" y="7"/>
                    <a:pt x="4" y="7"/>
                  </a:cubicBezTo>
                  <a:cubicBezTo>
                    <a:pt x="3" y="7"/>
                    <a:pt x="3" y="7"/>
                    <a:pt x="2" y="7"/>
                  </a:cubicBezTo>
                  <a:cubicBezTo>
                    <a:pt x="2" y="8"/>
                    <a:pt x="1" y="8"/>
                    <a:pt x="1" y="8"/>
                  </a:cubicBezTo>
                  <a:cubicBezTo>
                    <a:pt x="1" y="8"/>
                    <a:pt x="0" y="8"/>
                    <a:pt x="0" y="8"/>
                  </a:cubicBezTo>
                  <a:cubicBezTo>
                    <a:pt x="0" y="9"/>
                    <a:pt x="0" y="9"/>
                    <a:pt x="0"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íšlïḑè">
              <a:extLst>
                <a:ext uri="{FF2B5EF4-FFF2-40B4-BE49-F238E27FC236}">
                  <a16:creationId xmlns:a16="http://schemas.microsoft.com/office/drawing/2014/main" id="{97CFCD29-681E-42F2-9E0C-9114E07B8B1C}"/>
                </a:ext>
              </a:extLst>
            </p:cNvPr>
            <p:cNvSpPr/>
            <p:nvPr/>
          </p:nvSpPr>
          <p:spPr bwMode="auto">
            <a:xfrm>
              <a:off x="6129339" y="2889251"/>
              <a:ext cx="111125" cy="28575"/>
            </a:xfrm>
            <a:custGeom>
              <a:avLst/>
              <a:gdLst>
                <a:gd name="T0" fmla="*/ 27 w 27"/>
                <a:gd name="T1" fmla="*/ 7 h 7"/>
                <a:gd name="T2" fmla="*/ 26 w 27"/>
                <a:gd name="T3" fmla="*/ 6 h 7"/>
                <a:gd name="T4" fmla="*/ 25 w 27"/>
                <a:gd name="T5" fmla="*/ 5 h 7"/>
                <a:gd name="T6" fmla="*/ 24 w 27"/>
                <a:gd name="T7" fmla="*/ 4 h 7"/>
                <a:gd name="T8" fmla="*/ 22 w 27"/>
                <a:gd name="T9" fmla="*/ 3 h 7"/>
                <a:gd name="T10" fmla="*/ 19 w 27"/>
                <a:gd name="T11" fmla="*/ 2 h 7"/>
                <a:gd name="T12" fmla="*/ 17 w 27"/>
                <a:gd name="T13" fmla="*/ 1 h 7"/>
                <a:gd name="T14" fmla="*/ 14 w 27"/>
                <a:gd name="T15" fmla="*/ 1 h 7"/>
                <a:gd name="T16" fmla="*/ 12 w 27"/>
                <a:gd name="T17" fmla="*/ 0 h 7"/>
                <a:gd name="T18" fmla="*/ 9 w 27"/>
                <a:gd name="T19" fmla="*/ 0 h 7"/>
                <a:gd name="T20" fmla="*/ 6 w 27"/>
                <a:gd name="T21" fmla="*/ 0 h 7"/>
                <a:gd name="T22" fmla="*/ 4 w 27"/>
                <a:gd name="T23" fmla="*/ 1 h 7"/>
                <a:gd name="T24" fmla="*/ 3 w 27"/>
                <a:gd name="T25" fmla="*/ 1 h 7"/>
                <a:gd name="T26" fmla="*/ 1 w 27"/>
                <a:gd name="T27" fmla="*/ 2 h 7"/>
                <a:gd name="T28" fmla="*/ 0 w 27"/>
                <a:gd name="T29" fmla="*/ 3 h 7"/>
                <a:gd name="T30" fmla="*/ 1 w 27"/>
                <a:gd name="T31" fmla="*/ 3 h 7"/>
                <a:gd name="T32" fmla="*/ 3 w 27"/>
                <a:gd name="T33" fmla="*/ 3 h 7"/>
                <a:gd name="T34" fmla="*/ 5 w 27"/>
                <a:gd name="T35" fmla="*/ 3 h 7"/>
                <a:gd name="T36" fmla="*/ 7 w 27"/>
                <a:gd name="T37" fmla="*/ 3 h 7"/>
                <a:gd name="T38" fmla="*/ 9 w 27"/>
                <a:gd name="T39" fmla="*/ 3 h 7"/>
                <a:gd name="T40" fmla="*/ 11 w 27"/>
                <a:gd name="T41" fmla="*/ 3 h 7"/>
                <a:gd name="T42" fmla="*/ 14 w 27"/>
                <a:gd name="T43" fmla="*/ 4 h 7"/>
                <a:gd name="T44" fmla="*/ 15 w 27"/>
                <a:gd name="T45" fmla="*/ 4 h 7"/>
                <a:gd name="T46" fmla="*/ 16 w 27"/>
                <a:gd name="T47" fmla="*/ 4 h 7"/>
                <a:gd name="T48" fmla="*/ 17 w 27"/>
                <a:gd name="T49" fmla="*/ 4 h 7"/>
                <a:gd name="T50" fmla="*/ 19 w 27"/>
                <a:gd name="T51" fmla="*/ 5 h 7"/>
                <a:gd name="T52" fmla="*/ 21 w 27"/>
                <a:gd name="T53" fmla="*/ 5 h 7"/>
                <a:gd name="T54" fmla="*/ 22 w 27"/>
                <a:gd name="T55" fmla="*/ 6 h 7"/>
                <a:gd name="T56" fmla="*/ 23 w 27"/>
                <a:gd name="T57" fmla="*/ 6 h 7"/>
                <a:gd name="T58" fmla="*/ 24 w 27"/>
                <a:gd name="T59" fmla="*/ 6 h 7"/>
                <a:gd name="T60" fmla="*/ 26 w 27"/>
                <a:gd name="T61" fmla="*/ 7 h 7"/>
                <a:gd name="T62" fmla="*/ 26 w 27"/>
                <a:gd name="T63" fmla="*/ 7 h 7"/>
                <a:gd name="T64" fmla="*/ 27 w 27"/>
                <a:gd name="T6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7">
                  <a:moveTo>
                    <a:pt x="27" y="7"/>
                  </a:moveTo>
                  <a:cubicBezTo>
                    <a:pt x="27" y="7"/>
                    <a:pt x="26" y="7"/>
                    <a:pt x="26" y="6"/>
                  </a:cubicBezTo>
                  <a:cubicBezTo>
                    <a:pt x="26" y="6"/>
                    <a:pt x="25" y="6"/>
                    <a:pt x="25" y="5"/>
                  </a:cubicBezTo>
                  <a:cubicBezTo>
                    <a:pt x="25" y="5"/>
                    <a:pt x="24" y="5"/>
                    <a:pt x="24" y="4"/>
                  </a:cubicBezTo>
                  <a:cubicBezTo>
                    <a:pt x="23" y="4"/>
                    <a:pt x="22" y="3"/>
                    <a:pt x="22" y="3"/>
                  </a:cubicBezTo>
                  <a:cubicBezTo>
                    <a:pt x="21" y="3"/>
                    <a:pt x="20" y="2"/>
                    <a:pt x="19" y="2"/>
                  </a:cubicBezTo>
                  <a:cubicBezTo>
                    <a:pt x="19" y="2"/>
                    <a:pt x="18" y="1"/>
                    <a:pt x="17" y="1"/>
                  </a:cubicBezTo>
                  <a:cubicBezTo>
                    <a:pt x="16" y="1"/>
                    <a:pt x="15" y="1"/>
                    <a:pt x="14" y="1"/>
                  </a:cubicBezTo>
                  <a:cubicBezTo>
                    <a:pt x="13" y="0"/>
                    <a:pt x="12" y="0"/>
                    <a:pt x="12" y="0"/>
                  </a:cubicBezTo>
                  <a:cubicBezTo>
                    <a:pt x="11" y="0"/>
                    <a:pt x="10" y="0"/>
                    <a:pt x="9" y="0"/>
                  </a:cubicBezTo>
                  <a:cubicBezTo>
                    <a:pt x="8" y="0"/>
                    <a:pt x="7" y="0"/>
                    <a:pt x="6" y="0"/>
                  </a:cubicBezTo>
                  <a:cubicBezTo>
                    <a:pt x="6" y="1"/>
                    <a:pt x="5" y="1"/>
                    <a:pt x="4" y="1"/>
                  </a:cubicBezTo>
                  <a:cubicBezTo>
                    <a:pt x="4" y="1"/>
                    <a:pt x="3" y="1"/>
                    <a:pt x="3" y="1"/>
                  </a:cubicBezTo>
                  <a:cubicBezTo>
                    <a:pt x="2" y="2"/>
                    <a:pt x="2" y="2"/>
                    <a:pt x="1" y="2"/>
                  </a:cubicBezTo>
                  <a:cubicBezTo>
                    <a:pt x="1" y="2"/>
                    <a:pt x="0" y="3"/>
                    <a:pt x="0" y="3"/>
                  </a:cubicBezTo>
                  <a:cubicBezTo>
                    <a:pt x="0" y="3"/>
                    <a:pt x="1" y="3"/>
                    <a:pt x="1" y="3"/>
                  </a:cubicBezTo>
                  <a:cubicBezTo>
                    <a:pt x="2" y="3"/>
                    <a:pt x="2" y="3"/>
                    <a:pt x="3" y="3"/>
                  </a:cubicBezTo>
                  <a:cubicBezTo>
                    <a:pt x="3" y="3"/>
                    <a:pt x="4" y="3"/>
                    <a:pt x="5" y="3"/>
                  </a:cubicBezTo>
                  <a:cubicBezTo>
                    <a:pt x="5" y="3"/>
                    <a:pt x="6" y="3"/>
                    <a:pt x="7" y="3"/>
                  </a:cubicBezTo>
                  <a:cubicBezTo>
                    <a:pt x="7" y="3"/>
                    <a:pt x="8" y="3"/>
                    <a:pt x="9" y="3"/>
                  </a:cubicBezTo>
                  <a:cubicBezTo>
                    <a:pt x="10" y="3"/>
                    <a:pt x="10" y="3"/>
                    <a:pt x="11" y="3"/>
                  </a:cubicBezTo>
                  <a:cubicBezTo>
                    <a:pt x="12" y="3"/>
                    <a:pt x="13" y="3"/>
                    <a:pt x="14" y="4"/>
                  </a:cubicBezTo>
                  <a:cubicBezTo>
                    <a:pt x="14" y="4"/>
                    <a:pt x="15" y="4"/>
                    <a:pt x="15" y="4"/>
                  </a:cubicBezTo>
                  <a:cubicBezTo>
                    <a:pt x="15" y="4"/>
                    <a:pt x="16" y="4"/>
                    <a:pt x="16" y="4"/>
                  </a:cubicBezTo>
                  <a:cubicBezTo>
                    <a:pt x="17" y="4"/>
                    <a:pt x="17" y="4"/>
                    <a:pt x="17" y="4"/>
                  </a:cubicBezTo>
                  <a:cubicBezTo>
                    <a:pt x="18" y="4"/>
                    <a:pt x="18" y="4"/>
                    <a:pt x="19" y="5"/>
                  </a:cubicBezTo>
                  <a:cubicBezTo>
                    <a:pt x="19" y="5"/>
                    <a:pt x="20" y="5"/>
                    <a:pt x="21" y="5"/>
                  </a:cubicBezTo>
                  <a:cubicBezTo>
                    <a:pt x="21" y="5"/>
                    <a:pt x="21" y="5"/>
                    <a:pt x="22" y="6"/>
                  </a:cubicBezTo>
                  <a:cubicBezTo>
                    <a:pt x="22" y="6"/>
                    <a:pt x="22" y="6"/>
                    <a:pt x="23" y="6"/>
                  </a:cubicBezTo>
                  <a:cubicBezTo>
                    <a:pt x="23" y="6"/>
                    <a:pt x="24" y="6"/>
                    <a:pt x="24" y="6"/>
                  </a:cubicBezTo>
                  <a:cubicBezTo>
                    <a:pt x="25" y="7"/>
                    <a:pt x="25" y="7"/>
                    <a:pt x="26" y="7"/>
                  </a:cubicBezTo>
                  <a:cubicBezTo>
                    <a:pt x="26" y="7"/>
                    <a:pt x="26" y="7"/>
                    <a:pt x="26" y="7"/>
                  </a:cubicBezTo>
                  <a:cubicBezTo>
                    <a:pt x="27" y="7"/>
                    <a:pt x="27" y="7"/>
                    <a:pt x="27"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iṧḷidé">
              <a:extLst>
                <a:ext uri="{FF2B5EF4-FFF2-40B4-BE49-F238E27FC236}">
                  <a16:creationId xmlns:a16="http://schemas.microsoft.com/office/drawing/2014/main" id="{DD337719-56D5-42E1-849C-A152A490A9ED}"/>
                </a:ext>
              </a:extLst>
            </p:cNvPr>
            <p:cNvSpPr/>
            <p:nvPr/>
          </p:nvSpPr>
          <p:spPr bwMode="auto">
            <a:xfrm>
              <a:off x="6340476" y="2835276"/>
              <a:ext cx="3175" cy="71438"/>
            </a:xfrm>
            <a:custGeom>
              <a:avLst/>
              <a:gdLst>
                <a:gd name="T0" fmla="*/ 0 w 1"/>
                <a:gd name="T1" fmla="*/ 17 h 17"/>
                <a:gd name="T2" fmla="*/ 0 w 1"/>
                <a:gd name="T3" fmla="*/ 0 h 17"/>
                <a:gd name="T4" fmla="*/ 0 w 1"/>
                <a:gd name="T5" fmla="*/ 17 h 17"/>
              </a:gdLst>
              <a:ahLst/>
              <a:cxnLst>
                <a:cxn ang="0">
                  <a:pos x="T0" y="T1"/>
                </a:cxn>
                <a:cxn ang="0">
                  <a:pos x="T2" y="T3"/>
                </a:cxn>
                <a:cxn ang="0">
                  <a:pos x="T4" y="T5"/>
                </a:cxn>
              </a:cxnLst>
              <a:rect l="0" t="0" r="r" b="b"/>
              <a:pathLst>
                <a:path w="1" h="17">
                  <a:moveTo>
                    <a:pt x="0" y="17"/>
                  </a:moveTo>
                  <a:cubicBezTo>
                    <a:pt x="0" y="17"/>
                    <a:pt x="1" y="10"/>
                    <a:pt x="0" y="0"/>
                  </a:cubicBezTo>
                  <a:cubicBezTo>
                    <a:pt x="0" y="10"/>
                    <a:pt x="0" y="17"/>
                    <a:pt x="0" y="1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îSḻíḋé">
              <a:extLst>
                <a:ext uri="{FF2B5EF4-FFF2-40B4-BE49-F238E27FC236}">
                  <a16:creationId xmlns:a16="http://schemas.microsoft.com/office/drawing/2014/main" id="{F5B3B247-89B2-490B-AA33-1874D668B57E}"/>
                </a:ext>
              </a:extLst>
            </p:cNvPr>
            <p:cNvSpPr/>
            <p:nvPr/>
          </p:nvSpPr>
          <p:spPr bwMode="auto">
            <a:xfrm>
              <a:off x="5773739" y="2562226"/>
              <a:ext cx="639763" cy="458788"/>
            </a:xfrm>
            <a:custGeom>
              <a:avLst/>
              <a:gdLst>
                <a:gd name="T0" fmla="*/ 30 w 155"/>
                <a:gd name="T1" fmla="*/ 21 h 111"/>
                <a:gd name="T2" fmla="*/ 127 w 155"/>
                <a:gd name="T3" fmla="*/ 35 h 111"/>
                <a:gd name="T4" fmla="*/ 138 w 155"/>
                <a:gd name="T5" fmla="*/ 36 h 111"/>
                <a:gd name="T6" fmla="*/ 151 w 155"/>
                <a:gd name="T7" fmla="*/ 90 h 111"/>
                <a:gd name="T8" fmla="*/ 137 w 155"/>
                <a:gd name="T9" fmla="*/ 111 h 111"/>
                <a:gd name="T10" fmla="*/ 137 w 155"/>
                <a:gd name="T11" fmla="*/ 105 h 111"/>
                <a:gd name="T12" fmla="*/ 121 w 155"/>
                <a:gd name="T13" fmla="*/ 80 h 111"/>
                <a:gd name="T14" fmla="*/ 117 w 155"/>
                <a:gd name="T15" fmla="*/ 60 h 111"/>
                <a:gd name="T16" fmla="*/ 92 w 155"/>
                <a:gd name="T17" fmla="*/ 75 h 111"/>
                <a:gd name="T18" fmla="*/ 8 w 155"/>
                <a:gd name="T19" fmla="*/ 68 h 111"/>
                <a:gd name="T20" fmla="*/ 30 w 155"/>
                <a:gd name="T21" fmla="*/ 2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11">
                  <a:moveTo>
                    <a:pt x="30" y="21"/>
                  </a:moveTo>
                  <a:cubicBezTo>
                    <a:pt x="57" y="3"/>
                    <a:pt x="96" y="0"/>
                    <a:pt x="127" y="35"/>
                  </a:cubicBezTo>
                  <a:cubicBezTo>
                    <a:pt x="130" y="38"/>
                    <a:pt x="135" y="37"/>
                    <a:pt x="138" y="36"/>
                  </a:cubicBezTo>
                  <a:cubicBezTo>
                    <a:pt x="153" y="50"/>
                    <a:pt x="155" y="77"/>
                    <a:pt x="151" y="90"/>
                  </a:cubicBezTo>
                  <a:cubicBezTo>
                    <a:pt x="145" y="109"/>
                    <a:pt x="137" y="111"/>
                    <a:pt x="137" y="111"/>
                  </a:cubicBezTo>
                  <a:cubicBezTo>
                    <a:pt x="137" y="105"/>
                    <a:pt x="137" y="105"/>
                    <a:pt x="137" y="105"/>
                  </a:cubicBezTo>
                  <a:cubicBezTo>
                    <a:pt x="137" y="105"/>
                    <a:pt x="126" y="92"/>
                    <a:pt x="121" y="80"/>
                  </a:cubicBezTo>
                  <a:cubicBezTo>
                    <a:pt x="117" y="69"/>
                    <a:pt x="117" y="61"/>
                    <a:pt x="117" y="60"/>
                  </a:cubicBezTo>
                  <a:cubicBezTo>
                    <a:pt x="117" y="61"/>
                    <a:pt x="116" y="70"/>
                    <a:pt x="92" y="75"/>
                  </a:cubicBezTo>
                  <a:cubicBezTo>
                    <a:pt x="47" y="83"/>
                    <a:pt x="22" y="78"/>
                    <a:pt x="8" y="68"/>
                  </a:cubicBezTo>
                  <a:cubicBezTo>
                    <a:pt x="0" y="45"/>
                    <a:pt x="16" y="30"/>
                    <a:pt x="30" y="21"/>
                  </a:cubicBez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íSḻîde">
              <a:extLst>
                <a:ext uri="{FF2B5EF4-FFF2-40B4-BE49-F238E27FC236}">
                  <a16:creationId xmlns:a16="http://schemas.microsoft.com/office/drawing/2014/main" id="{3B3A282D-5575-4DEB-913F-C24C52921430}"/>
                </a:ext>
              </a:extLst>
            </p:cNvPr>
            <p:cNvSpPr/>
            <p:nvPr/>
          </p:nvSpPr>
          <p:spPr bwMode="auto">
            <a:xfrm>
              <a:off x="6137276" y="2468563"/>
              <a:ext cx="280988" cy="280988"/>
            </a:xfrm>
            <a:prstGeom prst="ellipse">
              <a:avLst/>
            </a:pr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í$ḷîḑe">
              <a:extLst>
                <a:ext uri="{FF2B5EF4-FFF2-40B4-BE49-F238E27FC236}">
                  <a16:creationId xmlns:a16="http://schemas.microsoft.com/office/drawing/2014/main" id="{781C0208-FA01-4F3E-8D7D-4AA61E0D44F2}"/>
                </a:ext>
              </a:extLst>
            </p:cNvPr>
            <p:cNvSpPr/>
            <p:nvPr/>
          </p:nvSpPr>
          <p:spPr bwMode="auto">
            <a:xfrm>
              <a:off x="6224589" y="3319463"/>
              <a:ext cx="242888" cy="809625"/>
            </a:xfrm>
            <a:custGeom>
              <a:avLst/>
              <a:gdLst>
                <a:gd name="T0" fmla="*/ 12 w 59"/>
                <a:gd name="T1" fmla="*/ 0 h 196"/>
                <a:gd name="T2" fmla="*/ 0 w 59"/>
                <a:gd name="T3" fmla="*/ 192 h 196"/>
                <a:gd name="T4" fmla="*/ 59 w 59"/>
                <a:gd name="T5" fmla="*/ 196 h 196"/>
                <a:gd name="T6" fmla="*/ 37 w 59"/>
                <a:gd name="T7" fmla="*/ 98 h 196"/>
                <a:gd name="T8" fmla="*/ 23 w 59"/>
                <a:gd name="T9" fmla="*/ 33 h 196"/>
                <a:gd name="T10" fmla="*/ 12 w 59"/>
                <a:gd name="T11" fmla="*/ 0 h 196"/>
              </a:gdLst>
              <a:ahLst/>
              <a:cxnLst>
                <a:cxn ang="0">
                  <a:pos x="T0" y="T1"/>
                </a:cxn>
                <a:cxn ang="0">
                  <a:pos x="T2" y="T3"/>
                </a:cxn>
                <a:cxn ang="0">
                  <a:pos x="T4" y="T5"/>
                </a:cxn>
                <a:cxn ang="0">
                  <a:pos x="T6" y="T7"/>
                </a:cxn>
                <a:cxn ang="0">
                  <a:pos x="T8" y="T9"/>
                </a:cxn>
                <a:cxn ang="0">
                  <a:pos x="T10" y="T11"/>
                </a:cxn>
              </a:cxnLst>
              <a:rect l="0" t="0" r="r" b="b"/>
              <a:pathLst>
                <a:path w="59" h="196">
                  <a:moveTo>
                    <a:pt x="12" y="0"/>
                  </a:moveTo>
                  <a:cubicBezTo>
                    <a:pt x="0" y="192"/>
                    <a:pt x="0" y="192"/>
                    <a:pt x="0" y="192"/>
                  </a:cubicBezTo>
                  <a:cubicBezTo>
                    <a:pt x="59" y="196"/>
                    <a:pt x="59" y="196"/>
                    <a:pt x="59" y="196"/>
                  </a:cubicBezTo>
                  <a:cubicBezTo>
                    <a:pt x="59" y="196"/>
                    <a:pt x="37" y="136"/>
                    <a:pt x="37" y="98"/>
                  </a:cubicBezTo>
                  <a:cubicBezTo>
                    <a:pt x="37" y="60"/>
                    <a:pt x="25" y="52"/>
                    <a:pt x="23" y="33"/>
                  </a:cubicBezTo>
                  <a:cubicBezTo>
                    <a:pt x="21" y="14"/>
                    <a:pt x="12" y="0"/>
                    <a:pt x="12" y="0"/>
                  </a:cubicBezTo>
                  <a:close/>
                </a:path>
              </a:pathLst>
            </a:custGeom>
            <a:solidFill>
              <a:srgbClr val="5B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îşḷîḋè">
              <a:extLst>
                <a:ext uri="{FF2B5EF4-FFF2-40B4-BE49-F238E27FC236}">
                  <a16:creationId xmlns:a16="http://schemas.microsoft.com/office/drawing/2014/main" id="{1E6ECDA7-4519-488E-9CC1-0313946C510A}"/>
                </a:ext>
              </a:extLst>
            </p:cNvPr>
            <p:cNvSpPr/>
            <p:nvPr/>
          </p:nvSpPr>
          <p:spPr bwMode="auto">
            <a:xfrm>
              <a:off x="6207126" y="5329238"/>
              <a:ext cx="368300" cy="206375"/>
            </a:xfrm>
            <a:custGeom>
              <a:avLst/>
              <a:gdLst>
                <a:gd name="T0" fmla="*/ 73 w 89"/>
                <a:gd name="T1" fmla="*/ 48 h 50"/>
                <a:gd name="T2" fmla="*/ 73 w 89"/>
                <a:gd name="T3" fmla="*/ 37 h 50"/>
                <a:gd name="T4" fmla="*/ 41 w 89"/>
                <a:gd name="T5" fmla="*/ 22 h 50"/>
                <a:gd name="T6" fmla="*/ 37 w 89"/>
                <a:gd name="T7" fmla="*/ 0 h 50"/>
                <a:gd name="T8" fmla="*/ 5 w 89"/>
                <a:gd name="T9" fmla="*/ 0 h 50"/>
                <a:gd name="T10" fmla="*/ 8 w 89"/>
                <a:gd name="T11" fmla="*/ 28 h 50"/>
                <a:gd name="T12" fmla="*/ 4 w 89"/>
                <a:gd name="T13" fmla="*/ 45 h 50"/>
                <a:gd name="T14" fmla="*/ 35 w 89"/>
                <a:gd name="T15" fmla="*/ 48 h 50"/>
                <a:gd name="T16" fmla="*/ 73 w 89"/>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50">
                  <a:moveTo>
                    <a:pt x="73" y="48"/>
                  </a:moveTo>
                  <a:cubicBezTo>
                    <a:pt x="73" y="48"/>
                    <a:pt x="89" y="48"/>
                    <a:pt x="73" y="37"/>
                  </a:cubicBezTo>
                  <a:cubicBezTo>
                    <a:pt x="57" y="25"/>
                    <a:pt x="46" y="28"/>
                    <a:pt x="41" y="22"/>
                  </a:cubicBezTo>
                  <a:cubicBezTo>
                    <a:pt x="36" y="16"/>
                    <a:pt x="37" y="0"/>
                    <a:pt x="37" y="0"/>
                  </a:cubicBezTo>
                  <a:cubicBezTo>
                    <a:pt x="5" y="0"/>
                    <a:pt x="5" y="0"/>
                    <a:pt x="5" y="0"/>
                  </a:cubicBezTo>
                  <a:cubicBezTo>
                    <a:pt x="5" y="0"/>
                    <a:pt x="8" y="20"/>
                    <a:pt x="8" y="28"/>
                  </a:cubicBezTo>
                  <a:cubicBezTo>
                    <a:pt x="8" y="35"/>
                    <a:pt x="0" y="40"/>
                    <a:pt x="4" y="45"/>
                  </a:cubicBezTo>
                  <a:cubicBezTo>
                    <a:pt x="8" y="50"/>
                    <a:pt x="26" y="48"/>
                    <a:pt x="35" y="48"/>
                  </a:cubicBezTo>
                  <a:cubicBezTo>
                    <a:pt x="45" y="48"/>
                    <a:pt x="73" y="48"/>
                    <a:pt x="73"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ṧḷîḓe">
              <a:extLst>
                <a:ext uri="{FF2B5EF4-FFF2-40B4-BE49-F238E27FC236}">
                  <a16:creationId xmlns:a16="http://schemas.microsoft.com/office/drawing/2014/main" id="{61102B3C-20A7-401D-B88D-57A492A3CB3D}"/>
                </a:ext>
              </a:extLst>
            </p:cNvPr>
            <p:cNvSpPr/>
            <p:nvPr/>
          </p:nvSpPr>
          <p:spPr bwMode="auto">
            <a:xfrm>
              <a:off x="6211889" y="5448301"/>
              <a:ext cx="363538" cy="90488"/>
            </a:xfrm>
            <a:custGeom>
              <a:avLst/>
              <a:gdLst>
                <a:gd name="T0" fmla="*/ 72 w 88"/>
                <a:gd name="T1" fmla="*/ 8 h 22"/>
                <a:gd name="T2" fmla="*/ 54 w 88"/>
                <a:gd name="T3" fmla="*/ 0 h 22"/>
                <a:gd name="T4" fmla="*/ 6 w 88"/>
                <a:gd name="T5" fmla="*/ 3 h 22"/>
                <a:gd name="T6" fmla="*/ 3 w 88"/>
                <a:gd name="T7" fmla="*/ 17 h 22"/>
                <a:gd name="T8" fmla="*/ 34 w 88"/>
                <a:gd name="T9" fmla="*/ 21 h 22"/>
                <a:gd name="T10" fmla="*/ 72 w 88"/>
                <a:gd name="T11" fmla="*/ 21 h 22"/>
                <a:gd name="T12" fmla="*/ 72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72" y="8"/>
                  </a:moveTo>
                  <a:cubicBezTo>
                    <a:pt x="65" y="4"/>
                    <a:pt x="59" y="1"/>
                    <a:pt x="54" y="0"/>
                  </a:cubicBezTo>
                  <a:cubicBezTo>
                    <a:pt x="41" y="12"/>
                    <a:pt x="22" y="10"/>
                    <a:pt x="6" y="3"/>
                  </a:cubicBezTo>
                  <a:cubicBezTo>
                    <a:pt x="5" y="8"/>
                    <a:pt x="0" y="13"/>
                    <a:pt x="3" y="17"/>
                  </a:cubicBezTo>
                  <a:cubicBezTo>
                    <a:pt x="7" y="22"/>
                    <a:pt x="25" y="21"/>
                    <a:pt x="34" y="21"/>
                  </a:cubicBezTo>
                  <a:cubicBezTo>
                    <a:pt x="44" y="21"/>
                    <a:pt x="72" y="21"/>
                    <a:pt x="72" y="21"/>
                  </a:cubicBezTo>
                  <a:cubicBezTo>
                    <a:pt x="72" y="21"/>
                    <a:pt x="88" y="19"/>
                    <a:pt x="72"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iṣḻîḑe">
              <a:extLst>
                <a:ext uri="{FF2B5EF4-FFF2-40B4-BE49-F238E27FC236}">
                  <a16:creationId xmlns:a16="http://schemas.microsoft.com/office/drawing/2014/main" id="{D3296DB5-5878-4243-B8F6-3EAAA47BED82}"/>
                </a:ext>
              </a:extLst>
            </p:cNvPr>
            <p:cNvSpPr/>
            <p:nvPr/>
          </p:nvSpPr>
          <p:spPr bwMode="auto">
            <a:xfrm>
              <a:off x="6207126" y="5329238"/>
              <a:ext cx="368300" cy="206375"/>
            </a:xfrm>
            <a:custGeom>
              <a:avLst/>
              <a:gdLst>
                <a:gd name="T0" fmla="*/ 73 w 89"/>
                <a:gd name="T1" fmla="*/ 48 h 50"/>
                <a:gd name="T2" fmla="*/ 73 w 89"/>
                <a:gd name="T3" fmla="*/ 37 h 50"/>
                <a:gd name="T4" fmla="*/ 41 w 89"/>
                <a:gd name="T5" fmla="*/ 22 h 50"/>
                <a:gd name="T6" fmla="*/ 37 w 89"/>
                <a:gd name="T7" fmla="*/ 0 h 50"/>
                <a:gd name="T8" fmla="*/ 5 w 89"/>
                <a:gd name="T9" fmla="*/ 0 h 50"/>
                <a:gd name="T10" fmla="*/ 8 w 89"/>
                <a:gd name="T11" fmla="*/ 28 h 50"/>
                <a:gd name="T12" fmla="*/ 4 w 89"/>
                <a:gd name="T13" fmla="*/ 45 h 50"/>
                <a:gd name="T14" fmla="*/ 35 w 89"/>
                <a:gd name="T15" fmla="*/ 48 h 50"/>
                <a:gd name="T16" fmla="*/ 73 w 89"/>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50">
                  <a:moveTo>
                    <a:pt x="73" y="48"/>
                  </a:moveTo>
                  <a:cubicBezTo>
                    <a:pt x="73" y="48"/>
                    <a:pt x="89" y="48"/>
                    <a:pt x="73" y="37"/>
                  </a:cubicBezTo>
                  <a:cubicBezTo>
                    <a:pt x="57" y="25"/>
                    <a:pt x="46" y="28"/>
                    <a:pt x="41" y="22"/>
                  </a:cubicBezTo>
                  <a:cubicBezTo>
                    <a:pt x="36" y="16"/>
                    <a:pt x="37" y="0"/>
                    <a:pt x="37" y="0"/>
                  </a:cubicBezTo>
                  <a:cubicBezTo>
                    <a:pt x="5" y="0"/>
                    <a:pt x="5" y="0"/>
                    <a:pt x="5" y="0"/>
                  </a:cubicBezTo>
                  <a:cubicBezTo>
                    <a:pt x="5" y="0"/>
                    <a:pt x="8" y="20"/>
                    <a:pt x="8" y="28"/>
                  </a:cubicBezTo>
                  <a:cubicBezTo>
                    <a:pt x="8" y="35"/>
                    <a:pt x="0" y="40"/>
                    <a:pt x="4" y="45"/>
                  </a:cubicBezTo>
                  <a:cubicBezTo>
                    <a:pt x="8" y="50"/>
                    <a:pt x="26" y="48"/>
                    <a:pt x="35" y="48"/>
                  </a:cubicBezTo>
                  <a:cubicBezTo>
                    <a:pt x="45" y="48"/>
                    <a:pt x="73" y="48"/>
                    <a:pt x="73"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ïślíḋè">
              <a:extLst>
                <a:ext uri="{FF2B5EF4-FFF2-40B4-BE49-F238E27FC236}">
                  <a16:creationId xmlns:a16="http://schemas.microsoft.com/office/drawing/2014/main" id="{BA8B2470-7B5F-42E4-9479-43C1FB9609E9}"/>
                </a:ext>
              </a:extLst>
            </p:cNvPr>
            <p:cNvSpPr/>
            <p:nvPr/>
          </p:nvSpPr>
          <p:spPr bwMode="auto">
            <a:xfrm>
              <a:off x="6211889" y="5448301"/>
              <a:ext cx="363538" cy="90488"/>
            </a:xfrm>
            <a:custGeom>
              <a:avLst/>
              <a:gdLst>
                <a:gd name="T0" fmla="*/ 72 w 88"/>
                <a:gd name="T1" fmla="*/ 8 h 22"/>
                <a:gd name="T2" fmla="*/ 54 w 88"/>
                <a:gd name="T3" fmla="*/ 0 h 22"/>
                <a:gd name="T4" fmla="*/ 6 w 88"/>
                <a:gd name="T5" fmla="*/ 3 h 22"/>
                <a:gd name="T6" fmla="*/ 3 w 88"/>
                <a:gd name="T7" fmla="*/ 17 h 22"/>
                <a:gd name="T8" fmla="*/ 34 w 88"/>
                <a:gd name="T9" fmla="*/ 21 h 22"/>
                <a:gd name="T10" fmla="*/ 72 w 88"/>
                <a:gd name="T11" fmla="*/ 21 h 22"/>
                <a:gd name="T12" fmla="*/ 72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72" y="8"/>
                  </a:moveTo>
                  <a:cubicBezTo>
                    <a:pt x="65" y="4"/>
                    <a:pt x="59" y="1"/>
                    <a:pt x="54" y="0"/>
                  </a:cubicBezTo>
                  <a:cubicBezTo>
                    <a:pt x="41" y="12"/>
                    <a:pt x="22" y="10"/>
                    <a:pt x="6" y="3"/>
                  </a:cubicBezTo>
                  <a:cubicBezTo>
                    <a:pt x="5" y="8"/>
                    <a:pt x="0" y="13"/>
                    <a:pt x="3" y="17"/>
                  </a:cubicBezTo>
                  <a:cubicBezTo>
                    <a:pt x="7" y="22"/>
                    <a:pt x="25" y="21"/>
                    <a:pt x="34" y="21"/>
                  </a:cubicBezTo>
                  <a:cubicBezTo>
                    <a:pt x="44" y="21"/>
                    <a:pt x="72" y="21"/>
                    <a:pt x="72" y="21"/>
                  </a:cubicBezTo>
                  <a:cubicBezTo>
                    <a:pt x="72" y="21"/>
                    <a:pt x="88" y="19"/>
                    <a:pt x="72"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ïṣḷiḑè">
              <a:extLst>
                <a:ext uri="{FF2B5EF4-FFF2-40B4-BE49-F238E27FC236}">
                  <a16:creationId xmlns:a16="http://schemas.microsoft.com/office/drawing/2014/main" id="{A13A7B67-12B5-44E9-9E75-A3208CFA7326}"/>
                </a:ext>
              </a:extLst>
            </p:cNvPr>
            <p:cNvSpPr/>
            <p:nvPr/>
          </p:nvSpPr>
          <p:spPr bwMode="auto">
            <a:xfrm>
              <a:off x="5722939" y="5329238"/>
              <a:ext cx="365125" cy="206375"/>
            </a:xfrm>
            <a:custGeom>
              <a:avLst/>
              <a:gdLst>
                <a:gd name="T0" fmla="*/ 16 w 88"/>
                <a:gd name="T1" fmla="*/ 48 h 50"/>
                <a:gd name="T2" fmla="*/ 16 w 88"/>
                <a:gd name="T3" fmla="*/ 37 h 50"/>
                <a:gd name="T4" fmla="*/ 47 w 88"/>
                <a:gd name="T5" fmla="*/ 22 h 50"/>
                <a:gd name="T6" fmla="*/ 51 w 88"/>
                <a:gd name="T7" fmla="*/ 0 h 50"/>
                <a:gd name="T8" fmla="*/ 84 w 88"/>
                <a:gd name="T9" fmla="*/ 0 h 50"/>
                <a:gd name="T10" fmla="*/ 81 w 88"/>
                <a:gd name="T11" fmla="*/ 28 h 50"/>
                <a:gd name="T12" fmla="*/ 85 w 88"/>
                <a:gd name="T13" fmla="*/ 45 h 50"/>
                <a:gd name="T14" fmla="*/ 53 w 88"/>
                <a:gd name="T15" fmla="*/ 48 h 50"/>
                <a:gd name="T16" fmla="*/ 16 w 88"/>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50">
                  <a:moveTo>
                    <a:pt x="16" y="48"/>
                  </a:moveTo>
                  <a:cubicBezTo>
                    <a:pt x="16" y="48"/>
                    <a:pt x="0" y="48"/>
                    <a:pt x="16" y="37"/>
                  </a:cubicBezTo>
                  <a:cubicBezTo>
                    <a:pt x="32" y="25"/>
                    <a:pt x="42" y="28"/>
                    <a:pt x="47" y="22"/>
                  </a:cubicBezTo>
                  <a:cubicBezTo>
                    <a:pt x="53" y="16"/>
                    <a:pt x="51" y="0"/>
                    <a:pt x="51" y="0"/>
                  </a:cubicBezTo>
                  <a:cubicBezTo>
                    <a:pt x="84" y="0"/>
                    <a:pt x="84" y="0"/>
                    <a:pt x="84" y="0"/>
                  </a:cubicBezTo>
                  <a:cubicBezTo>
                    <a:pt x="84" y="0"/>
                    <a:pt x="80" y="20"/>
                    <a:pt x="81" y="28"/>
                  </a:cubicBezTo>
                  <a:cubicBezTo>
                    <a:pt x="81" y="35"/>
                    <a:pt x="88" y="40"/>
                    <a:pt x="85" y="45"/>
                  </a:cubicBezTo>
                  <a:cubicBezTo>
                    <a:pt x="81" y="50"/>
                    <a:pt x="62" y="48"/>
                    <a:pt x="53" y="48"/>
                  </a:cubicBezTo>
                  <a:cubicBezTo>
                    <a:pt x="44" y="48"/>
                    <a:pt x="16" y="48"/>
                    <a:pt x="16"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îślîḑe">
              <a:extLst>
                <a:ext uri="{FF2B5EF4-FFF2-40B4-BE49-F238E27FC236}">
                  <a16:creationId xmlns:a16="http://schemas.microsoft.com/office/drawing/2014/main" id="{D8AB7643-F006-466D-8FB8-83FB43890704}"/>
                </a:ext>
              </a:extLst>
            </p:cNvPr>
            <p:cNvSpPr/>
            <p:nvPr/>
          </p:nvSpPr>
          <p:spPr bwMode="auto">
            <a:xfrm>
              <a:off x="5722939" y="5448301"/>
              <a:ext cx="365125" cy="90488"/>
            </a:xfrm>
            <a:custGeom>
              <a:avLst/>
              <a:gdLst>
                <a:gd name="T0" fmla="*/ 16 w 88"/>
                <a:gd name="T1" fmla="*/ 8 h 22"/>
                <a:gd name="T2" fmla="*/ 34 w 88"/>
                <a:gd name="T3" fmla="*/ 0 h 22"/>
                <a:gd name="T4" fmla="*/ 81 w 88"/>
                <a:gd name="T5" fmla="*/ 3 h 22"/>
                <a:gd name="T6" fmla="*/ 85 w 88"/>
                <a:gd name="T7" fmla="*/ 17 h 22"/>
                <a:gd name="T8" fmla="*/ 53 w 88"/>
                <a:gd name="T9" fmla="*/ 21 h 22"/>
                <a:gd name="T10" fmla="*/ 16 w 88"/>
                <a:gd name="T11" fmla="*/ 21 h 22"/>
                <a:gd name="T12" fmla="*/ 16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16" y="8"/>
                  </a:moveTo>
                  <a:cubicBezTo>
                    <a:pt x="23" y="4"/>
                    <a:pt x="29" y="1"/>
                    <a:pt x="34" y="0"/>
                  </a:cubicBezTo>
                  <a:cubicBezTo>
                    <a:pt x="46" y="12"/>
                    <a:pt x="66" y="10"/>
                    <a:pt x="81" y="3"/>
                  </a:cubicBezTo>
                  <a:cubicBezTo>
                    <a:pt x="83" y="8"/>
                    <a:pt x="88" y="13"/>
                    <a:pt x="85" y="17"/>
                  </a:cubicBezTo>
                  <a:cubicBezTo>
                    <a:pt x="81" y="22"/>
                    <a:pt x="62" y="21"/>
                    <a:pt x="53" y="21"/>
                  </a:cubicBezTo>
                  <a:cubicBezTo>
                    <a:pt x="44" y="21"/>
                    <a:pt x="16" y="21"/>
                    <a:pt x="16" y="21"/>
                  </a:cubicBezTo>
                  <a:cubicBezTo>
                    <a:pt x="16" y="21"/>
                    <a:pt x="0" y="19"/>
                    <a:pt x="16"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ïsḷîḍé">
              <a:extLst>
                <a:ext uri="{FF2B5EF4-FFF2-40B4-BE49-F238E27FC236}">
                  <a16:creationId xmlns:a16="http://schemas.microsoft.com/office/drawing/2014/main" id="{EDC36DD8-663B-4057-929F-70078951ECBC}"/>
                </a:ext>
              </a:extLst>
            </p:cNvPr>
            <p:cNvSpPr/>
            <p:nvPr/>
          </p:nvSpPr>
          <p:spPr bwMode="auto">
            <a:xfrm>
              <a:off x="8201026" y="3319463"/>
              <a:ext cx="566738" cy="546100"/>
            </a:xfrm>
            <a:custGeom>
              <a:avLst/>
              <a:gdLst>
                <a:gd name="T0" fmla="*/ 137 w 137"/>
                <a:gd name="T1" fmla="*/ 0 h 132"/>
                <a:gd name="T2" fmla="*/ 107 w 137"/>
                <a:gd name="T3" fmla="*/ 27 h 132"/>
                <a:gd name="T4" fmla="*/ 76 w 137"/>
                <a:gd name="T5" fmla="*/ 77 h 132"/>
                <a:gd name="T6" fmla="*/ 60 w 137"/>
                <a:gd name="T7" fmla="*/ 77 h 132"/>
                <a:gd name="T8" fmla="*/ 30 w 137"/>
                <a:gd name="T9" fmla="*/ 42 h 132"/>
                <a:gd name="T10" fmla="*/ 0 w 137"/>
                <a:gd name="T11" fmla="*/ 59 h 132"/>
                <a:gd name="T12" fmla="*/ 46 w 137"/>
                <a:gd name="T13" fmla="*/ 119 h 132"/>
                <a:gd name="T14" fmla="*/ 87 w 137"/>
                <a:gd name="T15" fmla="*/ 118 h 132"/>
                <a:gd name="T16" fmla="*/ 137 w 137"/>
                <a:gd name="T17" fmla="*/ 49 h 132"/>
                <a:gd name="T18" fmla="*/ 137 w 137"/>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32">
                  <a:moveTo>
                    <a:pt x="137" y="0"/>
                  </a:moveTo>
                  <a:cubicBezTo>
                    <a:pt x="137" y="0"/>
                    <a:pt x="125" y="0"/>
                    <a:pt x="107" y="27"/>
                  </a:cubicBezTo>
                  <a:cubicBezTo>
                    <a:pt x="96" y="43"/>
                    <a:pt x="84" y="63"/>
                    <a:pt x="76" y="77"/>
                  </a:cubicBezTo>
                  <a:cubicBezTo>
                    <a:pt x="73" y="83"/>
                    <a:pt x="64" y="83"/>
                    <a:pt x="60" y="77"/>
                  </a:cubicBezTo>
                  <a:cubicBezTo>
                    <a:pt x="30" y="42"/>
                    <a:pt x="30" y="42"/>
                    <a:pt x="30" y="42"/>
                  </a:cubicBezTo>
                  <a:cubicBezTo>
                    <a:pt x="0" y="59"/>
                    <a:pt x="0" y="59"/>
                    <a:pt x="0" y="59"/>
                  </a:cubicBezTo>
                  <a:cubicBezTo>
                    <a:pt x="46" y="119"/>
                    <a:pt x="46" y="119"/>
                    <a:pt x="46" y="119"/>
                  </a:cubicBezTo>
                  <a:cubicBezTo>
                    <a:pt x="57" y="132"/>
                    <a:pt x="77" y="132"/>
                    <a:pt x="87" y="118"/>
                  </a:cubicBezTo>
                  <a:cubicBezTo>
                    <a:pt x="137" y="49"/>
                    <a:pt x="137" y="49"/>
                    <a:pt x="137" y="49"/>
                  </a:cubicBezTo>
                  <a:lnTo>
                    <a:pt x="137" y="0"/>
                  </a:lnTo>
                  <a:close/>
                </a:path>
              </a:pathLst>
            </a:custGeom>
            <a:solidFill>
              <a:srgbClr val="9903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ïŝlîḑè">
              <a:extLst>
                <a:ext uri="{FF2B5EF4-FFF2-40B4-BE49-F238E27FC236}">
                  <a16:creationId xmlns:a16="http://schemas.microsoft.com/office/drawing/2014/main" id="{7E2DB4A6-7785-4482-9D70-3DCC29FB9864}"/>
                </a:ext>
              </a:extLst>
            </p:cNvPr>
            <p:cNvSpPr/>
            <p:nvPr/>
          </p:nvSpPr>
          <p:spPr bwMode="auto">
            <a:xfrm>
              <a:off x="8105776" y="3360738"/>
              <a:ext cx="193675" cy="193675"/>
            </a:xfrm>
            <a:custGeom>
              <a:avLst/>
              <a:gdLst>
                <a:gd name="T0" fmla="*/ 42 w 47"/>
                <a:gd name="T1" fmla="*/ 6 h 47"/>
                <a:gd name="T2" fmla="*/ 36 w 47"/>
                <a:gd name="T3" fmla="*/ 19 h 47"/>
                <a:gd name="T4" fmla="*/ 30 w 47"/>
                <a:gd name="T5" fmla="*/ 11 h 47"/>
                <a:gd name="T6" fmla="*/ 25 w 47"/>
                <a:gd name="T7" fmla="*/ 0 h 47"/>
                <a:gd name="T8" fmla="*/ 24 w 47"/>
                <a:gd name="T9" fmla="*/ 0 h 47"/>
                <a:gd name="T10" fmla="*/ 22 w 47"/>
                <a:gd name="T11" fmla="*/ 1 h 47"/>
                <a:gd name="T12" fmla="*/ 23 w 47"/>
                <a:gd name="T13" fmla="*/ 3 h 47"/>
                <a:gd name="T14" fmla="*/ 26 w 47"/>
                <a:gd name="T15" fmla="*/ 12 h 47"/>
                <a:gd name="T16" fmla="*/ 25 w 47"/>
                <a:gd name="T17" fmla="*/ 13 h 47"/>
                <a:gd name="T18" fmla="*/ 21 w 47"/>
                <a:gd name="T19" fmla="*/ 4 h 47"/>
                <a:gd name="T20" fmla="*/ 18 w 47"/>
                <a:gd name="T21" fmla="*/ 1 h 47"/>
                <a:gd name="T22" fmla="*/ 15 w 47"/>
                <a:gd name="T23" fmla="*/ 1 h 47"/>
                <a:gd name="T24" fmla="*/ 20 w 47"/>
                <a:gd name="T25" fmla="*/ 12 h 47"/>
                <a:gd name="T26" fmla="*/ 20 w 47"/>
                <a:gd name="T27" fmla="*/ 15 h 47"/>
                <a:gd name="T28" fmla="*/ 18 w 47"/>
                <a:gd name="T29" fmla="*/ 14 h 47"/>
                <a:gd name="T30" fmla="*/ 13 w 47"/>
                <a:gd name="T31" fmla="*/ 5 h 47"/>
                <a:gd name="T32" fmla="*/ 11 w 47"/>
                <a:gd name="T33" fmla="*/ 3 h 47"/>
                <a:gd name="T34" fmla="*/ 9 w 47"/>
                <a:gd name="T35" fmla="*/ 3 h 47"/>
                <a:gd name="T36" fmla="*/ 9 w 47"/>
                <a:gd name="T37" fmla="*/ 6 h 47"/>
                <a:gd name="T38" fmla="*/ 12 w 47"/>
                <a:gd name="T39" fmla="*/ 13 h 47"/>
                <a:gd name="T40" fmla="*/ 14 w 47"/>
                <a:gd name="T41" fmla="*/ 19 h 47"/>
                <a:gd name="T42" fmla="*/ 14 w 47"/>
                <a:gd name="T43" fmla="*/ 19 h 47"/>
                <a:gd name="T44" fmla="*/ 13 w 47"/>
                <a:gd name="T45" fmla="*/ 19 h 47"/>
                <a:gd name="T46" fmla="*/ 12 w 47"/>
                <a:gd name="T47" fmla="*/ 19 h 47"/>
                <a:gd name="T48" fmla="*/ 4 w 47"/>
                <a:gd name="T49" fmla="*/ 7 h 47"/>
                <a:gd name="T50" fmla="*/ 2 w 47"/>
                <a:gd name="T51" fmla="*/ 5 h 47"/>
                <a:gd name="T52" fmla="*/ 0 w 47"/>
                <a:gd name="T53" fmla="*/ 6 h 47"/>
                <a:gd name="T54" fmla="*/ 1 w 47"/>
                <a:gd name="T55" fmla="*/ 9 h 47"/>
                <a:gd name="T56" fmla="*/ 7 w 47"/>
                <a:gd name="T57" fmla="*/ 22 h 47"/>
                <a:gd name="T58" fmla="*/ 7 w 47"/>
                <a:gd name="T59" fmla="*/ 23 h 47"/>
                <a:gd name="T60" fmla="*/ 15 w 47"/>
                <a:gd name="T61" fmla="*/ 37 h 47"/>
                <a:gd name="T62" fmla="*/ 26 w 47"/>
                <a:gd name="T63" fmla="*/ 47 h 47"/>
                <a:gd name="T64" fmla="*/ 46 w 47"/>
                <a:gd name="T65" fmla="*/ 36 h 47"/>
                <a:gd name="T66" fmla="*/ 46 w 47"/>
                <a:gd name="T67" fmla="*/ 28 h 47"/>
                <a:gd name="T68" fmla="*/ 46 w 47"/>
                <a:gd name="T69" fmla="*/ 8 h 47"/>
                <a:gd name="T70" fmla="*/ 42 w 47"/>
                <a:gd name="T7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7">
                  <a:moveTo>
                    <a:pt x="42" y="6"/>
                  </a:moveTo>
                  <a:cubicBezTo>
                    <a:pt x="39" y="8"/>
                    <a:pt x="39" y="18"/>
                    <a:pt x="36" y="19"/>
                  </a:cubicBezTo>
                  <a:cubicBezTo>
                    <a:pt x="34" y="19"/>
                    <a:pt x="31" y="13"/>
                    <a:pt x="30" y="11"/>
                  </a:cubicBezTo>
                  <a:cubicBezTo>
                    <a:pt x="29" y="7"/>
                    <a:pt x="28" y="3"/>
                    <a:pt x="25" y="0"/>
                  </a:cubicBezTo>
                  <a:cubicBezTo>
                    <a:pt x="24" y="0"/>
                    <a:pt x="24" y="0"/>
                    <a:pt x="24" y="0"/>
                  </a:cubicBezTo>
                  <a:cubicBezTo>
                    <a:pt x="23" y="0"/>
                    <a:pt x="23" y="0"/>
                    <a:pt x="22" y="1"/>
                  </a:cubicBezTo>
                  <a:cubicBezTo>
                    <a:pt x="22" y="2"/>
                    <a:pt x="22" y="2"/>
                    <a:pt x="23" y="3"/>
                  </a:cubicBezTo>
                  <a:cubicBezTo>
                    <a:pt x="24" y="6"/>
                    <a:pt x="26" y="9"/>
                    <a:pt x="26" y="12"/>
                  </a:cubicBezTo>
                  <a:cubicBezTo>
                    <a:pt x="25" y="13"/>
                    <a:pt x="25" y="13"/>
                    <a:pt x="25" y="13"/>
                  </a:cubicBezTo>
                  <a:cubicBezTo>
                    <a:pt x="24" y="9"/>
                    <a:pt x="22" y="7"/>
                    <a:pt x="21" y="4"/>
                  </a:cubicBezTo>
                  <a:cubicBezTo>
                    <a:pt x="20" y="3"/>
                    <a:pt x="19" y="2"/>
                    <a:pt x="18" y="1"/>
                  </a:cubicBezTo>
                  <a:cubicBezTo>
                    <a:pt x="18" y="0"/>
                    <a:pt x="16" y="0"/>
                    <a:pt x="15" y="1"/>
                  </a:cubicBezTo>
                  <a:cubicBezTo>
                    <a:pt x="15" y="5"/>
                    <a:pt x="19" y="8"/>
                    <a:pt x="20" y="12"/>
                  </a:cubicBezTo>
                  <a:cubicBezTo>
                    <a:pt x="21" y="13"/>
                    <a:pt x="21" y="15"/>
                    <a:pt x="20" y="15"/>
                  </a:cubicBezTo>
                  <a:cubicBezTo>
                    <a:pt x="19" y="15"/>
                    <a:pt x="19" y="15"/>
                    <a:pt x="18" y="14"/>
                  </a:cubicBezTo>
                  <a:cubicBezTo>
                    <a:pt x="16" y="11"/>
                    <a:pt x="14" y="8"/>
                    <a:pt x="13" y="5"/>
                  </a:cubicBezTo>
                  <a:cubicBezTo>
                    <a:pt x="12" y="4"/>
                    <a:pt x="12" y="4"/>
                    <a:pt x="11" y="3"/>
                  </a:cubicBezTo>
                  <a:cubicBezTo>
                    <a:pt x="10" y="3"/>
                    <a:pt x="9" y="3"/>
                    <a:pt x="9" y="3"/>
                  </a:cubicBezTo>
                  <a:cubicBezTo>
                    <a:pt x="8" y="4"/>
                    <a:pt x="9" y="5"/>
                    <a:pt x="9" y="6"/>
                  </a:cubicBezTo>
                  <a:cubicBezTo>
                    <a:pt x="10" y="8"/>
                    <a:pt x="11" y="11"/>
                    <a:pt x="12" y="13"/>
                  </a:cubicBezTo>
                  <a:cubicBezTo>
                    <a:pt x="13" y="15"/>
                    <a:pt x="14" y="17"/>
                    <a:pt x="14" y="19"/>
                  </a:cubicBezTo>
                  <a:cubicBezTo>
                    <a:pt x="14" y="19"/>
                    <a:pt x="14" y="19"/>
                    <a:pt x="14" y="19"/>
                  </a:cubicBezTo>
                  <a:cubicBezTo>
                    <a:pt x="13" y="19"/>
                    <a:pt x="13" y="19"/>
                    <a:pt x="13" y="19"/>
                  </a:cubicBezTo>
                  <a:cubicBezTo>
                    <a:pt x="13" y="19"/>
                    <a:pt x="12" y="19"/>
                    <a:pt x="12" y="19"/>
                  </a:cubicBezTo>
                  <a:cubicBezTo>
                    <a:pt x="9" y="15"/>
                    <a:pt x="6" y="11"/>
                    <a:pt x="4" y="7"/>
                  </a:cubicBezTo>
                  <a:cubicBezTo>
                    <a:pt x="4" y="6"/>
                    <a:pt x="3" y="5"/>
                    <a:pt x="2" y="5"/>
                  </a:cubicBezTo>
                  <a:cubicBezTo>
                    <a:pt x="2" y="4"/>
                    <a:pt x="1" y="5"/>
                    <a:pt x="0" y="6"/>
                  </a:cubicBezTo>
                  <a:cubicBezTo>
                    <a:pt x="0" y="7"/>
                    <a:pt x="0" y="8"/>
                    <a:pt x="1" y="9"/>
                  </a:cubicBezTo>
                  <a:cubicBezTo>
                    <a:pt x="2" y="14"/>
                    <a:pt x="7" y="22"/>
                    <a:pt x="7" y="22"/>
                  </a:cubicBezTo>
                  <a:cubicBezTo>
                    <a:pt x="7" y="23"/>
                    <a:pt x="7" y="23"/>
                    <a:pt x="7" y="23"/>
                  </a:cubicBezTo>
                  <a:cubicBezTo>
                    <a:pt x="9" y="26"/>
                    <a:pt x="12" y="34"/>
                    <a:pt x="15" y="37"/>
                  </a:cubicBezTo>
                  <a:cubicBezTo>
                    <a:pt x="19" y="41"/>
                    <a:pt x="26" y="47"/>
                    <a:pt x="26" y="47"/>
                  </a:cubicBezTo>
                  <a:cubicBezTo>
                    <a:pt x="46" y="36"/>
                    <a:pt x="46" y="36"/>
                    <a:pt x="46" y="36"/>
                  </a:cubicBezTo>
                  <a:cubicBezTo>
                    <a:pt x="46" y="36"/>
                    <a:pt x="44" y="33"/>
                    <a:pt x="46" y="28"/>
                  </a:cubicBezTo>
                  <a:cubicBezTo>
                    <a:pt x="47" y="22"/>
                    <a:pt x="44" y="17"/>
                    <a:pt x="46" y="8"/>
                  </a:cubicBezTo>
                  <a:cubicBezTo>
                    <a:pt x="47" y="5"/>
                    <a:pt x="43" y="5"/>
                    <a:pt x="42" y="6"/>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iṧļîďè">
              <a:extLst>
                <a:ext uri="{FF2B5EF4-FFF2-40B4-BE49-F238E27FC236}">
                  <a16:creationId xmlns:a16="http://schemas.microsoft.com/office/drawing/2014/main" id="{77A208A3-2437-4482-B03E-E756374134CB}"/>
                </a:ext>
              </a:extLst>
            </p:cNvPr>
            <p:cNvSpPr/>
            <p:nvPr/>
          </p:nvSpPr>
          <p:spPr bwMode="auto">
            <a:xfrm>
              <a:off x="8716964" y="3319463"/>
              <a:ext cx="471488" cy="744538"/>
            </a:xfrm>
            <a:custGeom>
              <a:avLst/>
              <a:gdLst>
                <a:gd name="T0" fmla="*/ 114 w 114"/>
                <a:gd name="T1" fmla="*/ 180 h 180"/>
                <a:gd name="T2" fmla="*/ 111 w 114"/>
                <a:gd name="T3" fmla="*/ 162 h 180"/>
                <a:gd name="T4" fmla="*/ 98 w 114"/>
                <a:gd name="T5" fmla="*/ 126 h 180"/>
                <a:gd name="T6" fmla="*/ 85 w 114"/>
                <a:gd name="T7" fmla="*/ 75 h 180"/>
                <a:gd name="T8" fmla="*/ 89 w 114"/>
                <a:gd name="T9" fmla="*/ 50 h 180"/>
                <a:gd name="T10" fmla="*/ 89 w 114"/>
                <a:gd name="T11" fmla="*/ 0 h 180"/>
                <a:gd name="T12" fmla="*/ 12 w 114"/>
                <a:gd name="T13" fmla="*/ 0 h 180"/>
                <a:gd name="T14" fmla="*/ 2 w 114"/>
                <a:gd name="T15" fmla="*/ 32 h 180"/>
                <a:gd name="T16" fmla="*/ 7 w 114"/>
                <a:gd name="T17" fmla="*/ 61 h 180"/>
                <a:gd name="T18" fmla="*/ 7 w 114"/>
                <a:gd name="T19" fmla="*/ 61 h 180"/>
                <a:gd name="T20" fmla="*/ 22 w 114"/>
                <a:gd name="T21" fmla="*/ 134 h 180"/>
                <a:gd name="T22" fmla="*/ 10 w 114"/>
                <a:gd name="T23" fmla="*/ 159 h 180"/>
                <a:gd name="T24" fmla="*/ 4 w 114"/>
                <a:gd name="T25" fmla="*/ 180 h 180"/>
                <a:gd name="T26" fmla="*/ 114 w 114"/>
                <a:gd name="T27"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 h="180">
                  <a:moveTo>
                    <a:pt x="114" y="180"/>
                  </a:moveTo>
                  <a:cubicBezTo>
                    <a:pt x="111" y="162"/>
                    <a:pt x="111" y="162"/>
                    <a:pt x="111" y="162"/>
                  </a:cubicBezTo>
                  <a:cubicBezTo>
                    <a:pt x="108" y="149"/>
                    <a:pt x="104" y="137"/>
                    <a:pt x="98" y="126"/>
                  </a:cubicBezTo>
                  <a:cubicBezTo>
                    <a:pt x="90" y="110"/>
                    <a:pt x="83" y="89"/>
                    <a:pt x="85" y="75"/>
                  </a:cubicBezTo>
                  <a:cubicBezTo>
                    <a:pt x="89" y="50"/>
                    <a:pt x="89" y="50"/>
                    <a:pt x="89" y="50"/>
                  </a:cubicBezTo>
                  <a:cubicBezTo>
                    <a:pt x="89" y="0"/>
                    <a:pt x="89" y="0"/>
                    <a:pt x="89" y="0"/>
                  </a:cubicBezTo>
                  <a:cubicBezTo>
                    <a:pt x="12" y="0"/>
                    <a:pt x="12" y="0"/>
                    <a:pt x="12" y="0"/>
                  </a:cubicBezTo>
                  <a:cubicBezTo>
                    <a:pt x="2" y="32"/>
                    <a:pt x="2" y="32"/>
                    <a:pt x="2" y="32"/>
                  </a:cubicBezTo>
                  <a:cubicBezTo>
                    <a:pt x="0" y="42"/>
                    <a:pt x="1" y="53"/>
                    <a:pt x="7" y="61"/>
                  </a:cubicBezTo>
                  <a:cubicBezTo>
                    <a:pt x="7" y="61"/>
                    <a:pt x="7" y="61"/>
                    <a:pt x="7" y="61"/>
                  </a:cubicBezTo>
                  <a:cubicBezTo>
                    <a:pt x="14" y="71"/>
                    <a:pt x="35" y="106"/>
                    <a:pt x="22" y="134"/>
                  </a:cubicBezTo>
                  <a:cubicBezTo>
                    <a:pt x="17" y="142"/>
                    <a:pt x="13" y="151"/>
                    <a:pt x="10" y="159"/>
                  </a:cubicBezTo>
                  <a:cubicBezTo>
                    <a:pt x="4" y="180"/>
                    <a:pt x="4" y="180"/>
                    <a:pt x="4" y="180"/>
                  </a:cubicBezTo>
                  <a:lnTo>
                    <a:pt x="114" y="180"/>
                  </a:lnTo>
                  <a:close/>
                </a:path>
              </a:pathLst>
            </a:custGeom>
            <a:solidFill>
              <a:srgbClr val="F005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ï$ḷíḑé">
              <a:extLst>
                <a:ext uri="{FF2B5EF4-FFF2-40B4-BE49-F238E27FC236}">
                  <a16:creationId xmlns:a16="http://schemas.microsoft.com/office/drawing/2014/main" id="{8F5363B3-3E76-4A1D-937C-B33669ADF93F}"/>
                </a:ext>
              </a:extLst>
            </p:cNvPr>
            <p:cNvSpPr/>
            <p:nvPr/>
          </p:nvSpPr>
          <p:spPr bwMode="auto">
            <a:xfrm>
              <a:off x="8870951" y="4056063"/>
              <a:ext cx="317500" cy="1273175"/>
            </a:xfrm>
            <a:custGeom>
              <a:avLst/>
              <a:gdLst>
                <a:gd name="T0" fmla="*/ 77 w 77"/>
                <a:gd name="T1" fmla="*/ 0 h 308"/>
                <a:gd name="T2" fmla="*/ 71 w 77"/>
                <a:gd name="T3" fmla="*/ 91 h 308"/>
                <a:gd name="T4" fmla="*/ 77 w 77"/>
                <a:gd name="T5" fmla="*/ 180 h 308"/>
                <a:gd name="T6" fmla="*/ 73 w 77"/>
                <a:gd name="T7" fmla="*/ 308 h 308"/>
                <a:gd name="T8" fmla="*/ 41 w 77"/>
                <a:gd name="T9" fmla="*/ 308 h 308"/>
                <a:gd name="T10" fmla="*/ 24 w 77"/>
                <a:gd name="T11" fmla="*/ 136 h 308"/>
                <a:gd name="T12" fmla="*/ 0 w 77"/>
                <a:gd name="T13" fmla="*/ 0 h 308"/>
                <a:gd name="T14" fmla="*/ 77 w 77"/>
                <a:gd name="T15" fmla="*/ 0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308">
                  <a:moveTo>
                    <a:pt x="77" y="0"/>
                  </a:moveTo>
                  <a:cubicBezTo>
                    <a:pt x="77" y="0"/>
                    <a:pt x="76" y="43"/>
                    <a:pt x="71" y="91"/>
                  </a:cubicBezTo>
                  <a:cubicBezTo>
                    <a:pt x="65" y="139"/>
                    <a:pt x="76" y="154"/>
                    <a:pt x="77" y="180"/>
                  </a:cubicBezTo>
                  <a:cubicBezTo>
                    <a:pt x="77" y="206"/>
                    <a:pt x="73" y="308"/>
                    <a:pt x="73" y="308"/>
                  </a:cubicBezTo>
                  <a:cubicBezTo>
                    <a:pt x="41" y="308"/>
                    <a:pt x="41" y="308"/>
                    <a:pt x="41" y="308"/>
                  </a:cubicBezTo>
                  <a:cubicBezTo>
                    <a:pt x="41" y="308"/>
                    <a:pt x="19" y="170"/>
                    <a:pt x="24" y="136"/>
                  </a:cubicBezTo>
                  <a:cubicBezTo>
                    <a:pt x="29" y="103"/>
                    <a:pt x="0" y="0"/>
                    <a:pt x="0" y="0"/>
                  </a:cubicBezTo>
                  <a:lnTo>
                    <a:pt x="77" y="0"/>
                  </a:ln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íŝ1ídè">
              <a:extLst>
                <a:ext uri="{FF2B5EF4-FFF2-40B4-BE49-F238E27FC236}">
                  <a16:creationId xmlns:a16="http://schemas.microsoft.com/office/drawing/2014/main" id="{4701C4C1-73F3-4BB0-A1F9-F8EA3DAFDDB1}"/>
                </a:ext>
              </a:extLst>
            </p:cNvPr>
            <p:cNvSpPr/>
            <p:nvPr/>
          </p:nvSpPr>
          <p:spPr bwMode="auto">
            <a:xfrm>
              <a:off x="8729664" y="4056063"/>
              <a:ext cx="322263" cy="1273175"/>
            </a:xfrm>
            <a:custGeom>
              <a:avLst/>
              <a:gdLst>
                <a:gd name="T0" fmla="*/ 0 w 78"/>
                <a:gd name="T1" fmla="*/ 0 h 308"/>
                <a:gd name="T2" fmla="*/ 7 w 78"/>
                <a:gd name="T3" fmla="*/ 91 h 308"/>
                <a:gd name="T4" fmla="*/ 1 w 78"/>
                <a:gd name="T5" fmla="*/ 180 h 308"/>
                <a:gd name="T6" fmla="*/ 4 w 78"/>
                <a:gd name="T7" fmla="*/ 308 h 308"/>
                <a:gd name="T8" fmla="*/ 37 w 78"/>
                <a:gd name="T9" fmla="*/ 308 h 308"/>
                <a:gd name="T10" fmla="*/ 53 w 78"/>
                <a:gd name="T11" fmla="*/ 136 h 308"/>
                <a:gd name="T12" fmla="*/ 78 w 78"/>
                <a:gd name="T13" fmla="*/ 0 h 308"/>
                <a:gd name="T14" fmla="*/ 0 w 78"/>
                <a:gd name="T15" fmla="*/ 0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308">
                  <a:moveTo>
                    <a:pt x="0" y="0"/>
                  </a:moveTo>
                  <a:cubicBezTo>
                    <a:pt x="0" y="0"/>
                    <a:pt x="1" y="43"/>
                    <a:pt x="7" y="91"/>
                  </a:cubicBezTo>
                  <a:cubicBezTo>
                    <a:pt x="13" y="139"/>
                    <a:pt x="1" y="154"/>
                    <a:pt x="1" y="180"/>
                  </a:cubicBezTo>
                  <a:cubicBezTo>
                    <a:pt x="1" y="206"/>
                    <a:pt x="4" y="308"/>
                    <a:pt x="4" y="308"/>
                  </a:cubicBezTo>
                  <a:cubicBezTo>
                    <a:pt x="37" y="308"/>
                    <a:pt x="37" y="308"/>
                    <a:pt x="37" y="308"/>
                  </a:cubicBezTo>
                  <a:cubicBezTo>
                    <a:pt x="37" y="308"/>
                    <a:pt x="58" y="170"/>
                    <a:pt x="53" y="136"/>
                  </a:cubicBezTo>
                  <a:cubicBezTo>
                    <a:pt x="48" y="103"/>
                    <a:pt x="78" y="0"/>
                    <a:pt x="78" y="0"/>
                  </a:cubicBezTo>
                  <a:lnTo>
                    <a:pt x="0" y="0"/>
                  </a:ln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ïṣ1îḓè">
              <a:extLst>
                <a:ext uri="{FF2B5EF4-FFF2-40B4-BE49-F238E27FC236}">
                  <a16:creationId xmlns:a16="http://schemas.microsoft.com/office/drawing/2014/main" id="{6D6AF9C0-7C9F-41B1-9C49-A69287568288}"/>
                </a:ext>
              </a:extLst>
            </p:cNvPr>
            <p:cNvSpPr/>
            <p:nvPr/>
          </p:nvSpPr>
          <p:spPr bwMode="auto">
            <a:xfrm>
              <a:off x="9113839" y="2897188"/>
              <a:ext cx="141288" cy="203200"/>
            </a:xfrm>
            <a:custGeom>
              <a:avLst/>
              <a:gdLst>
                <a:gd name="T0" fmla="*/ 1 w 34"/>
                <a:gd name="T1" fmla="*/ 15 h 49"/>
                <a:gd name="T2" fmla="*/ 23 w 34"/>
                <a:gd name="T3" fmla="*/ 9 h 49"/>
                <a:gd name="T4" fmla="*/ 0 w 34"/>
                <a:gd name="T5" fmla="*/ 43 h 49"/>
                <a:gd name="T6" fmla="*/ 1 w 34"/>
                <a:gd name="T7" fmla="*/ 15 h 49"/>
              </a:gdLst>
              <a:ahLst/>
              <a:cxnLst>
                <a:cxn ang="0">
                  <a:pos x="T0" y="T1"/>
                </a:cxn>
                <a:cxn ang="0">
                  <a:pos x="T2" y="T3"/>
                </a:cxn>
                <a:cxn ang="0">
                  <a:pos x="T4" y="T5"/>
                </a:cxn>
                <a:cxn ang="0">
                  <a:pos x="T6" y="T7"/>
                </a:cxn>
              </a:cxnLst>
              <a:rect l="0" t="0" r="r" b="b"/>
              <a:pathLst>
                <a:path w="34" h="49">
                  <a:moveTo>
                    <a:pt x="1" y="15"/>
                  </a:moveTo>
                  <a:cubicBezTo>
                    <a:pt x="1" y="15"/>
                    <a:pt x="12" y="0"/>
                    <a:pt x="23" y="9"/>
                  </a:cubicBezTo>
                  <a:cubicBezTo>
                    <a:pt x="34" y="18"/>
                    <a:pt x="21" y="49"/>
                    <a:pt x="0" y="43"/>
                  </a:cubicBezTo>
                  <a:lnTo>
                    <a:pt x="1" y="15"/>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íśḻîḍè">
              <a:extLst>
                <a:ext uri="{FF2B5EF4-FFF2-40B4-BE49-F238E27FC236}">
                  <a16:creationId xmlns:a16="http://schemas.microsoft.com/office/drawing/2014/main" id="{0FDBBE01-B44A-42DD-9B58-BFEB2AFAD584}"/>
                </a:ext>
              </a:extLst>
            </p:cNvPr>
            <p:cNvSpPr/>
            <p:nvPr/>
          </p:nvSpPr>
          <p:spPr bwMode="auto">
            <a:xfrm>
              <a:off x="9113839" y="2947988"/>
              <a:ext cx="112713" cy="123825"/>
            </a:xfrm>
            <a:custGeom>
              <a:avLst/>
              <a:gdLst>
                <a:gd name="T0" fmla="*/ 1 w 27"/>
                <a:gd name="T1" fmla="*/ 14 h 30"/>
                <a:gd name="T2" fmla="*/ 0 w 27"/>
                <a:gd name="T3" fmla="*/ 28 h 30"/>
                <a:gd name="T4" fmla="*/ 18 w 27"/>
                <a:gd name="T5" fmla="*/ 2 h 30"/>
                <a:gd name="T6" fmla="*/ 1 w 27"/>
                <a:gd name="T7" fmla="*/ 14 h 30"/>
              </a:gdLst>
              <a:ahLst/>
              <a:cxnLst>
                <a:cxn ang="0">
                  <a:pos x="T0" y="T1"/>
                </a:cxn>
                <a:cxn ang="0">
                  <a:pos x="T2" y="T3"/>
                </a:cxn>
                <a:cxn ang="0">
                  <a:pos x="T4" y="T5"/>
                </a:cxn>
                <a:cxn ang="0">
                  <a:pos x="T6" y="T7"/>
                </a:cxn>
              </a:cxnLst>
              <a:rect l="0" t="0" r="r" b="b"/>
              <a:pathLst>
                <a:path w="27" h="30">
                  <a:moveTo>
                    <a:pt x="1" y="14"/>
                  </a:moveTo>
                  <a:cubicBezTo>
                    <a:pt x="0" y="28"/>
                    <a:pt x="0" y="28"/>
                    <a:pt x="0" y="28"/>
                  </a:cubicBezTo>
                  <a:cubicBezTo>
                    <a:pt x="18" y="30"/>
                    <a:pt x="27" y="5"/>
                    <a:pt x="18" y="2"/>
                  </a:cubicBezTo>
                  <a:cubicBezTo>
                    <a:pt x="12" y="0"/>
                    <a:pt x="4" y="9"/>
                    <a:pt x="1" y="14"/>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i$1íďê">
              <a:extLst>
                <a:ext uri="{FF2B5EF4-FFF2-40B4-BE49-F238E27FC236}">
                  <a16:creationId xmlns:a16="http://schemas.microsoft.com/office/drawing/2014/main" id="{823985CA-82F2-4A2F-A1F6-6A6C9A2511B0}"/>
                </a:ext>
              </a:extLst>
            </p:cNvPr>
            <p:cNvSpPr/>
            <p:nvPr/>
          </p:nvSpPr>
          <p:spPr bwMode="auto">
            <a:xfrm>
              <a:off x="9118601" y="2951163"/>
              <a:ext cx="82550" cy="53975"/>
            </a:xfrm>
            <a:custGeom>
              <a:avLst/>
              <a:gdLst>
                <a:gd name="T0" fmla="*/ 20 w 20"/>
                <a:gd name="T1" fmla="*/ 6 h 13"/>
                <a:gd name="T2" fmla="*/ 20 w 20"/>
                <a:gd name="T3" fmla="*/ 6 h 13"/>
                <a:gd name="T4" fmla="*/ 20 w 20"/>
                <a:gd name="T5" fmla="*/ 5 h 13"/>
                <a:gd name="T6" fmla="*/ 18 w 20"/>
                <a:gd name="T7" fmla="*/ 2 h 13"/>
                <a:gd name="T8" fmla="*/ 17 w 20"/>
                <a:gd name="T9" fmla="*/ 2 h 13"/>
                <a:gd name="T10" fmla="*/ 17 w 20"/>
                <a:gd name="T11" fmla="*/ 2 h 13"/>
                <a:gd name="T12" fmla="*/ 17 w 20"/>
                <a:gd name="T13" fmla="*/ 2 h 13"/>
                <a:gd name="T14" fmla="*/ 17 w 20"/>
                <a:gd name="T15" fmla="*/ 2 h 13"/>
                <a:gd name="T16" fmla="*/ 17 w 20"/>
                <a:gd name="T17" fmla="*/ 2 h 13"/>
                <a:gd name="T18" fmla="*/ 17 w 20"/>
                <a:gd name="T19" fmla="*/ 2 h 13"/>
                <a:gd name="T20" fmla="*/ 17 w 20"/>
                <a:gd name="T21" fmla="*/ 2 h 13"/>
                <a:gd name="T22" fmla="*/ 17 w 20"/>
                <a:gd name="T23" fmla="*/ 2 h 13"/>
                <a:gd name="T24" fmla="*/ 17 w 20"/>
                <a:gd name="T25" fmla="*/ 2 h 13"/>
                <a:gd name="T26" fmla="*/ 16 w 20"/>
                <a:gd name="T27" fmla="*/ 2 h 13"/>
                <a:gd name="T28" fmla="*/ 16 w 20"/>
                <a:gd name="T29" fmla="*/ 2 h 13"/>
                <a:gd name="T30" fmla="*/ 15 w 20"/>
                <a:gd name="T31" fmla="*/ 2 h 13"/>
                <a:gd name="T32" fmla="*/ 15 w 20"/>
                <a:gd name="T33" fmla="*/ 2 h 13"/>
                <a:gd name="T34" fmla="*/ 10 w 20"/>
                <a:gd name="T35" fmla="*/ 3 h 13"/>
                <a:gd name="T36" fmla="*/ 8 w 20"/>
                <a:gd name="T37" fmla="*/ 5 h 13"/>
                <a:gd name="T38" fmla="*/ 6 w 20"/>
                <a:gd name="T39" fmla="*/ 6 h 13"/>
                <a:gd name="T40" fmla="*/ 3 w 20"/>
                <a:gd name="T41" fmla="*/ 9 h 13"/>
                <a:gd name="T42" fmla="*/ 0 w 20"/>
                <a:gd name="T43" fmla="*/ 13 h 13"/>
                <a:gd name="T44" fmla="*/ 0 w 20"/>
                <a:gd name="T45" fmla="*/ 11 h 13"/>
                <a:gd name="T46" fmla="*/ 2 w 20"/>
                <a:gd name="T47" fmla="*/ 9 h 13"/>
                <a:gd name="T48" fmla="*/ 3 w 20"/>
                <a:gd name="T49" fmla="*/ 7 h 13"/>
                <a:gd name="T50" fmla="*/ 5 w 20"/>
                <a:gd name="T51" fmla="*/ 5 h 13"/>
                <a:gd name="T52" fmla="*/ 9 w 20"/>
                <a:gd name="T53" fmla="*/ 1 h 13"/>
                <a:gd name="T54" fmla="*/ 12 w 20"/>
                <a:gd name="T55" fmla="*/ 0 h 13"/>
                <a:gd name="T56" fmla="*/ 14 w 20"/>
                <a:gd name="T57" fmla="*/ 0 h 13"/>
                <a:gd name="T58" fmla="*/ 15 w 20"/>
                <a:gd name="T59" fmla="*/ 0 h 13"/>
                <a:gd name="T60" fmla="*/ 16 w 20"/>
                <a:gd name="T61" fmla="*/ 0 h 13"/>
                <a:gd name="T62" fmla="*/ 16 w 20"/>
                <a:gd name="T63" fmla="*/ 0 h 13"/>
                <a:gd name="T64" fmla="*/ 17 w 20"/>
                <a:gd name="T65" fmla="*/ 0 h 13"/>
                <a:gd name="T66" fmla="*/ 17 w 20"/>
                <a:gd name="T67" fmla="*/ 0 h 13"/>
                <a:gd name="T68" fmla="*/ 18 w 20"/>
                <a:gd name="T69" fmla="*/ 0 h 13"/>
                <a:gd name="T70" fmla="*/ 18 w 20"/>
                <a:gd name="T71" fmla="*/ 0 h 13"/>
                <a:gd name="T72" fmla="*/ 18 w 20"/>
                <a:gd name="T73" fmla="*/ 1 h 13"/>
                <a:gd name="T74" fmla="*/ 19 w 20"/>
                <a:gd name="T75" fmla="*/ 1 h 13"/>
                <a:gd name="T76" fmla="*/ 20 w 20"/>
                <a:gd name="T77" fmla="*/ 3 h 13"/>
                <a:gd name="T78" fmla="*/ 20 w 20"/>
                <a:gd name="T79" fmla="*/ 5 h 13"/>
                <a:gd name="T80" fmla="*/ 20 w 20"/>
                <a:gd name="T81" fmla="*/ 6 h 13"/>
                <a:gd name="T82" fmla="*/ 20 w 20"/>
                <a:gd name="T8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13">
                  <a:moveTo>
                    <a:pt x="20" y="6"/>
                  </a:moveTo>
                  <a:cubicBezTo>
                    <a:pt x="20" y="6"/>
                    <a:pt x="20" y="6"/>
                    <a:pt x="20" y="6"/>
                  </a:cubicBezTo>
                  <a:cubicBezTo>
                    <a:pt x="20" y="5"/>
                    <a:pt x="20" y="5"/>
                    <a:pt x="20" y="5"/>
                  </a:cubicBezTo>
                  <a:cubicBezTo>
                    <a:pt x="20" y="4"/>
                    <a:pt x="19" y="3"/>
                    <a:pt x="18" y="2"/>
                  </a:cubicBezTo>
                  <a:cubicBezTo>
                    <a:pt x="18" y="2"/>
                    <a:pt x="18"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6" y="2"/>
                    <a:pt x="16" y="2"/>
                    <a:pt x="16" y="2"/>
                  </a:cubicBezTo>
                  <a:cubicBezTo>
                    <a:pt x="16" y="2"/>
                    <a:pt x="16" y="2"/>
                    <a:pt x="16" y="2"/>
                  </a:cubicBezTo>
                  <a:cubicBezTo>
                    <a:pt x="15" y="2"/>
                    <a:pt x="15" y="2"/>
                    <a:pt x="15" y="2"/>
                  </a:cubicBezTo>
                  <a:cubicBezTo>
                    <a:pt x="15" y="2"/>
                    <a:pt x="15" y="2"/>
                    <a:pt x="15" y="2"/>
                  </a:cubicBezTo>
                  <a:cubicBezTo>
                    <a:pt x="13" y="2"/>
                    <a:pt x="12" y="3"/>
                    <a:pt x="10" y="3"/>
                  </a:cubicBezTo>
                  <a:cubicBezTo>
                    <a:pt x="9" y="4"/>
                    <a:pt x="9" y="4"/>
                    <a:pt x="8" y="5"/>
                  </a:cubicBezTo>
                  <a:cubicBezTo>
                    <a:pt x="7" y="5"/>
                    <a:pt x="7" y="6"/>
                    <a:pt x="6" y="6"/>
                  </a:cubicBezTo>
                  <a:cubicBezTo>
                    <a:pt x="5" y="7"/>
                    <a:pt x="4" y="8"/>
                    <a:pt x="3" y="9"/>
                  </a:cubicBezTo>
                  <a:cubicBezTo>
                    <a:pt x="1" y="11"/>
                    <a:pt x="0" y="13"/>
                    <a:pt x="0" y="13"/>
                  </a:cubicBezTo>
                  <a:cubicBezTo>
                    <a:pt x="0" y="13"/>
                    <a:pt x="0" y="12"/>
                    <a:pt x="0" y="11"/>
                  </a:cubicBezTo>
                  <a:cubicBezTo>
                    <a:pt x="0" y="11"/>
                    <a:pt x="1" y="10"/>
                    <a:pt x="2" y="9"/>
                  </a:cubicBezTo>
                  <a:cubicBezTo>
                    <a:pt x="2" y="8"/>
                    <a:pt x="3" y="7"/>
                    <a:pt x="3" y="7"/>
                  </a:cubicBezTo>
                  <a:cubicBezTo>
                    <a:pt x="4" y="6"/>
                    <a:pt x="4" y="5"/>
                    <a:pt x="5" y="5"/>
                  </a:cubicBezTo>
                  <a:cubicBezTo>
                    <a:pt x="6" y="4"/>
                    <a:pt x="7" y="2"/>
                    <a:pt x="9" y="1"/>
                  </a:cubicBezTo>
                  <a:cubicBezTo>
                    <a:pt x="10" y="1"/>
                    <a:pt x="11" y="0"/>
                    <a:pt x="12" y="0"/>
                  </a:cubicBezTo>
                  <a:cubicBezTo>
                    <a:pt x="12" y="0"/>
                    <a:pt x="13" y="0"/>
                    <a:pt x="14" y="0"/>
                  </a:cubicBezTo>
                  <a:cubicBezTo>
                    <a:pt x="15" y="0"/>
                    <a:pt x="15" y="0"/>
                    <a:pt x="15" y="0"/>
                  </a:cubicBezTo>
                  <a:cubicBezTo>
                    <a:pt x="15" y="0"/>
                    <a:pt x="16" y="0"/>
                    <a:pt x="16" y="0"/>
                  </a:cubicBezTo>
                  <a:cubicBezTo>
                    <a:pt x="16" y="0"/>
                    <a:pt x="16" y="0"/>
                    <a:pt x="16" y="0"/>
                  </a:cubicBezTo>
                  <a:cubicBezTo>
                    <a:pt x="17" y="0"/>
                    <a:pt x="17" y="0"/>
                    <a:pt x="17" y="0"/>
                  </a:cubicBezTo>
                  <a:cubicBezTo>
                    <a:pt x="17" y="0"/>
                    <a:pt x="17" y="0"/>
                    <a:pt x="17" y="0"/>
                  </a:cubicBezTo>
                  <a:cubicBezTo>
                    <a:pt x="18" y="0"/>
                    <a:pt x="18" y="0"/>
                    <a:pt x="18" y="0"/>
                  </a:cubicBezTo>
                  <a:cubicBezTo>
                    <a:pt x="18" y="0"/>
                    <a:pt x="18" y="0"/>
                    <a:pt x="18" y="0"/>
                  </a:cubicBezTo>
                  <a:cubicBezTo>
                    <a:pt x="18" y="0"/>
                    <a:pt x="18" y="1"/>
                    <a:pt x="18" y="1"/>
                  </a:cubicBezTo>
                  <a:cubicBezTo>
                    <a:pt x="19" y="1"/>
                    <a:pt x="19" y="1"/>
                    <a:pt x="19" y="1"/>
                  </a:cubicBezTo>
                  <a:cubicBezTo>
                    <a:pt x="20" y="2"/>
                    <a:pt x="20" y="3"/>
                    <a:pt x="20" y="3"/>
                  </a:cubicBezTo>
                  <a:cubicBezTo>
                    <a:pt x="20" y="4"/>
                    <a:pt x="20" y="4"/>
                    <a:pt x="20" y="5"/>
                  </a:cubicBezTo>
                  <a:cubicBezTo>
                    <a:pt x="20" y="5"/>
                    <a:pt x="20" y="5"/>
                    <a:pt x="20" y="6"/>
                  </a:cubicBezTo>
                  <a:cubicBezTo>
                    <a:pt x="20" y="6"/>
                    <a:pt x="20" y="6"/>
                    <a:pt x="20" y="6"/>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ïšľïḑè">
              <a:extLst>
                <a:ext uri="{FF2B5EF4-FFF2-40B4-BE49-F238E27FC236}">
                  <a16:creationId xmlns:a16="http://schemas.microsoft.com/office/drawing/2014/main" id="{86DD79BF-5DFC-438C-A65D-DDCAA356D96A}"/>
                </a:ext>
              </a:extLst>
            </p:cNvPr>
            <p:cNvSpPr/>
            <p:nvPr/>
          </p:nvSpPr>
          <p:spPr bwMode="auto">
            <a:xfrm>
              <a:off x="8539164" y="2917826"/>
              <a:ext cx="153988" cy="207963"/>
            </a:xfrm>
            <a:custGeom>
              <a:avLst/>
              <a:gdLst>
                <a:gd name="T0" fmla="*/ 33 w 37"/>
                <a:gd name="T1" fmla="*/ 14 h 50"/>
                <a:gd name="T2" fmla="*/ 11 w 37"/>
                <a:gd name="T3" fmla="*/ 10 h 50"/>
                <a:gd name="T4" fmla="*/ 37 w 37"/>
                <a:gd name="T5" fmla="*/ 42 h 50"/>
                <a:gd name="T6" fmla="*/ 33 w 37"/>
                <a:gd name="T7" fmla="*/ 14 h 50"/>
              </a:gdLst>
              <a:ahLst/>
              <a:cxnLst>
                <a:cxn ang="0">
                  <a:pos x="T0" y="T1"/>
                </a:cxn>
                <a:cxn ang="0">
                  <a:pos x="T2" y="T3"/>
                </a:cxn>
                <a:cxn ang="0">
                  <a:pos x="T4" y="T5"/>
                </a:cxn>
                <a:cxn ang="0">
                  <a:pos x="T6" y="T7"/>
                </a:cxn>
              </a:cxnLst>
              <a:rect l="0" t="0" r="r" b="b"/>
              <a:pathLst>
                <a:path w="37" h="50">
                  <a:moveTo>
                    <a:pt x="33" y="14"/>
                  </a:moveTo>
                  <a:cubicBezTo>
                    <a:pt x="33" y="14"/>
                    <a:pt x="21" y="0"/>
                    <a:pt x="11" y="10"/>
                  </a:cubicBezTo>
                  <a:cubicBezTo>
                    <a:pt x="0" y="20"/>
                    <a:pt x="17" y="50"/>
                    <a:pt x="37" y="42"/>
                  </a:cubicBezTo>
                  <a:lnTo>
                    <a:pt x="33" y="14"/>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íṡļidé">
              <a:extLst>
                <a:ext uri="{FF2B5EF4-FFF2-40B4-BE49-F238E27FC236}">
                  <a16:creationId xmlns:a16="http://schemas.microsoft.com/office/drawing/2014/main" id="{7C0476CF-6148-47FF-BC8A-5D7CD32F33FF}"/>
                </a:ext>
              </a:extLst>
            </p:cNvPr>
            <p:cNvSpPr/>
            <p:nvPr/>
          </p:nvSpPr>
          <p:spPr bwMode="auto">
            <a:xfrm>
              <a:off x="8572501" y="2968626"/>
              <a:ext cx="115888" cy="127000"/>
            </a:xfrm>
            <a:custGeom>
              <a:avLst/>
              <a:gdLst>
                <a:gd name="T0" fmla="*/ 26 w 28"/>
                <a:gd name="T1" fmla="*/ 13 h 31"/>
                <a:gd name="T2" fmla="*/ 28 w 28"/>
                <a:gd name="T3" fmla="*/ 27 h 31"/>
                <a:gd name="T4" fmla="*/ 8 w 28"/>
                <a:gd name="T5" fmla="*/ 3 h 31"/>
                <a:gd name="T6" fmla="*/ 26 w 28"/>
                <a:gd name="T7" fmla="*/ 13 h 31"/>
              </a:gdLst>
              <a:ahLst/>
              <a:cxnLst>
                <a:cxn ang="0">
                  <a:pos x="T0" y="T1"/>
                </a:cxn>
                <a:cxn ang="0">
                  <a:pos x="T2" y="T3"/>
                </a:cxn>
                <a:cxn ang="0">
                  <a:pos x="T4" y="T5"/>
                </a:cxn>
                <a:cxn ang="0">
                  <a:pos x="T6" y="T7"/>
                </a:cxn>
              </a:cxnLst>
              <a:rect l="0" t="0" r="r" b="b"/>
              <a:pathLst>
                <a:path w="28" h="31">
                  <a:moveTo>
                    <a:pt x="26" y="13"/>
                  </a:moveTo>
                  <a:cubicBezTo>
                    <a:pt x="28" y="27"/>
                    <a:pt x="28" y="27"/>
                    <a:pt x="28" y="27"/>
                  </a:cubicBezTo>
                  <a:cubicBezTo>
                    <a:pt x="11" y="31"/>
                    <a:pt x="0" y="6"/>
                    <a:pt x="8" y="3"/>
                  </a:cubicBezTo>
                  <a:cubicBezTo>
                    <a:pt x="14" y="0"/>
                    <a:pt x="23" y="8"/>
                    <a:pt x="26" y="13"/>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íṥļîḓê">
              <a:extLst>
                <a:ext uri="{FF2B5EF4-FFF2-40B4-BE49-F238E27FC236}">
                  <a16:creationId xmlns:a16="http://schemas.microsoft.com/office/drawing/2014/main" id="{F10FA611-17F8-40B3-A750-E6C24B6C915B}"/>
                </a:ext>
              </a:extLst>
            </p:cNvPr>
            <p:cNvSpPr/>
            <p:nvPr/>
          </p:nvSpPr>
          <p:spPr bwMode="auto">
            <a:xfrm>
              <a:off x="8593139" y="2971801"/>
              <a:ext cx="87313" cy="49213"/>
            </a:xfrm>
            <a:custGeom>
              <a:avLst/>
              <a:gdLst>
                <a:gd name="T0" fmla="*/ 0 w 21"/>
                <a:gd name="T1" fmla="*/ 7 h 12"/>
                <a:gd name="T2" fmla="*/ 0 w 21"/>
                <a:gd name="T3" fmla="*/ 7 h 12"/>
                <a:gd name="T4" fmla="*/ 1 w 21"/>
                <a:gd name="T5" fmla="*/ 6 h 12"/>
                <a:gd name="T6" fmla="*/ 2 w 21"/>
                <a:gd name="T7" fmla="*/ 3 h 12"/>
                <a:gd name="T8" fmla="*/ 3 w 21"/>
                <a:gd name="T9" fmla="*/ 3 h 12"/>
                <a:gd name="T10" fmla="*/ 3 w 21"/>
                <a:gd name="T11" fmla="*/ 3 h 12"/>
                <a:gd name="T12" fmla="*/ 3 w 21"/>
                <a:gd name="T13" fmla="*/ 3 h 12"/>
                <a:gd name="T14" fmla="*/ 3 w 21"/>
                <a:gd name="T15" fmla="*/ 3 h 12"/>
                <a:gd name="T16" fmla="*/ 3 w 21"/>
                <a:gd name="T17" fmla="*/ 3 h 12"/>
                <a:gd name="T18" fmla="*/ 3 w 21"/>
                <a:gd name="T19" fmla="*/ 3 h 12"/>
                <a:gd name="T20" fmla="*/ 3 w 21"/>
                <a:gd name="T21" fmla="*/ 3 h 12"/>
                <a:gd name="T22" fmla="*/ 3 w 21"/>
                <a:gd name="T23" fmla="*/ 2 h 12"/>
                <a:gd name="T24" fmla="*/ 4 w 21"/>
                <a:gd name="T25" fmla="*/ 2 h 12"/>
                <a:gd name="T26" fmla="*/ 4 w 21"/>
                <a:gd name="T27" fmla="*/ 2 h 12"/>
                <a:gd name="T28" fmla="*/ 5 w 21"/>
                <a:gd name="T29" fmla="*/ 2 h 12"/>
                <a:gd name="T30" fmla="*/ 5 w 21"/>
                <a:gd name="T31" fmla="*/ 2 h 12"/>
                <a:gd name="T32" fmla="*/ 6 w 21"/>
                <a:gd name="T33" fmla="*/ 2 h 12"/>
                <a:gd name="T34" fmla="*/ 10 w 21"/>
                <a:gd name="T35" fmla="*/ 3 h 12"/>
                <a:gd name="T36" fmla="*/ 12 w 21"/>
                <a:gd name="T37" fmla="*/ 5 h 12"/>
                <a:gd name="T38" fmla="*/ 14 w 21"/>
                <a:gd name="T39" fmla="*/ 6 h 12"/>
                <a:gd name="T40" fmla="*/ 18 w 21"/>
                <a:gd name="T41" fmla="*/ 9 h 12"/>
                <a:gd name="T42" fmla="*/ 21 w 21"/>
                <a:gd name="T43" fmla="*/ 12 h 12"/>
                <a:gd name="T44" fmla="*/ 21 w 21"/>
                <a:gd name="T45" fmla="*/ 11 h 12"/>
                <a:gd name="T46" fmla="*/ 19 w 21"/>
                <a:gd name="T47" fmla="*/ 8 h 12"/>
                <a:gd name="T48" fmla="*/ 18 w 21"/>
                <a:gd name="T49" fmla="*/ 6 h 12"/>
                <a:gd name="T50" fmla="*/ 16 w 21"/>
                <a:gd name="T51" fmla="*/ 4 h 12"/>
                <a:gd name="T52" fmla="*/ 11 w 21"/>
                <a:gd name="T53" fmla="*/ 1 h 12"/>
                <a:gd name="T54" fmla="*/ 9 w 21"/>
                <a:gd name="T55" fmla="*/ 0 h 12"/>
                <a:gd name="T56" fmla="*/ 6 w 21"/>
                <a:gd name="T57" fmla="*/ 0 h 12"/>
                <a:gd name="T58" fmla="*/ 5 w 21"/>
                <a:gd name="T59" fmla="*/ 0 h 12"/>
                <a:gd name="T60" fmla="*/ 4 w 21"/>
                <a:gd name="T61" fmla="*/ 0 h 12"/>
                <a:gd name="T62" fmla="*/ 4 w 21"/>
                <a:gd name="T63" fmla="*/ 0 h 12"/>
                <a:gd name="T64" fmla="*/ 3 w 21"/>
                <a:gd name="T65" fmla="*/ 1 h 12"/>
                <a:gd name="T66" fmla="*/ 3 w 21"/>
                <a:gd name="T67" fmla="*/ 1 h 12"/>
                <a:gd name="T68" fmla="*/ 3 w 21"/>
                <a:gd name="T69" fmla="*/ 1 h 12"/>
                <a:gd name="T70" fmla="*/ 2 w 21"/>
                <a:gd name="T71" fmla="*/ 1 h 12"/>
                <a:gd name="T72" fmla="*/ 2 w 21"/>
                <a:gd name="T73" fmla="*/ 1 h 12"/>
                <a:gd name="T74" fmla="*/ 1 w 21"/>
                <a:gd name="T75" fmla="*/ 2 h 12"/>
                <a:gd name="T76" fmla="*/ 0 w 21"/>
                <a:gd name="T77" fmla="*/ 4 h 12"/>
                <a:gd name="T78" fmla="*/ 0 w 21"/>
                <a:gd name="T79" fmla="*/ 6 h 12"/>
                <a:gd name="T80" fmla="*/ 0 w 21"/>
                <a:gd name="T81" fmla="*/ 7 h 12"/>
                <a:gd name="T82" fmla="*/ 0 w 21"/>
                <a:gd name="T8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2">
                  <a:moveTo>
                    <a:pt x="0" y="7"/>
                  </a:moveTo>
                  <a:cubicBezTo>
                    <a:pt x="0" y="7"/>
                    <a:pt x="0" y="7"/>
                    <a:pt x="0" y="7"/>
                  </a:cubicBezTo>
                  <a:cubicBezTo>
                    <a:pt x="0" y="6"/>
                    <a:pt x="1" y="6"/>
                    <a:pt x="1" y="6"/>
                  </a:cubicBezTo>
                  <a:cubicBezTo>
                    <a:pt x="1" y="5"/>
                    <a:pt x="1" y="4"/>
                    <a:pt x="2" y="3"/>
                  </a:cubicBezTo>
                  <a:cubicBezTo>
                    <a:pt x="2"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2"/>
                    <a:pt x="3" y="2"/>
                    <a:pt x="3" y="2"/>
                  </a:cubicBezTo>
                  <a:cubicBezTo>
                    <a:pt x="4" y="2"/>
                    <a:pt x="4" y="2"/>
                    <a:pt x="4" y="2"/>
                  </a:cubicBezTo>
                  <a:cubicBezTo>
                    <a:pt x="4" y="2"/>
                    <a:pt x="4" y="2"/>
                    <a:pt x="4" y="2"/>
                  </a:cubicBezTo>
                  <a:cubicBezTo>
                    <a:pt x="4" y="2"/>
                    <a:pt x="5" y="2"/>
                    <a:pt x="5" y="2"/>
                  </a:cubicBezTo>
                  <a:cubicBezTo>
                    <a:pt x="5" y="2"/>
                    <a:pt x="5" y="2"/>
                    <a:pt x="5" y="2"/>
                  </a:cubicBezTo>
                  <a:cubicBezTo>
                    <a:pt x="5" y="2"/>
                    <a:pt x="6" y="2"/>
                    <a:pt x="6" y="2"/>
                  </a:cubicBezTo>
                  <a:cubicBezTo>
                    <a:pt x="7" y="2"/>
                    <a:pt x="9" y="3"/>
                    <a:pt x="10" y="3"/>
                  </a:cubicBezTo>
                  <a:cubicBezTo>
                    <a:pt x="11" y="4"/>
                    <a:pt x="12" y="4"/>
                    <a:pt x="12" y="5"/>
                  </a:cubicBezTo>
                  <a:cubicBezTo>
                    <a:pt x="13" y="5"/>
                    <a:pt x="14" y="6"/>
                    <a:pt x="14" y="6"/>
                  </a:cubicBezTo>
                  <a:cubicBezTo>
                    <a:pt x="16" y="7"/>
                    <a:pt x="17" y="8"/>
                    <a:pt x="18" y="9"/>
                  </a:cubicBezTo>
                  <a:cubicBezTo>
                    <a:pt x="20" y="11"/>
                    <a:pt x="21" y="12"/>
                    <a:pt x="21" y="12"/>
                  </a:cubicBezTo>
                  <a:cubicBezTo>
                    <a:pt x="21" y="12"/>
                    <a:pt x="21" y="11"/>
                    <a:pt x="21" y="11"/>
                  </a:cubicBezTo>
                  <a:cubicBezTo>
                    <a:pt x="20" y="10"/>
                    <a:pt x="20" y="9"/>
                    <a:pt x="19" y="8"/>
                  </a:cubicBezTo>
                  <a:cubicBezTo>
                    <a:pt x="19" y="7"/>
                    <a:pt x="18" y="7"/>
                    <a:pt x="18" y="6"/>
                  </a:cubicBezTo>
                  <a:cubicBezTo>
                    <a:pt x="17" y="6"/>
                    <a:pt x="17" y="5"/>
                    <a:pt x="16" y="4"/>
                  </a:cubicBezTo>
                  <a:cubicBezTo>
                    <a:pt x="15" y="3"/>
                    <a:pt x="13" y="2"/>
                    <a:pt x="11" y="1"/>
                  </a:cubicBezTo>
                  <a:cubicBezTo>
                    <a:pt x="10" y="1"/>
                    <a:pt x="10" y="1"/>
                    <a:pt x="9" y="0"/>
                  </a:cubicBezTo>
                  <a:cubicBezTo>
                    <a:pt x="8" y="0"/>
                    <a:pt x="7" y="0"/>
                    <a:pt x="6" y="0"/>
                  </a:cubicBezTo>
                  <a:cubicBezTo>
                    <a:pt x="5" y="0"/>
                    <a:pt x="5" y="0"/>
                    <a:pt x="5" y="0"/>
                  </a:cubicBezTo>
                  <a:cubicBezTo>
                    <a:pt x="5" y="0"/>
                    <a:pt x="5" y="0"/>
                    <a:pt x="4" y="0"/>
                  </a:cubicBezTo>
                  <a:cubicBezTo>
                    <a:pt x="4" y="0"/>
                    <a:pt x="4" y="0"/>
                    <a:pt x="4" y="0"/>
                  </a:cubicBezTo>
                  <a:cubicBezTo>
                    <a:pt x="3" y="1"/>
                    <a:pt x="3" y="1"/>
                    <a:pt x="3" y="1"/>
                  </a:cubicBezTo>
                  <a:cubicBezTo>
                    <a:pt x="3" y="1"/>
                    <a:pt x="3" y="1"/>
                    <a:pt x="3" y="1"/>
                  </a:cubicBezTo>
                  <a:cubicBezTo>
                    <a:pt x="3" y="1"/>
                    <a:pt x="3" y="1"/>
                    <a:pt x="3" y="1"/>
                  </a:cubicBezTo>
                  <a:cubicBezTo>
                    <a:pt x="2" y="1"/>
                    <a:pt x="2" y="1"/>
                    <a:pt x="2" y="1"/>
                  </a:cubicBezTo>
                  <a:cubicBezTo>
                    <a:pt x="2" y="1"/>
                    <a:pt x="2" y="1"/>
                    <a:pt x="2" y="1"/>
                  </a:cubicBezTo>
                  <a:cubicBezTo>
                    <a:pt x="2" y="2"/>
                    <a:pt x="1" y="2"/>
                    <a:pt x="1" y="2"/>
                  </a:cubicBezTo>
                  <a:cubicBezTo>
                    <a:pt x="1" y="3"/>
                    <a:pt x="0" y="4"/>
                    <a:pt x="0" y="4"/>
                  </a:cubicBezTo>
                  <a:cubicBezTo>
                    <a:pt x="0" y="5"/>
                    <a:pt x="0" y="5"/>
                    <a:pt x="0" y="6"/>
                  </a:cubicBezTo>
                  <a:cubicBezTo>
                    <a:pt x="0" y="6"/>
                    <a:pt x="0" y="6"/>
                    <a:pt x="0" y="7"/>
                  </a:cubicBezTo>
                  <a:cubicBezTo>
                    <a:pt x="0" y="7"/>
                    <a:pt x="0" y="7"/>
                    <a:pt x="0" y="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íṥḻiḍé">
              <a:extLst>
                <a:ext uri="{FF2B5EF4-FFF2-40B4-BE49-F238E27FC236}">
                  <a16:creationId xmlns:a16="http://schemas.microsoft.com/office/drawing/2014/main" id="{FE48FEDC-E307-4165-B23B-C6609BC4B8B9}"/>
                </a:ext>
              </a:extLst>
            </p:cNvPr>
            <p:cNvSpPr/>
            <p:nvPr/>
          </p:nvSpPr>
          <p:spPr bwMode="auto">
            <a:xfrm>
              <a:off x="8837614" y="3157538"/>
              <a:ext cx="131763" cy="228600"/>
            </a:xfrm>
            <a:custGeom>
              <a:avLst/>
              <a:gdLst>
                <a:gd name="T0" fmla="*/ 29 w 32"/>
                <a:gd name="T1" fmla="*/ 0 h 55"/>
                <a:gd name="T2" fmla="*/ 0 w 32"/>
                <a:gd name="T3" fmla="*/ 1 h 55"/>
                <a:gd name="T4" fmla="*/ 1 w 32"/>
                <a:gd name="T5" fmla="*/ 46 h 55"/>
                <a:gd name="T6" fmla="*/ 16 w 32"/>
                <a:gd name="T7" fmla="*/ 55 h 55"/>
                <a:gd name="T8" fmla="*/ 32 w 32"/>
                <a:gd name="T9" fmla="*/ 45 h 55"/>
                <a:gd name="T10" fmla="*/ 29 w 32"/>
                <a:gd name="T11" fmla="*/ 0 h 55"/>
              </a:gdLst>
              <a:ahLst/>
              <a:cxnLst>
                <a:cxn ang="0">
                  <a:pos x="T0" y="T1"/>
                </a:cxn>
                <a:cxn ang="0">
                  <a:pos x="T2" y="T3"/>
                </a:cxn>
                <a:cxn ang="0">
                  <a:pos x="T4" y="T5"/>
                </a:cxn>
                <a:cxn ang="0">
                  <a:pos x="T6" y="T7"/>
                </a:cxn>
                <a:cxn ang="0">
                  <a:pos x="T8" y="T9"/>
                </a:cxn>
                <a:cxn ang="0">
                  <a:pos x="T10" y="T11"/>
                </a:cxn>
              </a:cxnLst>
              <a:rect l="0" t="0" r="r" b="b"/>
              <a:pathLst>
                <a:path w="32" h="55">
                  <a:moveTo>
                    <a:pt x="29" y="0"/>
                  </a:moveTo>
                  <a:cubicBezTo>
                    <a:pt x="0" y="1"/>
                    <a:pt x="0" y="1"/>
                    <a:pt x="0" y="1"/>
                  </a:cubicBezTo>
                  <a:cubicBezTo>
                    <a:pt x="0" y="1"/>
                    <a:pt x="1" y="46"/>
                    <a:pt x="1" y="46"/>
                  </a:cubicBezTo>
                  <a:cubicBezTo>
                    <a:pt x="1" y="46"/>
                    <a:pt x="3" y="55"/>
                    <a:pt x="16" y="55"/>
                  </a:cubicBezTo>
                  <a:cubicBezTo>
                    <a:pt x="29" y="55"/>
                    <a:pt x="32" y="45"/>
                    <a:pt x="32" y="45"/>
                  </a:cubicBezTo>
                  <a:cubicBezTo>
                    <a:pt x="32" y="45"/>
                    <a:pt x="29" y="0"/>
                    <a:pt x="29" y="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íśḷíḋè">
              <a:extLst>
                <a:ext uri="{FF2B5EF4-FFF2-40B4-BE49-F238E27FC236}">
                  <a16:creationId xmlns:a16="http://schemas.microsoft.com/office/drawing/2014/main" id="{B7A82A07-CDCD-4431-8540-C6792B9B9655}"/>
                </a:ext>
              </a:extLst>
            </p:cNvPr>
            <p:cNvSpPr/>
            <p:nvPr/>
          </p:nvSpPr>
          <p:spPr bwMode="auto">
            <a:xfrm>
              <a:off x="8837614" y="3224213"/>
              <a:ext cx="128588" cy="115888"/>
            </a:xfrm>
            <a:custGeom>
              <a:avLst/>
              <a:gdLst>
                <a:gd name="T0" fmla="*/ 30 w 31"/>
                <a:gd name="T1" fmla="*/ 0 h 28"/>
                <a:gd name="T2" fmla="*/ 1 w 31"/>
                <a:gd name="T3" fmla="*/ 2 h 28"/>
                <a:gd name="T4" fmla="*/ 0 w 31"/>
                <a:gd name="T5" fmla="*/ 19 h 28"/>
                <a:gd name="T6" fmla="*/ 16 w 31"/>
                <a:gd name="T7" fmla="*/ 28 h 28"/>
                <a:gd name="T8" fmla="*/ 31 w 31"/>
                <a:gd name="T9" fmla="*/ 18 h 28"/>
                <a:gd name="T10" fmla="*/ 30 w 31"/>
                <a:gd name="T11" fmla="*/ 0 h 28"/>
              </a:gdLst>
              <a:ahLst/>
              <a:cxnLst>
                <a:cxn ang="0">
                  <a:pos x="T0" y="T1"/>
                </a:cxn>
                <a:cxn ang="0">
                  <a:pos x="T2" y="T3"/>
                </a:cxn>
                <a:cxn ang="0">
                  <a:pos x="T4" y="T5"/>
                </a:cxn>
                <a:cxn ang="0">
                  <a:pos x="T6" y="T7"/>
                </a:cxn>
                <a:cxn ang="0">
                  <a:pos x="T8" y="T9"/>
                </a:cxn>
                <a:cxn ang="0">
                  <a:pos x="T10" y="T11"/>
                </a:cxn>
              </a:cxnLst>
              <a:rect l="0" t="0" r="r" b="b"/>
              <a:pathLst>
                <a:path w="31" h="28">
                  <a:moveTo>
                    <a:pt x="30" y="0"/>
                  </a:moveTo>
                  <a:cubicBezTo>
                    <a:pt x="1" y="2"/>
                    <a:pt x="1" y="2"/>
                    <a:pt x="1" y="2"/>
                  </a:cubicBezTo>
                  <a:cubicBezTo>
                    <a:pt x="1" y="2"/>
                    <a:pt x="1" y="19"/>
                    <a:pt x="0" y="19"/>
                  </a:cubicBezTo>
                  <a:cubicBezTo>
                    <a:pt x="0" y="19"/>
                    <a:pt x="3" y="28"/>
                    <a:pt x="16" y="28"/>
                  </a:cubicBezTo>
                  <a:cubicBezTo>
                    <a:pt x="29" y="27"/>
                    <a:pt x="31" y="18"/>
                    <a:pt x="31" y="18"/>
                  </a:cubicBezTo>
                  <a:cubicBezTo>
                    <a:pt x="31" y="18"/>
                    <a:pt x="30" y="0"/>
                    <a:pt x="30"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ísḷíḑè">
              <a:extLst>
                <a:ext uri="{FF2B5EF4-FFF2-40B4-BE49-F238E27FC236}">
                  <a16:creationId xmlns:a16="http://schemas.microsoft.com/office/drawing/2014/main" id="{B92D3991-B104-4E7C-B76E-5DC4A23E3C8A}"/>
                </a:ext>
              </a:extLst>
            </p:cNvPr>
            <p:cNvSpPr/>
            <p:nvPr/>
          </p:nvSpPr>
          <p:spPr bwMode="auto">
            <a:xfrm>
              <a:off x="8837614" y="3190876"/>
              <a:ext cx="128588" cy="61913"/>
            </a:xfrm>
            <a:custGeom>
              <a:avLst/>
              <a:gdLst>
                <a:gd name="T0" fmla="*/ 30 w 31"/>
                <a:gd name="T1" fmla="*/ 0 h 15"/>
                <a:gd name="T2" fmla="*/ 1 w 31"/>
                <a:gd name="T3" fmla="*/ 1 h 15"/>
                <a:gd name="T4" fmla="*/ 0 w 31"/>
                <a:gd name="T5" fmla="*/ 12 h 15"/>
                <a:gd name="T6" fmla="*/ 10 w 31"/>
                <a:gd name="T7" fmla="*/ 14 h 15"/>
                <a:gd name="T8" fmla="*/ 31 w 31"/>
                <a:gd name="T9" fmla="*/ 11 h 15"/>
                <a:gd name="T10" fmla="*/ 30 w 31"/>
                <a:gd name="T11" fmla="*/ 0 h 15"/>
              </a:gdLst>
              <a:ahLst/>
              <a:cxnLst>
                <a:cxn ang="0">
                  <a:pos x="T0" y="T1"/>
                </a:cxn>
                <a:cxn ang="0">
                  <a:pos x="T2" y="T3"/>
                </a:cxn>
                <a:cxn ang="0">
                  <a:pos x="T4" y="T5"/>
                </a:cxn>
                <a:cxn ang="0">
                  <a:pos x="T6" y="T7"/>
                </a:cxn>
                <a:cxn ang="0">
                  <a:pos x="T8" y="T9"/>
                </a:cxn>
                <a:cxn ang="0">
                  <a:pos x="T10" y="T11"/>
                </a:cxn>
              </a:cxnLst>
              <a:rect l="0" t="0" r="r" b="b"/>
              <a:pathLst>
                <a:path w="31" h="15">
                  <a:moveTo>
                    <a:pt x="30" y="0"/>
                  </a:moveTo>
                  <a:cubicBezTo>
                    <a:pt x="1" y="1"/>
                    <a:pt x="1" y="1"/>
                    <a:pt x="1" y="1"/>
                  </a:cubicBezTo>
                  <a:cubicBezTo>
                    <a:pt x="1" y="1"/>
                    <a:pt x="0" y="7"/>
                    <a:pt x="0" y="12"/>
                  </a:cubicBezTo>
                  <a:cubicBezTo>
                    <a:pt x="0" y="13"/>
                    <a:pt x="9" y="14"/>
                    <a:pt x="10" y="14"/>
                  </a:cubicBezTo>
                  <a:cubicBezTo>
                    <a:pt x="17" y="15"/>
                    <a:pt x="24" y="13"/>
                    <a:pt x="31" y="11"/>
                  </a:cubicBezTo>
                  <a:cubicBezTo>
                    <a:pt x="30" y="6"/>
                    <a:pt x="30" y="0"/>
                    <a:pt x="30"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iş1îḍè">
              <a:extLst>
                <a:ext uri="{FF2B5EF4-FFF2-40B4-BE49-F238E27FC236}">
                  <a16:creationId xmlns:a16="http://schemas.microsoft.com/office/drawing/2014/main" id="{9339F36C-B121-4156-AD48-1E054DE945A2}"/>
                </a:ext>
              </a:extLst>
            </p:cNvPr>
            <p:cNvSpPr/>
            <p:nvPr/>
          </p:nvSpPr>
          <p:spPr bwMode="auto">
            <a:xfrm>
              <a:off x="8593139" y="2641601"/>
              <a:ext cx="592138" cy="554038"/>
            </a:xfrm>
            <a:custGeom>
              <a:avLst/>
              <a:gdLst>
                <a:gd name="T0" fmla="*/ 141 w 143"/>
                <a:gd name="T1" fmla="*/ 64 h 134"/>
                <a:gd name="T2" fmla="*/ 74 w 143"/>
                <a:gd name="T3" fmla="*/ 133 h 134"/>
                <a:gd name="T4" fmla="*/ 1 w 143"/>
                <a:gd name="T5" fmla="*/ 70 h 134"/>
                <a:gd name="T6" fmla="*/ 69 w 143"/>
                <a:gd name="T7" fmla="*/ 2 h 134"/>
                <a:gd name="T8" fmla="*/ 141 w 143"/>
                <a:gd name="T9" fmla="*/ 64 h 134"/>
              </a:gdLst>
              <a:ahLst/>
              <a:cxnLst>
                <a:cxn ang="0">
                  <a:pos x="T0" y="T1"/>
                </a:cxn>
                <a:cxn ang="0">
                  <a:pos x="T2" y="T3"/>
                </a:cxn>
                <a:cxn ang="0">
                  <a:pos x="T4" y="T5"/>
                </a:cxn>
                <a:cxn ang="0">
                  <a:pos x="T6" y="T7"/>
                </a:cxn>
                <a:cxn ang="0">
                  <a:pos x="T8" y="T9"/>
                </a:cxn>
              </a:cxnLst>
              <a:rect l="0" t="0" r="r" b="b"/>
              <a:pathLst>
                <a:path w="143" h="134">
                  <a:moveTo>
                    <a:pt x="141" y="64"/>
                  </a:moveTo>
                  <a:cubicBezTo>
                    <a:pt x="143" y="101"/>
                    <a:pt x="113" y="131"/>
                    <a:pt x="74" y="133"/>
                  </a:cubicBezTo>
                  <a:cubicBezTo>
                    <a:pt x="35" y="134"/>
                    <a:pt x="3" y="106"/>
                    <a:pt x="1" y="70"/>
                  </a:cubicBezTo>
                  <a:cubicBezTo>
                    <a:pt x="0" y="34"/>
                    <a:pt x="30" y="3"/>
                    <a:pt x="69" y="2"/>
                  </a:cubicBezTo>
                  <a:cubicBezTo>
                    <a:pt x="107" y="0"/>
                    <a:pt x="140" y="28"/>
                    <a:pt x="141" y="64"/>
                  </a:cubicBezTo>
                  <a:close/>
                </a:path>
              </a:pathLst>
            </a:custGeom>
            <a:solidFill>
              <a:srgbClr val="A8700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ïSliḋê">
              <a:extLst>
                <a:ext uri="{FF2B5EF4-FFF2-40B4-BE49-F238E27FC236}">
                  <a16:creationId xmlns:a16="http://schemas.microsoft.com/office/drawing/2014/main" id="{AE94A500-7BB9-4FB9-AAAB-BBEAD7FC63D2}"/>
                </a:ext>
              </a:extLst>
            </p:cNvPr>
            <p:cNvSpPr/>
            <p:nvPr/>
          </p:nvSpPr>
          <p:spPr bwMode="auto">
            <a:xfrm>
              <a:off x="8639176" y="2698751"/>
              <a:ext cx="512763" cy="558800"/>
            </a:xfrm>
            <a:custGeom>
              <a:avLst/>
              <a:gdLst>
                <a:gd name="T0" fmla="*/ 123 w 124"/>
                <a:gd name="T1" fmla="*/ 50 h 135"/>
                <a:gd name="T2" fmla="*/ 92 w 124"/>
                <a:gd name="T3" fmla="*/ 4 h 135"/>
                <a:gd name="T4" fmla="*/ 59 w 124"/>
                <a:gd name="T5" fmla="*/ 0 h 135"/>
                <a:gd name="T6" fmla="*/ 28 w 124"/>
                <a:gd name="T7" fmla="*/ 7 h 135"/>
                <a:gd name="T8" fmla="*/ 12 w 124"/>
                <a:gd name="T9" fmla="*/ 42 h 135"/>
                <a:gd name="T10" fmla="*/ 0 w 124"/>
                <a:gd name="T11" fmla="*/ 55 h 135"/>
                <a:gd name="T12" fmla="*/ 0 w 124"/>
                <a:gd name="T13" fmla="*/ 67 h 135"/>
                <a:gd name="T14" fmla="*/ 6 w 124"/>
                <a:gd name="T15" fmla="*/ 95 h 135"/>
                <a:gd name="T16" fmla="*/ 26 w 124"/>
                <a:gd name="T17" fmla="*/ 122 h 135"/>
                <a:gd name="T18" fmla="*/ 44 w 124"/>
                <a:gd name="T19" fmla="*/ 131 h 135"/>
                <a:gd name="T20" fmla="*/ 75 w 124"/>
                <a:gd name="T21" fmla="*/ 132 h 135"/>
                <a:gd name="T22" fmla="*/ 95 w 124"/>
                <a:gd name="T23" fmla="*/ 124 h 135"/>
                <a:gd name="T24" fmla="*/ 118 w 124"/>
                <a:gd name="T25" fmla="*/ 97 h 135"/>
                <a:gd name="T26" fmla="*/ 124 w 124"/>
                <a:gd name="T27" fmla="*/ 67 h 135"/>
                <a:gd name="T28" fmla="*/ 123 w 124"/>
                <a:gd name="T29" fmla="*/ 50 h 135"/>
                <a:gd name="T30" fmla="*/ 123 w 124"/>
                <a:gd name="T31" fmla="*/ 5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35">
                  <a:moveTo>
                    <a:pt x="123" y="50"/>
                  </a:moveTo>
                  <a:cubicBezTo>
                    <a:pt x="121" y="30"/>
                    <a:pt x="112" y="11"/>
                    <a:pt x="92" y="4"/>
                  </a:cubicBezTo>
                  <a:cubicBezTo>
                    <a:pt x="81" y="1"/>
                    <a:pt x="70" y="0"/>
                    <a:pt x="59" y="0"/>
                  </a:cubicBezTo>
                  <a:cubicBezTo>
                    <a:pt x="49" y="1"/>
                    <a:pt x="37" y="2"/>
                    <a:pt x="28" y="7"/>
                  </a:cubicBezTo>
                  <a:cubicBezTo>
                    <a:pt x="10" y="14"/>
                    <a:pt x="13" y="23"/>
                    <a:pt x="12" y="42"/>
                  </a:cubicBezTo>
                  <a:cubicBezTo>
                    <a:pt x="12" y="44"/>
                    <a:pt x="0" y="53"/>
                    <a:pt x="0" y="55"/>
                  </a:cubicBezTo>
                  <a:cubicBezTo>
                    <a:pt x="0" y="59"/>
                    <a:pt x="0" y="63"/>
                    <a:pt x="0" y="67"/>
                  </a:cubicBezTo>
                  <a:cubicBezTo>
                    <a:pt x="1" y="77"/>
                    <a:pt x="3" y="86"/>
                    <a:pt x="6" y="95"/>
                  </a:cubicBezTo>
                  <a:cubicBezTo>
                    <a:pt x="10" y="105"/>
                    <a:pt x="17" y="115"/>
                    <a:pt x="26" y="122"/>
                  </a:cubicBezTo>
                  <a:cubicBezTo>
                    <a:pt x="31" y="126"/>
                    <a:pt x="37" y="129"/>
                    <a:pt x="44" y="131"/>
                  </a:cubicBezTo>
                  <a:cubicBezTo>
                    <a:pt x="54" y="134"/>
                    <a:pt x="64" y="135"/>
                    <a:pt x="75" y="132"/>
                  </a:cubicBezTo>
                  <a:cubicBezTo>
                    <a:pt x="82" y="131"/>
                    <a:pt x="89" y="128"/>
                    <a:pt x="95" y="124"/>
                  </a:cubicBezTo>
                  <a:cubicBezTo>
                    <a:pt x="105" y="118"/>
                    <a:pt x="113" y="108"/>
                    <a:pt x="118" y="97"/>
                  </a:cubicBezTo>
                  <a:cubicBezTo>
                    <a:pt x="121" y="87"/>
                    <a:pt x="123" y="77"/>
                    <a:pt x="124" y="67"/>
                  </a:cubicBezTo>
                  <a:cubicBezTo>
                    <a:pt x="124" y="61"/>
                    <a:pt x="124" y="56"/>
                    <a:pt x="123" y="50"/>
                  </a:cubicBezTo>
                  <a:cubicBezTo>
                    <a:pt x="123" y="50"/>
                    <a:pt x="123" y="50"/>
                    <a:pt x="123" y="5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ïṩľiďè">
              <a:extLst>
                <a:ext uri="{FF2B5EF4-FFF2-40B4-BE49-F238E27FC236}">
                  <a16:creationId xmlns:a16="http://schemas.microsoft.com/office/drawing/2014/main" id="{FF0CDC46-E27B-4FBA-B890-60E74D6EA107}"/>
                </a:ext>
              </a:extLst>
            </p:cNvPr>
            <p:cNvSpPr/>
            <p:nvPr/>
          </p:nvSpPr>
          <p:spPr bwMode="auto">
            <a:xfrm>
              <a:off x="8956676" y="2943226"/>
              <a:ext cx="79375" cy="87313"/>
            </a:xfrm>
            <a:custGeom>
              <a:avLst/>
              <a:gdLst>
                <a:gd name="T0" fmla="*/ 0 w 19"/>
                <a:gd name="T1" fmla="*/ 11 h 21"/>
                <a:gd name="T2" fmla="*/ 10 w 19"/>
                <a:gd name="T3" fmla="*/ 21 h 21"/>
                <a:gd name="T4" fmla="*/ 19 w 19"/>
                <a:gd name="T5" fmla="*/ 11 h 21"/>
                <a:gd name="T6" fmla="*/ 10 w 19"/>
                <a:gd name="T7" fmla="*/ 0 h 21"/>
                <a:gd name="T8" fmla="*/ 0 w 19"/>
                <a:gd name="T9" fmla="*/ 11 h 21"/>
              </a:gdLst>
              <a:ahLst/>
              <a:cxnLst>
                <a:cxn ang="0">
                  <a:pos x="T0" y="T1"/>
                </a:cxn>
                <a:cxn ang="0">
                  <a:pos x="T2" y="T3"/>
                </a:cxn>
                <a:cxn ang="0">
                  <a:pos x="T4" y="T5"/>
                </a:cxn>
                <a:cxn ang="0">
                  <a:pos x="T6" y="T7"/>
                </a:cxn>
                <a:cxn ang="0">
                  <a:pos x="T8" y="T9"/>
                </a:cxn>
              </a:cxnLst>
              <a:rect l="0" t="0" r="r" b="b"/>
              <a:pathLst>
                <a:path w="19" h="21">
                  <a:moveTo>
                    <a:pt x="0" y="11"/>
                  </a:moveTo>
                  <a:cubicBezTo>
                    <a:pt x="0" y="17"/>
                    <a:pt x="4" y="21"/>
                    <a:pt x="10" y="21"/>
                  </a:cubicBezTo>
                  <a:cubicBezTo>
                    <a:pt x="15" y="21"/>
                    <a:pt x="19" y="17"/>
                    <a:pt x="19" y="11"/>
                  </a:cubicBezTo>
                  <a:cubicBezTo>
                    <a:pt x="19" y="5"/>
                    <a:pt x="15" y="0"/>
                    <a:pt x="10" y="0"/>
                  </a:cubicBezTo>
                  <a:cubicBezTo>
                    <a:pt x="4" y="1"/>
                    <a:pt x="0" y="5"/>
                    <a:pt x="0" y="11"/>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ïṣľïḑè">
              <a:extLst>
                <a:ext uri="{FF2B5EF4-FFF2-40B4-BE49-F238E27FC236}">
                  <a16:creationId xmlns:a16="http://schemas.microsoft.com/office/drawing/2014/main" id="{AE520D41-47E2-4022-BD09-BD33C6BBD920}"/>
                </a:ext>
              </a:extLst>
            </p:cNvPr>
            <p:cNvSpPr/>
            <p:nvPr/>
          </p:nvSpPr>
          <p:spPr bwMode="auto">
            <a:xfrm>
              <a:off x="8956676" y="2935288"/>
              <a:ext cx="79375" cy="857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îSliḓê">
              <a:extLst>
                <a:ext uri="{FF2B5EF4-FFF2-40B4-BE49-F238E27FC236}">
                  <a16:creationId xmlns:a16="http://schemas.microsoft.com/office/drawing/2014/main" id="{2C1C3537-FFC2-40E5-A997-CC263AEE1A2A}"/>
                </a:ext>
              </a:extLst>
            </p:cNvPr>
            <p:cNvSpPr/>
            <p:nvPr/>
          </p:nvSpPr>
          <p:spPr bwMode="auto">
            <a:xfrm>
              <a:off x="8969376" y="2951163"/>
              <a:ext cx="33338"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ï$ḻíḓê">
              <a:extLst>
                <a:ext uri="{FF2B5EF4-FFF2-40B4-BE49-F238E27FC236}">
                  <a16:creationId xmlns:a16="http://schemas.microsoft.com/office/drawing/2014/main" id="{EB2B02EA-42E1-4EC1-BC8E-700046535A88}"/>
                </a:ext>
              </a:extLst>
            </p:cNvPr>
            <p:cNvSpPr/>
            <p:nvPr/>
          </p:nvSpPr>
          <p:spPr bwMode="auto">
            <a:xfrm>
              <a:off x="8721726" y="2947988"/>
              <a:ext cx="77788" cy="85725"/>
            </a:xfrm>
            <a:prstGeom prst="ellipse">
              <a:avLst/>
            </a:pr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ïšlîḋè">
              <a:extLst>
                <a:ext uri="{FF2B5EF4-FFF2-40B4-BE49-F238E27FC236}">
                  <a16:creationId xmlns:a16="http://schemas.microsoft.com/office/drawing/2014/main" id="{2CDB9A7D-E61A-49C3-B866-2B02A201D51C}"/>
                </a:ext>
              </a:extLst>
            </p:cNvPr>
            <p:cNvSpPr/>
            <p:nvPr/>
          </p:nvSpPr>
          <p:spPr bwMode="auto">
            <a:xfrm>
              <a:off x="8721726" y="2938463"/>
              <a:ext cx="77788" cy="825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íś1ïḍé">
              <a:extLst>
                <a:ext uri="{FF2B5EF4-FFF2-40B4-BE49-F238E27FC236}">
                  <a16:creationId xmlns:a16="http://schemas.microsoft.com/office/drawing/2014/main" id="{9B13496E-E0C1-442B-A0A4-8D885F34E902}"/>
                </a:ext>
              </a:extLst>
            </p:cNvPr>
            <p:cNvSpPr/>
            <p:nvPr/>
          </p:nvSpPr>
          <p:spPr bwMode="auto">
            <a:xfrm>
              <a:off x="8737601" y="2955926"/>
              <a:ext cx="30163"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ï$líḍê">
              <a:extLst>
                <a:ext uri="{FF2B5EF4-FFF2-40B4-BE49-F238E27FC236}">
                  <a16:creationId xmlns:a16="http://schemas.microsoft.com/office/drawing/2014/main" id="{E34B26D8-E413-4D77-9654-776D3D38BDFB}"/>
                </a:ext>
              </a:extLst>
            </p:cNvPr>
            <p:cNvSpPr/>
            <p:nvPr/>
          </p:nvSpPr>
          <p:spPr bwMode="auto">
            <a:xfrm>
              <a:off x="8812214" y="2963863"/>
              <a:ext cx="100013" cy="144463"/>
            </a:xfrm>
            <a:custGeom>
              <a:avLst/>
              <a:gdLst>
                <a:gd name="T0" fmla="*/ 15 w 24"/>
                <a:gd name="T1" fmla="*/ 0 h 35"/>
                <a:gd name="T2" fmla="*/ 11 w 24"/>
                <a:gd name="T3" fmla="*/ 11 h 35"/>
                <a:gd name="T4" fmla="*/ 18 w 24"/>
                <a:gd name="T5" fmla="*/ 25 h 35"/>
                <a:gd name="T6" fmla="*/ 21 w 24"/>
                <a:gd name="T7" fmla="*/ 0 h 35"/>
                <a:gd name="T8" fmla="*/ 15 w 24"/>
                <a:gd name="T9" fmla="*/ 0 h 35"/>
              </a:gdLst>
              <a:ahLst/>
              <a:cxnLst>
                <a:cxn ang="0">
                  <a:pos x="T0" y="T1"/>
                </a:cxn>
                <a:cxn ang="0">
                  <a:pos x="T2" y="T3"/>
                </a:cxn>
                <a:cxn ang="0">
                  <a:pos x="T4" y="T5"/>
                </a:cxn>
                <a:cxn ang="0">
                  <a:pos x="T6" y="T7"/>
                </a:cxn>
                <a:cxn ang="0">
                  <a:pos x="T8" y="T9"/>
                </a:cxn>
              </a:cxnLst>
              <a:rect l="0" t="0" r="r" b="b"/>
              <a:pathLst>
                <a:path w="24" h="35">
                  <a:moveTo>
                    <a:pt x="15" y="0"/>
                  </a:moveTo>
                  <a:cubicBezTo>
                    <a:pt x="15" y="0"/>
                    <a:pt x="17" y="12"/>
                    <a:pt x="11" y="11"/>
                  </a:cubicBezTo>
                  <a:cubicBezTo>
                    <a:pt x="0" y="10"/>
                    <a:pt x="1" y="35"/>
                    <a:pt x="18" y="25"/>
                  </a:cubicBezTo>
                  <a:cubicBezTo>
                    <a:pt x="24" y="21"/>
                    <a:pt x="21" y="0"/>
                    <a:pt x="21" y="0"/>
                  </a:cubicBezTo>
                  <a:lnTo>
                    <a:pt x="15" y="0"/>
                  </a:lnTo>
                  <a:close/>
                </a:path>
              </a:pathLst>
            </a:custGeom>
            <a:solidFill>
              <a:srgbClr val="F48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ïsľîďè">
              <a:extLst>
                <a:ext uri="{FF2B5EF4-FFF2-40B4-BE49-F238E27FC236}">
                  <a16:creationId xmlns:a16="http://schemas.microsoft.com/office/drawing/2014/main" id="{7BA9C35A-F41D-45B3-88B6-6BB404AA1A78}"/>
                </a:ext>
              </a:extLst>
            </p:cNvPr>
            <p:cNvSpPr/>
            <p:nvPr/>
          </p:nvSpPr>
          <p:spPr bwMode="auto">
            <a:xfrm>
              <a:off x="8832851" y="3067051"/>
              <a:ext cx="182563" cy="131763"/>
            </a:xfrm>
            <a:custGeom>
              <a:avLst/>
              <a:gdLst>
                <a:gd name="T0" fmla="*/ 0 w 44"/>
                <a:gd name="T1" fmla="*/ 11 h 32"/>
                <a:gd name="T2" fmla="*/ 34 w 44"/>
                <a:gd name="T3" fmla="*/ 0 h 32"/>
                <a:gd name="T4" fmla="*/ 20 w 44"/>
                <a:gd name="T5" fmla="*/ 29 h 32"/>
                <a:gd name="T6" fmla="*/ 0 w 44"/>
                <a:gd name="T7" fmla="*/ 11 h 32"/>
              </a:gdLst>
              <a:ahLst/>
              <a:cxnLst>
                <a:cxn ang="0">
                  <a:pos x="T0" y="T1"/>
                </a:cxn>
                <a:cxn ang="0">
                  <a:pos x="T2" y="T3"/>
                </a:cxn>
                <a:cxn ang="0">
                  <a:pos x="T4" y="T5"/>
                </a:cxn>
                <a:cxn ang="0">
                  <a:pos x="T6" y="T7"/>
                </a:cxn>
              </a:cxnLst>
              <a:rect l="0" t="0" r="r" b="b"/>
              <a:pathLst>
                <a:path w="44" h="32">
                  <a:moveTo>
                    <a:pt x="0" y="11"/>
                  </a:moveTo>
                  <a:cubicBezTo>
                    <a:pt x="0" y="11"/>
                    <a:pt x="23" y="14"/>
                    <a:pt x="34" y="0"/>
                  </a:cubicBezTo>
                  <a:cubicBezTo>
                    <a:pt x="34" y="0"/>
                    <a:pt x="44" y="24"/>
                    <a:pt x="20" y="29"/>
                  </a:cubicBezTo>
                  <a:cubicBezTo>
                    <a:pt x="4" y="32"/>
                    <a:pt x="0" y="11"/>
                    <a:pt x="0" y="11"/>
                  </a:cubicBezTo>
                  <a:close/>
                </a:path>
              </a:pathLst>
            </a:custGeom>
            <a:solidFill>
              <a:srgbClr val="B4312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iṧľiḋe">
              <a:extLst>
                <a:ext uri="{FF2B5EF4-FFF2-40B4-BE49-F238E27FC236}">
                  <a16:creationId xmlns:a16="http://schemas.microsoft.com/office/drawing/2014/main" id="{78C695C2-23E9-476F-A41F-58A6C231AC17}"/>
                </a:ext>
              </a:extLst>
            </p:cNvPr>
            <p:cNvSpPr/>
            <p:nvPr/>
          </p:nvSpPr>
          <p:spPr bwMode="auto">
            <a:xfrm>
              <a:off x="8870951" y="3105151"/>
              <a:ext cx="111125" cy="85725"/>
            </a:xfrm>
            <a:custGeom>
              <a:avLst/>
              <a:gdLst>
                <a:gd name="T0" fmla="*/ 0 w 27"/>
                <a:gd name="T1" fmla="*/ 18 h 21"/>
                <a:gd name="T2" fmla="*/ 11 w 27"/>
                <a:gd name="T3" fmla="*/ 20 h 21"/>
                <a:gd name="T4" fmla="*/ 22 w 27"/>
                <a:gd name="T5" fmla="*/ 14 h 21"/>
                <a:gd name="T6" fmla="*/ 24 w 27"/>
                <a:gd name="T7" fmla="*/ 12 h 21"/>
                <a:gd name="T8" fmla="*/ 24 w 27"/>
                <a:gd name="T9" fmla="*/ 12 h 21"/>
                <a:gd name="T10" fmla="*/ 24 w 27"/>
                <a:gd name="T11" fmla="*/ 12 h 21"/>
                <a:gd name="T12" fmla="*/ 27 w 27"/>
                <a:gd name="T13" fmla="*/ 3 h 21"/>
                <a:gd name="T14" fmla="*/ 0 w 27"/>
                <a:gd name="T15" fmla="*/ 18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1">
                  <a:moveTo>
                    <a:pt x="0" y="18"/>
                  </a:moveTo>
                  <a:cubicBezTo>
                    <a:pt x="2" y="20"/>
                    <a:pt x="6" y="21"/>
                    <a:pt x="11" y="20"/>
                  </a:cubicBezTo>
                  <a:cubicBezTo>
                    <a:pt x="16" y="19"/>
                    <a:pt x="20" y="17"/>
                    <a:pt x="22" y="14"/>
                  </a:cubicBezTo>
                  <a:cubicBezTo>
                    <a:pt x="23" y="14"/>
                    <a:pt x="24" y="13"/>
                    <a:pt x="24" y="12"/>
                  </a:cubicBezTo>
                  <a:cubicBezTo>
                    <a:pt x="24" y="12"/>
                    <a:pt x="24" y="12"/>
                    <a:pt x="24" y="12"/>
                  </a:cubicBezTo>
                  <a:cubicBezTo>
                    <a:pt x="24" y="12"/>
                    <a:pt x="24" y="12"/>
                    <a:pt x="24" y="12"/>
                  </a:cubicBezTo>
                  <a:cubicBezTo>
                    <a:pt x="26" y="9"/>
                    <a:pt x="27" y="6"/>
                    <a:pt x="27" y="3"/>
                  </a:cubicBezTo>
                  <a:cubicBezTo>
                    <a:pt x="13" y="0"/>
                    <a:pt x="3" y="12"/>
                    <a:pt x="0" y="1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ïṣḷîḋê">
              <a:extLst>
                <a:ext uri="{FF2B5EF4-FFF2-40B4-BE49-F238E27FC236}">
                  <a16:creationId xmlns:a16="http://schemas.microsoft.com/office/drawing/2014/main" id="{85B19D17-36CF-45F4-A91D-9A9586B78C76}"/>
                </a:ext>
              </a:extLst>
            </p:cNvPr>
            <p:cNvSpPr/>
            <p:nvPr/>
          </p:nvSpPr>
          <p:spPr bwMode="auto">
            <a:xfrm>
              <a:off x="8832851" y="3084513"/>
              <a:ext cx="128588" cy="52388"/>
            </a:xfrm>
            <a:custGeom>
              <a:avLst/>
              <a:gdLst>
                <a:gd name="T0" fmla="*/ 0 w 31"/>
                <a:gd name="T1" fmla="*/ 7 h 13"/>
                <a:gd name="T2" fmla="*/ 0 w 31"/>
                <a:gd name="T3" fmla="*/ 7 h 13"/>
                <a:gd name="T4" fmla="*/ 0 w 31"/>
                <a:gd name="T5" fmla="*/ 8 h 13"/>
                <a:gd name="T6" fmla="*/ 12 w 31"/>
                <a:gd name="T7" fmla="*/ 12 h 13"/>
                <a:gd name="T8" fmla="*/ 23 w 31"/>
                <a:gd name="T9" fmla="*/ 9 h 13"/>
                <a:gd name="T10" fmla="*/ 28 w 31"/>
                <a:gd name="T11" fmla="*/ 6 h 13"/>
                <a:gd name="T12" fmla="*/ 31 w 31"/>
                <a:gd name="T13" fmla="*/ 0 h 13"/>
                <a:gd name="T14" fmla="*/ 0 w 31"/>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0" y="7"/>
                  </a:moveTo>
                  <a:cubicBezTo>
                    <a:pt x="0" y="7"/>
                    <a:pt x="0" y="7"/>
                    <a:pt x="0" y="7"/>
                  </a:cubicBezTo>
                  <a:cubicBezTo>
                    <a:pt x="0" y="7"/>
                    <a:pt x="0" y="8"/>
                    <a:pt x="0" y="8"/>
                  </a:cubicBezTo>
                  <a:cubicBezTo>
                    <a:pt x="2" y="8"/>
                    <a:pt x="7" y="13"/>
                    <a:pt x="12" y="12"/>
                  </a:cubicBezTo>
                  <a:cubicBezTo>
                    <a:pt x="16" y="12"/>
                    <a:pt x="19" y="11"/>
                    <a:pt x="23" y="9"/>
                  </a:cubicBezTo>
                  <a:cubicBezTo>
                    <a:pt x="24" y="8"/>
                    <a:pt x="26" y="7"/>
                    <a:pt x="28" y="6"/>
                  </a:cubicBezTo>
                  <a:cubicBezTo>
                    <a:pt x="29" y="5"/>
                    <a:pt x="30" y="2"/>
                    <a:pt x="31" y="0"/>
                  </a:cubicBezTo>
                  <a:cubicBezTo>
                    <a:pt x="19" y="10"/>
                    <a:pt x="0" y="7"/>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iśľiḍè">
              <a:extLst>
                <a:ext uri="{FF2B5EF4-FFF2-40B4-BE49-F238E27FC236}">
                  <a16:creationId xmlns:a16="http://schemas.microsoft.com/office/drawing/2014/main" id="{BFC6B594-E9BB-4FE5-A0AC-6B4F037EE6A0}"/>
                </a:ext>
              </a:extLst>
            </p:cNvPr>
            <p:cNvSpPr/>
            <p:nvPr/>
          </p:nvSpPr>
          <p:spPr bwMode="auto">
            <a:xfrm>
              <a:off x="8824914" y="3063876"/>
              <a:ext cx="169863" cy="131763"/>
            </a:xfrm>
            <a:custGeom>
              <a:avLst/>
              <a:gdLst>
                <a:gd name="T0" fmla="*/ 4 w 41"/>
                <a:gd name="T1" fmla="*/ 24 h 32"/>
                <a:gd name="T2" fmla="*/ 13 w 41"/>
                <a:gd name="T3" fmla="*/ 31 h 32"/>
                <a:gd name="T4" fmla="*/ 13 w 41"/>
                <a:gd name="T5" fmla="*/ 31 h 32"/>
                <a:gd name="T6" fmla="*/ 18 w 41"/>
                <a:gd name="T7" fmla="*/ 32 h 32"/>
                <a:gd name="T8" fmla="*/ 21 w 41"/>
                <a:gd name="T9" fmla="*/ 31 h 32"/>
                <a:gd name="T10" fmla="*/ 26 w 41"/>
                <a:gd name="T11" fmla="*/ 30 h 32"/>
                <a:gd name="T12" fmla="*/ 31 w 41"/>
                <a:gd name="T13" fmla="*/ 27 h 32"/>
                <a:gd name="T14" fmla="*/ 36 w 41"/>
                <a:gd name="T15" fmla="*/ 22 h 32"/>
                <a:gd name="T16" fmla="*/ 36 w 41"/>
                <a:gd name="T17" fmla="*/ 1 h 32"/>
                <a:gd name="T18" fmla="*/ 35 w 41"/>
                <a:gd name="T19" fmla="*/ 0 h 32"/>
                <a:gd name="T20" fmla="*/ 33 w 41"/>
                <a:gd name="T21" fmla="*/ 1 h 32"/>
                <a:gd name="T22" fmla="*/ 1 w 41"/>
                <a:gd name="T23" fmla="*/ 11 h 32"/>
                <a:gd name="T24" fmla="*/ 0 w 41"/>
                <a:gd name="T25" fmla="*/ 12 h 32"/>
                <a:gd name="T26" fmla="*/ 0 w 41"/>
                <a:gd name="T27" fmla="*/ 13 h 32"/>
                <a:gd name="T28" fmla="*/ 4 w 41"/>
                <a:gd name="T29" fmla="*/ 24 h 32"/>
                <a:gd name="T30" fmla="*/ 7 w 41"/>
                <a:gd name="T31" fmla="*/ 24 h 32"/>
                <a:gd name="T32" fmla="*/ 3 w 41"/>
                <a:gd name="T33" fmla="*/ 15 h 32"/>
                <a:gd name="T34" fmla="*/ 3 w 41"/>
                <a:gd name="T35" fmla="*/ 15 h 32"/>
                <a:gd name="T36" fmla="*/ 4 w 41"/>
                <a:gd name="T37" fmla="*/ 15 h 32"/>
                <a:gd name="T38" fmla="*/ 31 w 41"/>
                <a:gd name="T39" fmla="*/ 8 h 32"/>
                <a:gd name="T40" fmla="*/ 31 w 41"/>
                <a:gd name="T41" fmla="*/ 7 h 32"/>
                <a:gd name="T42" fmla="*/ 34 w 41"/>
                <a:gd name="T43" fmla="*/ 4 h 32"/>
                <a:gd name="T44" fmla="*/ 35 w 41"/>
                <a:gd name="T45" fmla="*/ 13 h 32"/>
                <a:gd name="T46" fmla="*/ 33 w 41"/>
                <a:gd name="T47" fmla="*/ 21 h 32"/>
                <a:gd name="T48" fmla="*/ 31 w 41"/>
                <a:gd name="T49" fmla="*/ 24 h 32"/>
                <a:gd name="T50" fmla="*/ 20 w 41"/>
                <a:gd name="T51" fmla="*/ 29 h 32"/>
                <a:gd name="T52" fmla="*/ 10 w 41"/>
                <a:gd name="T53" fmla="*/ 27 h 32"/>
                <a:gd name="T54" fmla="*/ 7 w 41"/>
                <a:gd name="T55" fmla="*/ 24 h 32"/>
                <a:gd name="T56" fmla="*/ 7 w 41"/>
                <a:gd name="T5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32">
                  <a:moveTo>
                    <a:pt x="4" y="24"/>
                  </a:moveTo>
                  <a:cubicBezTo>
                    <a:pt x="6" y="27"/>
                    <a:pt x="9" y="30"/>
                    <a:pt x="13" y="31"/>
                  </a:cubicBezTo>
                  <a:cubicBezTo>
                    <a:pt x="13" y="31"/>
                    <a:pt x="13" y="31"/>
                    <a:pt x="13" y="31"/>
                  </a:cubicBezTo>
                  <a:cubicBezTo>
                    <a:pt x="15" y="32"/>
                    <a:pt x="16" y="32"/>
                    <a:pt x="18" y="32"/>
                  </a:cubicBezTo>
                  <a:cubicBezTo>
                    <a:pt x="19" y="32"/>
                    <a:pt x="20" y="32"/>
                    <a:pt x="21" y="31"/>
                  </a:cubicBezTo>
                  <a:cubicBezTo>
                    <a:pt x="22" y="31"/>
                    <a:pt x="24" y="31"/>
                    <a:pt x="26" y="30"/>
                  </a:cubicBezTo>
                  <a:cubicBezTo>
                    <a:pt x="28" y="29"/>
                    <a:pt x="30" y="28"/>
                    <a:pt x="31" y="27"/>
                  </a:cubicBezTo>
                  <a:cubicBezTo>
                    <a:pt x="33" y="26"/>
                    <a:pt x="35" y="24"/>
                    <a:pt x="36" y="22"/>
                  </a:cubicBezTo>
                  <a:cubicBezTo>
                    <a:pt x="41" y="13"/>
                    <a:pt x="36" y="2"/>
                    <a:pt x="36" y="1"/>
                  </a:cubicBezTo>
                  <a:cubicBezTo>
                    <a:pt x="35" y="1"/>
                    <a:pt x="35" y="0"/>
                    <a:pt x="35" y="0"/>
                  </a:cubicBezTo>
                  <a:cubicBezTo>
                    <a:pt x="34" y="0"/>
                    <a:pt x="34" y="0"/>
                    <a:pt x="33" y="1"/>
                  </a:cubicBezTo>
                  <a:cubicBezTo>
                    <a:pt x="24" y="14"/>
                    <a:pt x="1" y="11"/>
                    <a:pt x="1" y="11"/>
                  </a:cubicBezTo>
                  <a:cubicBezTo>
                    <a:pt x="1" y="11"/>
                    <a:pt x="0" y="12"/>
                    <a:pt x="0" y="12"/>
                  </a:cubicBezTo>
                  <a:cubicBezTo>
                    <a:pt x="0" y="12"/>
                    <a:pt x="0" y="13"/>
                    <a:pt x="0" y="13"/>
                  </a:cubicBezTo>
                  <a:cubicBezTo>
                    <a:pt x="0" y="13"/>
                    <a:pt x="1" y="19"/>
                    <a:pt x="4" y="24"/>
                  </a:cubicBezTo>
                  <a:close/>
                  <a:moveTo>
                    <a:pt x="7" y="24"/>
                  </a:moveTo>
                  <a:cubicBezTo>
                    <a:pt x="5" y="21"/>
                    <a:pt x="3" y="17"/>
                    <a:pt x="3" y="15"/>
                  </a:cubicBezTo>
                  <a:cubicBezTo>
                    <a:pt x="3" y="15"/>
                    <a:pt x="3" y="15"/>
                    <a:pt x="3" y="15"/>
                  </a:cubicBezTo>
                  <a:cubicBezTo>
                    <a:pt x="4" y="15"/>
                    <a:pt x="4" y="15"/>
                    <a:pt x="4" y="15"/>
                  </a:cubicBezTo>
                  <a:cubicBezTo>
                    <a:pt x="9" y="14"/>
                    <a:pt x="22" y="14"/>
                    <a:pt x="31" y="8"/>
                  </a:cubicBezTo>
                  <a:cubicBezTo>
                    <a:pt x="31" y="8"/>
                    <a:pt x="31" y="7"/>
                    <a:pt x="31" y="7"/>
                  </a:cubicBezTo>
                  <a:cubicBezTo>
                    <a:pt x="32" y="6"/>
                    <a:pt x="33" y="5"/>
                    <a:pt x="34" y="4"/>
                  </a:cubicBezTo>
                  <a:cubicBezTo>
                    <a:pt x="35" y="6"/>
                    <a:pt x="35" y="10"/>
                    <a:pt x="35" y="13"/>
                  </a:cubicBezTo>
                  <a:cubicBezTo>
                    <a:pt x="35" y="16"/>
                    <a:pt x="35" y="18"/>
                    <a:pt x="33" y="21"/>
                  </a:cubicBezTo>
                  <a:cubicBezTo>
                    <a:pt x="33" y="22"/>
                    <a:pt x="32" y="23"/>
                    <a:pt x="31" y="24"/>
                  </a:cubicBezTo>
                  <a:cubicBezTo>
                    <a:pt x="29" y="26"/>
                    <a:pt x="25" y="28"/>
                    <a:pt x="20" y="29"/>
                  </a:cubicBezTo>
                  <a:cubicBezTo>
                    <a:pt x="16" y="30"/>
                    <a:pt x="13" y="29"/>
                    <a:pt x="10" y="27"/>
                  </a:cubicBezTo>
                  <a:cubicBezTo>
                    <a:pt x="9" y="26"/>
                    <a:pt x="8" y="25"/>
                    <a:pt x="7" y="24"/>
                  </a:cubicBezTo>
                  <a:cubicBezTo>
                    <a:pt x="7" y="24"/>
                    <a:pt x="7" y="24"/>
                    <a:pt x="7" y="24"/>
                  </a:cubicBezTo>
                  <a:close/>
                </a:path>
              </a:pathLst>
            </a:custGeom>
            <a:solidFill>
              <a:srgbClr val="F05B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íṧḷîḋè">
              <a:extLst>
                <a:ext uri="{FF2B5EF4-FFF2-40B4-BE49-F238E27FC236}">
                  <a16:creationId xmlns:a16="http://schemas.microsoft.com/office/drawing/2014/main" id="{07E53AFC-EF7E-4F6D-84CE-A7DF445A0781}"/>
                </a:ext>
              </a:extLst>
            </p:cNvPr>
            <p:cNvSpPr/>
            <p:nvPr/>
          </p:nvSpPr>
          <p:spPr bwMode="auto">
            <a:xfrm>
              <a:off x="8713789" y="3071813"/>
              <a:ext cx="82550" cy="82550"/>
            </a:xfrm>
            <a:custGeom>
              <a:avLst/>
              <a:gdLst>
                <a:gd name="T0" fmla="*/ 20 w 20"/>
                <a:gd name="T1" fmla="*/ 9 h 20"/>
                <a:gd name="T2" fmla="*/ 11 w 20"/>
                <a:gd name="T3" fmla="*/ 19 h 20"/>
                <a:gd name="T4" fmla="*/ 1 w 20"/>
                <a:gd name="T5" fmla="*/ 10 h 20"/>
                <a:gd name="T6" fmla="*/ 10 w 20"/>
                <a:gd name="T7" fmla="*/ 0 h 20"/>
                <a:gd name="T8" fmla="*/ 20 w 20"/>
                <a:gd name="T9" fmla="*/ 9 h 20"/>
              </a:gdLst>
              <a:ahLst/>
              <a:cxnLst>
                <a:cxn ang="0">
                  <a:pos x="T0" y="T1"/>
                </a:cxn>
                <a:cxn ang="0">
                  <a:pos x="T2" y="T3"/>
                </a:cxn>
                <a:cxn ang="0">
                  <a:pos x="T4" y="T5"/>
                </a:cxn>
                <a:cxn ang="0">
                  <a:pos x="T6" y="T7"/>
                </a:cxn>
                <a:cxn ang="0">
                  <a:pos x="T8" y="T9"/>
                </a:cxn>
              </a:cxnLst>
              <a:rect l="0" t="0" r="r" b="b"/>
              <a:pathLst>
                <a:path w="20" h="20">
                  <a:moveTo>
                    <a:pt x="20" y="9"/>
                  </a:moveTo>
                  <a:cubicBezTo>
                    <a:pt x="20" y="15"/>
                    <a:pt x="16" y="19"/>
                    <a:pt x="11" y="19"/>
                  </a:cubicBezTo>
                  <a:cubicBezTo>
                    <a:pt x="5" y="20"/>
                    <a:pt x="1" y="16"/>
                    <a:pt x="1" y="10"/>
                  </a:cubicBezTo>
                  <a:cubicBezTo>
                    <a:pt x="0" y="5"/>
                    <a:pt x="5" y="1"/>
                    <a:pt x="10" y="0"/>
                  </a:cubicBezTo>
                  <a:cubicBezTo>
                    <a:pt x="15" y="0"/>
                    <a:pt x="20" y="4"/>
                    <a:pt x="20" y="9"/>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îṩḷiḍé">
              <a:extLst>
                <a:ext uri="{FF2B5EF4-FFF2-40B4-BE49-F238E27FC236}">
                  <a16:creationId xmlns:a16="http://schemas.microsoft.com/office/drawing/2014/main" id="{397888F0-2359-414C-90C1-08B22F943E3C}"/>
                </a:ext>
              </a:extLst>
            </p:cNvPr>
            <p:cNvSpPr/>
            <p:nvPr/>
          </p:nvSpPr>
          <p:spPr bwMode="auto">
            <a:xfrm>
              <a:off x="9002714" y="3033713"/>
              <a:ext cx="82550" cy="82550"/>
            </a:xfrm>
            <a:custGeom>
              <a:avLst/>
              <a:gdLst>
                <a:gd name="T0" fmla="*/ 20 w 20"/>
                <a:gd name="T1" fmla="*/ 10 h 20"/>
                <a:gd name="T2" fmla="*/ 10 w 20"/>
                <a:gd name="T3" fmla="*/ 19 h 20"/>
                <a:gd name="T4" fmla="*/ 0 w 20"/>
                <a:gd name="T5" fmla="*/ 10 h 20"/>
                <a:gd name="T6" fmla="*/ 9 w 20"/>
                <a:gd name="T7" fmla="*/ 0 h 20"/>
                <a:gd name="T8" fmla="*/ 20 w 20"/>
                <a:gd name="T9" fmla="*/ 10 h 20"/>
              </a:gdLst>
              <a:ahLst/>
              <a:cxnLst>
                <a:cxn ang="0">
                  <a:pos x="T0" y="T1"/>
                </a:cxn>
                <a:cxn ang="0">
                  <a:pos x="T2" y="T3"/>
                </a:cxn>
                <a:cxn ang="0">
                  <a:pos x="T4" y="T5"/>
                </a:cxn>
                <a:cxn ang="0">
                  <a:pos x="T6" y="T7"/>
                </a:cxn>
                <a:cxn ang="0">
                  <a:pos x="T8" y="T9"/>
                </a:cxn>
              </a:cxnLst>
              <a:rect l="0" t="0" r="r" b="b"/>
              <a:pathLst>
                <a:path w="20" h="20">
                  <a:moveTo>
                    <a:pt x="20" y="10"/>
                  </a:moveTo>
                  <a:cubicBezTo>
                    <a:pt x="20" y="15"/>
                    <a:pt x="16" y="19"/>
                    <a:pt x="10" y="19"/>
                  </a:cubicBezTo>
                  <a:cubicBezTo>
                    <a:pt x="5" y="20"/>
                    <a:pt x="0" y="16"/>
                    <a:pt x="0" y="10"/>
                  </a:cubicBezTo>
                  <a:cubicBezTo>
                    <a:pt x="0" y="5"/>
                    <a:pt x="4" y="1"/>
                    <a:pt x="9" y="0"/>
                  </a:cubicBezTo>
                  <a:cubicBezTo>
                    <a:pt x="15" y="0"/>
                    <a:pt x="19" y="4"/>
                    <a:pt x="20" y="10"/>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î$ḻïḍè">
              <a:extLst>
                <a:ext uri="{FF2B5EF4-FFF2-40B4-BE49-F238E27FC236}">
                  <a16:creationId xmlns:a16="http://schemas.microsoft.com/office/drawing/2014/main" id="{DFE3CA1E-5DED-4A1C-9420-89EDA84F5978}"/>
                </a:ext>
              </a:extLst>
            </p:cNvPr>
            <p:cNvSpPr/>
            <p:nvPr/>
          </p:nvSpPr>
          <p:spPr bwMode="auto">
            <a:xfrm>
              <a:off x="8709026" y="2889251"/>
              <a:ext cx="107950" cy="38100"/>
            </a:xfrm>
            <a:custGeom>
              <a:avLst/>
              <a:gdLst>
                <a:gd name="T0" fmla="*/ 0 w 26"/>
                <a:gd name="T1" fmla="*/ 9 h 9"/>
                <a:gd name="T2" fmla="*/ 0 w 26"/>
                <a:gd name="T3" fmla="*/ 8 h 9"/>
                <a:gd name="T4" fmla="*/ 1 w 26"/>
                <a:gd name="T5" fmla="*/ 7 h 9"/>
                <a:gd name="T6" fmla="*/ 3 w 26"/>
                <a:gd name="T7" fmla="*/ 5 h 9"/>
                <a:gd name="T8" fmla="*/ 4 w 26"/>
                <a:gd name="T9" fmla="*/ 4 h 9"/>
                <a:gd name="T10" fmla="*/ 7 w 26"/>
                <a:gd name="T11" fmla="*/ 3 h 9"/>
                <a:gd name="T12" fmla="*/ 9 w 26"/>
                <a:gd name="T13" fmla="*/ 2 h 9"/>
                <a:gd name="T14" fmla="*/ 12 w 26"/>
                <a:gd name="T15" fmla="*/ 1 h 9"/>
                <a:gd name="T16" fmla="*/ 14 w 26"/>
                <a:gd name="T17" fmla="*/ 0 h 9"/>
                <a:gd name="T18" fmla="*/ 17 w 26"/>
                <a:gd name="T19" fmla="*/ 0 h 9"/>
                <a:gd name="T20" fmla="*/ 19 w 26"/>
                <a:gd name="T21" fmla="*/ 0 h 9"/>
                <a:gd name="T22" fmla="*/ 22 w 26"/>
                <a:gd name="T23" fmla="*/ 0 h 9"/>
                <a:gd name="T24" fmla="*/ 23 w 26"/>
                <a:gd name="T25" fmla="*/ 1 h 9"/>
                <a:gd name="T26" fmla="*/ 25 w 26"/>
                <a:gd name="T27" fmla="*/ 1 h 9"/>
                <a:gd name="T28" fmla="*/ 26 w 26"/>
                <a:gd name="T29" fmla="*/ 2 h 9"/>
                <a:gd name="T30" fmla="*/ 25 w 26"/>
                <a:gd name="T31" fmla="*/ 2 h 9"/>
                <a:gd name="T32" fmla="*/ 23 w 26"/>
                <a:gd name="T33" fmla="*/ 2 h 9"/>
                <a:gd name="T34" fmla="*/ 22 w 26"/>
                <a:gd name="T35" fmla="*/ 2 h 9"/>
                <a:gd name="T36" fmla="*/ 19 w 26"/>
                <a:gd name="T37" fmla="*/ 2 h 9"/>
                <a:gd name="T38" fmla="*/ 17 w 26"/>
                <a:gd name="T39" fmla="*/ 3 h 9"/>
                <a:gd name="T40" fmla="*/ 15 w 26"/>
                <a:gd name="T41" fmla="*/ 3 h 9"/>
                <a:gd name="T42" fmla="*/ 12 w 26"/>
                <a:gd name="T43" fmla="*/ 4 h 9"/>
                <a:gd name="T44" fmla="*/ 11 w 26"/>
                <a:gd name="T45" fmla="*/ 4 h 9"/>
                <a:gd name="T46" fmla="*/ 10 w 26"/>
                <a:gd name="T47" fmla="*/ 4 h 9"/>
                <a:gd name="T48" fmla="*/ 9 w 26"/>
                <a:gd name="T49" fmla="*/ 5 h 9"/>
                <a:gd name="T50" fmla="*/ 8 w 26"/>
                <a:gd name="T51" fmla="*/ 5 h 9"/>
                <a:gd name="T52" fmla="*/ 6 w 26"/>
                <a:gd name="T53" fmla="*/ 6 h 9"/>
                <a:gd name="T54" fmla="*/ 5 w 26"/>
                <a:gd name="T55" fmla="*/ 6 h 9"/>
                <a:gd name="T56" fmla="*/ 4 w 26"/>
                <a:gd name="T57" fmla="*/ 7 h 9"/>
                <a:gd name="T58" fmla="*/ 2 w 26"/>
                <a:gd name="T59" fmla="*/ 7 h 9"/>
                <a:gd name="T60" fmla="*/ 1 w 26"/>
                <a:gd name="T61" fmla="*/ 8 h 9"/>
                <a:gd name="T62" fmla="*/ 0 w 26"/>
                <a:gd name="T63" fmla="*/ 8 h 9"/>
                <a:gd name="T64" fmla="*/ 0 w 26"/>
                <a:gd name="T6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9">
                  <a:moveTo>
                    <a:pt x="0" y="9"/>
                  </a:moveTo>
                  <a:cubicBezTo>
                    <a:pt x="0" y="9"/>
                    <a:pt x="0" y="8"/>
                    <a:pt x="0" y="8"/>
                  </a:cubicBezTo>
                  <a:cubicBezTo>
                    <a:pt x="1" y="7"/>
                    <a:pt x="1" y="7"/>
                    <a:pt x="1" y="7"/>
                  </a:cubicBezTo>
                  <a:cubicBezTo>
                    <a:pt x="2" y="6"/>
                    <a:pt x="2" y="6"/>
                    <a:pt x="3" y="5"/>
                  </a:cubicBezTo>
                  <a:cubicBezTo>
                    <a:pt x="3" y="5"/>
                    <a:pt x="4" y="4"/>
                    <a:pt x="4" y="4"/>
                  </a:cubicBezTo>
                  <a:cubicBezTo>
                    <a:pt x="5" y="3"/>
                    <a:pt x="6" y="3"/>
                    <a:pt x="7" y="3"/>
                  </a:cubicBezTo>
                  <a:cubicBezTo>
                    <a:pt x="7" y="2"/>
                    <a:pt x="8" y="2"/>
                    <a:pt x="9" y="2"/>
                  </a:cubicBezTo>
                  <a:cubicBezTo>
                    <a:pt x="10" y="1"/>
                    <a:pt x="11" y="1"/>
                    <a:pt x="12" y="1"/>
                  </a:cubicBezTo>
                  <a:cubicBezTo>
                    <a:pt x="13" y="1"/>
                    <a:pt x="13" y="0"/>
                    <a:pt x="14" y="0"/>
                  </a:cubicBezTo>
                  <a:cubicBezTo>
                    <a:pt x="15" y="0"/>
                    <a:pt x="16" y="0"/>
                    <a:pt x="17" y="0"/>
                  </a:cubicBezTo>
                  <a:cubicBezTo>
                    <a:pt x="18" y="0"/>
                    <a:pt x="19" y="0"/>
                    <a:pt x="19" y="0"/>
                  </a:cubicBezTo>
                  <a:cubicBezTo>
                    <a:pt x="20" y="0"/>
                    <a:pt x="21" y="0"/>
                    <a:pt x="22" y="0"/>
                  </a:cubicBezTo>
                  <a:cubicBezTo>
                    <a:pt x="22" y="0"/>
                    <a:pt x="23" y="1"/>
                    <a:pt x="23" y="1"/>
                  </a:cubicBezTo>
                  <a:cubicBezTo>
                    <a:pt x="24" y="1"/>
                    <a:pt x="24" y="1"/>
                    <a:pt x="25" y="1"/>
                  </a:cubicBezTo>
                  <a:cubicBezTo>
                    <a:pt x="26" y="1"/>
                    <a:pt x="26" y="2"/>
                    <a:pt x="26" y="2"/>
                  </a:cubicBezTo>
                  <a:cubicBezTo>
                    <a:pt x="26" y="2"/>
                    <a:pt x="25" y="2"/>
                    <a:pt x="25" y="2"/>
                  </a:cubicBezTo>
                  <a:cubicBezTo>
                    <a:pt x="24" y="2"/>
                    <a:pt x="24" y="2"/>
                    <a:pt x="23" y="2"/>
                  </a:cubicBezTo>
                  <a:cubicBezTo>
                    <a:pt x="23" y="2"/>
                    <a:pt x="22" y="2"/>
                    <a:pt x="22" y="2"/>
                  </a:cubicBezTo>
                  <a:cubicBezTo>
                    <a:pt x="21" y="2"/>
                    <a:pt x="20" y="2"/>
                    <a:pt x="19" y="2"/>
                  </a:cubicBezTo>
                  <a:cubicBezTo>
                    <a:pt x="19" y="3"/>
                    <a:pt x="18" y="3"/>
                    <a:pt x="17" y="3"/>
                  </a:cubicBezTo>
                  <a:cubicBezTo>
                    <a:pt x="16" y="3"/>
                    <a:pt x="16" y="3"/>
                    <a:pt x="15" y="3"/>
                  </a:cubicBezTo>
                  <a:cubicBezTo>
                    <a:pt x="14" y="3"/>
                    <a:pt x="13" y="4"/>
                    <a:pt x="12" y="4"/>
                  </a:cubicBezTo>
                  <a:cubicBezTo>
                    <a:pt x="12" y="4"/>
                    <a:pt x="12" y="4"/>
                    <a:pt x="11" y="4"/>
                  </a:cubicBezTo>
                  <a:cubicBezTo>
                    <a:pt x="11" y="4"/>
                    <a:pt x="10" y="4"/>
                    <a:pt x="10" y="4"/>
                  </a:cubicBezTo>
                  <a:cubicBezTo>
                    <a:pt x="10" y="4"/>
                    <a:pt x="9" y="5"/>
                    <a:pt x="9" y="5"/>
                  </a:cubicBezTo>
                  <a:cubicBezTo>
                    <a:pt x="8" y="5"/>
                    <a:pt x="8" y="5"/>
                    <a:pt x="8" y="5"/>
                  </a:cubicBezTo>
                  <a:cubicBezTo>
                    <a:pt x="7" y="5"/>
                    <a:pt x="6" y="6"/>
                    <a:pt x="6" y="6"/>
                  </a:cubicBezTo>
                  <a:cubicBezTo>
                    <a:pt x="5" y="6"/>
                    <a:pt x="5" y="6"/>
                    <a:pt x="5" y="6"/>
                  </a:cubicBezTo>
                  <a:cubicBezTo>
                    <a:pt x="4" y="6"/>
                    <a:pt x="4" y="7"/>
                    <a:pt x="4" y="7"/>
                  </a:cubicBezTo>
                  <a:cubicBezTo>
                    <a:pt x="3" y="7"/>
                    <a:pt x="3" y="7"/>
                    <a:pt x="2" y="7"/>
                  </a:cubicBezTo>
                  <a:cubicBezTo>
                    <a:pt x="2" y="8"/>
                    <a:pt x="1" y="8"/>
                    <a:pt x="1" y="8"/>
                  </a:cubicBezTo>
                  <a:cubicBezTo>
                    <a:pt x="1" y="8"/>
                    <a:pt x="0" y="8"/>
                    <a:pt x="0" y="8"/>
                  </a:cubicBezTo>
                  <a:cubicBezTo>
                    <a:pt x="0" y="9"/>
                    <a:pt x="0" y="9"/>
                    <a:pt x="0"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i$1ïďê">
              <a:extLst>
                <a:ext uri="{FF2B5EF4-FFF2-40B4-BE49-F238E27FC236}">
                  <a16:creationId xmlns:a16="http://schemas.microsoft.com/office/drawing/2014/main" id="{F0C01F2C-4EC8-491B-8860-77452E323F59}"/>
                </a:ext>
              </a:extLst>
            </p:cNvPr>
            <p:cNvSpPr/>
            <p:nvPr/>
          </p:nvSpPr>
          <p:spPr bwMode="auto">
            <a:xfrm>
              <a:off x="8940801" y="2889251"/>
              <a:ext cx="111125" cy="28575"/>
            </a:xfrm>
            <a:custGeom>
              <a:avLst/>
              <a:gdLst>
                <a:gd name="T0" fmla="*/ 27 w 27"/>
                <a:gd name="T1" fmla="*/ 7 h 7"/>
                <a:gd name="T2" fmla="*/ 26 w 27"/>
                <a:gd name="T3" fmla="*/ 6 h 7"/>
                <a:gd name="T4" fmla="*/ 25 w 27"/>
                <a:gd name="T5" fmla="*/ 5 h 7"/>
                <a:gd name="T6" fmla="*/ 24 w 27"/>
                <a:gd name="T7" fmla="*/ 4 h 7"/>
                <a:gd name="T8" fmla="*/ 22 w 27"/>
                <a:gd name="T9" fmla="*/ 3 h 7"/>
                <a:gd name="T10" fmla="*/ 19 w 27"/>
                <a:gd name="T11" fmla="*/ 2 h 7"/>
                <a:gd name="T12" fmla="*/ 17 w 27"/>
                <a:gd name="T13" fmla="*/ 1 h 7"/>
                <a:gd name="T14" fmla="*/ 14 w 27"/>
                <a:gd name="T15" fmla="*/ 1 h 7"/>
                <a:gd name="T16" fmla="*/ 12 w 27"/>
                <a:gd name="T17" fmla="*/ 0 h 7"/>
                <a:gd name="T18" fmla="*/ 9 w 27"/>
                <a:gd name="T19" fmla="*/ 0 h 7"/>
                <a:gd name="T20" fmla="*/ 6 w 27"/>
                <a:gd name="T21" fmla="*/ 0 h 7"/>
                <a:gd name="T22" fmla="*/ 4 w 27"/>
                <a:gd name="T23" fmla="*/ 1 h 7"/>
                <a:gd name="T24" fmla="*/ 3 w 27"/>
                <a:gd name="T25" fmla="*/ 1 h 7"/>
                <a:gd name="T26" fmla="*/ 1 w 27"/>
                <a:gd name="T27" fmla="*/ 2 h 7"/>
                <a:gd name="T28" fmla="*/ 0 w 27"/>
                <a:gd name="T29" fmla="*/ 3 h 7"/>
                <a:gd name="T30" fmla="*/ 1 w 27"/>
                <a:gd name="T31" fmla="*/ 3 h 7"/>
                <a:gd name="T32" fmla="*/ 3 w 27"/>
                <a:gd name="T33" fmla="*/ 3 h 7"/>
                <a:gd name="T34" fmla="*/ 5 w 27"/>
                <a:gd name="T35" fmla="*/ 3 h 7"/>
                <a:gd name="T36" fmla="*/ 7 w 27"/>
                <a:gd name="T37" fmla="*/ 3 h 7"/>
                <a:gd name="T38" fmla="*/ 9 w 27"/>
                <a:gd name="T39" fmla="*/ 3 h 7"/>
                <a:gd name="T40" fmla="*/ 11 w 27"/>
                <a:gd name="T41" fmla="*/ 3 h 7"/>
                <a:gd name="T42" fmla="*/ 14 w 27"/>
                <a:gd name="T43" fmla="*/ 4 h 7"/>
                <a:gd name="T44" fmla="*/ 15 w 27"/>
                <a:gd name="T45" fmla="*/ 4 h 7"/>
                <a:gd name="T46" fmla="*/ 16 w 27"/>
                <a:gd name="T47" fmla="*/ 4 h 7"/>
                <a:gd name="T48" fmla="*/ 17 w 27"/>
                <a:gd name="T49" fmla="*/ 4 h 7"/>
                <a:gd name="T50" fmla="*/ 19 w 27"/>
                <a:gd name="T51" fmla="*/ 5 h 7"/>
                <a:gd name="T52" fmla="*/ 21 w 27"/>
                <a:gd name="T53" fmla="*/ 5 h 7"/>
                <a:gd name="T54" fmla="*/ 22 w 27"/>
                <a:gd name="T55" fmla="*/ 6 h 7"/>
                <a:gd name="T56" fmla="*/ 23 w 27"/>
                <a:gd name="T57" fmla="*/ 6 h 7"/>
                <a:gd name="T58" fmla="*/ 24 w 27"/>
                <a:gd name="T59" fmla="*/ 6 h 7"/>
                <a:gd name="T60" fmla="*/ 26 w 27"/>
                <a:gd name="T61" fmla="*/ 7 h 7"/>
                <a:gd name="T62" fmla="*/ 26 w 27"/>
                <a:gd name="T63" fmla="*/ 7 h 7"/>
                <a:gd name="T64" fmla="*/ 27 w 27"/>
                <a:gd name="T6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7">
                  <a:moveTo>
                    <a:pt x="27" y="7"/>
                  </a:moveTo>
                  <a:cubicBezTo>
                    <a:pt x="27" y="7"/>
                    <a:pt x="26" y="7"/>
                    <a:pt x="26" y="6"/>
                  </a:cubicBezTo>
                  <a:cubicBezTo>
                    <a:pt x="26" y="6"/>
                    <a:pt x="25" y="6"/>
                    <a:pt x="25" y="5"/>
                  </a:cubicBezTo>
                  <a:cubicBezTo>
                    <a:pt x="25" y="5"/>
                    <a:pt x="24" y="5"/>
                    <a:pt x="24" y="4"/>
                  </a:cubicBezTo>
                  <a:cubicBezTo>
                    <a:pt x="23" y="4"/>
                    <a:pt x="22" y="3"/>
                    <a:pt x="22" y="3"/>
                  </a:cubicBezTo>
                  <a:cubicBezTo>
                    <a:pt x="21" y="3"/>
                    <a:pt x="20" y="2"/>
                    <a:pt x="19" y="2"/>
                  </a:cubicBezTo>
                  <a:cubicBezTo>
                    <a:pt x="19" y="2"/>
                    <a:pt x="18" y="1"/>
                    <a:pt x="17" y="1"/>
                  </a:cubicBezTo>
                  <a:cubicBezTo>
                    <a:pt x="16" y="1"/>
                    <a:pt x="15" y="1"/>
                    <a:pt x="14" y="1"/>
                  </a:cubicBezTo>
                  <a:cubicBezTo>
                    <a:pt x="13" y="0"/>
                    <a:pt x="12" y="0"/>
                    <a:pt x="12" y="0"/>
                  </a:cubicBezTo>
                  <a:cubicBezTo>
                    <a:pt x="11" y="0"/>
                    <a:pt x="10" y="0"/>
                    <a:pt x="9" y="0"/>
                  </a:cubicBezTo>
                  <a:cubicBezTo>
                    <a:pt x="8" y="0"/>
                    <a:pt x="7" y="0"/>
                    <a:pt x="6" y="0"/>
                  </a:cubicBezTo>
                  <a:cubicBezTo>
                    <a:pt x="6" y="1"/>
                    <a:pt x="5" y="1"/>
                    <a:pt x="4" y="1"/>
                  </a:cubicBezTo>
                  <a:cubicBezTo>
                    <a:pt x="4" y="1"/>
                    <a:pt x="3" y="1"/>
                    <a:pt x="3" y="1"/>
                  </a:cubicBezTo>
                  <a:cubicBezTo>
                    <a:pt x="2" y="2"/>
                    <a:pt x="2" y="2"/>
                    <a:pt x="1" y="2"/>
                  </a:cubicBezTo>
                  <a:cubicBezTo>
                    <a:pt x="1" y="2"/>
                    <a:pt x="0" y="3"/>
                    <a:pt x="0" y="3"/>
                  </a:cubicBezTo>
                  <a:cubicBezTo>
                    <a:pt x="0" y="3"/>
                    <a:pt x="1" y="3"/>
                    <a:pt x="1" y="3"/>
                  </a:cubicBezTo>
                  <a:cubicBezTo>
                    <a:pt x="2" y="3"/>
                    <a:pt x="2" y="3"/>
                    <a:pt x="3" y="3"/>
                  </a:cubicBezTo>
                  <a:cubicBezTo>
                    <a:pt x="3" y="3"/>
                    <a:pt x="4" y="3"/>
                    <a:pt x="5" y="3"/>
                  </a:cubicBezTo>
                  <a:cubicBezTo>
                    <a:pt x="5" y="3"/>
                    <a:pt x="6" y="3"/>
                    <a:pt x="7" y="3"/>
                  </a:cubicBezTo>
                  <a:cubicBezTo>
                    <a:pt x="7" y="3"/>
                    <a:pt x="8" y="3"/>
                    <a:pt x="9" y="3"/>
                  </a:cubicBezTo>
                  <a:cubicBezTo>
                    <a:pt x="10" y="3"/>
                    <a:pt x="10" y="3"/>
                    <a:pt x="11" y="3"/>
                  </a:cubicBezTo>
                  <a:cubicBezTo>
                    <a:pt x="12" y="3"/>
                    <a:pt x="13" y="3"/>
                    <a:pt x="14" y="4"/>
                  </a:cubicBezTo>
                  <a:cubicBezTo>
                    <a:pt x="14" y="4"/>
                    <a:pt x="15" y="4"/>
                    <a:pt x="15" y="4"/>
                  </a:cubicBezTo>
                  <a:cubicBezTo>
                    <a:pt x="15" y="4"/>
                    <a:pt x="16" y="4"/>
                    <a:pt x="16" y="4"/>
                  </a:cubicBezTo>
                  <a:cubicBezTo>
                    <a:pt x="17" y="4"/>
                    <a:pt x="17" y="4"/>
                    <a:pt x="17" y="4"/>
                  </a:cubicBezTo>
                  <a:cubicBezTo>
                    <a:pt x="18" y="4"/>
                    <a:pt x="18" y="4"/>
                    <a:pt x="19" y="5"/>
                  </a:cubicBezTo>
                  <a:cubicBezTo>
                    <a:pt x="19" y="5"/>
                    <a:pt x="20" y="5"/>
                    <a:pt x="21" y="5"/>
                  </a:cubicBezTo>
                  <a:cubicBezTo>
                    <a:pt x="21" y="5"/>
                    <a:pt x="21" y="5"/>
                    <a:pt x="22" y="6"/>
                  </a:cubicBezTo>
                  <a:cubicBezTo>
                    <a:pt x="22" y="6"/>
                    <a:pt x="22" y="6"/>
                    <a:pt x="23" y="6"/>
                  </a:cubicBezTo>
                  <a:cubicBezTo>
                    <a:pt x="23" y="6"/>
                    <a:pt x="24" y="6"/>
                    <a:pt x="24" y="6"/>
                  </a:cubicBezTo>
                  <a:cubicBezTo>
                    <a:pt x="25" y="7"/>
                    <a:pt x="25" y="7"/>
                    <a:pt x="26" y="7"/>
                  </a:cubicBezTo>
                  <a:cubicBezTo>
                    <a:pt x="26" y="7"/>
                    <a:pt x="26" y="7"/>
                    <a:pt x="26" y="7"/>
                  </a:cubicBezTo>
                  <a:cubicBezTo>
                    <a:pt x="27" y="7"/>
                    <a:pt x="27" y="7"/>
                    <a:pt x="27"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ïṡḻíḋe">
              <a:extLst>
                <a:ext uri="{FF2B5EF4-FFF2-40B4-BE49-F238E27FC236}">
                  <a16:creationId xmlns:a16="http://schemas.microsoft.com/office/drawing/2014/main" id="{DE056E93-3479-467B-8DB2-0052474A9A2A}"/>
                </a:ext>
              </a:extLst>
            </p:cNvPr>
            <p:cNvSpPr/>
            <p:nvPr/>
          </p:nvSpPr>
          <p:spPr bwMode="auto">
            <a:xfrm>
              <a:off x="9151939" y="2835276"/>
              <a:ext cx="3175" cy="71438"/>
            </a:xfrm>
            <a:custGeom>
              <a:avLst/>
              <a:gdLst>
                <a:gd name="T0" fmla="*/ 0 w 1"/>
                <a:gd name="T1" fmla="*/ 17 h 17"/>
                <a:gd name="T2" fmla="*/ 0 w 1"/>
                <a:gd name="T3" fmla="*/ 0 h 17"/>
                <a:gd name="T4" fmla="*/ 0 w 1"/>
                <a:gd name="T5" fmla="*/ 17 h 17"/>
              </a:gdLst>
              <a:ahLst/>
              <a:cxnLst>
                <a:cxn ang="0">
                  <a:pos x="T0" y="T1"/>
                </a:cxn>
                <a:cxn ang="0">
                  <a:pos x="T2" y="T3"/>
                </a:cxn>
                <a:cxn ang="0">
                  <a:pos x="T4" y="T5"/>
                </a:cxn>
              </a:cxnLst>
              <a:rect l="0" t="0" r="r" b="b"/>
              <a:pathLst>
                <a:path w="1" h="17">
                  <a:moveTo>
                    <a:pt x="0" y="17"/>
                  </a:moveTo>
                  <a:cubicBezTo>
                    <a:pt x="0" y="17"/>
                    <a:pt x="1" y="10"/>
                    <a:pt x="0" y="0"/>
                  </a:cubicBezTo>
                  <a:cubicBezTo>
                    <a:pt x="0" y="10"/>
                    <a:pt x="0" y="17"/>
                    <a:pt x="0" y="1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îṧḷiḍe">
              <a:extLst>
                <a:ext uri="{FF2B5EF4-FFF2-40B4-BE49-F238E27FC236}">
                  <a16:creationId xmlns:a16="http://schemas.microsoft.com/office/drawing/2014/main" id="{C90D8055-A23E-48F2-AF00-3D6EEB61313A}"/>
                </a:ext>
              </a:extLst>
            </p:cNvPr>
            <p:cNvSpPr/>
            <p:nvPr/>
          </p:nvSpPr>
          <p:spPr bwMode="auto">
            <a:xfrm>
              <a:off x="8585201" y="2562226"/>
              <a:ext cx="641350" cy="458788"/>
            </a:xfrm>
            <a:custGeom>
              <a:avLst/>
              <a:gdLst>
                <a:gd name="T0" fmla="*/ 30 w 155"/>
                <a:gd name="T1" fmla="*/ 21 h 111"/>
                <a:gd name="T2" fmla="*/ 127 w 155"/>
                <a:gd name="T3" fmla="*/ 35 h 111"/>
                <a:gd name="T4" fmla="*/ 138 w 155"/>
                <a:gd name="T5" fmla="*/ 36 h 111"/>
                <a:gd name="T6" fmla="*/ 151 w 155"/>
                <a:gd name="T7" fmla="*/ 90 h 111"/>
                <a:gd name="T8" fmla="*/ 137 w 155"/>
                <a:gd name="T9" fmla="*/ 111 h 111"/>
                <a:gd name="T10" fmla="*/ 137 w 155"/>
                <a:gd name="T11" fmla="*/ 105 h 111"/>
                <a:gd name="T12" fmla="*/ 121 w 155"/>
                <a:gd name="T13" fmla="*/ 80 h 111"/>
                <a:gd name="T14" fmla="*/ 117 w 155"/>
                <a:gd name="T15" fmla="*/ 60 h 111"/>
                <a:gd name="T16" fmla="*/ 92 w 155"/>
                <a:gd name="T17" fmla="*/ 75 h 111"/>
                <a:gd name="T18" fmla="*/ 8 w 155"/>
                <a:gd name="T19" fmla="*/ 68 h 111"/>
                <a:gd name="T20" fmla="*/ 30 w 155"/>
                <a:gd name="T21" fmla="*/ 2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11">
                  <a:moveTo>
                    <a:pt x="30" y="21"/>
                  </a:moveTo>
                  <a:cubicBezTo>
                    <a:pt x="57" y="3"/>
                    <a:pt x="96" y="0"/>
                    <a:pt x="127" y="35"/>
                  </a:cubicBezTo>
                  <a:cubicBezTo>
                    <a:pt x="130" y="38"/>
                    <a:pt x="135" y="37"/>
                    <a:pt x="138" y="36"/>
                  </a:cubicBezTo>
                  <a:cubicBezTo>
                    <a:pt x="153" y="50"/>
                    <a:pt x="155" y="77"/>
                    <a:pt x="151" y="90"/>
                  </a:cubicBezTo>
                  <a:cubicBezTo>
                    <a:pt x="145" y="109"/>
                    <a:pt x="137" y="111"/>
                    <a:pt x="137" y="111"/>
                  </a:cubicBezTo>
                  <a:cubicBezTo>
                    <a:pt x="137" y="105"/>
                    <a:pt x="137" y="105"/>
                    <a:pt x="137" y="105"/>
                  </a:cubicBezTo>
                  <a:cubicBezTo>
                    <a:pt x="137" y="105"/>
                    <a:pt x="126" y="92"/>
                    <a:pt x="121" y="80"/>
                  </a:cubicBezTo>
                  <a:cubicBezTo>
                    <a:pt x="117" y="69"/>
                    <a:pt x="117" y="61"/>
                    <a:pt x="117" y="60"/>
                  </a:cubicBezTo>
                  <a:cubicBezTo>
                    <a:pt x="117" y="61"/>
                    <a:pt x="116" y="70"/>
                    <a:pt x="92" y="75"/>
                  </a:cubicBezTo>
                  <a:cubicBezTo>
                    <a:pt x="47" y="83"/>
                    <a:pt x="22" y="78"/>
                    <a:pt x="8" y="68"/>
                  </a:cubicBezTo>
                  <a:cubicBezTo>
                    <a:pt x="0" y="45"/>
                    <a:pt x="16" y="30"/>
                    <a:pt x="30" y="21"/>
                  </a:cubicBezTo>
                  <a:close/>
                </a:path>
              </a:pathLst>
            </a:custGeom>
            <a:solidFill>
              <a:srgbClr val="A8700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îṣļïḑé">
              <a:extLst>
                <a:ext uri="{FF2B5EF4-FFF2-40B4-BE49-F238E27FC236}">
                  <a16:creationId xmlns:a16="http://schemas.microsoft.com/office/drawing/2014/main" id="{98FEE82E-42BF-4B3F-A99A-8534298E4ACB}"/>
                </a:ext>
              </a:extLst>
            </p:cNvPr>
            <p:cNvSpPr/>
            <p:nvPr/>
          </p:nvSpPr>
          <p:spPr bwMode="auto">
            <a:xfrm>
              <a:off x="9018589" y="5329238"/>
              <a:ext cx="368300" cy="206375"/>
            </a:xfrm>
            <a:custGeom>
              <a:avLst/>
              <a:gdLst>
                <a:gd name="T0" fmla="*/ 73 w 89"/>
                <a:gd name="T1" fmla="*/ 48 h 50"/>
                <a:gd name="T2" fmla="*/ 73 w 89"/>
                <a:gd name="T3" fmla="*/ 37 h 50"/>
                <a:gd name="T4" fmla="*/ 41 w 89"/>
                <a:gd name="T5" fmla="*/ 22 h 50"/>
                <a:gd name="T6" fmla="*/ 37 w 89"/>
                <a:gd name="T7" fmla="*/ 0 h 50"/>
                <a:gd name="T8" fmla="*/ 5 w 89"/>
                <a:gd name="T9" fmla="*/ 0 h 50"/>
                <a:gd name="T10" fmla="*/ 8 w 89"/>
                <a:gd name="T11" fmla="*/ 28 h 50"/>
                <a:gd name="T12" fmla="*/ 4 w 89"/>
                <a:gd name="T13" fmla="*/ 45 h 50"/>
                <a:gd name="T14" fmla="*/ 35 w 89"/>
                <a:gd name="T15" fmla="*/ 48 h 50"/>
                <a:gd name="T16" fmla="*/ 73 w 89"/>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50">
                  <a:moveTo>
                    <a:pt x="73" y="48"/>
                  </a:moveTo>
                  <a:cubicBezTo>
                    <a:pt x="73" y="48"/>
                    <a:pt x="89" y="48"/>
                    <a:pt x="73" y="37"/>
                  </a:cubicBezTo>
                  <a:cubicBezTo>
                    <a:pt x="57" y="25"/>
                    <a:pt x="46" y="28"/>
                    <a:pt x="41" y="22"/>
                  </a:cubicBezTo>
                  <a:cubicBezTo>
                    <a:pt x="36" y="16"/>
                    <a:pt x="37" y="0"/>
                    <a:pt x="37" y="0"/>
                  </a:cubicBezTo>
                  <a:cubicBezTo>
                    <a:pt x="5" y="0"/>
                    <a:pt x="5" y="0"/>
                    <a:pt x="5" y="0"/>
                  </a:cubicBezTo>
                  <a:cubicBezTo>
                    <a:pt x="5" y="0"/>
                    <a:pt x="8" y="20"/>
                    <a:pt x="8" y="28"/>
                  </a:cubicBezTo>
                  <a:cubicBezTo>
                    <a:pt x="8" y="35"/>
                    <a:pt x="0" y="40"/>
                    <a:pt x="4" y="45"/>
                  </a:cubicBezTo>
                  <a:cubicBezTo>
                    <a:pt x="8" y="50"/>
                    <a:pt x="26" y="48"/>
                    <a:pt x="35" y="48"/>
                  </a:cubicBezTo>
                  <a:cubicBezTo>
                    <a:pt x="45" y="48"/>
                    <a:pt x="73" y="48"/>
                    <a:pt x="73"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íš1íde">
              <a:extLst>
                <a:ext uri="{FF2B5EF4-FFF2-40B4-BE49-F238E27FC236}">
                  <a16:creationId xmlns:a16="http://schemas.microsoft.com/office/drawing/2014/main" id="{228A27E1-E3FD-4EA0-ACBD-EB600BC27908}"/>
                </a:ext>
              </a:extLst>
            </p:cNvPr>
            <p:cNvSpPr/>
            <p:nvPr/>
          </p:nvSpPr>
          <p:spPr bwMode="auto">
            <a:xfrm>
              <a:off x="9023351" y="5448301"/>
              <a:ext cx="363538" cy="90488"/>
            </a:xfrm>
            <a:custGeom>
              <a:avLst/>
              <a:gdLst>
                <a:gd name="T0" fmla="*/ 72 w 88"/>
                <a:gd name="T1" fmla="*/ 8 h 22"/>
                <a:gd name="T2" fmla="*/ 54 w 88"/>
                <a:gd name="T3" fmla="*/ 0 h 22"/>
                <a:gd name="T4" fmla="*/ 6 w 88"/>
                <a:gd name="T5" fmla="*/ 3 h 22"/>
                <a:gd name="T6" fmla="*/ 3 w 88"/>
                <a:gd name="T7" fmla="*/ 17 h 22"/>
                <a:gd name="T8" fmla="*/ 34 w 88"/>
                <a:gd name="T9" fmla="*/ 21 h 22"/>
                <a:gd name="T10" fmla="*/ 72 w 88"/>
                <a:gd name="T11" fmla="*/ 21 h 22"/>
                <a:gd name="T12" fmla="*/ 72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72" y="8"/>
                  </a:moveTo>
                  <a:cubicBezTo>
                    <a:pt x="65" y="4"/>
                    <a:pt x="59" y="1"/>
                    <a:pt x="54" y="0"/>
                  </a:cubicBezTo>
                  <a:cubicBezTo>
                    <a:pt x="41" y="12"/>
                    <a:pt x="22" y="10"/>
                    <a:pt x="6" y="3"/>
                  </a:cubicBezTo>
                  <a:cubicBezTo>
                    <a:pt x="5" y="8"/>
                    <a:pt x="0" y="13"/>
                    <a:pt x="3" y="17"/>
                  </a:cubicBezTo>
                  <a:cubicBezTo>
                    <a:pt x="7" y="22"/>
                    <a:pt x="25" y="21"/>
                    <a:pt x="34" y="21"/>
                  </a:cubicBezTo>
                  <a:cubicBezTo>
                    <a:pt x="44" y="21"/>
                    <a:pt x="72" y="21"/>
                    <a:pt x="72" y="21"/>
                  </a:cubicBezTo>
                  <a:cubicBezTo>
                    <a:pt x="72" y="21"/>
                    <a:pt x="88" y="19"/>
                    <a:pt x="72"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iśḻïdè">
              <a:extLst>
                <a:ext uri="{FF2B5EF4-FFF2-40B4-BE49-F238E27FC236}">
                  <a16:creationId xmlns:a16="http://schemas.microsoft.com/office/drawing/2014/main" id="{C8D1A464-70A5-4A60-8489-B995D7E24A59}"/>
                </a:ext>
              </a:extLst>
            </p:cNvPr>
            <p:cNvSpPr/>
            <p:nvPr/>
          </p:nvSpPr>
          <p:spPr bwMode="auto">
            <a:xfrm>
              <a:off x="9018589" y="5329238"/>
              <a:ext cx="368300" cy="206375"/>
            </a:xfrm>
            <a:custGeom>
              <a:avLst/>
              <a:gdLst>
                <a:gd name="T0" fmla="*/ 73 w 89"/>
                <a:gd name="T1" fmla="*/ 48 h 50"/>
                <a:gd name="T2" fmla="*/ 73 w 89"/>
                <a:gd name="T3" fmla="*/ 37 h 50"/>
                <a:gd name="T4" fmla="*/ 41 w 89"/>
                <a:gd name="T5" fmla="*/ 22 h 50"/>
                <a:gd name="T6" fmla="*/ 37 w 89"/>
                <a:gd name="T7" fmla="*/ 0 h 50"/>
                <a:gd name="T8" fmla="*/ 5 w 89"/>
                <a:gd name="T9" fmla="*/ 0 h 50"/>
                <a:gd name="T10" fmla="*/ 8 w 89"/>
                <a:gd name="T11" fmla="*/ 28 h 50"/>
                <a:gd name="T12" fmla="*/ 4 w 89"/>
                <a:gd name="T13" fmla="*/ 45 h 50"/>
                <a:gd name="T14" fmla="*/ 35 w 89"/>
                <a:gd name="T15" fmla="*/ 48 h 50"/>
                <a:gd name="T16" fmla="*/ 73 w 89"/>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50">
                  <a:moveTo>
                    <a:pt x="73" y="48"/>
                  </a:moveTo>
                  <a:cubicBezTo>
                    <a:pt x="73" y="48"/>
                    <a:pt x="89" y="48"/>
                    <a:pt x="73" y="37"/>
                  </a:cubicBezTo>
                  <a:cubicBezTo>
                    <a:pt x="57" y="25"/>
                    <a:pt x="46" y="28"/>
                    <a:pt x="41" y="22"/>
                  </a:cubicBezTo>
                  <a:cubicBezTo>
                    <a:pt x="36" y="16"/>
                    <a:pt x="37" y="0"/>
                    <a:pt x="37" y="0"/>
                  </a:cubicBezTo>
                  <a:cubicBezTo>
                    <a:pt x="5" y="0"/>
                    <a:pt x="5" y="0"/>
                    <a:pt x="5" y="0"/>
                  </a:cubicBezTo>
                  <a:cubicBezTo>
                    <a:pt x="5" y="0"/>
                    <a:pt x="8" y="20"/>
                    <a:pt x="8" y="28"/>
                  </a:cubicBezTo>
                  <a:cubicBezTo>
                    <a:pt x="8" y="35"/>
                    <a:pt x="0" y="40"/>
                    <a:pt x="4" y="45"/>
                  </a:cubicBezTo>
                  <a:cubicBezTo>
                    <a:pt x="8" y="50"/>
                    <a:pt x="26" y="48"/>
                    <a:pt x="35" y="48"/>
                  </a:cubicBezTo>
                  <a:cubicBezTo>
                    <a:pt x="45" y="48"/>
                    <a:pt x="73" y="48"/>
                    <a:pt x="73"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iṡḷïḑê">
              <a:extLst>
                <a:ext uri="{FF2B5EF4-FFF2-40B4-BE49-F238E27FC236}">
                  <a16:creationId xmlns:a16="http://schemas.microsoft.com/office/drawing/2014/main" id="{DA804A1A-5CF4-4615-B6A2-363949024BD3}"/>
                </a:ext>
              </a:extLst>
            </p:cNvPr>
            <p:cNvSpPr/>
            <p:nvPr/>
          </p:nvSpPr>
          <p:spPr bwMode="auto">
            <a:xfrm>
              <a:off x="9023351" y="5448301"/>
              <a:ext cx="363538" cy="90488"/>
            </a:xfrm>
            <a:custGeom>
              <a:avLst/>
              <a:gdLst>
                <a:gd name="T0" fmla="*/ 72 w 88"/>
                <a:gd name="T1" fmla="*/ 8 h 22"/>
                <a:gd name="T2" fmla="*/ 54 w 88"/>
                <a:gd name="T3" fmla="*/ 0 h 22"/>
                <a:gd name="T4" fmla="*/ 6 w 88"/>
                <a:gd name="T5" fmla="*/ 3 h 22"/>
                <a:gd name="T6" fmla="*/ 3 w 88"/>
                <a:gd name="T7" fmla="*/ 17 h 22"/>
                <a:gd name="T8" fmla="*/ 34 w 88"/>
                <a:gd name="T9" fmla="*/ 21 h 22"/>
                <a:gd name="T10" fmla="*/ 72 w 88"/>
                <a:gd name="T11" fmla="*/ 21 h 22"/>
                <a:gd name="T12" fmla="*/ 72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72" y="8"/>
                  </a:moveTo>
                  <a:cubicBezTo>
                    <a:pt x="65" y="4"/>
                    <a:pt x="59" y="1"/>
                    <a:pt x="54" y="0"/>
                  </a:cubicBezTo>
                  <a:cubicBezTo>
                    <a:pt x="41" y="12"/>
                    <a:pt x="22" y="10"/>
                    <a:pt x="6" y="3"/>
                  </a:cubicBezTo>
                  <a:cubicBezTo>
                    <a:pt x="5" y="8"/>
                    <a:pt x="0" y="13"/>
                    <a:pt x="3" y="17"/>
                  </a:cubicBezTo>
                  <a:cubicBezTo>
                    <a:pt x="7" y="22"/>
                    <a:pt x="25" y="21"/>
                    <a:pt x="34" y="21"/>
                  </a:cubicBezTo>
                  <a:cubicBezTo>
                    <a:pt x="44" y="21"/>
                    <a:pt x="72" y="21"/>
                    <a:pt x="72" y="21"/>
                  </a:cubicBezTo>
                  <a:cubicBezTo>
                    <a:pt x="72" y="21"/>
                    <a:pt x="88" y="19"/>
                    <a:pt x="72"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îṡlïḍé">
              <a:extLst>
                <a:ext uri="{FF2B5EF4-FFF2-40B4-BE49-F238E27FC236}">
                  <a16:creationId xmlns:a16="http://schemas.microsoft.com/office/drawing/2014/main" id="{CB88F9D0-2FCC-4663-BC01-ADBACE246AD4}"/>
                </a:ext>
              </a:extLst>
            </p:cNvPr>
            <p:cNvSpPr/>
            <p:nvPr/>
          </p:nvSpPr>
          <p:spPr bwMode="auto">
            <a:xfrm>
              <a:off x="8535989" y="5329238"/>
              <a:ext cx="363538" cy="206375"/>
            </a:xfrm>
            <a:custGeom>
              <a:avLst/>
              <a:gdLst>
                <a:gd name="T0" fmla="*/ 16 w 88"/>
                <a:gd name="T1" fmla="*/ 48 h 50"/>
                <a:gd name="T2" fmla="*/ 16 w 88"/>
                <a:gd name="T3" fmla="*/ 37 h 50"/>
                <a:gd name="T4" fmla="*/ 47 w 88"/>
                <a:gd name="T5" fmla="*/ 22 h 50"/>
                <a:gd name="T6" fmla="*/ 51 w 88"/>
                <a:gd name="T7" fmla="*/ 0 h 50"/>
                <a:gd name="T8" fmla="*/ 84 w 88"/>
                <a:gd name="T9" fmla="*/ 0 h 50"/>
                <a:gd name="T10" fmla="*/ 81 w 88"/>
                <a:gd name="T11" fmla="*/ 28 h 50"/>
                <a:gd name="T12" fmla="*/ 85 w 88"/>
                <a:gd name="T13" fmla="*/ 45 h 50"/>
                <a:gd name="T14" fmla="*/ 53 w 88"/>
                <a:gd name="T15" fmla="*/ 48 h 50"/>
                <a:gd name="T16" fmla="*/ 16 w 88"/>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50">
                  <a:moveTo>
                    <a:pt x="16" y="48"/>
                  </a:moveTo>
                  <a:cubicBezTo>
                    <a:pt x="16" y="48"/>
                    <a:pt x="0" y="48"/>
                    <a:pt x="16" y="37"/>
                  </a:cubicBezTo>
                  <a:cubicBezTo>
                    <a:pt x="32" y="25"/>
                    <a:pt x="42" y="28"/>
                    <a:pt x="47" y="22"/>
                  </a:cubicBezTo>
                  <a:cubicBezTo>
                    <a:pt x="53" y="16"/>
                    <a:pt x="51" y="0"/>
                    <a:pt x="51" y="0"/>
                  </a:cubicBezTo>
                  <a:cubicBezTo>
                    <a:pt x="84" y="0"/>
                    <a:pt x="84" y="0"/>
                    <a:pt x="84" y="0"/>
                  </a:cubicBezTo>
                  <a:cubicBezTo>
                    <a:pt x="84" y="0"/>
                    <a:pt x="80" y="20"/>
                    <a:pt x="81" y="28"/>
                  </a:cubicBezTo>
                  <a:cubicBezTo>
                    <a:pt x="81" y="35"/>
                    <a:pt x="88" y="40"/>
                    <a:pt x="85" y="45"/>
                  </a:cubicBezTo>
                  <a:cubicBezTo>
                    <a:pt x="81" y="50"/>
                    <a:pt x="62" y="48"/>
                    <a:pt x="53" y="48"/>
                  </a:cubicBezTo>
                  <a:cubicBezTo>
                    <a:pt x="44" y="48"/>
                    <a:pt x="16" y="48"/>
                    <a:pt x="16"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ïṡḷîḍê">
              <a:extLst>
                <a:ext uri="{FF2B5EF4-FFF2-40B4-BE49-F238E27FC236}">
                  <a16:creationId xmlns:a16="http://schemas.microsoft.com/office/drawing/2014/main" id="{11B6C8FD-6026-419C-B8D0-B2DD3CCB0222}"/>
                </a:ext>
              </a:extLst>
            </p:cNvPr>
            <p:cNvSpPr/>
            <p:nvPr/>
          </p:nvSpPr>
          <p:spPr bwMode="auto">
            <a:xfrm>
              <a:off x="8535989" y="5448301"/>
              <a:ext cx="363538" cy="90488"/>
            </a:xfrm>
            <a:custGeom>
              <a:avLst/>
              <a:gdLst>
                <a:gd name="T0" fmla="*/ 16 w 88"/>
                <a:gd name="T1" fmla="*/ 8 h 22"/>
                <a:gd name="T2" fmla="*/ 34 w 88"/>
                <a:gd name="T3" fmla="*/ 0 h 22"/>
                <a:gd name="T4" fmla="*/ 81 w 88"/>
                <a:gd name="T5" fmla="*/ 3 h 22"/>
                <a:gd name="T6" fmla="*/ 85 w 88"/>
                <a:gd name="T7" fmla="*/ 17 h 22"/>
                <a:gd name="T8" fmla="*/ 53 w 88"/>
                <a:gd name="T9" fmla="*/ 21 h 22"/>
                <a:gd name="T10" fmla="*/ 16 w 88"/>
                <a:gd name="T11" fmla="*/ 21 h 22"/>
                <a:gd name="T12" fmla="*/ 16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16" y="8"/>
                  </a:moveTo>
                  <a:cubicBezTo>
                    <a:pt x="23" y="4"/>
                    <a:pt x="29" y="1"/>
                    <a:pt x="34" y="0"/>
                  </a:cubicBezTo>
                  <a:cubicBezTo>
                    <a:pt x="46" y="12"/>
                    <a:pt x="66" y="10"/>
                    <a:pt x="81" y="3"/>
                  </a:cubicBezTo>
                  <a:cubicBezTo>
                    <a:pt x="83" y="8"/>
                    <a:pt x="88" y="13"/>
                    <a:pt x="85" y="17"/>
                  </a:cubicBezTo>
                  <a:cubicBezTo>
                    <a:pt x="81" y="22"/>
                    <a:pt x="62" y="21"/>
                    <a:pt x="53" y="21"/>
                  </a:cubicBezTo>
                  <a:cubicBezTo>
                    <a:pt x="44" y="21"/>
                    <a:pt x="16" y="21"/>
                    <a:pt x="16" y="21"/>
                  </a:cubicBezTo>
                  <a:cubicBezTo>
                    <a:pt x="16" y="21"/>
                    <a:pt x="0" y="19"/>
                    <a:pt x="16"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ïsḷíḑe">
              <a:extLst>
                <a:ext uri="{FF2B5EF4-FFF2-40B4-BE49-F238E27FC236}">
                  <a16:creationId xmlns:a16="http://schemas.microsoft.com/office/drawing/2014/main" id="{ADFEA0CE-7D35-4676-A3F1-586F9117CB40}"/>
                </a:ext>
              </a:extLst>
            </p:cNvPr>
            <p:cNvSpPr/>
            <p:nvPr/>
          </p:nvSpPr>
          <p:spPr bwMode="auto">
            <a:xfrm>
              <a:off x="3171826" y="3311526"/>
              <a:ext cx="542925" cy="858838"/>
            </a:xfrm>
            <a:custGeom>
              <a:avLst/>
              <a:gdLst>
                <a:gd name="T0" fmla="*/ 0 w 342"/>
                <a:gd name="T1" fmla="*/ 541 h 541"/>
                <a:gd name="T2" fmla="*/ 8 w 342"/>
                <a:gd name="T3" fmla="*/ 0 h 541"/>
                <a:gd name="T4" fmla="*/ 342 w 342"/>
                <a:gd name="T5" fmla="*/ 0 h 541"/>
                <a:gd name="T6" fmla="*/ 336 w 342"/>
                <a:gd name="T7" fmla="*/ 541 h 541"/>
                <a:gd name="T8" fmla="*/ 0 w 342"/>
                <a:gd name="T9" fmla="*/ 541 h 541"/>
              </a:gdLst>
              <a:ahLst/>
              <a:cxnLst>
                <a:cxn ang="0">
                  <a:pos x="T0" y="T1"/>
                </a:cxn>
                <a:cxn ang="0">
                  <a:pos x="T2" y="T3"/>
                </a:cxn>
                <a:cxn ang="0">
                  <a:pos x="T4" y="T5"/>
                </a:cxn>
                <a:cxn ang="0">
                  <a:pos x="T6" y="T7"/>
                </a:cxn>
                <a:cxn ang="0">
                  <a:pos x="T8" y="T9"/>
                </a:cxn>
              </a:cxnLst>
              <a:rect l="0" t="0" r="r" b="b"/>
              <a:pathLst>
                <a:path w="342" h="541">
                  <a:moveTo>
                    <a:pt x="0" y="541"/>
                  </a:moveTo>
                  <a:lnTo>
                    <a:pt x="8" y="0"/>
                  </a:lnTo>
                  <a:lnTo>
                    <a:pt x="342" y="0"/>
                  </a:lnTo>
                  <a:lnTo>
                    <a:pt x="336" y="541"/>
                  </a:lnTo>
                  <a:lnTo>
                    <a:pt x="0" y="541"/>
                  </a:lnTo>
                  <a:close/>
                </a:path>
              </a:pathLst>
            </a:custGeom>
            <a:solidFill>
              <a:srgbClr val="1973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îŝlïḋê">
              <a:extLst>
                <a:ext uri="{FF2B5EF4-FFF2-40B4-BE49-F238E27FC236}">
                  <a16:creationId xmlns:a16="http://schemas.microsoft.com/office/drawing/2014/main" id="{4A17638A-3629-4728-92DF-954E87B699F6}"/>
                </a:ext>
              </a:extLst>
            </p:cNvPr>
            <p:cNvSpPr/>
            <p:nvPr/>
          </p:nvSpPr>
          <p:spPr bwMode="auto">
            <a:xfrm>
              <a:off x="3048001" y="2566988"/>
              <a:ext cx="728663" cy="703263"/>
            </a:xfrm>
            <a:custGeom>
              <a:avLst/>
              <a:gdLst>
                <a:gd name="T0" fmla="*/ 59 w 176"/>
                <a:gd name="T1" fmla="*/ 34 h 170"/>
                <a:gd name="T2" fmla="*/ 168 w 176"/>
                <a:gd name="T3" fmla="*/ 92 h 170"/>
                <a:gd name="T4" fmla="*/ 63 w 176"/>
                <a:gd name="T5" fmla="*/ 156 h 170"/>
                <a:gd name="T6" fmla="*/ 59 w 176"/>
                <a:gd name="T7" fmla="*/ 34 h 170"/>
              </a:gdLst>
              <a:ahLst/>
              <a:cxnLst>
                <a:cxn ang="0">
                  <a:pos x="T0" y="T1"/>
                </a:cxn>
                <a:cxn ang="0">
                  <a:pos x="T2" y="T3"/>
                </a:cxn>
                <a:cxn ang="0">
                  <a:pos x="T4" y="T5"/>
                </a:cxn>
                <a:cxn ang="0">
                  <a:pos x="T6" y="T7"/>
                </a:cxn>
              </a:cxnLst>
              <a:rect l="0" t="0" r="r" b="b"/>
              <a:pathLst>
                <a:path w="176" h="170">
                  <a:moveTo>
                    <a:pt x="59" y="34"/>
                  </a:moveTo>
                  <a:cubicBezTo>
                    <a:pt x="75" y="6"/>
                    <a:pt x="158" y="0"/>
                    <a:pt x="168" y="92"/>
                  </a:cubicBezTo>
                  <a:cubicBezTo>
                    <a:pt x="176" y="158"/>
                    <a:pt x="100" y="170"/>
                    <a:pt x="63" y="156"/>
                  </a:cubicBezTo>
                  <a:cubicBezTo>
                    <a:pt x="0" y="132"/>
                    <a:pt x="42" y="62"/>
                    <a:pt x="59" y="34"/>
                  </a:cubicBezTo>
                  <a:close/>
                </a:path>
              </a:pathLst>
            </a:custGeom>
            <a:solidFill>
              <a:srgbClr val="3E15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iŝḷíďe">
              <a:extLst>
                <a:ext uri="{FF2B5EF4-FFF2-40B4-BE49-F238E27FC236}">
                  <a16:creationId xmlns:a16="http://schemas.microsoft.com/office/drawing/2014/main" id="{4FC7D25E-2549-4255-93DC-15FAA127BEB1}"/>
                </a:ext>
              </a:extLst>
            </p:cNvPr>
            <p:cNvSpPr/>
            <p:nvPr/>
          </p:nvSpPr>
          <p:spPr bwMode="auto">
            <a:xfrm>
              <a:off x="3086101" y="2897188"/>
              <a:ext cx="139700" cy="203200"/>
            </a:xfrm>
            <a:custGeom>
              <a:avLst/>
              <a:gdLst>
                <a:gd name="T0" fmla="*/ 33 w 34"/>
                <a:gd name="T1" fmla="*/ 15 h 49"/>
                <a:gd name="T2" fmla="*/ 11 w 34"/>
                <a:gd name="T3" fmla="*/ 9 h 49"/>
                <a:gd name="T4" fmla="*/ 34 w 34"/>
                <a:gd name="T5" fmla="*/ 43 h 49"/>
                <a:gd name="T6" fmla="*/ 33 w 34"/>
                <a:gd name="T7" fmla="*/ 15 h 49"/>
              </a:gdLst>
              <a:ahLst/>
              <a:cxnLst>
                <a:cxn ang="0">
                  <a:pos x="T0" y="T1"/>
                </a:cxn>
                <a:cxn ang="0">
                  <a:pos x="T2" y="T3"/>
                </a:cxn>
                <a:cxn ang="0">
                  <a:pos x="T4" y="T5"/>
                </a:cxn>
                <a:cxn ang="0">
                  <a:pos x="T6" y="T7"/>
                </a:cxn>
              </a:cxnLst>
              <a:rect l="0" t="0" r="r" b="b"/>
              <a:pathLst>
                <a:path w="34" h="49">
                  <a:moveTo>
                    <a:pt x="33" y="15"/>
                  </a:moveTo>
                  <a:cubicBezTo>
                    <a:pt x="33" y="15"/>
                    <a:pt x="22" y="0"/>
                    <a:pt x="11" y="9"/>
                  </a:cubicBezTo>
                  <a:cubicBezTo>
                    <a:pt x="0" y="18"/>
                    <a:pt x="14" y="49"/>
                    <a:pt x="34" y="43"/>
                  </a:cubicBezTo>
                  <a:lnTo>
                    <a:pt x="33" y="15"/>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íṣ1îḋe">
              <a:extLst>
                <a:ext uri="{FF2B5EF4-FFF2-40B4-BE49-F238E27FC236}">
                  <a16:creationId xmlns:a16="http://schemas.microsoft.com/office/drawing/2014/main" id="{BD72920A-A720-427C-94B0-77E02BD62DF5}"/>
                </a:ext>
              </a:extLst>
            </p:cNvPr>
            <p:cNvSpPr/>
            <p:nvPr/>
          </p:nvSpPr>
          <p:spPr bwMode="auto">
            <a:xfrm>
              <a:off x="3117851" y="2947988"/>
              <a:ext cx="107950" cy="123825"/>
            </a:xfrm>
            <a:custGeom>
              <a:avLst/>
              <a:gdLst>
                <a:gd name="T0" fmla="*/ 26 w 26"/>
                <a:gd name="T1" fmla="*/ 14 h 30"/>
                <a:gd name="T2" fmla="*/ 26 w 26"/>
                <a:gd name="T3" fmla="*/ 28 h 30"/>
                <a:gd name="T4" fmla="*/ 8 w 26"/>
                <a:gd name="T5" fmla="*/ 2 h 30"/>
                <a:gd name="T6" fmla="*/ 26 w 26"/>
                <a:gd name="T7" fmla="*/ 14 h 30"/>
              </a:gdLst>
              <a:ahLst/>
              <a:cxnLst>
                <a:cxn ang="0">
                  <a:pos x="T0" y="T1"/>
                </a:cxn>
                <a:cxn ang="0">
                  <a:pos x="T2" y="T3"/>
                </a:cxn>
                <a:cxn ang="0">
                  <a:pos x="T4" y="T5"/>
                </a:cxn>
                <a:cxn ang="0">
                  <a:pos x="T6" y="T7"/>
                </a:cxn>
              </a:cxnLst>
              <a:rect l="0" t="0" r="r" b="b"/>
              <a:pathLst>
                <a:path w="26" h="30">
                  <a:moveTo>
                    <a:pt x="26" y="14"/>
                  </a:moveTo>
                  <a:cubicBezTo>
                    <a:pt x="26" y="28"/>
                    <a:pt x="26" y="28"/>
                    <a:pt x="26" y="28"/>
                  </a:cubicBezTo>
                  <a:cubicBezTo>
                    <a:pt x="9" y="30"/>
                    <a:pt x="0" y="5"/>
                    <a:pt x="8" y="2"/>
                  </a:cubicBezTo>
                  <a:cubicBezTo>
                    <a:pt x="15" y="0"/>
                    <a:pt x="22" y="9"/>
                    <a:pt x="26" y="14"/>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íṩļíḍé">
              <a:extLst>
                <a:ext uri="{FF2B5EF4-FFF2-40B4-BE49-F238E27FC236}">
                  <a16:creationId xmlns:a16="http://schemas.microsoft.com/office/drawing/2014/main" id="{70866E5C-04F6-4231-8F3C-B05887E67D96}"/>
                </a:ext>
              </a:extLst>
            </p:cNvPr>
            <p:cNvSpPr/>
            <p:nvPr/>
          </p:nvSpPr>
          <p:spPr bwMode="auto">
            <a:xfrm>
              <a:off x="3140076" y="2951163"/>
              <a:ext cx="85725" cy="53975"/>
            </a:xfrm>
            <a:custGeom>
              <a:avLst/>
              <a:gdLst>
                <a:gd name="T0" fmla="*/ 0 w 21"/>
                <a:gd name="T1" fmla="*/ 6 h 13"/>
                <a:gd name="T2" fmla="*/ 0 w 21"/>
                <a:gd name="T3" fmla="*/ 6 h 13"/>
                <a:gd name="T4" fmla="*/ 0 w 21"/>
                <a:gd name="T5" fmla="*/ 5 h 13"/>
                <a:gd name="T6" fmla="*/ 2 w 21"/>
                <a:gd name="T7" fmla="*/ 2 h 13"/>
                <a:gd name="T8" fmla="*/ 3 w 21"/>
                <a:gd name="T9" fmla="*/ 2 h 13"/>
                <a:gd name="T10" fmla="*/ 3 w 21"/>
                <a:gd name="T11" fmla="*/ 2 h 13"/>
                <a:gd name="T12" fmla="*/ 3 w 21"/>
                <a:gd name="T13" fmla="*/ 2 h 13"/>
                <a:gd name="T14" fmla="*/ 3 w 21"/>
                <a:gd name="T15" fmla="*/ 2 h 13"/>
                <a:gd name="T16" fmla="*/ 3 w 21"/>
                <a:gd name="T17" fmla="*/ 2 h 13"/>
                <a:gd name="T18" fmla="*/ 3 w 21"/>
                <a:gd name="T19" fmla="*/ 2 h 13"/>
                <a:gd name="T20" fmla="*/ 3 w 21"/>
                <a:gd name="T21" fmla="*/ 2 h 13"/>
                <a:gd name="T22" fmla="*/ 3 w 21"/>
                <a:gd name="T23" fmla="*/ 2 h 13"/>
                <a:gd name="T24" fmla="*/ 4 w 21"/>
                <a:gd name="T25" fmla="*/ 2 h 13"/>
                <a:gd name="T26" fmla="*/ 4 w 21"/>
                <a:gd name="T27" fmla="*/ 2 h 13"/>
                <a:gd name="T28" fmla="*/ 5 w 21"/>
                <a:gd name="T29" fmla="*/ 2 h 13"/>
                <a:gd name="T30" fmla="*/ 5 w 21"/>
                <a:gd name="T31" fmla="*/ 2 h 13"/>
                <a:gd name="T32" fmla="*/ 6 w 21"/>
                <a:gd name="T33" fmla="*/ 2 h 13"/>
                <a:gd name="T34" fmla="*/ 10 w 21"/>
                <a:gd name="T35" fmla="*/ 3 h 13"/>
                <a:gd name="T36" fmla="*/ 12 w 21"/>
                <a:gd name="T37" fmla="*/ 5 h 13"/>
                <a:gd name="T38" fmla="*/ 14 w 21"/>
                <a:gd name="T39" fmla="*/ 6 h 13"/>
                <a:gd name="T40" fmla="*/ 17 w 21"/>
                <a:gd name="T41" fmla="*/ 9 h 13"/>
                <a:gd name="T42" fmla="*/ 21 w 21"/>
                <a:gd name="T43" fmla="*/ 13 h 13"/>
                <a:gd name="T44" fmla="*/ 20 w 21"/>
                <a:gd name="T45" fmla="*/ 11 h 13"/>
                <a:gd name="T46" fmla="*/ 19 w 21"/>
                <a:gd name="T47" fmla="*/ 9 h 13"/>
                <a:gd name="T48" fmla="*/ 17 w 21"/>
                <a:gd name="T49" fmla="*/ 7 h 13"/>
                <a:gd name="T50" fmla="*/ 16 w 21"/>
                <a:gd name="T51" fmla="*/ 5 h 13"/>
                <a:gd name="T52" fmla="*/ 11 w 21"/>
                <a:gd name="T53" fmla="*/ 1 h 13"/>
                <a:gd name="T54" fmla="*/ 9 w 21"/>
                <a:gd name="T55" fmla="*/ 0 h 13"/>
                <a:gd name="T56" fmla="*/ 6 w 21"/>
                <a:gd name="T57" fmla="*/ 0 h 13"/>
                <a:gd name="T58" fmla="*/ 5 w 21"/>
                <a:gd name="T59" fmla="*/ 0 h 13"/>
                <a:gd name="T60" fmla="*/ 5 w 21"/>
                <a:gd name="T61" fmla="*/ 0 h 13"/>
                <a:gd name="T62" fmla="*/ 4 w 21"/>
                <a:gd name="T63" fmla="*/ 0 h 13"/>
                <a:gd name="T64" fmla="*/ 3 w 21"/>
                <a:gd name="T65" fmla="*/ 0 h 13"/>
                <a:gd name="T66" fmla="*/ 3 w 21"/>
                <a:gd name="T67" fmla="*/ 0 h 13"/>
                <a:gd name="T68" fmla="*/ 3 w 21"/>
                <a:gd name="T69" fmla="*/ 0 h 13"/>
                <a:gd name="T70" fmla="*/ 3 w 21"/>
                <a:gd name="T71" fmla="*/ 0 h 13"/>
                <a:gd name="T72" fmla="*/ 2 w 21"/>
                <a:gd name="T73" fmla="*/ 1 h 13"/>
                <a:gd name="T74" fmla="*/ 1 w 21"/>
                <a:gd name="T75" fmla="*/ 1 h 13"/>
                <a:gd name="T76" fmla="*/ 0 w 21"/>
                <a:gd name="T77" fmla="*/ 3 h 13"/>
                <a:gd name="T78" fmla="*/ 0 w 21"/>
                <a:gd name="T79" fmla="*/ 5 h 13"/>
                <a:gd name="T80" fmla="*/ 0 w 21"/>
                <a:gd name="T81" fmla="*/ 6 h 13"/>
                <a:gd name="T82" fmla="*/ 0 w 21"/>
                <a:gd name="T8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3">
                  <a:moveTo>
                    <a:pt x="0" y="6"/>
                  </a:moveTo>
                  <a:cubicBezTo>
                    <a:pt x="0" y="6"/>
                    <a:pt x="0" y="6"/>
                    <a:pt x="0" y="6"/>
                  </a:cubicBezTo>
                  <a:cubicBezTo>
                    <a:pt x="0" y="5"/>
                    <a:pt x="0" y="5"/>
                    <a:pt x="0" y="5"/>
                  </a:cubicBezTo>
                  <a:cubicBezTo>
                    <a:pt x="1" y="4"/>
                    <a:pt x="1" y="3"/>
                    <a:pt x="2" y="2"/>
                  </a:cubicBezTo>
                  <a:cubicBezTo>
                    <a:pt x="2"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4" y="2"/>
                    <a:pt x="4" y="2"/>
                    <a:pt x="4" y="2"/>
                  </a:cubicBezTo>
                  <a:cubicBezTo>
                    <a:pt x="4" y="2"/>
                    <a:pt x="4" y="2"/>
                    <a:pt x="4" y="2"/>
                  </a:cubicBezTo>
                  <a:cubicBezTo>
                    <a:pt x="4" y="2"/>
                    <a:pt x="5" y="2"/>
                    <a:pt x="5" y="2"/>
                  </a:cubicBezTo>
                  <a:cubicBezTo>
                    <a:pt x="5" y="2"/>
                    <a:pt x="5" y="2"/>
                    <a:pt x="5" y="2"/>
                  </a:cubicBezTo>
                  <a:cubicBezTo>
                    <a:pt x="5" y="2"/>
                    <a:pt x="6" y="2"/>
                    <a:pt x="6" y="2"/>
                  </a:cubicBezTo>
                  <a:cubicBezTo>
                    <a:pt x="7" y="2"/>
                    <a:pt x="9" y="3"/>
                    <a:pt x="10" y="3"/>
                  </a:cubicBezTo>
                  <a:cubicBezTo>
                    <a:pt x="11" y="4"/>
                    <a:pt x="12" y="4"/>
                    <a:pt x="12" y="5"/>
                  </a:cubicBezTo>
                  <a:cubicBezTo>
                    <a:pt x="13" y="5"/>
                    <a:pt x="14" y="6"/>
                    <a:pt x="14" y="6"/>
                  </a:cubicBezTo>
                  <a:cubicBezTo>
                    <a:pt x="15" y="7"/>
                    <a:pt x="17" y="8"/>
                    <a:pt x="17" y="9"/>
                  </a:cubicBezTo>
                  <a:cubicBezTo>
                    <a:pt x="19" y="11"/>
                    <a:pt x="21" y="13"/>
                    <a:pt x="21" y="13"/>
                  </a:cubicBezTo>
                  <a:cubicBezTo>
                    <a:pt x="21" y="13"/>
                    <a:pt x="21" y="12"/>
                    <a:pt x="20" y="11"/>
                  </a:cubicBezTo>
                  <a:cubicBezTo>
                    <a:pt x="20" y="11"/>
                    <a:pt x="19" y="10"/>
                    <a:pt x="19" y="9"/>
                  </a:cubicBezTo>
                  <a:cubicBezTo>
                    <a:pt x="18" y="8"/>
                    <a:pt x="18" y="7"/>
                    <a:pt x="17" y="7"/>
                  </a:cubicBezTo>
                  <a:cubicBezTo>
                    <a:pt x="17" y="6"/>
                    <a:pt x="16" y="5"/>
                    <a:pt x="16" y="5"/>
                  </a:cubicBezTo>
                  <a:cubicBezTo>
                    <a:pt x="14" y="4"/>
                    <a:pt x="13" y="2"/>
                    <a:pt x="11" y="1"/>
                  </a:cubicBezTo>
                  <a:cubicBezTo>
                    <a:pt x="11" y="1"/>
                    <a:pt x="10" y="0"/>
                    <a:pt x="9" y="0"/>
                  </a:cubicBezTo>
                  <a:cubicBezTo>
                    <a:pt x="8" y="0"/>
                    <a:pt x="7" y="0"/>
                    <a:pt x="6" y="0"/>
                  </a:cubicBezTo>
                  <a:cubicBezTo>
                    <a:pt x="6" y="0"/>
                    <a:pt x="5" y="0"/>
                    <a:pt x="5" y="0"/>
                  </a:cubicBezTo>
                  <a:cubicBezTo>
                    <a:pt x="5" y="0"/>
                    <a:pt x="5" y="0"/>
                    <a:pt x="5" y="0"/>
                  </a:cubicBezTo>
                  <a:cubicBezTo>
                    <a:pt x="4" y="0"/>
                    <a:pt x="4" y="0"/>
                    <a:pt x="4" y="0"/>
                  </a:cubicBezTo>
                  <a:cubicBezTo>
                    <a:pt x="4" y="0"/>
                    <a:pt x="3" y="0"/>
                    <a:pt x="3" y="0"/>
                  </a:cubicBezTo>
                  <a:cubicBezTo>
                    <a:pt x="3" y="0"/>
                    <a:pt x="3" y="0"/>
                    <a:pt x="3" y="0"/>
                  </a:cubicBezTo>
                  <a:cubicBezTo>
                    <a:pt x="3" y="0"/>
                    <a:pt x="3" y="0"/>
                    <a:pt x="3" y="0"/>
                  </a:cubicBezTo>
                  <a:cubicBezTo>
                    <a:pt x="3" y="0"/>
                    <a:pt x="3" y="0"/>
                    <a:pt x="3" y="0"/>
                  </a:cubicBezTo>
                  <a:cubicBezTo>
                    <a:pt x="2" y="0"/>
                    <a:pt x="2" y="1"/>
                    <a:pt x="2" y="1"/>
                  </a:cubicBezTo>
                  <a:cubicBezTo>
                    <a:pt x="2" y="1"/>
                    <a:pt x="1" y="1"/>
                    <a:pt x="1" y="1"/>
                  </a:cubicBezTo>
                  <a:cubicBezTo>
                    <a:pt x="1" y="2"/>
                    <a:pt x="0" y="3"/>
                    <a:pt x="0" y="3"/>
                  </a:cubicBezTo>
                  <a:cubicBezTo>
                    <a:pt x="0" y="4"/>
                    <a:pt x="0" y="4"/>
                    <a:pt x="0" y="5"/>
                  </a:cubicBezTo>
                  <a:cubicBezTo>
                    <a:pt x="0" y="5"/>
                    <a:pt x="0" y="5"/>
                    <a:pt x="0" y="6"/>
                  </a:cubicBezTo>
                  <a:cubicBezTo>
                    <a:pt x="0" y="6"/>
                    <a:pt x="0" y="6"/>
                    <a:pt x="0" y="6"/>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íṩḻiďê">
              <a:extLst>
                <a:ext uri="{FF2B5EF4-FFF2-40B4-BE49-F238E27FC236}">
                  <a16:creationId xmlns:a16="http://schemas.microsoft.com/office/drawing/2014/main" id="{21961168-D0D9-4BA5-ACEA-8357638B627D}"/>
                </a:ext>
              </a:extLst>
            </p:cNvPr>
            <p:cNvSpPr/>
            <p:nvPr/>
          </p:nvSpPr>
          <p:spPr bwMode="auto">
            <a:xfrm>
              <a:off x="3651251" y="2917826"/>
              <a:ext cx="149225" cy="207963"/>
            </a:xfrm>
            <a:custGeom>
              <a:avLst/>
              <a:gdLst>
                <a:gd name="T0" fmla="*/ 3 w 36"/>
                <a:gd name="T1" fmla="*/ 14 h 50"/>
                <a:gd name="T2" fmla="*/ 26 w 36"/>
                <a:gd name="T3" fmla="*/ 10 h 50"/>
                <a:gd name="T4" fmla="*/ 0 w 36"/>
                <a:gd name="T5" fmla="*/ 42 h 50"/>
                <a:gd name="T6" fmla="*/ 3 w 36"/>
                <a:gd name="T7" fmla="*/ 14 h 50"/>
              </a:gdLst>
              <a:ahLst/>
              <a:cxnLst>
                <a:cxn ang="0">
                  <a:pos x="T0" y="T1"/>
                </a:cxn>
                <a:cxn ang="0">
                  <a:pos x="T2" y="T3"/>
                </a:cxn>
                <a:cxn ang="0">
                  <a:pos x="T4" y="T5"/>
                </a:cxn>
                <a:cxn ang="0">
                  <a:pos x="T6" y="T7"/>
                </a:cxn>
              </a:cxnLst>
              <a:rect l="0" t="0" r="r" b="b"/>
              <a:pathLst>
                <a:path w="36" h="50">
                  <a:moveTo>
                    <a:pt x="3" y="14"/>
                  </a:moveTo>
                  <a:cubicBezTo>
                    <a:pt x="3" y="14"/>
                    <a:pt x="15" y="0"/>
                    <a:pt x="26" y="10"/>
                  </a:cubicBezTo>
                  <a:cubicBezTo>
                    <a:pt x="36" y="20"/>
                    <a:pt x="20" y="50"/>
                    <a:pt x="0" y="42"/>
                  </a:cubicBezTo>
                  <a:lnTo>
                    <a:pt x="3" y="14"/>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îšḷîḋê">
              <a:extLst>
                <a:ext uri="{FF2B5EF4-FFF2-40B4-BE49-F238E27FC236}">
                  <a16:creationId xmlns:a16="http://schemas.microsoft.com/office/drawing/2014/main" id="{9FFD8F51-67AE-458F-BE95-816B914B920B}"/>
                </a:ext>
              </a:extLst>
            </p:cNvPr>
            <p:cNvSpPr/>
            <p:nvPr/>
          </p:nvSpPr>
          <p:spPr bwMode="auto">
            <a:xfrm>
              <a:off x="3651251" y="2968626"/>
              <a:ext cx="115888" cy="127000"/>
            </a:xfrm>
            <a:custGeom>
              <a:avLst/>
              <a:gdLst>
                <a:gd name="T0" fmla="*/ 2 w 28"/>
                <a:gd name="T1" fmla="*/ 13 h 31"/>
                <a:gd name="T2" fmla="*/ 0 w 28"/>
                <a:gd name="T3" fmla="*/ 27 h 31"/>
                <a:gd name="T4" fmla="*/ 20 w 28"/>
                <a:gd name="T5" fmla="*/ 3 h 31"/>
                <a:gd name="T6" fmla="*/ 2 w 28"/>
                <a:gd name="T7" fmla="*/ 13 h 31"/>
              </a:gdLst>
              <a:ahLst/>
              <a:cxnLst>
                <a:cxn ang="0">
                  <a:pos x="T0" y="T1"/>
                </a:cxn>
                <a:cxn ang="0">
                  <a:pos x="T2" y="T3"/>
                </a:cxn>
                <a:cxn ang="0">
                  <a:pos x="T4" y="T5"/>
                </a:cxn>
                <a:cxn ang="0">
                  <a:pos x="T6" y="T7"/>
                </a:cxn>
              </a:cxnLst>
              <a:rect l="0" t="0" r="r" b="b"/>
              <a:pathLst>
                <a:path w="28" h="31">
                  <a:moveTo>
                    <a:pt x="2" y="13"/>
                  </a:moveTo>
                  <a:cubicBezTo>
                    <a:pt x="0" y="27"/>
                    <a:pt x="0" y="27"/>
                    <a:pt x="0" y="27"/>
                  </a:cubicBezTo>
                  <a:cubicBezTo>
                    <a:pt x="18" y="31"/>
                    <a:pt x="28" y="6"/>
                    <a:pt x="20" y="3"/>
                  </a:cubicBezTo>
                  <a:cubicBezTo>
                    <a:pt x="14" y="0"/>
                    <a:pt x="5" y="8"/>
                    <a:pt x="2" y="13"/>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îṧlíḑé">
              <a:extLst>
                <a:ext uri="{FF2B5EF4-FFF2-40B4-BE49-F238E27FC236}">
                  <a16:creationId xmlns:a16="http://schemas.microsoft.com/office/drawing/2014/main" id="{CBF47B82-DDEC-4B26-B437-F7E9412ECD82}"/>
                </a:ext>
              </a:extLst>
            </p:cNvPr>
            <p:cNvSpPr/>
            <p:nvPr/>
          </p:nvSpPr>
          <p:spPr bwMode="auto">
            <a:xfrm>
              <a:off x="3660776" y="2971801"/>
              <a:ext cx="85725" cy="49213"/>
            </a:xfrm>
            <a:custGeom>
              <a:avLst/>
              <a:gdLst>
                <a:gd name="T0" fmla="*/ 21 w 21"/>
                <a:gd name="T1" fmla="*/ 7 h 12"/>
                <a:gd name="T2" fmla="*/ 21 w 21"/>
                <a:gd name="T3" fmla="*/ 7 h 12"/>
                <a:gd name="T4" fmla="*/ 21 w 21"/>
                <a:gd name="T5" fmla="*/ 6 h 12"/>
                <a:gd name="T6" fmla="*/ 19 w 21"/>
                <a:gd name="T7" fmla="*/ 3 h 12"/>
                <a:gd name="T8" fmla="*/ 18 w 21"/>
                <a:gd name="T9" fmla="*/ 3 h 12"/>
                <a:gd name="T10" fmla="*/ 18 w 21"/>
                <a:gd name="T11" fmla="*/ 3 h 12"/>
                <a:gd name="T12" fmla="*/ 18 w 21"/>
                <a:gd name="T13" fmla="*/ 3 h 12"/>
                <a:gd name="T14" fmla="*/ 18 w 21"/>
                <a:gd name="T15" fmla="*/ 3 h 12"/>
                <a:gd name="T16" fmla="*/ 18 w 21"/>
                <a:gd name="T17" fmla="*/ 3 h 12"/>
                <a:gd name="T18" fmla="*/ 18 w 21"/>
                <a:gd name="T19" fmla="*/ 3 h 12"/>
                <a:gd name="T20" fmla="*/ 18 w 21"/>
                <a:gd name="T21" fmla="*/ 3 h 12"/>
                <a:gd name="T22" fmla="*/ 18 w 21"/>
                <a:gd name="T23" fmla="*/ 2 h 12"/>
                <a:gd name="T24" fmla="*/ 18 w 21"/>
                <a:gd name="T25" fmla="*/ 2 h 12"/>
                <a:gd name="T26" fmla="*/ 17 w 21"/>
                <a:gd name="T27" fmla="*/ 2 h 12"/>
                <a:gd name="T28" fmla="*/ 17 w 21"/>
                <a:gd name="T29" fmla="*/ 2 h 12"/>
                <a:gd name="T30" fmla="*/ 16 w 21"/>
                <a:gd name="T31" fmla="*/ 2 h 12"/>
                <a:gd name="T32" fmla="*/ 16 w 21"/>
                <a:gd name="T33" fmla="*/ 2 h 12"/>
                <a:gd name="T34" fmla="*/ 11 w 21"/>
                <a:gd name="T35" fmla="*/ 3 h 12"/>
                <a:gd name="T36" fmla="*/ 9 w 21"/>
                <a:gd name="T37" fmla="*/ 5 h 12"/>
                <a:gd name="T38" fmla="*/ 7 w 21"/>
                <a:gd name="T39" fmla="*/ 6 h 12"/>
                <a:gd name="T40" fmla="*/ 3 w 21"/>
                <a:gd name="T41" fmla="*/ 9 h 12"/>
                <a:gd name="T42" fmla="*/ 0 w 21"/>
                <a:gd name="T43" fmla="*/ 12 h 12"/>
                <a:gd name="T44" fmla="*/ 0 w 21"/>
                <a:gd name="T45" fmla="*/ 11 h 12"/>
                <a:gd name="T46" fmla="*/ 2 w 21"/>
                <a:gd name="T47" fmla="*/ 8 h 12"/>
                <a:gd name="T48" fmla="*/ 4 w 21"/>
                <a:gd name="T49" fmla="*/ 6 h 12"/>
                <a:gd name="T50" fmla="*/ 5 w 21"/>
                <a:gd name="T51" fmla="*/ 4 h 12"/>
                <a:gd name="T52" fmla="*/ 10 w 21"/>
                <a:gd name="T53" fmla="*/ 1 h 12"/>
                <a:gd name="T54" fmla="*/ 13 w 21"/>
                <a:gd name="T55" fmla="*/ 0 h 12"/>
                <a:gd name="T56" fmla="*/ 16 w 21"/>
                <a:gd name="T57" fmla="*/ 0 h 12"/>
                <a:gd name="T58" fmla="*/ 16 w 21"/>
                <a:gd name="T59" fmla="*/ 0 h 12"/>
                <a:gd name="T60" fmla="*/ 17 w 21"/>
                <a:gd name="T61" fmla="*/ 0 h 12"/>
                <a:gd name="T62" fmla="*/ 18 w 21"/>
                <a:gd name="T63" fmla="*/ 0 h 12"/>
                <a:gd name="T64" fmla="*/ 18 w 21"/>
                <a:gd name="T65" fmla="*/ 1 h 12"/>
                <a:gd name="T66" fmla="*/ 19 w 21"/>
                <a:gd name="T67" fmla="*/ 1 h 12"/>
                <a:gd name="T68" fmla="*/ 19 w 21"/>
                <a:gd name="T69" fmla="*/ 1 h 12"/>
                <a:gd name="T70" fmla="*/ 19 w 21"/>
                <a:gd name="T71" fmla="*/ 1 h 12"/>
                <a:gd name="T72" fmla="*/ 19 w 21"/>
                <a:gd name="T73" fmla="*/ 1 h 12"/>
                <a:gd name="T74" fmla="*/ 20 w 21"/>
                <a:gd name="T75" fmla="*/ 2 h 12"/>
                <a:gd name="T76" fmla="*/ 21 w 21"/>
                <a:gd name="T77" fmla="*/ 4 h 12"/>
                <a:gd name="T78" fmla="*/ 21 w 21"/>
                <a:gd name="T79" fmla="*/ 6 h 12"/>
                <a:gd name="T80" fmla="*/ 21 w 21"/>
                <a:gd name="T81" fmla="*/ 7 h 12"/>
                <a:gd name="T82" fmla="*/ 21 w 21"/>
                <a:gd name="T8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2">
                  <a:moveTo>
                    <a:pt x="21" y="7"/>
                  </a:moveTo>
                  <a:cubicBezTo>
                    <a:pt x="21" y="7"/>
                    <a:pt x="21" y="7"/>
                    <a:pt x="21" y="7"/>
                  </a:cubicBezTo>
                  <a:cubicBezTo>
                    <a:pt x="21" y="6"/>
                    <a:pt x="21" y="6"/>
                    <a:pt x="21" y="6"/>
                  </a:cubicBezTo>
                  <a:cubicBezTo>
                    <a:pt x="20" y="5"/>
                    <a:pt x="20" y="4"/>
                    <a:pt x="19" y="3"/>
                  </a:cubicBezTo>
                  <a:cubicBezTo>
                    <a:pt x="19" y="3"/>
                    <a:pt x="19"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2"/>
                    <a:pt x="18" y="2"/>
                    <a:pt x="18" y="2"/>
                  </a:cubicBezTo>
                  <a:cubicBezTo>
                    <a:pt x="18" y="2"/>
                    <a:pt x="18" y="2"/>
                    <a:pt x="18" y="2"/>
                  </a:cubicBezTo>
                  <a:cubicBezTo>
                    <a:pt x="17" y="2"/>
                    <a:pt x="17" y="2"/>
                    <a:pt x="17" y="2"/>
                  </a:cubicBezTo>
                  <a:cubicBezTo>
                    <a:pt x="17" y="2"/>
                    <a:pt x="17" y="2"/>
                    <a:pt x="17" y="2"/>
                  </a:cubicBezTo>
                  <a:cubicBezTo>
                    <a:pt x="16" y="2"/>
                    <a:pt x="16" y="2"/>
                    <a:pt x="16" y="2"/>
                  </a:cubicBezTo>
                  <a:cubicBezTo>
                    <a:pt x="16" y="2"/>
                    <a:pt x="16" y="2"/>
                    <a:pt x="16" y="2"/>
                  </a:cubicBezTo>
                  <a:cubicBezTo>
                    <a:pt x="14" y="2"/>
                    <a:pt x="13" y="3"/>
                    <a:pt x="11" y="3"/>
                  </a:cubicBezTo>
                  <a:cubicBezTo>
                    <a:pt x="10" y="4"/>
                    <a:pt x="10" y="4"/>
                    <a:pt x="9" y="5"/>
                  </a:cubicBezTo>
                  <a:cubicBezTo>
                    <a:pt x="8" y="5"/>
                    <a:pt x="7" y="6"/>
                    <a:pt x="7" y="6"/>
                  </a:cubicBezTo>
                  <a:cubicBezTo>
                    <a:pt x="6" y="7"/>
                    <a:pt x="4" y="8"/>
                    <a:pt x="3" y="9"/>
                  </a:cubicBezTo>
                  <a:cubicBezTo>
                    <a:pt x="1" y="11"/>
                    <a:pt x="0" y="12"/>
                    <a:pt x="0" y="12"/>
                  </a:cubicBezTo>
                  <a:cubicBezTo>
                    <a:pt x="0" y="12"/>
                    <a:pt x="0" y="11"/>
                    <a:pt x="0" y="11"/>
                  </a:cubicBezTo>
                  <a:cubicBezTo>
                    <a:pt x="1" y="10"/>
                    <a:pt x="1" y="9"/>
                    <a:pt x="2" y="8"/>
                  </a:cubicBezTo>
                  <a:cubicBezTo>
                    <a:pt x="3" y="7"/>
                    <a:pt x="3" y="7"/>
                    <a:pt x="4" y="6"/>
                  </a:cubicBezTo>
                  <a:cubicBezTo>
                    <a:pt x="4" y="6"/>
                    <a:pt x="5" y="5"/>
                    <a:pt x="5" y="4"/>
                  </a:cubicBezTo>
                  <a:cubicBezTo>
                    <a:pt x="7" y="3"/>
                    <a:pt x="8" y="2"/>
                    <a:pt x="10" y="1"/>
                  </a:cubicBezTo>
                  <a:cubicBezTo>
                    <a:pt x="11" y="1"/>
                    <a:pt x="12" y="1"/>
                    <a:pt x="13" y="0"/>
                  </a:cubicBezTo>
                  <a:cubicBezTo>
                    <a:pt x="14" y="0"/>
                    <a:pt x="15" y="0"/>
                    <a:pt x="16" y="0"/>
                  </a:cubicBezTo>
                  <a:cubicBezTo>
                    <a:pt x="16" y="0"/>
                    <a:pt x="16" y="0"/>
                    <a:pt x="16" y="0"/>
                  </a:cubicBezTo>
                  <a:cubicBezTo>
                    <a:pt x="17" y="0"/>
                    <a:pt x="17" y="0"/>
                    <a:pt x="17" y="0"/>
                  </a:cubicBezTo>
                  <a:cubicBezTo>
                    <a:pt x="17" y="0"/>
                    <a:pt x="17" y="0"/>
                    <a:pt x="18" y="0"/>
                  </a:cubicBezTo>
                  <a:cubicBezTo>
                    <a:pt x="18" y="1"/>
                    <a:pt x="18" y="1"/>
                    <a:pt x="18" y="1"/>
                  </a:cubicBezTo>
                  <a:cubicBezTo>
                    <a:pt x="19" y="1"/>
                    <a:pt x="19" y="1"/>
                    <a:pt x="19" y="1"/>
                  </a:cubicBezTo>
                  <a:cubicBezTo>
                    <a:pt x="19" y="1"/>
                    <a:pt x="19" y="1"/>
                    <a:pt x="19" y="1"/>
                  </a:cubicBezTo>
                  <a:cubicBezTo>
                    <a:pt x="19" y="1"/>
                    <a:pt x="19" y="1"/>
                    <a:pt x="19" y="1"/>
                  </a:cubicBezTo>
                  <a:cubicBezTo>
                    <a:pt x="19" y="1"/>
                    <a:pt x="19" y="1"/>
                    <a:pt x="19" y="1"/>
                  </a:cubicBezTo>
                  <a:cubicBezTo>
                    <a:pt x="20" y="2"/>
                    <a:pt x="20" y="2"/>
                    <a:pt x="20" y="2"/>
                  </a:cubicBezTo>
                  <a:cubicBezTo>
                    <a:pt x="21" y="3"/>
                    <a:pt x="21" y="4"/>
                    <a:pt x="21" y="4"/>
                  </a:cubicBezTo>
                  <a:cubicBezTo>
                    <a:pt x="21" y="5"/>
                    <a:pt x="21" y="5"/>
                    <a:pt x="21" y="6"/>
                  </a:cubicBezTo>
                  <a:cubicBezTo>
                    <a:pt x="21" y="6"/>
                    <a:pt x="21" y="6"/>
                    <a:pt x="21" y="7"/>
                  </a:cubicBezTo>
                  <a:cubicBezTo>
                    <a:pt x="21" y="7"/>
                    <a:pt x="21" y="7"/>
                    <a:pt x="21" y="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ïṩľîḋé">
              <a:extLst>
                <a:ext uri="{FF2B5EF4-FFF2-40B4-BE49-F238E27FC236}">
                  <a16:creationId xmlns:a16="http://schemas.microsoft.com/office/drawing/2014/main" id="{31A20D77-1C4C-42A6-ABCF-B28A2A83E3A6}"/>
                </a:ext>
              </a:extLst>
            </p:cNvPr>
            <p:cNvSpPr/>
            <p:nvPr/>
          </p:nvSpPr>
          <p:spPr bwMode="auto">
            <a:xfrm>
              <a:off x="3370264" y="3157538"/>
              <a:ext cx="133350" cy="228600"/>
            </a:xfrm>
            <a:custGeom>
              <a:avLst/>
              <a:gdLst>
                <a:gd name="T0" fmla="*/ 3 w 32"/>
                <a:gd name="T1" fmla="*/ 0 h 55"/>
                <a:gd name="T2" fmla="*/ 32 w 32"/>
                <a:gd name="T3" fmla="*/ 1 h 55"/>
                <a:gd name="T4" fmla="*/ 31 w 32"/>
                <a:gd name="T5" fmla="*/ 46 h 55"/>
                <a:gd name="T6" fmla="*/ 16 w 32"/>
                <a:gd name="T7" fmla="*/ 55 h 55"/>
                <a:gd name="T8" fmla="*/ 0 w 32"/>
                <a:gd name="T9" fmla="*/ 45 h 55"/>
                <a:gd name="T10" fmla="*/ 3 w 32"/>
                <a:gd name="T11" fmla="*/ 0 h 55"/>
              </a:gdLst>
              <a:ahLst/>
              <a:cxnLst>
                <a:cxn ang="0">
                  <a:pos x="T0" y="T1"/>
                </a:cxn>
                <a:cxn ang="0">
                  <a:pos x="T2" y="T3"/>
                </a:cxn>
                <a:cxn ang="0">
                  <a:pos x="T4" y="T5"/>
                </a:cxn>
                <a:cxn ang="0">
                  <a:pos x="T6" y="T7"/>
                </a:cxn>
                <a:cxn ang="0">
                  <a:pos x="T8" y="T9"/>
                </a:cxn>
                <a:cxn ang="0">
                  <a:pos x="T10" y="T11"/>
                </a:cxn>
              </a:cxnLst>
              <a:rect l="0" t="0" r="r" b="b"/>
              <a:pathLst>
                <a:path w="32" h="55">
                  <a:moveTo>
                    <a:pt x="3" y="0"/>
                  </a:moveTo>
                  <a:cubicBezTo>
                    <a:pt x="32" y="1"/>
                    <a:pt x="32" y="1"/>
                    <a:pt x="32" y="1"/>
                  </a:cubicBezTo>
                  <a:cubicBezTo>
                    <a:pt x="32" y="1"/>
                    <a:pt x="31" y="46"/>
                    <a:pt x="31" y="46"/>
                  </a:cubicBezTo>
                  <a:cubicBezTo>
                    <a:pt x="31" y="46"/>
                    <a:pt x="29" y="55"/>
                    <a:pt x="16" y="55"/>
                  </a:cubicBezTo>
                  <a:cubicBezTo>
                    <a:pt x="3" y="55"/>
                    <a:pt x="0" y="45"/>
                    <a:pt x="0" y="45"/>
                  </a:cubicBezTo>
                  <a:cubicBezTo>
                    <a:pt x="1" y="45"/>
                    <a:pt x="3" y="0"/>
                    <a:pt x="3" y="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î$ḻîďe">
              <a:extLst>
                <a:ext uri="{FF2B5EF4-FFF2-40B4-BE49-F238E27FC236}">
                  <a16:creationId xmlns:a16="http://schemas.microsoft.com/office/drawing/2014/main" id="{D50B0A3F-903A-46DD-9B14-4230FBBEF821}"/>
                </a:ext>
              </a:extLst>
            </p:cNvPr>
            <p:cNvSpPr/>
            <p:nvPr/>
          </p:nvSpPr>
          <p:spPr bwMode="auto">
            <a:xfrm>
              <a:off x="3375026" y="3224213"/>
              <a:ext cx="128588" cy="115888"/>
            </a:xfrm>
            <a:custGeom>
              <a:avLst/>
              <a:gdLst>
                <a:gd name="T0" fmla="*/ 1 w 31"/>
                <a:gd name="T1" fmla="*/ 0 h 28"/>
                <a:gd name="T2" fmla="*/ 30 w 31"/>
                <a:gd name="T3" fmla="*/ 2 h 28"/>
                <a:gd name="T4" fmla="*/ 31 w 31"/>
                <a:gd name="T5" fmla="*/ 19 h 28"/>
                <a:gd name="T6" fmla="*/ 16 w 31"/>
                <a:gd name="T7" fmla="*/ 28 h 28"/>
                <a:gd name="T8" fmla="*/ 0 w 31"/>
                <a:gd name="T9" fmla="*/ 18 h 28"/>
                <a:gd name="T10" fmla="*/ 1 w 31"/>
                <a:gd name="T11" fmla="*/ 0 h 28"/>
              </a:gdLst>
              <a:ahLst/>
              <a:cxnLst>
                <a:cxn ang="0">
                  <a:pos x="T0" y="T1"/>
                </a:cxn>
                <a:cxn ang="0">
                  <a:pos x="T2" y="T3"/>
                </a:cxn>
                <a:cxn ang="0">
                  <a:pos x="T4" y="T5"/>
                </a:cxn>
                <a:cxn ang="0">
                  <a:pos x="T6" y="T7"/>
                </a:cxn>
                <a:cxn ang="0">
                  <a:pos x="T8" y="T9"/>
                </a:cxn>
                <a:cxn ang="0">
                  <a:pos x="T10" y="T11"/>
                </a:cxn>
              </a:cxnLst>
              <a:rect l="0" t="0" r="r" b="b"/>
              <a:pathLst>
                <a:path w="31" h="28">
                  <a:moveTo>
                    <a:pt x="1" y="0"/>
                  </a:moveTo>
                  <a:cubicBezTo>
                    <a:pt x="30" y="2"/>
                    <a:pt x="30" y="2"/>
                    <a:pt x="30" y="2"/>
                  </a:cubicBezTo>
                  <a:cubicBezTo>
                    <a:pt x="30" y="2"/>
                    <a:pt x="31" y="19"/>
                    <a:pt x="31" y="19"/>
                  </a:cubicBezTo>
                  <a:cubicBezTo>
                    <a:pt x="31" y="19"/>
                    <a:pt x="28" y="28"/>
                    <a:pt x="16" y="28"/>
                  </a:cubicBezTo>
                  <a:cubicBezTo>
                    <a:pt x="3" y="27"/>
                    <a:pt x="0" y="18"/>
                    <a:pt x="0" y="18"/>
                  </a:cubicBezTo>
                  <a:cubicBezTo>
                    <a:pt x="0" y="18"/>
                    <a:pt x="1" y="0"/>
                    <a:pt x="1"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îslîḋé">
              <a:extLst>
                <a:ext uri="{FF2B5EF4-FFF2-40B4-BE49-F238E27FC236}">
                  <a16:creationId xmlns:a16="http://schemas.microsoft.com/office/drawing/2014/main" id="{D4B06F1B-C091-4036-A599-E6C8A7D98B05}"/>
                </a:ext>
              </a:extLst>
            </p:cNvPr>
            <p:cNvSpPr/>
            <p:nvPr/>
          </p:nvSpPr>
          <p:spPr bwMode="auto">
            <a:xfrm>
              <a:off x="3379789" y="3190876"/>
              <a:ext cx="123825" cy="61913"/>
            </a:xfrm>
            <a:custGeom>
              <a:avLst/>
              <a:gdLst>
                <a:gd name="T0" fmla="*/ 1 w 30"/>
                <a:gd name="T1" fmla="*/ 0 h 15"/>
                <a:gd name="T2" fmla="*/ 30 w 30"/>
                <a:gd name="T3" fmla="*/ 1 h 15"/>
                <a:gd name="T4" fmla="*/ 30 w 30"/>
                <a:gd name="T5" fmla="*/ 12 h 15"/>
                <a:gd name="T6" fmla="*/ 21 w 30"/>
                <a:gd name="T7" fmla="*/ 14 h 15"/>
                <a:gd name="T8" fmla="*/ 0 w 30"/>
                <a:gd name="T9" fmla="*/ 11 h 15"/>
                <a:gd name="T10" fmla="*/ 1 w 30"/>
                <a:gd name="T11" fmla="*/ 0 h 15"/>
              </a:gdLst>
              <a:ahLst/>
              <a:cxnLst>
                <a:cxn ang="0">
                  <a:pos x="T0" y="T1"/>
                </a:cxn>
                <a:cxn ang="0">
                  <a:pos x="T2" y="T3"/>
                </a:cxn>
                <a:cxn ang="0">
                  <a:pos x="T4" y="T5"/>
                </a:cxn>
                <a:cxn ang="0">
                  <a:pos x="T6" y="T7"/>
                </a:cxn>
                <a:cxn ang="0">
                  <a:pos x="T8" y="T9"/>
                </a:cxn>
                <a:cxn ang="0">
                  <a:pos x="T10" y="T11"/>
                </a:cxn>
              </a:cxnLst>
              <a:rect l="0" t="0" r="r" b="b"/>
              <a:pathLst>
                <a:path w="30" h="15">
                  <a:moveTo>
                    <a:pt x="1" y="0"/>
                  </a:moveTo>
                  <a:cubicBezTo>
                    <a:pt x="30" y="1"/>
                    <a:pt x="30" y="1"/>
                    <a:pt x="30" y="1"/>
                  </a:cubicBezTo>
                  <a:cubicBezTo>
                    <a:pt x="30" y="1"/>
                    <a:pt x="30" y="7"/>
                    <a:pt x="30" y="12"/>
                  </a:cubicBezTo>
                  <a:cubicBezTo>
                    <a:pt x="30" y="13"/>
                    <a:pt x="22" y="14"/>
                    <a:pt x="21" y="14"/>
                  </a:cubicBezTo>
                  <a:cubicBezTo>
                    <a:pt x="14" y="15"/>
                    <a:pt x="7" y="13"/>
                    <a:pt x="0" y="11"/>
                  </a:cubicBezTo>
                  <a:cubicBezTo>
                    <a:pt x="0" y="6"/>
                    <a:pt x="1" y="0"/>
                    <a:pt x="1"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isḷïḓe">
              <a:extLst>
                <a:ext uri="{FF2B5EF4-FFF2-40B4-BE49-F238E27FC236}">
                  <a16:creationId xmlns:a16="http://schemas.microsoft.com/office/drawing/2014/main" id="{8E6B4D2D-F0E6-4090-BD0D-1E4CBFDC3ACC}"/>
                </a:ext>
              </a:extLst>
            </p:cNvPr>
            <p:cNvSpPr/>
            <p:nvPr/>
          </p:nvSpPr>
          <p:spPr bwMode="auto">
            <a:xfrm>
              <a:off x="3160714" y="2641601"/>
              <a:ext cx="590550" cy="554038"/>
            </a:xfrm>
            <a:custGeom>
              <a:avLst/>
              <a:gdLst>
                <a:gd name="T0" fmla="*/ 1 w 143"/>
                <a:gd name="T1" fmla="*/ 64 h 134"/>
                <a:gd name="T2" fmla="*/ 68 w 143"/>
                <a:gd name="T3" fmla="*/ 133 h 134"/>
                <a:gd name="T4" fmla="*/ 141 w 143"/>
                <a:gd name="T5" fmla="*/ 70 h 134"/>
                <a:gd name="T6" fmla="*/ 74 w 143"/>
                <a:gd name="T7" fmla="*/ 2 h 134"/>
                <a:gd name="T8" fmla="*/ 1 w 143"/>
                <a:gd name="T9" fmla="*/ 64 h 134"/>
              </a:gdLst>
              <a:ahLst/>
              <a:cxnLst>
                <a:cxn ang="0">
                  <a:pos x="T0" y="T1"/>
                </a:cxn>
                <a:cxn ang="0">
                  <a:pos x="T2" y="T3"/>
                </a:cxn>
                <a:cxn ang="0">
                  <a:pos x="T4" y="T5"/>
                </a:cxn>
                <a:cxn ang="0">
                  <a:pos x="T6" y="T7"/>
                </a:cxn>
                <a:cxn ang="0">
                  <a:pos x="T8" y="T9"/>
                </a:cxn>
              </a:cxnLst>
              <a:rect l="0" t="0" r="r" b="b"/>
              <a:pathLst>
                <a:path w="143" h="134">
                  <a:moveTo>
                    <a:pt x="1" y="64"/>
                  </a:moveTo>
                  <a:cubicBezTo>
                    <a:pt x="0" y="101"/>
                    <a:pt x="30" y="131"/>
                    <a:pt x="68" y="133"/>
                  </a:cubicBezTo>
                  <a:cubicBezTo>
                    <a:pt x="107" y="134"/>
                    <a:pt x="140" y="106"/>
                    <a:pt x="141" y="70"/>
                  </a:cubicBezTo>
                  <a:cubicBezTo>
                    <a:pt x="143" y="34"/>
                    <a:pt x="112" y="3"/>
                    <a:pt x="74" y="2"/>
                  </a:cubicBezTo>
                  <a:cubicBezTo>
                    <a:pt x="35" y="0"/>
                    <a:pt x="2" y="28"/>
                    <a:pt x="1" y="64"/>
                  </a:cubicBezTo>
                  <a:close/>
                </a:path>
              </a:pathLst>
            </a:custGeom>
            <a:solidFill>
              <a:srgbClr val="3E15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íṣľídé">
              <a:extLst>
                <a:ext uri="{FF2B5EF4-FFF2-40B4-BE49-F238E27FC236}">
                  <a16:creationId xmlns:a16="http://schemas.microsoft.com/office/drawing/2014/main" id="{C565AB86-EF8C-478A-A564-12EF2174AF04}"/>
                </a:ext>
              </a:extLst>
            </p:cNvPr>
            <p:cNvSpPr/>
            <p:nvPr/>
          </p:nvSpPr>
          <p:spPr bwMode="auto">
            <a:xfrm>
              <a:off x="3192464" y="2698751"/>
              <a:ext cx="512763" cy="558800"/>
            </a:xfrm>
            <a:custGeom>
              <a:avLst/>
              <a:gdLst>
                <a:gd name="T0" fmla="*/ 0 w 124"/>
                <a:gd name="T1" fmla="*/ 50 h 135"/>
                <a:gd name="T2" fmla="*/ 32 w 124"/>
                <a:gd name="T3" fmla="*/ 4 h 135"/>
                <a:gd name="T4" fmla="*/ 64 w 124"/>
                <a:gd name="T5" fmla="*/ 0 h 135"/>
                <a:gd name="T6" fmla="*/ 96 w 124"/>
                <a:gd name="T7" fmla="*/ 7 h 135"/>
                <a:gd name="T8" fmla="*/ 112 w 124"/>
                <a:gd name="T9" fmla="*/ 42 h 135"/>
                <a:gd name="T10" fmla="*/ 123 w 124"/>
                <a:gd name="T11" fmla="*/ 55 h 135"/>
                <a:gd name="T12" fmla="*/ 123 w 124"/>
                <a:gd name="T13" fmla="*/ 67 h 135"/>
                <a:gd name="T14" fmla="*/ 117 w 124"/>
                <a:gd name="T15" fmla="*/ 95 h 135"/>
                <a:gd name="T16" fmla="*/ 97 w 124"/>
                <a:gd name="T17" fmla="*/ 122 h 135"/>
                <a:gd name="T18" fmla="*/ 80 w 124"/>
                <a:gd name="T19" fmla="*/ 131 h 135"/>
                <a:gd name="T20" fmla="*/ 49 w 124"/>
                <a:gd name="T21" fmla="*/ 132 h 135"/>
                <a:gd name="T22" fmla="*/ 28 w 124"/>
                <a:gd name="T23" fmla="*/ 124 h 135"/>
                <a:gd name="T24" fmla="*/ 6 w 124"/>
                <a:gd name="T25" fmla="*/ 97 h 135"/>
                <a:gd name="T26" fmla="*/ 0 w 124"/>
                <a:gd name="T27" fmla="*/ 67 h 135"/>
                <a:gd name="T28" fmla="*/ 0 w 124"/>
                <a:gd name="T29" fmla="*/ 50 h 135"/>
                <a:gd name="T30" fmla="*/ 0 w 124"/>
                <a:gd name="T31" fmla="*/ 5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35">
                  <a:moveTo>
                    <a:pt x="0" y="50"/>
                  </a:moveTo>
                  <a:cubicBezTo>
                    <a:pt x="2" y="30"/>
                    <a:pt x="11" y="11"/>
                    <a:pt x="32" y="4"/>
                  </a:cubicBezTo>
                  <a:cubicBezTo>
                    <a:pt x="42" y="1"/>
                    <a:pt x="53" y="0"/>
                    <a:pt x="64" y="0"/>
                  </a:cubicBezTo>
                  <a:cubicBezTo>
                    <a:pt x="75" y="1"/>
                    <a:pt x="86" y="2"/>
                    <a:pt x="96" y="7"/>
                  </a:cubicBezTo>
                  <a:cubicBezTo>
                    <a:pt x="114" y="14"/>
                    <a:pt x="111" y="23"/>
                    <a:pt x="112" y="42"/>
                  </a:cubicBezTo>
                  <a:cubicBezTo>
                    <a:pt x="112" y="44"/>
                    <a:pt x="123" y="53"/>
                    <a:pt x="123" y="55"/>
                  </a:cubicBezTo>
                  <a:cubicBezTo>
                    <a:pt x="123" y="59"/>
                    <a:pt x="124" y="63"/>
                    <a:pt x="123" y="67"/>
                  </a:cubicBezTo>
                  <a:cubicBezTo>
                    <a:pt x="123" y="77"/>
                    <a:pt x="121" y="86"/>
                    <a:pt x="117" y="95"/>
                  </a:cubicBezTo>
                  <a:cubicBezTo>
                    <a:pt x="113" y="105"/>
                    <a:pt x="107" y="115"/>
                    <a:pt x="97" y="122"/>
                  </a:cubicBezTo>
                  <a:cubicBezTo>
                    <a:pt x="92" y="126"/>
                    <a:pt x="86" y="129"/>
                    <a:pt x="80" y="131"/>
                  </a:cubicBezTo>
                  <a:cubicBezTo>
                    <a:pt x="69" y="134"/>
                    <a:pt x="59" y="135"/>
                    <a:pt x="49" y="132"/>
                  </a:cubicBezTo>
                  <a:cubicBezTo>
                    <a:pt x="41" y="131"/>
                    <a:pt x="34" y="128"/>
                    <a:pt x="28" y="124"/>
                  </a:cubicBezTo>
                  <a:cubicBezTo>
                    <a:pt x="18" y="118"/>
                    <a:pt x="10" y="108"/>
                    <a:pt x="6" y="97"/>
                  </a:cubicBezTo>
                  <a:cubicBezTo>
                    <a:pt x="2" y="87"/>
                    <a:pt x="0" y="77"/>
                    <a:pt x="0" y="67"/>
                  </a:cubicBezTo>
                  <a:cubicBezTo>
                    <a:pt x="0" y="61"/>
                    <a:pt x="0" y="56"/>
                    <a:pt x="0" y="50"/>
                  </a:cubicBezTo>
                  <a:cubicBezTo>
                    <a:pt x="0" y="50"/>
                    <a:pt x="0" y="50"/>
                    <a:pt x="0" y="5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ï$ḻïḑê">
              <a:extLst>
                <a:ext uri="{FF2B5EF4-FFF2-40B4-BE49-F238E27FC236}">
                  <a16:creationId xmlns:a16="http://schemas.microsoft.com/office/drawing/2014/main" id="{B93B73D3-4571-4F33-BB42-4B48AADB1DC7}"/>
                </a:ext>
              </a:extLst>
            </p:cNvPr>
            <p:cNvSpPr/>
            <p:nvPr/>
          </p:nvSpPr>
          <p:spPr bwMode="auto">
            <a:xfrm>
              <a:off x="3305176" y="2943226"/>
              <a:ext cx="77788" cy="87313"/>
            </a:xfrm>
            <a:custGeom>
              <a:avLst/>
              <a:gdLst>
                <a:gd name="T0" fmla="*/ 19 w 19"/>
                <a:gd name="T1" fmla="*/ 11 h 21"/>
                <a:gd name="T2" fmla="*/ 10 w 19"/>
                <a:gd name="T3" fmla="*/ 21 h 21"/>
                <a:gd name="T4" fmla="*/ 0 w 19"/>
                <a:gd name="T5" fmla="*/ 11 h 21"/>
                <a:gd name="T6" fmla="*/ 10 w 19"/>
                <a:gd name="T7" fmla="*/ 0 h 21"/>
                <a:gd name="T8" fmla="*/ 19 w 19"/>
                <a:gd name="T9" fmla="*/ 11 h 21"/>
              </a:gdLst>
              <a:ahLst/>
              <a:cxnLst>
                <a:cxn ang="0">
                  <a:pos x="T0" y="T1"/>
                </a:cxn>
                <a:cxn ang="0">
                  <a:pos x="T2" y="T3"/>
                </a:cxn>
                <a:cxn ang="0">
                  <a:pos x="T4" y="T5"/>
                </a:cxn>
                <a:cxn ang="0">
                  <a:pos x="T6" y="T7"/>
                </a:cxn>
                <a:cxn ang="0">
                  <a:pos x="T8" y="T9"/>
                </a:cxn>
              </a:cxnLst>
              <a:rect l="0" t="0" r="r" b="b"/>
              <a:pathLst>
                <a:path w="19" h="21">
                  <a:moveTo>
                    <a:pt x="19" y="11"/>
                  </a:moveTo>
                  <a:cubicBezTo>
                    <a:pt x="19" y="17"/>
                    <a:pt x="15" y="21"/>
                    <a:pt x="10" y="21"/>
                  </a:cubicBezTo>
                  <a:cubicBezTo>
                    <a:pt x="4" y="21"/>
                    <a:pt x="0" y="17"/>
                    <a:pt x="0" y="11"/>
                  </a:cubicBezTo>
                  <a:cubicBezTo>
                    <a:pt x="0" y="5"/>
                    <a:pt x="4" y="0"/>
                    <a:pt x="10" y="0"/>
                  </a:cubicBezTo>
                  <a:cubicBezTo>
                    <a:pt x="15" y="1"/>
                    <a:pt x="19" y="5"/>
                    <a:pt x="19" y="11"/>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iš1iḍé">
              <a:extLst>
                <a:ext uri="{FF2B5EF4-FFF2-40B4-BE49-F238E27FC236}">
                  <a16:creationId xmlns:a16="http://schemas.microsoft.com/office/drawing/2014/main" id="{3F15C5B5-B2FC-437A-9187-A83FA509DC20}"/>
                </a:ext>
              </a:extLst>
            </p:cNvPr>
            <p:cNvSpPr/>
            <p:nvPr/>
          </p:nvSpPr>
          <p:spPr bwMode="auto">
            <a:xfrm>
              <a:off x="3305176" y="2935288"/>
              <a:ext cx="77788" cy="857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is1îḋe">
              <a:extLst>
                <a:ext uri="{FF2B5EF4-FFF2-40B4-BE49-F238E27FC236}">
                  <a16:creationId xmlns:a16="http://schemas.microsoft.com/office/drawing/2014/main" id="{F90D2A0C-3840-4DC6-9A80-EA5AD2D8F8B6}"/>
                </a:ext>
              </a:extLst>
            </p:cNvPr>
            <p:cNvSpPr/>
            <p:nvPr/>
          </p:nvSpPr>
          <p:spPr bwMode="auto">
            <a:xfrm>
              <a:off x="3338514" y="2951163"/>
              <a:ext cx="31750"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îṧľíḋé">
              <a:extLst>
                <a:ext uri="{FF2B5EF4-FFF2-40B4-BE49-F238E27FC236}">
                  <a16:creationId xmlns:a16="http://schemas.microsoft.com/office/drawing/2014/main" id="{AFC52190-6CDB-4EE5-A57C-F1629EDFA5B8}"/>
                </a:ext>
              </a:extLst>
            </p:cNvPr>
            <p:cNvSpPr/>
            <p:nvPr/>
          </p:nvSpPr>
          <p:spPr bwMode="auto">
            <a:xfrm>
              <a:off x="3540126" y="2947988"/>
              <a:ext cx="79375" cy="85725"/>
            </a:xfrm>
            <a:prstGeom prst="ellipse">
              <a:avLst/>
            </a:pr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ïSḷíḋé">
              <a:extLst>
                <a:ext uri="{FF2B5EF4-FFF2-40B4-BE49-F238E27FC236}">
                  <a16:creationId xmlns:a16="http://schemas.microsoft.com/office/drawing/2014/main" id="{4F3EABA9-72E7-44C2-AF24-FE52755F4493}"/>
                </a:ext>
              </a:extLst>
            </p:cNvPr>
            <p:cNvSpPr/>
            <p:nvPr/>
          </p:nvSpPr>
          <p:spPr bwMode="auto">
            <a:xfrm>
              <a:off x="3540126" y="2938463"/>
              <a:ext cx="79375" cy="825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íṡ1íḑé">
              <a:extLst>
                <a:ext uri="{FF2B5EF4-FFF2-40B4-BE49-F238E27FC236}">
                  <a16:creationId xmlns:a16="http://schemas.microsoft.com/office/drawing/2014/main" id="{7E329938-E302-46C7-B02F-13173CE79642}"/>
                </a:ext>
              </a:extLst>
            </p:cNvPr>
            <p:cNvSpPr/>
            <p:nvPr/>
          </p:nvSpPr>
          <p:spPr bwMode="auto">
            <a:xfrm>
              <a:off x="3573464" y="2955926"/>
              <a:ext cx="33338"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íŝļíḑè">
              <a:extLst>
                <a:ext uri="{FF2B5EF4-FFF2-40B4-BE49-F238E27FC236}">
                  <a16:creationId xmlns:a16="http://schemas.microsoft.com/office/drawing/2014/main" id="{8DA476A2-A927-4422-A8E1-6BEBC485DEE9}"/>
                </a:ext>
              </a:extLst>
            </p:cNvPr>
            <p:cNvSpPr/>
            <p:nvPr/>
          </p:nvSpPr>
          <p:spPr bwMode="auto">
            <a:xfrm>
              <a:off x="3429001" y="2963863"/>
              <a:ext cx="98425" cy="144463"/>
            </a:xfrm>
            <a:custGeom>
              <a:avLst/>
              <a:gdLst>
                <a:gd name="T0" fmla="*/ 9 w 24"/>
                <a:gd name="T1" fmla="*/ 0 h 35"/>
                <a:gd name="T2" fmla="*/ 13 w 24"/>
                <a:gd name="T3" fmla="*/ 11 h 35"/>
                <a:gd name="T4" fmla="*/ 6 w 24"/>
                <a:gd name="T5" fmla="*/ 25 h 35"/>
                <a:gd name="T6" fmla="*/ 3 w 24"/>
                <a:gd name="T7" fmla="*/ 0 h 35"/>
                <a:gd name="T8" fmla="*/ 9 w 24"/>
                <a:gd name="T9" fmla="*/ 0 h 35"/>
              </a:gdLst>
              <a:ahLst/>
              <a:cxnLst>
                <a:cxn ang="0">
                  <a:pos x="T0" y="T1"/>
                </a:cxn>
                <a:cxn ang="0">
                  <a:pos x="T2" y="T3"/>
                </a:cxn>
                <a:cxn ang="0">
                  <a:pos x="T4" y="T5"/>
                </a:cxn>
                <a:cxn ang="0">
                  <a:pos x="T6" y="T7"/>
                </a:cxn>
                <a:cxn ang="0">
                  <a:pos x="T8" y="T9"/>
                </a:cxn>
              </a:cxnLst>
              <a:rect l="0" t="0" r="r" b="b"/>
              <a:pathLst>
                <a:path w="24" h="35">
                  <a:moveTo>
                    <a:pt x="9" y="0"/>
                  </a:moveTo>
                  <a:cubicBezTo>
                    <a:pt x="9" y="0"/>
                    <a:pt x="7" y="12"/>
                    <a:pt x="13" y="11"/>
                  </a:cubicBezTo>
                  <a:cubicBezTo>
                    <a:pt x="24" y="10"/>
                    <a:pt x="23" y="35"/>
                    <a:pt x="6" y="25"/>
                  </a:cubicBezTo>
                  <a:cubicBezTo>
                    <a:pt x="0" y="21"/>
                    <a:pt x="3" y="0"/>
                    <a:pt x="3" y="0"/>
                  </a:cubicBezTo>
                  <a:lnTo>
                    <a:pt x="9" y="0"/>
                  </a:lnTo>
                  <a:close/>
                </a:path>
              </a:pathLst>
            </a:custGeom>
            <a:solidFill>
              <a:srgbClr val="F48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îṧḷiďé">
              <a:extLst>
                <a:ext uri="{FF2B5EF4-FFF2-40B4-BE49-F238E27FC236}">
                  <a16:creationId xmlns:a16="http://schemas.microsoft.com/office/drawing/2014/main" id="{CDD19783-CA80-4B41-B394-366644B9FD8E}"/>
                </a:ext>
              </a:extLst>
            </p:cNvPr>
            <p:cNvSpPr/>
            <p:nvPr/>
          </p:nvSpPr>
          <p:spPr bwMode="auto">
            <a:xfrm>
              <a:off x="3325814" y="3067051"/>
              <a:ext cx="180975" cy="131763"/>
            </a:xfrm>
            <a:custGeom>
              <a:avLst/>
              <a:gdLst>
                <a:gd name="T0" fmla="*/ 44 w 44"/>
                <a:gd name="T1" fmla="*/ 11 h 32"/>
                <a:gd name="T2" fmla="*/ 11 w 44"/>
                <a:gd name="T3" fmla="*/ 0 h 32"/>
                <a:gd name="T4" fmla="*/ 25 w 44"/>
                <a:gd name="T5" fmla="*/ 29 h 32"/>
                <a:gd name="T6" fmla="*/ 44 w 44"/>
                <a:gd name="T7" fmla="*/ 11 h 32"/>
              </a:gdLst>
              <a:ahLst/>
              <a:cxnLst>
                <a:cxn ang="0">
                  <a:pos x="T0" y="T1"/>
                </a:cxn>
                <a:cxn ang="0">
                  <a:pos x="T2" y="T3"/>
                </a:cxn>
                <a:cxn ang="0">
                  <a:pos x="T4" y="T5"/>
                </a:cxn>
                <a:cxn ang="0">
                  <a:pos x="T6" y="T7"/>
                </a:cxn>
              </a:cxnLst>
              <a:rect l="0" t="0" r="r" b="b"/>
              <a:pathLst>
                <a:path w="44" h="32">
                  <a:moveTo>
                    <a:pt x="44" y="11"/>
                  </a:moveTo>
                  <a:cubicBezTo>
                    <a:pt x="44" y="11"/>
                    <a:pt x="21" y="14"/>
                    <a:pt x="11" y="0"/>
                  </a:cubicBezTo>
                  <a:cubicBezTo>
                    <a:pt x="11" y="0"/>
                    <a:pt x="0" y="24"/>
                    <a:pt x="25" y="29"/>
                  </a:cubicBezTo>
                  <a:cubicBezTo>
                    <a:pt x="40" y="32"/>
                    <a:pt x="44" y="11"/>
                    <a:pt x="44" y="11"/>
                  </a:cubicBezTo>
                  <a:close/>
                </a:path>
              </a:pathLst>
            </a:custGeom>
            <a:solidFill>
              <a:srgbClr val="B4312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išľiḓè">
              <a:extLst>
                <a:ext uri="{FF2B5EF4-FFF2-40B4-BE49-F238E27FC236}">
                  <a16:creationId xmlns:a16="http://schemas.microsoft.com/office/drawing/2014/main" id="{D237E625-6AB9-4556-95A1-5EE022F604AD}"/>
                </a:ext>
              </a:extLst>
            </p:cNvPr>
            <p:cNvSpPr/>
            <p:nvPr/>
          </p:nvSpPr>
          <p:spPr bwMode="auto">
            <a:xfrm>
              <a:off x="3359151" y="3105151"/>
              <a:ext cx="114300" cy="85725"/>
            </a:xfrm>
            <a:custGeom>
              <a:avLst/>
              <a:gdLst>
                <a:gd name="T0" fmla="*/ 28 w 28"/>
                <a:gd name="T1" fmla="*/ 18 h 21"/>
                <a:gd name="T2" fmla="*/ 17 w 28"/>
                <a:gd name="T3" fmla="*/ 20 h 21"/>
                <a:gd name="T4" fmla="*/ 5 w 28"/>
                <a:gd name="T5" fmla="*/ 14 h 21"/>
                <a:gd name="T6" fmla="*/ 3 w 28"/>
                <a:gd name="T7" fmla="*/ 12 h 21"/>
                <a:gd name="T8" fmla="*/ 3 w 28"/>
                <a:gd name="T9" fmla="*/ 12 h 21"/>
                <a:gd name="T10" fmla="*/ 3 w 28"/>
                <a:gd name="T11" fmla="*/ 12 h 21"/>
                <a:gd name="T12" fmla="*/ 0 w 28"/>
                <a:gd name="T13" fmla="*/ 3 h 21"/>
                <a:gd name="T14" fmla="*/ 28 w 28"/>
                <a:gd name="T15" fmla="*/ 18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8" y="18"/>
                  </a:moveTo>
                  <a:cubicBezTo>
                    <a:pt x="25" y="20"/>
                    <a:pt x="21" y="21"/>
                    <a:pt x="17" y="20"/>
                  </a:cubicBezTo>
                  <a:cubicBezTo>
                    <a:pt x="11" y="19"/>
                    <a:pt x="7" y="17"/>
                    <a:pt x="5" y="14"/>
                  </a:cubicBezTo>
                  <a:cubicBezTo>
                    <a:pt x="4" y="14"/>
                    <a:pt x="4" y="13"/>
                    <a:pt x="3" y="12"/>
                  </a:cubicBezTo>
                  <a:cubicBezTo>
                    <a:pt x="3" y="12"/>
                    <a:pt x="3" y="12"/>
                    <a:pt x="3" y="12"/>
                  </a:cubicBezTo>
                  <a:cubicBezTo>
                    <a:pt x="3" y="12"/>
                    <a:pt x="3" y="12"/>
                    <a:pt x="3" y="12"/>
                  </a:cubicBezTo>
                  <a:cubicBezTo>
                    <a:pt x="1" y="9"/>
                    <a:pt x="1" y="6"/>
                    <a:pt x="0" y="3"/>
                  </a:cubicBezTo>
                  <a:cubicBezTo>
                    <a:pt x="15" y="0"/>
                    <a:pt x="24" y="12"/>
                    <a:pt x="28" y="1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iṩḻídé">
              <a:extLst>
                <a:ext uri="{FF2B5EF4-FFF2-40B4-BE49-F238E27FC236}">
                  <a16:creationId xmlns:a16="http://schemas.microsoft.com/office/drawing/2014/main" id="{E779E37F-38AC-4C78-8F26-A6D0DA1904EE}"/>
                </a:ext>
              </a:extLst>
            </p:cNvPr>
            <p:cNvSpPr/>
            <p:nvPr/>
          </p:nvSpPr>
          <p:spPr bwMode="auto">
            <a:xfrm>
              <a:off x="3382964" y="3084513"/>
              <a:ext cx="123825" cy="52388"/>
            </a:xfrm>
            <a:custGeom>
              <a:avLst/>
              <a:gdLst>
                <a:gd name="T0" fmla="*/ 30 w 30"/>
                <a:gd name="T1" fmla="*/ 7 h 13"/>
                <a:gd name="T2" fmla="*/ 30 w 30"/>
                <a:gd name="T3" fmla="*/ 7 h 13"/>
                <a:gd name="T4" fmla="*/ 30 w 30"/>
                <a:gd name="T5" fmla="*/ 8 h 13"/>
                <a:gd name="T6" fmla="*/ 18 w 30"/>
                <a:gd name="T7" fmla="*/ 12 h 13"/>
                <a:gd name="T8" fmla="*/ 8 w 30"/>
                <a:gd name="T9" fmla="*/ 9 h 13"/>
                <a:gd name="T10" fmla="*/ 2 w 30"/>
                <a:gd name="T11" fmla="*/ 6 h 13"/>
                <a:gd name="T12" fmla="*/ 0 w 30"/>
                <a:gd name="T13" fmla="*/ 0 h 13"/>
                <a:gd name="T14" fmla="*/ 30 w 30"/>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13">
                  <a:moveTo>
                    <a:pt x="30" y="7"/>
                  </a:moveTo>
                  <a:cubicBezTo>
                    <a:pt x="30" y="7"/>
                    <a:pt x="30" y="7"/>
                    <a:pt x="30" y="7"/>
                  </a:cubicBezTo>
                  <a:cubicBezTo>
                    <a:pt x="30" y="7"/>
                    <a:pt x="30" y="8"/>
                    <a:pt x="30" y="8"/>
                  </a:cubicBezTo>
                  <a:cubicBezTo>
                    <a:pt x="28" y="8"/>
                    <a:pt x="23" y="13"/>
                    <a:pt x="18" y="12"/>
                  </a:cubicBezTo>
                  <a:cubicBezTo>
                    <a:pt x="14" y="12"/>
                    <a:pt x="11" y="11"/>
                    <a:pt x="8" y="9"/>
                  </a:cubicBezTo>
                  <a:cubicBezTo>
                    <a:pt x="6" y="8"/>
                    <a:pt x="4" y="7"/>
                    <a:pt x="2" y="6"/>
                  </a:cubicBezTo>
                  <a:cubicBezTo>
                    <a:pt x="1" y="5"/>
                    <a:pt x="0" y="2"/>
                    <a:pt x="0" y="0"/>
                  </a:cubicBezTo>
                  <a:cubicBezTo>
                    <a:pt x="11" y="10"/>
                    <a:pt x="30" y="7"/>
                    <a:pt x="3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iŝļíďê">
              <a:extLst>
                <a:ext uri="{FF2B5EF4-FFF2-40B4-BE49-F238E27FC236}">
                  <a16:creationId xmlns:a16="http://schemas.microsoft.com/office/drawing/2014/main" id="{B0856C2E-4A12-448E-9974-799311F4088B}"/>
                </a:ext>
              </a:extLst>
            </p:cNvPr>
            <p:cNvSpPr/>
            <p:nvPr/>
          </p:nvSpPr>
          <p:spPr bwMode="auto">
            <a:xfrm>
              <a:off x="3349626" y="3063876"/>
              <a:ext cx="169863" cy="131763"/>
            </a:xfrm>
            <a:custGeom>
              <a:avLst/>
              <a:gdLst>
                <a:gd name="T0" fmla="*/ 41 w 41"/>
                <a:gd name="T1" fmla="*/ 13 h 32"/>
                <a:gd name="T2" fmla="*/ 40 w 41"/>
                <a:gd name="T3" fmla="*/ 12 h 32"/>
                <a:gd name="T4" fmla="*/ 39 w 41"/>
                <a:gd name="T5" fmla="*/ 11 h 32"/>
                <a:gd name="T6" fmla="*/ 7 w 41"/>
                <a:gd name="T7" fmla="*/ 1 h 32"/>
                <a:gd name="T8" fmla="*/ 6 w 41"/>
                <a:gd name="T9" fmla="*/ 0 h 32"/>
                <a:gd name="T10" fmla="*/ 5 w 41"/>
                <a:gd name="T11" fmla="*/ 1 h 32"/>
                <a:gd name="T12" fmla="*/ 5 w 41"/>
                <a:gd name="T13" fmla="*/ 22 h 32"/>
                <a:gd name="T14" fmla="*/ 9 w 41"/>
                <a:gd name="T15" fmla="*/ 27 h 32"/>
                <a:gd name="T16" fmla="*/ 15 w 41"/>
                <a:gd name="T17" fmla="*/ 30 h 32"/>
                <a:gd name="T18" fmla="*/ 20 w 41"/>
                <a:gd name="T19" fmla="*/ 31 h 32"/>
                <a:gd name="T20" fmla="*/ 22 w 41"/>
                <a:gd name="T21" fmla="*/ 32 h 32"/>
                <a:gd name="T22" fmla="*/ 27 w 41"/>
                <a:gd name="T23" fmla="*/ 31 h 32"/>
                <a:gd name="T24" fmla="*/ 27 w 41"/>
                <a:gd name="T25" fmla="*/ 31 h 32"/>
                <a:gd name="T26" fmla="*/ 36 w 41"/>
                <a:gd name="T27" fmla="*/ 24 h 32"/>
                <a:gd name="T28" fmla="*/ 41 w 41"/>
                <a:gd name="T29" fmla="*/ 13 h 32"/>
                <a:gd name="T30" fmla="*/ 33 w 41"/>
                <a:gd name="T31" fmla="*/ 24 h 32"/>
                <a:gd name="T32" fmla="*/ 30 w 41"/>
                <a:gd name="T33" fmla="*/ 27 h 32"/>
                <a:gd name="T34" fmla="*/ 20 w 41"/>
                <a:gd name="T35" fmla="*/ 29 h 32"/>
                <a:gd name="T36" fmla="*/ 9 w 41"/>
                <a:gd name="T37" fmla="*/ 24 h 32"/>
                <a:gd name="T38" fmla="*/ 7 w 41"/>
                <a:gd name="T39" fmla="*/ 21 h 32"/>
                <a:gd name="T40" fmla="*/ 5 w 41"/>
                <a:gd name="T41" fmla="*/ 13 h 32"/>
                <a:gd name="T42" fmla="*/ 6 w 41"/>
                <a:gd name="T43" fmla="*/ 4 h 32"/>
                <a:gd name="T44" fmla="*/ 9 w 41"/>
                <a:gd name="T45" fmla="*/ 7 h 32"/>
                <a:gd name="T46" fmla="*/ 9 w 41"/>
                <a:gd name="T47" fmla="*/ 8 h 32"/>
                <a:gd name="T48" fmla="*/ 37 w 41"/>
                <a:gd name="T49" fmla="*/ 15 h 32"/>
                <a:gd name="T50" fmla="*/ 37 w 41"/>
                <a:gd name="T51" fmla="*/ 15 h 32"/>
                <a:gd name="T52" fmla="*/ 38 w 41"/>
                <a:gd name="T53" fmla="*/ 15 h 32"/>
                <a:gd name="T54" fmla="*/ 33 w 41"/>
                <a:gd name="T55" fmla="*/ 24 h 32"/>
                <a:gd name="T56" fmla="*/ 33 w 41"/>
                <a:gd name="T5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32">
                  <a:moveTo>
                    <a:pt x="41" y="13"/>
                  </a:moveTo>
                  <a:cubicBezTo>
                    <a:pt x="41" y="13"/>
                    <a:pt x="41" y="12"/>
                    <a:pt x="40" y="12"/>
                  </a:cubicBezTo>
                  <a:cubicBezTo>
                    <a:pt x="40" y="12"/>
                    <a:pt x="40" y="11"/>
                    <a:pt x="39" y="11"/>
                  </a:cubicBezTo>
                  <a:cubicBezTo>
                    <a:pt x="39" y="11"/>
                    <a:pt x="17" y="14"/>
                    <a:pt x="7" y="1"/>
                  </a:cubicBezTo>
                  <a:cubicBezTo>
                    <a:pt x="7" y="0"/>
                    <a:pt x="6" y="0"/>
                    <a:pt x="6" y="0"/>
                  </a:cubicBezTo>
                  <a:cubicBezTo>
                    <a:pt x="5" y="0"/>
                    <a:pt x="5" y="1"/>
                    <a:pt x="5" y="1"/>
                  </a:cubicBezTo>
                  <a:cubicBezTo>
                    <a:pt x="5" y="2"/>
                    <a:pt x="0" y="13"/>
                    <a:pt x="5" y="22"/>
                  </a:cubicBezTo>
                  <a:cubicBezTo>
                    <a:pt x="6" y="24"/>
                    <a:pt x="7" y="26"/>
                    <a:pt x="9" y="27"/>
                  </a:cubicBezTo>
                  <a:cubicBezTo>
                    <a:pt x="11" y="28"/>
                    <a:pt x="13" y="29"/>
                    <a:pt x="15" y="30"/>
                  </a:cubicBezTo>
                  <a:cubicBezTo>
                    <a:pt x="16" y="31"/>
                    <a:pt x="18" y="31"/>
                    <a:pt x="20" y="31"/>
                  </a:cubicBezTo>
                  <a:cubicBezTo>
                    <a:pt x="21" y="32"/>
                    <a:pt x="21" y="32"/>
                    <a:pt x="22" y="32"/>
                  </a:cubicBezTo>
                  <a:cubicBezTo>
                    <a:pt x="24" y="32"/>
                    <a:pt x="26" y="32"/>
                    <a:pt x="27" y="31"/>
                  </a:cubicBezTo>
                  <a:cubicBezTo>
                    <a:pt x="27" y="31"/>
                    <a:pt x="27" y="31"/>
                    <a:pt x="27" y="31"/>
                  </a:cubicBezTo>
                  <a:cubicBezTo>
                    <a:pt x="31" y="30"/>
                    <a:pt x="34" y="27"/>
                    <a:pt x="36" y="24"/>
                  </a:cubicBezTo>
                  <a:cubicBezTo>
                    <a:pt x="39" y="19"/>
                    <a:pt x="41" y="13"/>
                    <a:pt x="41" y="13"/>
                  </a:cubicBezTo>
                  <a:close/>
                  <a:moveTo>
                    <a:pt x="33" y="24"/>
                  </a:moveTo>
                  <a:cubicBezTo>
                    <a:pt x="32" y="25"/>
                    <a:pt x="31" y="26"/>
                    <a:pt x="30" y="27"/>
                  </a:cubicBezTo>
                  <a:cubicBezTo>
                    <a:pt x="28" y="29"/>
                    <a:pt x="24" y="30"/>
                    <a:pt x="20" y="29"/>
                  </a:cubicBezTo>
                  <a:cubicBezTo>
                    <a:pt x="15" y="28"/>
                    <a:pt x="12" y="26"/>
                    <a:pt x="9" y="24"/>
                  </a:cubicBezTo>
                  <a:cubicBezTo>
                    <a:pt x="8" y="23"/>
                    <a:pt x="7" y="22"/>
                    <a:pt x="7" y="21"/>
                  </a:cubicBezTo>
                  <a:cubicBezTo>
                    <a:pt x="5" y="18"/>
                    <a:pt x="5" y="16"/>
                    <a:pt x="5" y="13"/>
                  </a:cubicBezTo>
                  <a:cubicBezTo>
                    <a:pt x="5" y="10"/>
                    <a:pt x="6" y="6"/>
                    <a:pt x="6" y="4"/>
                  </a:cubicBezTo>
                  <a:cubicBezTo>
                    <a:pt x="7" y="5"/>
                    <a:pt x="8" y="6"/>
                    <a:pt x="9" y="7"/>
                  </a:cubicBezTo>
                  <a:cubicBezTo>
                    <a:pt x="9" y="7"/>
                    <a:pt x="9" y="8"/>
                    <a:pt x="9" y="8"/>
                  </a:cubicBezTo>
                  <a:cubicBezTo>
                    <a:pt x="18" y="14"/>
                    <a:pt x="32" y="14"/>
                    <a:pt x="37" y="15"/>
                  </a:cubicBezTo>
                  <a:cubicBezTo>
                    <a:pt x="37" y="15"/>
                    <a:pt x="37" y="15"/>
                    <a:pt x="37" y="15"/>
                  </a:cubicBezTo>
                  <a:cubicBezTo>
                    <a:pt x="37" y="15"/>
                    <a:pt x="38" y="15"/>
                    <a:pt x="38" y="15"/>
                  </a:cubicBezTo>
                  <a:cubicBezTo>
                    <a:pt x="37" y="17"/>
                    <a:pt x="36" y="21"/>
                    <a:pt x="33" y="24"/>
                  </a:cubicBezTo>
                  <a:cubicBezTo>
                    <a:pt x="33" y="24"/>
                    <a:pt x="33" y="24"/>
                    <a:pt x="33" y="24"/>
                  </a:cubicBezTo>
                  <a:close/>
                </a:path>
              </a:pathLst>
            </a:custGeom>
            <a:solidFill>
              <a:srgbClr val="F05B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îŝļíḋè">
              <a:extLst>
                <a:ext uri="{FF2B5EF4-FFF2-40B4-BE49-F238E27FC236}">
                  <a16:creationId xmlns:a16="http://schemas.microsoft.com/office/drawing/2014/main" id="{C55CBFA8-405A-4B36-BEFB-3CCFF80DA521}"/>
                </a:ext>
              </a:extLst>
            </p:cNvPr>
            <p:cNvSpPr/>
            <p:nvPr/>
          </p:nvSpPr>
          <p:spPr bwMode="auto">
            <a:xfrm>
              <a:off x="3544889" y="3071813"/>
              <a:ext cx="82550" cy="82550"/>
            </a:xfrm>
            <a:custGeom>
              <a:avLst/>
              <a:gdLst>
                <a:gd name="T0" fmla="*/ 0 w 20"/>
                <a:gd name="T1" fmla="*/ 9 h 20"/>
                <a:gd name="T2" fmla="*/ 10 w 20"/>
                <a:gd name="T3" fmla="*/ 19 h 20"/>
                <a:gd name="T4" fmla="*/ 20 w 20"/>
                <a:gd name="T5" fmla="*/ 10 h 20"/>
                <a:gd name="T6" fmla="*/ 10 w 20"/>
                <a:gd name="T7" fmla="*/ 0 h 20"/>
                <a:gd name="T8" fmla="*/ 0 w 20"/>
                <a:gd name="T9" fmla="*/ 9 h 20"/>
              </a:gdLst>
              <a:ahLst/>
              <a:cxnLst>
                <a:cxn ang="0">
                  <a:pos x="T0" y="T1"/>
                </a:cxn>
                <a:cxn ang="0">
                  <a:pos x="T2" y="T3"/>
                </a:cxn>
                <a:cxn ang="0">
                  <a:pos x="T4" y="T5"/>
                </a:cxn>
                <a:cxn ang="0">
                  <a:pos x="T6" y="T7"/>
                </a:cxn>
                <a:cxn ang="0">
                  <a:pos x="T8" y="T9"/>
                </a:cxn>
              </a:cxnLst>
              <a:rect l="0" t="0" r="r" b="b"/>
              <a:pathLst>
                <a:path w="20" h="20">
                  <a:moveTo>
                    <a:pt x="0" y="9"/>
                  </a:moveTo>
                  <a:cubicBezTo>
                    <a:pt x="0" y="15"/>
                    <a:pt x="4" y="19"/>
                    <a:pt x="10" y="19"/>
                  </a:cubicBezTo>
                  <a:cubicBezTo>
                    <a:pt x="15" y="20"/>
                    <a:pt x="19" y="16"/>
                    <a:pt x="20" y="10"/>
                  </a:cubicBezTo>
                  <a:cubicBezTo>
                    <a:pt x="20" y="5"/>
                    <a:pt x="16" y="1"/>
                    <a:pt x="10" y="0"/>
                  </a:cubicBezTo>
                  <a:cubicBezTo>
                    <a:pt x="5" y="0"/>
                    <a:pt x="0" y="4"/>
                    <a:pt x="0" y="9"/>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îslïďè">
              <a:extLst>
                <a:ext uri="{FF2B5EF4-FFF2-40B4-BE49-F238E27FC236}">
                  <a16:creationId xmlns:a16="http://schemas.microsoft.com/office/drawing/2014/main" id="{E983F927-8813-484E-A7C9-FA6D3FE6498E}"/>
                </a:ext>
              </a:extLst>
            </p:cNvPr>
            <p:cNvSpPr/>
            <p:nvPr/>
          </p:nvSpPr>
          <p:spPr bwMode="auto">
            <a:xfrm>
              <a:off x="3259139" y="3033713"/>
              <a:ext cx="79375" cy="82550"/>
            </a:xfrm>
            <a:custGeom>
              <a:avLst/>
              <a:gdLst>
                <a:gd name="T0" fmla="*/ 0 w 19"/>
                <a:gd name="T1" fmla="*/ 10 h 20"/>
                <a:gd name="T2" fmla="*/ 9 w 19"/>
                <a:gd name="T3" fmla="*/ 19 h 20"/>
                <a:gd name="T4" fmla="*/ 19 w 19"/>
                <a:gd name="T5" fmla="*/ 10 h 20"/>
                <a:gd name="T6" fmla="*/ 10 w 19"/>
                <a:gd name="T7" fmla="*/ 0 h 20"/>
                <a:gd name="T8" fmla="*/ 0 w 19"/>
                <a:gd name="T9" fmla="*/ 10 h 20"/>
              </a:gdLst>
              <a:ahLst/>
              <a:cxnLst>
                <a:cxn ang="0">
                  <a:pos x="T0" y="T1"/>
                </a:cxn>
                <a:cxn ang="0">
                  <a:pos x="T2" y="T3"/>
                </a:cxn>
                <a:cxn ang="0">
                  <a:pos x="T4" y="T5"/>
                </a:cxn>
                <a:cxn ang="0">
                  <a:pos x="T6" y="T7"/>
                </a:cxn>
                <a:cxn ang="0">
                  <a:pos x="T8" y="T9"/>
                </a:cxn>
              </a:cxnLst>
              <a:rect l="0" t="0" r="r" b="b"/>
              <a:pathLst>
                <a:path w="19" h="20">
                  <a:moveTo>
                    <a:pt x="0" y="10"/>
                  </a:moveTo>
                  <a:cubicBezTo>
                    <a:pt x="0" y="15"/>
                    <a:pt x="4" y="19"/>
                    <a:pt x="9" y="19"/>
                  </a:cubicBezTo>
                  <a:cubicBezTo>
                    <a:pt x="14" y="20"/>
                    <a:pt x="19" y="16"/>
                    <a:pt x="19" y="10"/>
                  </a:cubicBezTo>
                  <a:cubicBezTo>
                    <a:pt x="19" y="5"/>
                    <a:pt x="15" y="1"/>
                    <a:pt x="10" y="0"/>
                  </a:cubicBezTo>
                  <a:cubicBezTo>
                    <a:pt x="5" y="0"/>
                    <a:pt x="0" y="4"/>
                    <a:pt x="0" y="10"/>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ïṧliḋè">
              <a:extLst>
                <a:ext uri="{FF2B5EF4-FFF2-40B4-BE49-F238E27FC236}">
                  <a16:creationId xmlns:a16="http://schemas.microsoft.com/office/drawing/2014/main" id="{F920B648-C11C-4940-8FE0-D1F38F6F24EF}"/>
                </a:ext>
              </a:extLst>
            </p:cNvPr>
            <p:cNvSpPr/>
            <p:nvPr/>
          </p:nvSpPr>
          <p:spPr bwMode="auto">
            <a:xfrm>
              <a:off x="3524251" y="2889251"/>
              <a:ext cx="111125" cy="38100"/>
            </a:xfrm>
            <a:custGeom>
              <a:avLst/>
              <a:gdLst>
                <a:gd name="T0" fmla="*/ 27 w 27"/>
                <a:gd name="T1" fmla="*/ 9 h 9"/>
                <a:gd name="T2" fmla="*/ 26 w 27"/>
                <a:gd name="T3" fmla="*/ 8 h 9"/>
                <a:gd name="T4" fmla="*/ 25 w 27"/>
                <a:gd name="T5" fmla="*/ 7 h 9"/>
                <a:gd name="T6" fmla="*/ 24 w 27"/>
                <a:gd name="T7" fmla="*/ 5 h 9"/>
                <a:gd name="T8" fmla="*/ 22 w 27"/>
                <a:gd name="T9" fmla="*/ 4 h 9"/>
                <a:gd name="T10" fmla="*/ 20 w 27"/>
                <a:gd name="T11" fmla="*/ 3 h 9"/>
                <a:gd name="T12" fmla="*/ 17 w 27"/>
                <a:gd name="T13" fmla="*/ 2 h 9"/>
                <a:gd name="T14" fmla="*/ 15 w 27"/>
                <a:gd name="T15" fmla="*/ 1 h 9"/>
                <a:gd name="T16" fmla="*/ 12 w 27"/>
                <a:gd name="T17" fmla="*/ 0 h 9"/>
                <a:gd name="T18" fmla="*/ 9 w 27"/>
                <a:gd name="T19" fmla="*/ 0 h 9"/>
                <a:gd name="T20" fmla="*/ 7 w 27"/>
                <a:gd name="T21" fmla="*/ 0 h 9"/>
                <a:gd name="T22" fmla="*/ 5 w 27"/>
                <a:gd name="T23" fmla="*/ 0 h 9"/>
                <a:gd name="T24" fmla="*/ 3 w 27"/>
                <a:gd name="T25" fmla="*/ 1 h 9"/>
                <a:gd name="T26" fmla="*/ 2 w 27"/>
                <a:gd name="T27" fmla="*/ 1 h 9"/>
                <a:gd name="T28" fmla="*/ 0 w 27"/>
                <a:gd name="T29" fmla="*/ 2 h 9"/>
                <a:gd name="T30" fmla="*/ 2 w 27"/>
                <a:gd name="T31" fmla="*/ 2 h 9"/>
                <a:gd name="T32" fmla="*/ 3 w 27"/>
                <a:gd name="T33" fmla="*/ 2 h 9"/>
                <a:gd name="T34" fmla="*/ 5 w 27"/>
                <a:gd name="T35" fmla="*/ 2 h 9"/>
                <a:gd name="T36" fmla="*/ 7 w 27"/>
                <a:gd name="T37" fmla="*/ 2 h 9"/>
                <a:gd name="T38" fmla="*/ 9 w 27"/>
                <a:gd name="T39" fmla="*/ 3 h 9"/>
                <a:gd name="T40" fmla="*/ 11 w 27"/>
                <a:gd name="T41" fmla="*/ 3 h 9"/>
                <a:gd name="T42" fmla="*/ 14 w 27"/>
                <a:gd name="T43" fmla="*/ 4 h 9"/>
                <a:gd name="T44" fmla="*/ 15 w 27"/>
                <a:gd name="T45" fmla="*/ 4 h 9"/>
                <a:gd name="T46" fmla="*/ 16 w 27"/>
                <a:gd name="T47" fmla="*/ 4 h 9"/>
                <a:gd name="T48" fmla="*/ 17 w 27"/>
                <a:gd name="T49" fmla="*/ 5 h 9"/>
                <a:gd name="T50" fmla="*/ 19 w 27"/>
                <a:gd name="T51" fmla="*/ 5 h 9"/>
                <a:gd name="T52" fmla="*/ 21 w 27"/>
                <a:gd name="T53" fmla="*/ 6 h 9"/>
                <a:gd name="T54" fmla="*/ 22 w 27"/>
                <a:gd name="T55" fmla="*/ 6 h 9"/>
                <a:gd name="T56" fmla="*/ 23 w 27"/>
                <a:gd name="T57" fmla="*/ 7 h 9"/>
                <a:gd name="T58" fmla="*/ 24 w 27"/>
                <a:gd name="T59" fmla="*/ 7 h 9"/>
                <a:gd name="T60" fmla="*/ 25 w 27"/>
                <a:gd name="T61" fmla="*/ 8 h 9"/>
                <a:gd name="T62" fmla="*/ 26 w 27"/>
                <a:gd name="T63" fmla="*/ 8 h 9"/>
                <a:gd name="T64" fmla="*/ 27 w 27"/>
                <a:gd name="T6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9">
                  <a:moveTo>
                    <a:pt x="27" y="9"/>
                  </a:moveTo>
                  <a:cubicBezTo>
                    <a:pt x="27" y="9"/>
                    <a:pt x="26" y="8"/>
                    <a:pt x="26" y="8"/>
                  </a:cubicBezTo>
                  <a:cubicBezTo>
                    <a:pt x="26" y="7"/>
                    <a:pt x="25" y="7"/>
                    <a:pt x="25" y="7"/>
                  </a:cubicBezTo>
                  <a:cubicBezTo>
                    <a:pt x="25" y="6"/>
                    <a:pt x="24" y="6"/>
                    <a:pt x="24" y="5"/>
                  </a:cubicBezTo>
                  <a:cubicBezTo>
                    <a:pt x="23" y="5"/>
                    <a:pt x="22" y="4"/>
                    <a:pt x="22" y="4"/>
                  </a:cubicBezTo>
                  <a:cubicBezTo>
                    <a:pt x="21" y="3"/>
                    <a:pt x="20" y="3"/>
                    <a:pt x="20" y="3"/>
                  </a:cubicBezTo>
                  <a:cubicBezTo>
                    <a:pt x="19" y="2"/>
                    <a:pt x="18" y="2"/>
                    <a:pt x="17" y="2"/>
                  </a:cubicBezTo>
                  <a:cubicBezTo>
                    <a:pt x="16" y="1"/>
                    <a:pt x="16" y="1"/>
                    <a:pt x="15" y="1"/>
                  </a:cubicBezTo>
                  <a:cubicBezTo>
                    <a:pt x="14" y="1"/>
                    <a:pt x="13" y="0"/>
                    <a:pt x="12" y="0"/>
                  </a:cubicBezTo>
                  <a:cubicBezTo>
                    <a:pt x="11" y="0"/>
                    <a:pt x="10" y="0"/>
                    <a:pt x="9" y="0"/>
                  </a:cubicBezTo>
                  <a:cubicBezTo>
                    <a:pt x="9" y="0"/>
                    <a:pt x="8" y="0"/>
                    <a:pt x="7" y="0"/>
                  </a:cubicBezTo>
                  <a:cubicBezTo>
                    <a:pt x="6" y="0"/>
                    <a:pt x="5" y="0"/>
                    <a:pt x="5" y="0"/>
                  </a:cubicBezTo>
                  <a:cubicBezTo>
                    <a:pt x="4" y="0"/>
                    <a:pt x="3" y="1"/>
                    <a:pt x="3" y="1"/>
                  </a:cubicBezTo>
                  <a:cubicBezTo>
                    <a:pt x="2" y="1"/>
                    <a:pt x="2" y="1"/>
                    <a:pt x="2" y="1"/>
                  </a:cubicBezTo>
                  <a:cubicBezTo>
                    <a:pt x="1" y="1"/>
                    <a:pt x="0" y="2"/>
                    <a:pt x="0" y="2"/>
                  </a:cubicBezTo>
                  <a:cubicBezTo>
                    <a:pt x="0" y="2"/>
                    <a:pt x="1" y="2"/>
                    <a:pt x="2" y="2"/>
                  </a:cubicBezTo>
                  <a:cubicBezTo>
                    <a:pt x="2" y="2"/>
                    <a:pt x="2" y="2"/>
                    <a:pt x="3" y="2"/>
                  </a:cubicBezTo>
                  <a:cubicBezTo>
                    <a:pt x="4" y="2"/>
                    <a:pt x="4" y="2"/>
                    <a:pt x="5" y="2"/>
                  </a:cubicBezTo>
                  <a:cubicBezTo>
                    <a:pt x="5" y="2"/>
                    <a:pt x="6" y="2"/>
                    <a:pt x="7" y="2"/>
                  </a:cubicBezTo>
                  <a:cubicBezTo>
                    <a:pt x="8" y="3"/>
                    <a:pt x="8" y="3"/>
                    <a:pt x="9" y="3"/>
                  </a:cubicBezTo>
                  <a:cubicBezTo>
                    <a:pt x="10" y="3"/>
                    <a:pt x="11" y="3"/>
                    <a:pt x="11" y="3"/>
                  </a:cubicBezTo>
                  <a:cubicBezTo>
                    <a:pt x="12" y="3"/>
                    <a:pt x="13" y="4"/>
                    <a:pt x="14" y="4"/>
                  </a:cubicBezTo>
                  <a:cubicBezTo>
                    <a:pt x="14" y="4"/>
                    <a:pt x="15" y="4"/>
                    <a:pt x="15" y="4"/>
                  </a:cubicBezTo>
                  <a:cubicBezTo>
                    <a:pt x="16" y="4"/>
                    <a:pt x="16" y="4"/>
                    <a:pt x="16" y="4"/>
                  </a:cubicBezTo>
                  <a:cubicBezTo>
                    <a:pt x="17" y="4"/>
                    <a:pt x="17" y="5"/>
                    <a:pt x="17" y="5"/>
                  </a:cubicBezTo>
                  <a:cubicBezTo>
                    <a:pt x="18" y="5"/>
                    <a:pt x="18" y="5"/>
                    <a:pt x="19" y="5"/>
                  </a:cubicBezTo>
                  <a:cubicBezTo>
                    <a:pt x="19" y="5"/>
                    <a:pt x="20" y="6"/>
                    <a:pt x="21" y="6"/>
                  </a:cubicBezTo>
                  <a:cubicBezTo>
                    <a:pt x="21" y="6"/>
                    <a:pt x="21" y="6"/>
                    <a:pt x="22" y="6"/>
                  </a:cubicBezTo>
                  <a:cubicBezTo>
                    <a:pt x="22" y="6"/>
                    <a:pt x="22" y="7"/>
                    <a:pt x="23" y="7"/>
                  </a:cubicBezTo>
                  <a:cubicBezTo>
                    <a:pt x="23" y="7"/>
                    <a:pt x="24" y="7"/>
                    <a:pt x="24" y="7"/>
                  </a:cubicBezTo>
                  <a:cubicBezTo>
                    <a:pt x="25" y="8"/>
                    <a:pt x="25" y="8"/>
                    <a:pt x="25" y="8"/>
                  </a:cubicBezTo>
                  <a:cubicBezTo>
                    <a:pt x="26" y="8"/>
                    <a:pt x="26" y="8"/>
                    <a:pt x="26" y="8"/>
                  </a:cubicBezTo>
                  <a:cubicBezTo>
                    <a:pt x="26" y="9"/>
                    <a:pt x="27" y="9"/>
                    <a:pt x="27"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i$ḷïḋe">
              <a:extLst>
                <a:ext uri="{FF2B5EF4-FFF2-40B4-BE49-F238E27FC236}">
                  <a16:creationId xmlns:a16="http://schemas.microsoft.com/office/drawing/2014/main" id="{4AEBD800-C043-4648-950B-071BE1C0C1F4}"/>
                </a:ext>
              </a:extLst>
            </p:cNvPr>
            <p:cNvSpPr/>
            <p:nvPr/>
          </p:nvSpPr>
          <p:spPr bwMode="auto">
            <a:xfrm>
              <a:off x="3292476" y="2889251"/>
              <a:ext cx="107950" cy="28575"/>
            </a:xfrm>
            <a:custGeom>
              <a:avLst/>
              <a:gdLst>
                <a:gd name="T0" fmla="*/ 0 w 26"/>
                <a:gd name="T1" fmla="*/ 7 h 7"/>
                <a:gd name="T2" fmla="*/ 0 w 26"/>
                <a:gd name="T3" fmla="*/ 6 h 7"/>
                <a:gd name="T4" fmla="*/ 1 w 26"/>
                <a:gd name="T5" fmla="*/ 5 h 7"/>
                <a:gd name="T6" fmla="*/ 3 w 26"/>
                <a:gd name="T7" fmla="*/ 4 h 7"/>
                <a:gd name="T8" fmla="*/ 5 w 26"/>
                <a:gd name="T9" fmla="*/ 3 h 7"/>
                <a:gd name="T10" fmla="*/ 7 w 26"/>
                <a:gd name="T11" fmla="*/ 2 h 7"/>
                <a:gd name="T12" fmla="*/ 9 w 26"/>
                <a:gd name="T13" fmla="*/ 1 h 7"/>
                <a:gd name="T14" fmla="*/ 12 w 26"/>
                <a:gd name="T15" fmla="*/ 1 h 7"/>
                <a:gd name="T16" fmla="*/ 15 w 26"/>
                <a:gd name="T17" fmla="*/ 0 h 7"/>
                <a:gd name="T18" fmla="*/ 17 w 26"/>
                <a:gd name="T19" fmla="*/ 0 h 7"/>
                <a:gd name="T20" fmla="*/ 20 w 26"/>
                <a:gd name="T21" fmla="*/ 0 h 7"/>
                <a:gd name="T22" fmla="*/ 22 w 26"/>
                <a:gd name="T23" fmla="*/ 1 h 7"/>
                <a:gd name="T24" fmla="*/ 24 w 26"/>
                <a:gd name="T25" fmla="*/ 1 h 7"/>
                <a:gd name="T26" fmla="*/ 25 w 26"/>
                <a:gd name="T27" fmla="*/ 2 h 7"/>
                <a:gd name="T28" fmla="*/ 26 w 26"/>
                <a:gd name="T29" fmla="*/ 3 h 7"/>
                <a:gd name="T30" fmla="*/ 25 w 26"/>
                <a:gd name="T31" fmla="*/ 3 h 7"/>
                <a:gd name="T32" fmla="*/ 24 w 26"/>
                <a:gd name="T33" fmla="*/ 3 h 7"/>
                <a:gd name="T34" fmla="*/ 22 w 26"/>
                <a:gd name="T35" fmla="*/ 3 h 7"/>
                <a:gd name="T36" fmla="*/ 20 w 26"/>
                <a:gd name="T37" fmla="*/ 3 h 7"/>
                <a:gd name="T38" fmla="*/ 17 w 26"/>
                <a:gd name="T39" fmla="*/ 3 h 7"/>
                <a:gd name="T40" fmla="*/ 15 w 26"/>
                <a:gd name="T41" fmla="*/ 3 h 7"/>
                <a:gd name="T42" fmla="*/ 13 w 26"/>
                <a:gd name="T43" fmla="*/ 4 h 7"/>
                <a:gd name="T44" fmla="*/ 11 w 26"/>
                <a:gd name="T45" fmla="*/ 4 h 7"/>
                <a:gd name="T46" fmla="*/ 10 w 26"/>
                <a:gd name="T47" fmla="*/ 4 h 7"/>
                <a:gd name="T48" fmla="*/ 9 w 26"/>
                <a:gd name="T49" fmla="*/ 4 h 7"/>
                <a:gd name="T50" fmla="*/ 8 w 26"/>
                <a:gd name="T51" fmla="*/ 5 h 7"/>
                <a:gd name="T52" fmla="*/ 6 w 26"/>
                <a:gd name="T53" fmla="*/ 5 h 7"/>
                <a:gd name="T54" fmla="*/ 5 w 26"/>
                <a:gd name="T55" fmla="*/ 6 h 7"/>
                <a:gd name="T56" fmla="*/ 4 w 26"/>
                <a:gd name="T57" fmla="*/ 6 h 7"/>
                <a:gd name="T58" fmla="*/ 2 w 26"/>
                <a:gd name="T59" fmla="*/ 6 h 7"/>
                <a:gd name="T60" fmla="*/ 1 w 26"/>
                <a:gd name="T61" fmla="*/ 7 h 7"/>
                <a:gd name="T62" fmla="*/ 0 w 26"/>
                <a:gd name="T63" fmla="*/ 7 h 7"/>
                <a:gd name="T64" fmla="*/ 0 w 26"/>
                <a:gd name="T6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7">
                  <a:moveTo>
                    <a:pt x="0" y="7"/>
                  </a:moveTo>
                  <a:cubicBezTo>
                    <a:pt x="0" y="7"/>
                    <a:pt x="0" y="7"/>
                    <a:pt x="0" y="6"/>
                  </a:cubicBezTo>
                  <a:cubicBezTo>
                    <a:pt x="1" y="6"/>
                    <a:pt x="1" y="6"/>
                    <a:pt x="1" y="5"/>
                  </a:cubicBezTo>
                  <a:cubicBezTo>
                    <a:pt x="2" y="5"/>
                    <a:pt x="2" y="5"/>
                    <a:pt x="3" y="4"/>
                  </a:cubicBezTo>
                  <a:cubicBezTo>
                    <a:pt x="3" y="4"/>
                    <a:pt x="4" y="3"/>
                    <a:pt x="5" y="3"/>
                  </a:cubicBezTo>
                  <a:cubicBezTo>
                    <a:pt x="5" y="3"/>
                    <a:pt x="6" y="2"/>
                    <a:pt x="7" y="2"/>
                  </a:cubicBezTo>
                  <a:cubicBezTo>
                    <a:pt x="8" y="2"/>
                    <a:pt x="8" y="1"/>
                    <a:pt x="9" y="1"/>
                  </a:cubicBezTo>
                  <a:cubicBezTo>
                    <a:pt x="10" y="1"/>
                    <a:pt x="11" y="1"/>
                    <a:pt x="12" y="1"/>
                  </a:cubicBezTo>
                  <a:cubicBezTo>
                    <a:pt x="13" y="0"/>
                    <a:pt x="14" y="0"/>
                    <a:pt x="15" y="0"/>
                  </a:cubicBezTo>
                  <a:cubicBezTo>
                    <a:pt x="16" y="0"/>
                    <a:pt x="17" y="0"/>
                    <a:pt x="17" y="0"/>
                  </a:cubicBezTo>
                  <a:cubicBezTo>
                    <a:pt x="18" y="0"/>
                    <a:pt x="19" y="0"/>
                    <a:pt x="20" y="0"/>
                  </a:cubicBezTo>
                  <a:cubicBezTo>
                    <a:pt x="21" y="1"/>
                    <a:pt x="21" y="1"/>
                    <a:pt x="22" y="1"/>
                  </a:cubicBezTo>
                  <a:cubicBezTo>
                    <a:pt x="23" y="1"/>
                    <a:pt x="23" y="1"/>
                    <a:pt x="24" y="1"/>
                  </a:cubicBezTo>
                  <a:cubicBezTo>
                    <a:pt x="24" y="2"/>
                    <a:pt x="25" y="2"/>
                    <a:pt x="25" y="2"/>
                  </a:cubicBezTo>
                  <a:cubicBezTo>
                    <a:pt x="26" y="2"/>
                    <a:pt x="26" y="3"/>
                    <a:pt x="26" y="3"/>
                  </a:cubicBezTo>
                  <a:cubicBezTo>
                    <a:pt x="26" y="3"/>
                    <a:pt x="26" y="3"/>
                    <a:pt x="25" y="3"/>
                  </a:cubicBezTo>
                  <a:cubicBezTo>
                    <a:pt x="25" y="3"/>
                    <a:pt x="24" y="3"/>
                    <a:pt x="24" y="3"/>
                  </a:cubicBezTo>
                  <a:cubicBezTo>
                    <a:pt x="23" y="3"/>
                    <a:pt x="22" y="3"/>
                    <a:pt x="22" y="3"/>
                  </a:cubicBezTo>
                  <a:cubicBezTo>
                    <a:pt x="21" y="3"/>
                    <a:pt x="20" y="3"/>
                    <a:pt x="20" y="3"/>
                  </a:cubicBezTo>
                  <a:cubicBezTo>
                    <a:pt x="19" y="3"/>
                    <a:pt x="18" y="3"/>
                    <a:pt x="17" y="3"/>
                  </a:cubicBezTo>
                  <a:cubicBezTo>
                    <a:pt x="17" y="3"/>
                    <a:pt x="16" y="3"/>
                    <a:pt x="15" y="3"/>
                  </a:cubicBezTo>
                  <a:cubicBezTo>
                    <a:pt x="14" y="3"/>
                    <a:pt x="13" y="3"/>
                    <a:pt x="13" y="4"/>
                  </a:cubicBezTo>
                  <a:cubicBezTo>
                    <a:pt x="12" y="4"/>
                    <a:pt x="12" y="4"/>
                    <a:pt x="11" y="4"/>
                  </a:cubicBezTo>
                  <a:cubicBezTo>
                    <a:pt x="11" y="4"/>
                    <a:pt x="11" y="4"/>
                    <a:pt x="10" y="4"/>
                  </a:cubicBezTo>
                  <a:cubicBezTo>
                    <a:pt x="10" y="4"/>
                    <a:pt x="9" y="4"/>
                    <a:pt x="9" y="4"/>
                  </a:cubicBezTo>
                  <a:cubicBezTo>
                    <a:pt x="9" y="4"/>
                    <a:pt x="8" y="4"/>
                    <a:pt x="8" y="5"/>
                  </a:cubicBezTo>
                  <a:cubicBezTo>
                    <a:pt x="7" y="5"/>
                    <a:pt x="6" y="5"/>
                    <a:pt x="6" y="5"/>
                  </a:cubicBezTo>
                  <a:cubicBezTo>
                    <a:pt x="5" y="5"/>
                    <a:pt x="5" y="5"/>
                    <a:pt x="5" y="6"/>
                  </a:cubicBezTo>
                  <a:cubicBezTo>
                    <a:pt x="4" y="6"/>
                    <a:pt x="4" y="6"/>
                    <a:pt x="4" y="6"/>
                  </a:cubicBezTo>
                  <a:cubicBezTo>
                    <a:pt x="3" y="6"/>
                    <a:pt x="2" y="6"/>
                    <a:pt x="2" y="6"/>
                  </a:cubicBezTo>
                  <a:cubicBezTo>
                    <a:pt x="2" y="7"/>
                    <a:pt x="1" y="7"/>
                    <a:pt x="1" y="7"/>
                  </a:cubicBezTo>
                  <a:cubicBezTo>
                    <a:pt x="0" y="7"/>
                    <a:pt x="0" y="7"/>
                    <a:pt x="0" y="7"/>
                  </a:cubicBezTo>
                  <a:cubicBezTo>
                    <a:pt x="0" y="7"/>
                    <a:pt x="0" y="7"/>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ïšļidê">
              <a:extLst>
                <a:ext uri="{FF2B5EF4-FFF2-40B4-BE49-F238E27FC236}">
                  <a16:creationId xmlns:a16="http://schemas.microsoft.com/office/drawing/2014/main" id="{16218037-6AC8-4A4D-8985-61B69967F495}"/>
                </a:ext>
              </a:extLst>
            </p:cNvPr>
            <p:cNvSpPr/>
            <p:nvPr/>
          </p:nvSpPr>
          <p:spPr bwMode="auto">
            <a:xfrm>
              <a:off x="3189289" y="2835276"/>
              <a:ext cx="0" cy="71438"/>
            </a:xfrm>
            <a:custGeom>
              <a:avLst/>
              <a:gdLst>
                <a:gd name="T0" fmla="*/ 17 h 17"/>
                <a:gd name="T1" fmla="*/ 0 h 17"/>
                <a:gd name="T2" fmla="*/ 17 h 17"/>
              </a:gdLst>
              <a:ahLst/>
              <a:cxnLst>
                <a:cxn ang="0">
                  <a:pos x="0" y="T0"/>
                </a:cxn>
                <a:cxn ang="0">
                  <a:pos x="0" y="T1"/>
                </a:cxn>
                <a:cxn ang="0">
                  <a:pos x="0" y="T2"/>
                </a:cxn>
              </a:cxnLst>
              <a:rect l="0" t="0" r="r" b="b"/>
              <a:pathLst>
                <a:path h="17">
                  <a:moveTo>
                    <a:pt x="0" y="17"/>
                  </a:moveTo>
                  <a:cubicBezTo>
                    <a:pt x="0" y="17"/>
                    <a:pt x="0" y="10"/>
                    <a:pt x="0" y="0"/>
                  </a:cubicBezTo>
                  <a:cubicBezTo>
                    <a:pt x="0" y="10"/>
                    <a:pt x="0" y="17"/>
                    <a:pt x="0" y="1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ïSḻïḍe">
              <a:extLst>
                <a:ext uri="{FF2B5EF4-FFF2-40B4-BE49-F238E27FC236}">
                  <a16:creationId xmlns:a16="http://schemas.microsoft.com/office/drawing/2014/main" id="{64C0A7ED-495A-4BD5-8911-41C4AF89A573}"/>
                </a:ext>
              </a:extLst>
            </p:cNvPr>
            <p:cNvSpPr/>
            <p:nvPr/>
          </p:nvSpPr>
          <p:spPr bwMode="auto">
            <a:xfrm>
              <a:off x="3114676" y="2541588"/>
              <a:ext cx="693738" cy="479425"/>
            </a:xfrm>
            <a:custGeom>
              <a:avLst/>
              <a:gdLst>
                <a:gd name="T0" fmla="*/ 19 w 168"/>
                <a:gd name="T1" fmla="*/ 116 h 116"/>
                <a:gd name="T2" fmla="*/ 4 w 168"/>
                <a:gd name="T3" fmla="*/ 95 h 116"/>
                <a:gd name="T4" fmla="*/ 19 w 168"/>
                <a:gd name="T5" fmla="*/ 40 h 116"/>
                <a:gd name="T6" fmla="*/ 31 w 168"/>
                <a:gd name="T7" fmla="*/ 35 h 116"/>
                <a:gd name="T8" fmla="*/ 77 w 168"/>
                <a:gd name="T9" fmla="*/ 9 h 116"/>
                <a:gd name="T10" fmla="*/ 159 w 168"/>
                <a:gd name="T11" fmla="*/ 32 h 116"/>
                <a:gd name="T12" fmla="*/ 80 w 168"/>
                <a:gd name="T13" fmla="*/ 75 h 116"/>
                <a:gd name="T14" fmla="*/ 38 w 168"/>
                <a:gd name="T15" fmla="*/ 65 h 116"/>
                <a:gd name="T16" fmla="*/ 34 w 168"/>
                <a:gd name="T17" fmla="*/ 85 h 116"/>
                <a:gd name="T18" fmla="*/ 18 w 168"/>
                <a:gd name="T19" fmla="*/ 110 h 116"/>
                <a:gd name="T20" fmla="*/ 19 w 168"/>
                <a:gd name="T2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16">
                  <a:moveTo>
                    <a:pt x="19" y="116"/>
                  </a:moveTo>
                  <a:cubicBezTo>
                    <a:pt x="19" y="116"/>
                    <a:pt x="10" y="114"/>
                    <a:pt x="4" y="95"/>
                  </a:cubicBezTo>
                  <a:cubicBezTo>
                    <a:pt x="0" y="82"/>
                    <a:pt x="3" y="54"/>
                    <a:pt x="19" y="40"/>
                  </a:cubicBezTo>
                  <a:cubicBezTo>
                    <a:pt x="28" y="31"/>
                    <a:pt x="31" y="35"/>
                    <a:pt x="31" y="35"/>
                  </a:cubicBezTo>
                  <a:cubicBezTo>
                    <a:pt x="31" y="35"/>
                    <a:pt x="46" y="0"/>
                    <a:pt x="77" y="9"/>
                  </a:cubicBezTo>
                  <a:cubicBezTo>
                    <a:pt x="145" y="27"/>
                    <a:pt x="149" y="13"/>
                    <a:pt x="159" y="32"/>
                  </a:cubicBezTo>
                  <a:cubicBezTo>
                    <a:pt x="168" y="49"/>
                    <a:pt x="142" y="93"/>
                    <a:pt x="80" y="75"/>
                  </a:cubicBezTo>
                  <a:cubicBezTo>
                    <a:pt x="54" y="68"/>
                    <a:pt x="38" y="65"/>
                    <a:pt x="38" y="65"/>
                  </a:cubicBezTo>
                  <a:cubicBezTo>
                    <a:pt x="38" y="65"/>
                    <a:pt x="39" y="73"/>
                    <a:pt x="34" y="85"/>
                  </a:cubicBezTo>
                  <a:cubicBezTo>
                    <a:pt x="30" y="97"/>
                    <a:pt x="18" y="110"/>
                    <a:pt x="18" y="110"/>
                  </a:cubicBezTo>
                  <a:lnTo>
                    <a:pt x="19" y="116"/>
                  </a:ln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iŝļïḑé">
              <a:extLst>
                <a:ext uri="{FF2B5EF4-FFF2-40B4-BE49-F238E27FC236}">
                  <a16:creationId xmlns:a16="http://schemas.microsoft.com/office/drawing/2014/main" id="{0F8FE510-67B5-4DA8-AF55-4A6C0CEEF9F0}"/>
                </a:ext>
              </a:extLst>
            </p:cNvPr>
            <p:cNvSpPr/>
            <p:nvPr/>
          </p:nvSpPr>
          <p:spPr bwMode="auto">
            <a:xfrm>
              <a:off x="2846389" y="3319463"/>
              <a:ext cx="420688" cy="546100"/>
            </a:xfrm>
            <a:custGeom>
              <a:avLst/>
              <a:gdLst>
                <a:gd name="T0" fmla="*/ 82 w 102"/>
                <a:gd name="T1" fmla="*/ 0 h 132"/>
                <a:gd name="T2" fmla="*/ 4 w 102"/>
                <a:gd name="T3" fmla="*/ 107 h 132"/>
                <a:gd name="T4" fmla="*/ 2 w 102"/>
                <a:gd name="T5" fmla="*/ 122 h 132"/>
                <a:gd name="T6" fmla="*/ 2 w 102"/>
                <a:gd name="T7" fmla="*/ 122 h 132"/>
                <a:gd name="T8" fmla="*/ 17 w 102"/>
                <a:gd name="T9" fmla="*/ 132 h 132"/>
                <a:gd name="T10" fmla="*/ 102 w 102"/>
                <a:gd name="T11" fmla="*/ 132 h 132"/>
                <a:gd name="T12" fmla="*/ 102 w 102"/>
                <a:gd name="T13" fmla="*/ 96 h 132"/>
                <a:gd name="T14" fmla="*/ 63 w 102"/>
                <a:gd name="T15" fmla="*/ 94 h 132"/>
                <a:gd name="T16" fmla="*/ 82 w 102"/>
                <a:gd name="T17" fmla="*/ 68 h 132"/>
                <a:gd name="T18" fmla="*/ 82 w 10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32">
                  <a:moveTo>
                    <a:pt x="82" y="0"/>
                  </a:moveTo>
                  <a:cubicBezTo>
                    <a:pt x="4" y="107"/>
                    <a:pt x="4" y="107"/>
                    <a:pt x="4" y="107"/>
                  </a:cubicBezTo>
                  <a:cubicBezTo>
                    <a:pt x="1" y="111"/>
                    <a:pt x="0" y="117"/>
                    <a:pt x="2" y="122"/>
                  </a:cubicBezTo>
                  <a:cubicBezTo>
                    <a:pt x="2" y="122"/>
                    <a:pt x="2" y="122"/>
                    <a:pt x="2" y="122"/>
                  </a:cubicBezTo>
                  <a:cubicBezTo>
                    <a:pt x="4" y="128"/>
                    <a:pt x="10" y="132"/>
                    <a:pt x="17" y="132"/>
                  </a:cubicBezTo>
                  <a:cubicBezTo>
                    <a:pt x="102" y="132"/>
                    <a:pt x="102" y="132"/>
                    <a:pt x="102" y="132"/>
                  </a:cubicBezTo>
                  <a:cubicBezTo>
                    <a:pt x="102" y="96"/>
                    <a:pt x="102" y="96"/>
                    <a:pt x="102" y="96"/>
                  </a:cubicBezTo>
                  <a:cubicBezTo>
                    <a:pt x="63" y="94"/>
                    <a:pt x="63" y="94"/>
                    <a:pt x="63" y="94"/>
                  </a:cubicBezTo>
                  <a:cubicBezTo>
                    <a:pt x="82" y="68"/>
                    <a:pt x="82" y="68"/>
                    <a:pt x="82" y="68"/>
                  </a:cubicBezTo>
                  <a:lnTo>
                    <a:pt x="82" y="0"/>
                  </a:lnTo>
                  <a:close/>
                </a:path>
              </a:pathLst>
            </a:custGeom>
            <a:solidFill>
              <a:srgbClr val="085A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isļíḑe">
              <a:extLst>
                <a:ext uri="{FF2B5EF4-FFF2-40B4-BE49-F238E27FC236}">
                  <a16:creationId xmlns:a16="http://schemas.microsoft.com/office/drawing/2014/main" id="{14D43DE7-FD16-487B-B9AC-7DE4F779BEC1}"/>
                </a:ext>
              </a:extLst>
            </p:cNvPr>
            <p:cNvSpPr/>
            <p:nvPr/>
          </p:nvSpPr>
          <p:spPr bwMode="auto">
            <a:xfrm>
              <a:off x="3635376" y="3319463"/>
              <a:ext cx="417513" cy="546100"/>
            </a:xfrm>
            <a:custGeom>
              <a:avLst/>
              <a:gdLst>
                <a:gd name="T0" fmla="*/ 19 w 101"/>
                <a:gd name="T1" fmla="*/ 0 h 132"/>
                <a:gd name="T2" fmla="*/ 97 w 101"/>
                <a:gd name="T3" fmla="*/ 107 h 132"/>
                <a:gd name="T4" fmla="*/ 99 w 101"/>
                <a:gd name="T5" fmla="*/ 122 h 132"/>
                <a:gd name="T6" fmla="*/ 99 w 101"/>
                <a:gd name="T7" fmla="*/ 122 h 132"/>
                <a:gd name="T8" fmla="*/ 85 w 101"/>
                <a:gd name="T9" fmla="*/ 132 h 132"/>
                <a:gd name="T10" fmla="*/ 0 w 101"/>
                <a:gd name="T11" fmla="*/ 132 h 132"/>
                <a:gd name="T12" fmla="*/ 0 w 101"/>
                <a:gd name="T13" fmla="*/ 96 h 132"/>
                <a:gd name="T14" fmla="*/ 38 w 101"/>
                <a:gd name="T15" fmla="*/ 94 h 132"/>
                <a:gd name="T16" fmla="*/ 18 w 101"/>
                <a:gd name="T17" fmla="*/ 68 h 132"/>
                <a:gd name="T18" fmla="*/ 19 w 101"/>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32">
                  <a:moveTo>
                    <a:pt x="19" y="0"/>
                  </a:moveTo>
                  <a:cubicBezTo>
                    <a:pt x="97" y="107"/>
                    <a:pt x="97" y="107"/>
                    <a:pt x="97" y="107"/>
                  </a:cubicBezTo>
                  <a:cubicBezTo>
                    <a:pt x="100" y="111"/>
                    <a:pt x="101" y="117"/>
                    <a:pt x="99" y="122"/>
                  </a:cubicBezTo>
                  <a:cubicBezTo>
                    <a:pt x="99" y="122"/>
                    <a:pt x="99" y="122"/>
                    <a:pt x="99" y="122"/>
                  </a:cubicBezTo>
                  <a:cubicBezTo>
                    <a:pt x="97" y="128"/>
                    <a:pt x="91" y="132"/>
                    <a:pt x="85" y="132"/>
                  </a:cubicBezTo>
                  <a:cubicBezTo>
                    <a:pt x="0" y="132"/>
                    <a:pt x="0" y="132"/>
                    <a:pt x="0" y="132"/>
                  </a:cubicBezTo>
                  <a:cubicBezTo>
                    <a:pt x="0" y="96"/>
                    <a:pt x="0" y="96"/>
                    <a:pt x="0" y="96"/>
                  </a:cubicBezTo>
                  <a:cubicBezTo>
                    <a:pt x="38" y="94"/>
                    <a:pt x="38" y="94"/>
                    <a:pt x="38" y="94"/>
                  </a:cubicBezTo>
                  <a:cubicBezTo>
                    <a:pt x="18" y="68"/>
                    <a:pt x="18" y="68"/>
                    <a:pt x="18" y="68"/>
                  </a:cubicBezTo>
                  <a:lnTo>
                    <a:pt x="19" y="0"/>
                  </a:lnTo>
                  <a:close/>
                </a:path>
              </a:pathLst>
            </a:custGeom>
            <a:solidFill>
              <a:srgbClr val="085A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ísľíḋé">
              <a:extLst>
                <a:ext uri="{FF2B5EF4-FFF2-40B4-BE49-F238E27FC236}">
                  <a16:creationId xmlns:a16="http://schemas.microsoft.com/office/drawing/2014/main" id="{68ABD7DF-CCB8-44FC-9D41-FD65000AD5AB}"/>
                </a:ext>
              </a:extLst>
            </p:cNvPr>
            <p:cNvSpPr/>
            <p:nvPr/>
          </p:nvSpPr>
          <p:spPr bwMode="auto">
            <a:xfrm>
              <a:off x="3449639" y="4170363"/>
              <a:ext cx="569913" cy="963613"/>
            </a:xfrm>
            <a:custGeom>
              <a:avLst/>
              <a:gdLst>
                <a:gd name="T0" fmla="*/ 0 w 138"/>
                <a:gd name="T1" fmla="*/ 0 h 233"/>
                <a:gd name="T2" fmla="*/ 72 w 138"/>
                <a:gd name="T3" fmla="*/ 0 h 233"/>
                <a:gd name="T4" fmla="*/ 137 w 138"/>
                <a:gd name="T5" fmla="*/ 127 h 233"/>
                <a:gd name="T6" fmla="*/ 43 w 138"/>
                <a:gd name="T7" fmla="*/ 233 h 233"/>
                <a:gd name="T8" fmla="*/ 22 w 138"/>
                <a:gd name="T9" fmla="*/ 186 h 233"/>
                <a:gd name="T10" fmla="*/ 76 w 138"/>
                <a:gd name="T11" fmla="*/ 126 h 233"/>
                <a:gd name="T12" fmla="*/ 0 w 138"/>
                <a:gd name="T13" fmla="*/ 0 h 233"/>
              </a:gdLst>
              <a:ahLst/>
              <a:cxnLst>
                <a:cxn ang="0">
                  <a:pos x="T0" y="T1"/>
                </a:cxn>
                <a:cxn ang="0">
                  <a:pos x="T2" y="T3"/>
                </a:cxn>
                <a:cxn ang="0">
                  <a:pos x="T4" y="T5"/>
                </a:cxn>
                <a:cxn ang="0">
                  <a:pos x="T6" y="T7"/>
                </a:cxn>
                <a:cxn ang="0">
                  <a:pos x="T8" y="T9"/>
                </a:cxn>
                <a:cxn ang="0">
                  <a:pos x="T10" y="T11"/>
                </a:cxn>
                <a:cxn ang="0">
                  <a:pos x="T12" y="T13"/>
                </a:cxn>
              </a:cxnLst>
              <a:rect l="0" t="0" r="r" b="b"/>
              <a:pathLst>
                <a:path w="138" h="233">
                  <a:moveTo>
                    <a:pt x="0" y="0"/>
                  </a:moveTo>
                  <a:cubicBezTo>
                    <a:pt x="72" y="0"/>
                    <a:pt x="72" y="0"/>
                    <a:pt x="72" y="0"/>
                  </a:cubicBezTo>
                  <a:cubicBezTo>
                    <a:pt x="72" y="0"/>
                    <a:pt x="138" y="96"/>
                    <a:pt x="137" y="127"/>
                  </a:cubicBezTo>
                  <a:cubicBezTo>
                    <a:pt x="136" y="158"/>
                    <a:pt x="43" y="233"/>
                    <a:pt x="43" y="233"/>
                  </a:cubicBezTo>
                  <a:cubicBezTo>
                    <a:pt x="22" y="186"/>
                    <a:pt x="22" y="186"/>
                    <a:pt x="22" y="186"/>
                  </a:cubicBezTo>
                  <a:cubicBezTo>
                    <a:pt x="22" y="186"/>
                    <a:pt x="75" y="155"/>
                    <a:pt x="76" y="126"/>
                  </a:cubicBezTo>
                  <a:cubicBezTo>
                    <a:pt x="78" y="97"/>
                    <a:pt x="0" y="0"/>
                    <a:pt x="0" y="0"/>
                  </a:cubicBez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íṧľíḑè">
              <a:extLst>
                <a:ext uri="{FF2B5EF4-FFF2-40B4-BE49-F238E27FC236}">
                  <a16:creationId xmlns:a16="http://schemas.microsoft.com/office/drawing/2014/main" id="{1C976925-3EAD-405F-8C57-D23DB86F2902}"/>
                </a:ext>
              </a:extLst>
            </p:cNvPr>
            <p:cNvSpPr/>
            <p:nvPr/>
          </p:nvSpPr>
          <p:spPr bwMode="auto">
            <a:xfrm>
              <a:off x="6526214" y="1851026"/>
              <a:ext cx="735013" cy="525463"/>
            </a:xfrm>
            <a:custGeom>
              <a:avLst/>
              <a:gdLst>
                <a:gd name="T0" fmla="*/ 178 w 178"/>
                <a:gd name="T1" fmla="*/ 84 h 127"/>
                <a:gd name="T2" fmla="*/ 166 w 178"/>
                <a:gd name="T3" fmla="*/ 61 h 127"/>
                <a:gd name="T4" fmla="*/ 167 w 178"/>
                <a:gd name="T5" fmla="*/ 52 h 127"/>
                <a:gd name="T6" fmla="*/ 139 w 178"/>
                <a:gd name="T7" fmla="*/ 23 h 127"/>
                <a:gd name="T8" fmla="*/ 130 w 178"/>
                <a:gd name="T9" fmla="*/ 24 h 127"/>
                <a:gd name="T10" fmla="*/ 96 w 178"/>
                <a:gd name="T11" fmla="*/ 0 h 127"/>
                <a:gd name="T12" fmla="*/ 67 w 178"/>
                <a:gd name="T13" fmla="*/ 15 h 127"/>
                <a:gd name="T14" fmla="*/ 59 w 178"/>
                <a:gd name="T15" fmla="*/ 14 h 127"/>
                <a:gd name="T16" fmla="*/ 29 w 178"/>
                <a:gd name="T17" fmla="*/ 39 h 127"/>
                <a:gd name="T18" fmla="*/ 0 w 178"/>
                <a:gd name="T19" fmla="*/ 74 h 127"/>
                <a:gd name="T20" fmla="*/ 23 w 178"/>
                <a:gd name="T21" fmla="*/ 107 h 127"/>
                <a:gd name="T22" fmla="*/ 51 w 178"/>
                <a:gd name="T23" fmla="*/ 125 h 127"/>
                <a:gd name="T24" fmla="*/ 71 w 178"/>
                <a:gd name="T25" fmla="*/ 118 h 127"/>
                <a:gd name="T26" fmla="*/ 88 w 178"/>
                <a:gd name="T27" fmla="*/ 123 h 127"/>
                <a:gd name="T28" fmla="*/ 105 w 178"/>
                <a:gd name="T29" fmla="*/ 119 h 127"/>
                <a:gd name="T30" fmla="*/ 126 w 178"/>
                <a:gd name="T31" fmla="*/ 127 h 127"/>
                <a:gd name="T32" fmla="*/ 152 w 178"/>
                <a:gd name="T33" fmla="*/ 113 h 127"/>
                <a:gd name="T34" fmla="*/ 178 w 178"/>
                <a:gd name="T35" fmla="*/ 8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8" h="127">
                  <a:moveTo>
                    <a:pt x="178" y="84"/>
                  </a:moveTo>
                  <a:cubicBezTo>
                    <a:pt x="178" y="74"/>
                    <a:pt x="173" y="66"/>
                    <a:pt x="166" y="61"/>
                  </a:cubicBezTo>
                  <a:cubicBezTo>
                    <a:pt x="167" y="58"/>
                    <a:pt x="167" y="55"/>
                    <a:pt x="167" y="52"/>
                  </a:cubicBezTo>
                  <a:cubicBezTo>
                    <a:pt x="167" y="36"/>
                    <a:pt x="154" y="23"/>
                    <a:pt x="139" y="23"/>
                  </a:cubicBezTo>
                  <a:cubicBezTo>
                    <a:pt x="136" y="23"/>
                    <a:pt x="133" y="23"/>
                    <a:pt x="130" y="24"/>
                  </a:cubicBezTo>
                  <a:cubicBezTo>
                    <a:pt x="125" y="10"/>
                    <a:pt x="112" y="0"/>
                    <a:pt x="96" y="0"/>
                  </a:cubicBezTo>
                  <a:cubicBezTo>
                    <a:pt x="84" y="0"/>
                    <a:pt x="74" y="6"/>
                    <a:pt x="67" y="15"/>
                  </a:cubicBezTo>
                  <a:cubicBezTo>
                    <a:pt x="65" y="14"/>
                    <a:pt x="62" y="14"/>
                    <a:pt x="59" y="14"/>
                  </a:cubicBezTo>
                  <a:cubicBezTo>
                    <a:pt x="44" y="14"/>
                    <a:pt x="32" y="25"/>
                    <a:pt x="29" y="39"/>
                  </a:cubicBezTo>
                  <a:cubicBezTo>
                    <a:pt x="13" y="42"/>
                    <a:pt x="0" y="56"/>
                    <a:pt x="0" y="74"/>
                  </a:cubicBezTo>
                  <a:cubicBezTo>
                    <a:pt x="0" y="89"/>
                    <a:pt x="9" y="102"/>
                    <a:pt x="23" y="107"/>
                  </a:cubicBezTo>
                  <a:cubicBezTo>
                    <a:pt x="28" y="118"/>
                    <a:pt x="39" y="125"/>
                    <a:pt x="51" y="125"/>
                  </a:cubicBezTo>
                  <a:cubicBezTo>
                    <a:pt x="59" y="125"/>
                    <a:pt x="65" y="123"/>
                    <a:pt x="71" y="118"/>
                  </a:cubicBezTo>
                  <a:cubicBezTo>
                    <a:pt x="76" y="122"/>
                    <a:pt x="82" y="123"/>
                    <a:pt x="88" y="123"/>
                  </a:cubicBezTo>
                  <a:cubicBezTo>
                    <a:pt x="95" y="123"/>
                    <a:pt x="100" y="122"/>
                    <a:pt x="105" y="119"/>
                  </a:cubicBezTo>
                  <a:cubicBezTo>
                    <a:pt x="111" y="124"/>
                    <a:pt x="118" y="127"/>
                    <a:pt x="126" y="127"/>
                  </a:cubicBezTo>
                  <a:cubicBezTo>
                    <a:pt x="137" y="127"/>
                    <a:pt x="146" y="121"/>
                    <a:pt x="152" y="113"/>
                  </a:cubicBezTo>
                  <a:cubicBezTo>
                    <a:pt x="167" y="112"/>
                    <a:pt x="178" y="99"/>
                    <a:pt x="178" y="84"/>
                  </a:cubicBezTo>
                  <a:close/>
                </a:path>
              </a:pathLst>
            </a:custGeom>
            <a:solidFill>
              <a:schemeClr val="bg1">
                <a:lumMod val="85000"/>
              </a:schemeClr>
            </a:solidFill>
            <a:ln>
              <a:noFill/>
            </a:ln>
          </p:spPr>
          <p:txBody>
            <a:bodyPr anchor="ctr"/>
            <a:lstStyle/>
            <a:p>
              <a:pPr algn="ctr"/>
              <a:endParaRPr/>
            </a:p>
          </p:txBody>
        </p:sp>
        <p:sp>
          <p:nvSpPr>
            <p:cNvPr id="178" name="ïṣ1ídê">
              <a:extLst>
                <a:ext uri="{FF2B5EF4-FFF2-40B4-BE49-F238E27FC236}">
                  <a16:creationId xmlns:a16="http://schemas.microsoft.com/office/drawing/2014/main" id="{3571365B-121E-48C2-8318-9A5333BB7660}"/>
                </a:ext>
              </a:extLst>
            </p:cNvPr>
            <p:cNvSpPr/>
            <p:nvPr/>
          </p:nvSpPr>
          <p:spPr bwMode="auto">
            <a:xfrm>
              <a:off x="3040064" y="3113088"/>
              <a:ext cx="12700" cy="57150"/>
            </a:xfrm>
            <a:custGeom>
              <a:avLst/>
              <a:gdLst>
                <a:gd name="T0" fmla="*/ 1 w 3"/>
                <a:gd name="T1" fmla="*/ 14 h 14"/>
                <a:gd name="T2" fmla="*/ 0 w 3"/>
                <a:gd name="T3" fmla="*/ 13 h 14"/>
                <a:gd name="T4" fmla="*/ 0 w 3"/>
                <a:gd name="T5" fmla="*/ 1 h 14"/>
                <a:gd name="T6" fmla="*/ 1 w 3"/>
                <a:gd name="T7" fmla="*/ 0 h 14"/>
                <a:gd name="T8" fmla="*/ 3 w 3"/>
                <a:gd name="T9" fmla="*/ 1 h 14"/>
                <a:gd name="T10" fmla="*/ 3 w 3"/>
                <a:gd name="T11" fmla="*/ 13 h 14"/>
                <a:gd name="T12" fmla="*/ 1 w 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 h="14">
                  <a:moveTo>
                    <a:pt x="1" y="14"/>
                  </a:moveTo>
                  <a:cubicBezTo>
                    <a:pt x="1" y="14"/>
                    <a:pt x="0" y="14"/>
                    <a:pt x="0" y="13"/>
                  </a:cubicBezTo>
                  <a:cubicBezTo>
                    <a:pt x="0" y="1"/>
                    <a:pt x="0" y="1"/>
                    <a:pt x="0" y="1"/>
                  </a:cubicBezTo>
                  <a:cubicBezTo>
                    <a:pt x="0" y="1"/>
                    <a:pt x="1" y="0"/>
                    <a:pt x="1" y="0"/>
                  </a:cubicBezTo>
                  <a:cubicBezTo>
                    <a:pt x="2" y="0"/>
                    <a:pt x="3" y="1"/>
                    <a:pt x="3" y="1"/>
                  </a:cubicBezTo>
                  <a:cubicBezTo>
                    <a:pt x="3" y="13"/>
                    <a:pt x="3" y="13"/>
                    <a:pt x="3" y="13"/>
                  </a:cubicBezTo>
                  <a:cubicBezTo>
                    <a:pt x="3" y="14"/>
                    <a:pt x="2" y="14"/>
                    <a:pt x="1" y="14"/>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îSľiďé">
              <a:extLst>
                <a:ext uri="{FF2B5EF4-FFF2-40B4-BE49-F238E27FC236}">
                  <a16:creationId xmlns:a16="http://schemas.microsoft.com/office/drawing/2014/main" id="{581EBCAD-526C-4BEE-9850-7C38D365D303}"/>
                </a:ext>
              </a:extLst>
            </p:cNvPr>
            <p:cNvSpPr/>
            <p:nvPr/>
          </p:nvSpPr>
          <p:spPr bwMode="auto">
            <a:xfrm>
              <a:off x="2960689" y="3141663"/>
              <a:ext cx="50800" cy="46038"/>
            </a:xfrm>
            <a:custGeom>
              <a:avLst/>
              <a:gdLst>
                <a:gd name="T0" fmla="*/ 10 w 12"/>
                <a:gd name="T1" fmla="*/ 11 h 11"/>
                <a:gd name="T2" fmla="*/ 9 w 12"/>
                <a:gd name="T3" fmla="*/ 10 h 11"/>
                <a:gd name="T4" fmla="*/ 1 w 12"/>
                <a:gd name="T5" fmla="*/ 2 h 11"/>
                <a:gd name="T6" fmla="*/ 1 w 12"/>
                <a:gd name="T7" fmla="*/ 0 h 11"/>
                <a:gd name="T8" fmla="*/ 3 w 12"/>
                <a:gd name="T9" fmla="*/ 0 h 11"/>
                <a:gd name="T10" fmla="*/ 11 w 12"/>
                <a:gd name="T11" fmla="*/ 9 h 11"/>
                <a:gd name="T12" fmla="*/ 11 w 12"/>
                <a:gd name="T13" fmla="*/ 10 h 11"/>
                <a:gd name="T14" fmla="*/ 10 w 12"/>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0" y="11"/>
                  </a:moveTo>
                  <a:cubicBezTo>
                    <a:pt x="10" y="11"/>
                    <a:pt x="9" y="11"/>
                    <a:pt x="9" y="10"/>
                  </a:cubicBezTo>
                  <a:cubicBezTo>
                    <a:pt x="1" y="2"/>
                    <a:pt x="1" y="2"/>
                    <a:pt x="1" y="2"/>
                  </a:cubicBezTo>
                  <a:cubicBezTo>
                    <a:pt x="0" y="2"/>
                    <a:pt x="0" y="1"/>
                    <a:pt x="1" y="0"/>
                  </a:cubicBezTo>
                  <a:cubicBezTo>
                    <a:pt x="1" y="0"/>
                    <a:pt x="2" y="0"/>
                    <a:pt x="3" y="0"/>
                  </a:cubicBezTo>
                  <a:cubicBezTo>
                    <a:pt x="11" y="9"/>
                    <a:pt x="11" y="9"/>
                    <a:pt x="11" y="9"/>
                  </a:cubicBezTo>
                  <a:cubicBezTo>
                    <a:pt x="12" y="9"/>
                    <a:pt x="12" y="10"/>
                    <a:pt x="11" y="10"/>
                  </a:cubicBezTo>
                  <a:cubicBezTo>
                    <a:pt x="11" y="11"/>
                    <a:pt x="10" y="11"/>
                    <a:pt x="10" y="11"/>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ï$ḷiḓe">
              <a:extLst>
                <a:ext uri="{FF2B5EF4-FFF2-40B4-BE49-F238E27FC236}">
                  <a16:creationId xmlns:a16="http://schemas.microsoft.com/office/drawing/2014/main" id="{346C8FEA-6E30-4658-B7FF-A516A82BCEC3}"/>
                </a:ext>
              </a:extLst>
            </p:cNvPr>
            <p:cNvSpPr/>
            <p:nvPr/>
          </p:nvSpPr>
          <p:spPr bwMode="auto">
            <a:xfrm>
              <a:off x="2928939" y="3216276"/>
              <a:ext cx="61913" cy="12700"/>
            </a:xfrm>
            <a:custGeom>
              <a:avLst/>
              <a:gdLst>
                <a:gd name="T0" fmla="*/ 13 w 15"/>
                <a:gd name="T1" fmla="*/ 3 h 3"/>
                <a:gd name="T2" fmla="*/ 2 w 15"/>
                <a:gd name="T3" fmla="*/ 3 h 3"/>
                <a:gd name="T4" fmla="*/ 0 w 15"/>
                <a:gd name="T5" fmla="*/ 1 h 3"/>
                <a:gd name="T6" fmla="*/ 2 w 15"/>
                <a:gd name="T7" fmla="*/ 0 h 3"/>
                <a:gd name="T8" fmla="*/ 13 w 15"/>
                <a:gd name="T9" fmla="*/ 0 h 3"/>
                <a:gd name="T10" fmla="*/ 15 w 15"/>
                <a:gd name="T11" fmla="*/ 1 h 3"/>
                <a:gd name="T12" fmla="*/ 13 w 1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5" h="3">
                  <a:moveTo>
                    <a:pt x="13" y="3"/>
                  </a:moveTo>
                  <a:cubicBezTo>
                    <a:pt x="2" y="3"/>
                    <a:pt x="2" y="3"/>
                    <a:pt x="2" y="3"/>
                  </a:cubicBezTo>
                  <a:cubicBezTo>
                    <a:pt x="1" y="3"/>
                    <a:pt x="0" y="2"/>
                    <a:pt x="0" y="1"/>
                  </a:cubicBezTo>
                  <a:cubicBezTo>
                    <a:pt x="0" y="1"/>
                    <a:pt x="1" y="0"/>
                    <a:pt x="2" y="0"/>
                  </a:cubicBezTo>
                  <a:cubicBezTo>
                    <a:pt x="13" y="0"/>
                    <a:pt x="13" y="0"/>
                    <a:pt x="13" y="0"/>
                  </a:cubicBezTo>
                  <a:cubicBezTo>
                    <a:pt x="14" y="0"/>
                    <a:pt x="15" y="1"/>
                    <a:pt x="15" y="1"/>
                  </a:cubicBezTo>
                  <a:cubicBezTo>
                    <a:pt x="15" y="2"/>
                    <a:pt x="14" y="3"/>
                    <a:pt x="13" y="3"/>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íṡlíḓe">
              <a:extLst>
                <a:ext uri="{FF2B5EF4-FFF2-40B4-BE49-F238E27FC236}">
                  <a16:creationId xmlns:a16="http://schemas.microsoft.com/office/drawing/2014/main" id="{D155D0C9-9E49-45B5-ACEC-261FED7E0157}"/>
                </a:ext>
              </a:extLst>
            </p:cNvPr>
            <p:cNvSpPr/>
            <p:nvPr/>
          </p:nvSpPr>
          <p:spPr bwMode="auto">
            <a:xfrm>
              <a:off x="2957514" y="3257551"/>
              <a:ext cx="46038" cy="46038"/>
            </a:xfrm>
            <a:custGeom>
              <a:avLst/>
              <a:gdLst>
                <a:gd name="T0" fmla="*/ 2 w 11"/>
                <a:gd name="T1" fmla="*/ 11 h 11"/>
                <a:gd name="T2" fmla="*/ 1 w 11"/>
                <a:gd name="T3" fmla="*/ 11 h 11"/>
                <a:gd name="T4" fmla="*/ 1 w 11"/>
                <a:gd name="T5" fmla="*/ 9 h 11"/>
                <a:gd name="T6" fmla="*/ 9 w 11"/>
                <a:gd name="T7" fmla="*/ 1 h 11"/>
                <a:gd name="T8" fmla="*/ 11 w 11"/>
                <a:gd name="T9" fmla="*/ 1 h 11"/>
                <a:gd name="T10" fmla="*/ 11 w 11"/>
                <a:gd name="T11" fmla="*/ 2 h 11"/>
                <a:gd name="T12" fmla="*/ 2 w 11"/>
                <a:gd name="T13" fmla="*/ 11 h 11"/>
                <a:gd name="T14" fmla="*/ 2 w 11"/>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1">
                  <a:moveTo>
                    <a:pt x="2" y="11"/>
                  </a:moveTo>
                  <a:cubicBezTo>
                    <a:pt x="1" y="11"/>
                    <a:pt x="1" y="11"/>
                    <a:pt x="1" y="11"/>
                  </a:cubicBezTo>
                  <a:cubicBezTo>
                    <a:pt x="0" y="10"/>
                    <a:pt x="0" y="9"/>
                    <a:pt x="1" y="9"/>
                  </a:cubicBezTo>
                  <a:cubicBezTo>
                    <a:pt x="9" y="1"/>
                    <a:pt x="9" y="1"/>
                    <a:pt x="9" y="1"/>
                  </a:cubicBezTo>
                  <a:cubicBezTo>
                    <a:pt x="9" y="0"/>
                    <a:pt x="10" y="0"/>
                    <a:pt x="11" y="1"/>
                  </a:cubicBezTo>
                  <a:cubicBezTo>
                    <a:pt x="11" y="1"/>
                    <a:pt x="11" y="2"/>
                    <a:pt x="11" y="2"/>
                  </a:cubicBezTo>
                  <a:cubicBezTo>
                    <a:pt x="2" y="11"/>
                    <a:pt x="2" y="11"/>
                    <a:pt x="2" y="11"/>
                  </a:cubicBezTo>
                  <a:cubicBezTo>
                    <a:pt x="2" y="11"/>
                    <a:pt x="2" y="11"/>
                    <a:pt x="2" y="11"/>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íṥḷíḍé">
              <a:extLst>
                <a:ext uri="{FF2B5EF4-FFF2-40B4-BE49-F238E27FC236}">
                  <a16:creationId xmlns:a16="http://schemas.microsoft.com/office/drawing/2014/main" id="{75E2B62D-9A71-4C0C-B756-ECAA8E146E59}"/>
                </a:ext>
              </a:extLst>
            </p:cNvPr>
            <p:cNvSpPr/>
            <p:nvPr/>
          </p:nvSpPr>
          <p:spPr bwMode="auto">
            <a:xfrm>
              <a:off x="3032126" y="3278188"/>
              <a:ext cx="12700" cy="57150"/>
            </a:xfrm>
            <a:custGeom>
              <a:avLst/>
              <a:gdLst>
                <a:gd name="T0" fmla="*/ 2 w 3"/>
                <a:gd name="T1" fmla="*/ 14 h 14"/>
                <a:gd name="T2" fmla="*/ 0 w 3"/>
                <a:gd name="T3" fmla="*/ 13 h 14"/>
                <a:gd name="T4" fmla="*/ 0 w 3"/>
                <a:gd name="T5" fmla="*/ 1 h 14"/>
                <a:gd name="T6" fmla="*/ 2 w 3"/>
                <a:gd name="T7" fmla="*/ 0 h 14"/>
                <a:gd name="T8" fmla="*/ 3 w 3"/>
                <a:gd name="T9" fmla="*/ 1 h 14"/>
                <a:gd name="T10" fmla="*/ 3 w 3"/>
                <a:gd name="T11" fmla="*/ 13 h 14"/>
                <a:gd name="T12" fmla="*/ 2 w 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 h="14">
                  <a:moveTo>
                    <a:pt x="2" y="14"/>
                  </a:moveTo>
                  <a:cubicBezTo>
                    <a:pt x="1" y="14"/>
                    <a:pt x="0" y="14"/>
                    <a:pt x="0" y="13"/>
                  </a:cubicBezTo>
                  <a:cubicBezTo>
                    <a:pt x="0" y="1"/>
                    <a:pt x="0" y="1"/>
                    <a:pt x="0" y="1"/>
                  </a:cubicBezTo>
                  <a:cubicBezTo>
                    <a:pt x="0" y="1"/>
                    <a:pt x="1" y="0"/>
                    <a:pt x="2" y="0"/>
                  </a:cubicBezTo>
                  <a:cubicBezTo>
                    <a:pt x="2" y="0"/>
                    <a:pt x="3" y="1"/>
                    <a:pt x="3" y="1"/>
                  </a:cubicBezTo>
                  <a:cubicBezTo>
                    <a:pt x="3" y="13"/>
                    <a:pt x="3" y="13"/>
                    <a:pt x="3" y="13"/>
                  </a:cubicBezTo>
                  <a:cubicBezTo>
                    <a:pt x="3" y="14"/>
                    <a:pt x="2" y="14"/>
                    <a:pt x="2" y="14"/>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ïŝ1idê">
              <a:extLst>
                <a:ext uri="{FF2B5EF4-FFF2-40B4-BE49-F238E27FC236}">
                  <a16:creationId xmlns:a16="http://schemas.microsoft.com/office/drawing/2014/main" id="{E695E7C4-AF82-4E7F-87A3-E008B29E9965}"/>
                </a:ext>
              </a:extLst>
            </p:cNvPr>
            <p:cNvSpPr/>
            <p:nvPr/>
          </p:nvSpPr>
          <p:spPr bwMode="auto">
            <a:xfrm>
              <a:off x="3073401" y="3262313"/>
              <a:ext cx="44450" cy="44450"/>
            </a:xfrm>
            <a:custGeom>
              <a:avLst/>
              <a:gdLst>
                <a:gd name="T0" fmla="*/ 10 w 11"/>
                <a:gd name="T1" fmla="*/ 11 h 11"/>
                <a:gd name="T2" fmla="*/ 9 w 11"/>
                <a:gd name="T3" fmla="*/ 11 h 11"/>
                <a:gd name="T4" fmla="*/ 1 w 11"/>
                <a:gd name="T5" fmla="*/ 3 h 11"/>
                <a:gd name="T6" fmla="*/ 1 w 11"/>
                <a:gd name="T7" fmla="*/ 1 h 11"/>
                <a:gd name="T8" fmla="*/ 3 w 11"/>
                <a:gd name="T9" fmla="*/ 1 h 11"/>
                <a:gd name="T10" fmla="*/ 11 w 11"/>
                <a:gd name="T11" fmla="*/ 9 h 11"/>
                <a:gd name="T12" fmla="*/ 11 w 11"/>
                <a:gd name="T13" fmla="*/ 11 h 11"/>
                <a:gd name="T14" fmla="*/ 10 w 11"/>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1">
                  <a:moveTo>
                    <a:pt x="10" y="11"/>
                  </a:moveTo>
                  <a:cubicBezTo>
                    <a:pt x="10" y="11"/>
                    <a:pt x="9" y="11"/>
                    <a:pt x="9" y="11"/>
                  </a:cubicBezTo>
                  <a:cubicBezTo>
                    <a:pt x="1" y="3"/>
                    <a:pt x="1" y="3"/>
                    <a:pt x="1" y="3"/>
                  </a:cubicBezTo>
                  <a:cubicBezTo>
                    <a:pt x="0" y="2"/>
                    <a:pt x="0" y="1"/>
                    <a:pt x="1" y="1"/>
                  </a:cubicBezTo>
                  <a:cubicBezTo>
                    <a:pt x="1" y="0"/>
                    <a:pt x="2" y="0"/>
                    <a:pt x="3" y="1"/>
                  </a:cubicBezTo>
                  <a:cubicBezTo>
                    <a:pt x="11" y="9"/>
                    <a:pt x="11" y="9"/>
                    <a:pt x="11" y="9"/>
                  </a:cubicBezTo>
                  <a:cubicBezTo>
                    <a:pt x="11" y="10"/>
                    <a:pt x="11" y="10"/>
                    <a:pt x="11" y="11"/>
                  </a:cubicBezTo>
                  <a:cubicBezTo>
                    <a:pt x="11" y="11"/>
                    <a:pt x="10" y="11"/>
                    <a:pt x="10" y="11"/>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îṣḻïḓé">
              <a:extLst>
                <a:ext uri="{FF2B5EF4-FFF2-40B4-BE49-F238E27FC236}">
                  <a16:creationId xmlns:a16="http://schemas.microsoft.com/office/drawing/2014/main" id="{98784574-E2D3-42E2-9BAC-6BDD176CA7E8}"/>
                </a:ext>
              </a:extLst>
            </p:cNvPr>
            <p:cNvSpPr/>
            <p:nvPr/>
          </p:nvSpPr>
          <p:spPr bwMode="auto">
            <a:xfrm>
              <a:off x="3094039" y="3224213"/>
              <a:ext cx="61913" cy="7938"/>
            </a:xfrm>
            <a:custGeom>
              <a:avLst/>
              <a:gdLst>
                <a:gd name="T0" fmla="*/ 13 w 15"/>
                <a:gd name="T1" fmla="*/ 2 h 2"/>
                <a:gd name="T2" fmla="*/ 2 w 15"/>
                <a:gd name="T3" fmla="*/ 2 h 2"/>
                <a:gd name="T4" fmla="*/ 0 w 15"/>
                <a:gd name="T5" fmla="*/ 1 h 2"/>
                <a:gd name="T6" fmla="*/ 2 w 15"/>
                <a:gd name="T7" fmla="*/ 0 h 2"/>
                <a:gd name="T8" fmla="*/ 13 w 15"/>
                <a:gd name="T9" fmla="*/ 0 h 2"/>
                <a:gd name="T10" fmla="*/ 15 w 15"/>
                <a:gd name="T11" fmla="*/ 1 h 2"/>
                <a:gd name="T12" fmla="*/ 13 w 15"/>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5" h="2">
                  <a:moveTo>
                    <a:pt x="13" y="2"/>
                  </a:moveTo>
                  <a:cubicBezTo>
                    <a:pt x="2" y="2"/>
                    <a:pt x="2" y="2"/>
                    <a:pt x="2" y="2"/>
                  </a:cubicBezTo>
                  <a:cubicBezTo>
                    <a:pt x="1" y="2"/>
                    <a:pt x="0" y="2"/>
                    <a:pt x="0" y="1"/>
                  </a:cubicBezTo>
                  <a:cubicBezTo>
                    <a:pt x="0" y="0"/>
                    <a:pt x="1" y="0"/>
                    <a:pt x="2" y="0"/>
                  </a:cubicBezTo>
                  <a:cubicBezTo>
                    <a:pt x="13" y="0"/>
                    <a:pt x="13" y="0"/>
                    <a:pt x="13" y="0"/>
                  </a:cubicBezTo>
                  <a:cubicBezTo>
                    <a:pt x="14" y="0"/>
                    <a:pt x="15" y="0"/>
                    <a:pt x="15" y="1"/>
                  </a:cubicBezTo>
                  <a:cubicBezTo>
                    <a:pt x="15" y="2"/>
                    <a:pt x="14" y="2"/>
                    <a:pt x="13" y="2"/>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ïślïḑe">
              <a:extLst>
                <a:ext uri="{FF2B5EF4-FFF2-40B4-BE49-F238E27FC236}">
                  <a16:creationId xmlns:a16="http://schemas.microsoft.com/office/drawing/2014/main" id="{1C4BAE70-CF8B-4B5F-9589-B7454B07D036}"/>
                </a:ext>
              </a:extLst>
            </p:cNvPr>
            <p:cNvSpPr/>
            <p:nvPr/>
          </p:nvSpPr>
          <p:spPr bwMode="auto">
            <a:xfrm>
              <a:off x="3081339" y="3146426"/>
              <a:ext cx="46038" cy="44450"/>
            </a:xfrm>
            <a:custGeom>
              <a:avLst/>
              <a:gdLst>
                <a:gd name="T0" fmla="*/ 1 w 11"/>
                <a:gd name="T1" fmla="*/ 11 h 11"/>
                <a:gd name="T2" fmla="*/ 0 w 11"/>
                <a:gd name="T3" fmla="*/ 11 h 11"/>
                <a:gd name="T4" fmla="*/ 0 w 11"/>
                <a:gd name="T5" fmla="*/ 9 h 11"/>
                <a:gd name="T6" fmla="*/ 8 w 11"/>
                <a:gd name="T7" fmla="*/ 1 h 11"/>
                <a:gd name="T8" fmla="*/ 10 w 11"/>
                <a:gd name="T9" fmla="*/ 1 h 11"/>
                <a:gd name="T10" fmla="*/ 10 w 11"/>
                <a:gd name="T11" fmla="*/ 2 h 11"/>
                <a:gd name="T12" fmla="*/ 2 w 11"/>
                <a:gd name="T13" fmla="*/ 11 h 11"/>
                <a:gd name="T14" fmla="*/ 1 w 11"/>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1">
                  <a:moveTo>
                    <a:pt x="1" y="11"/>
                  </a:moveTo>
                  <a:cubicBezTo>
                    <a:pt x="1" y="11"/>
                    <a:pt x="0" y="11"/>
                    <a:pt x="0" y="11"/>
                  </a:cubicBezTo>
                  <a:cubicBezTo>
                    <a:pt x="0" y="10"/>
                    <a:pt x="0" y="9"/>
                    <a:pt x="0" y="9"/>
                  </a:cubicBezTo>
                  <a:cubicBezTo>
                    <a:pt x="8" y="1"/>
                    <a:pt x="8" y="1"/>
                    <a:pt x="8" y="1"/>
                  </a:cubicBezTo>
                  <a:cubicBezTo>
                    <a:pt x="9" y="0"/>
                    <a:pt x="10" y="0"/>
                    <a:pt x="10" y="1"/>
                  </a:cubicBezTo>
                  <a:cubicBezTo>
                    <a:pt x="11" y="1"/>
                    <a:pt x="11" y="2"/>
                    <a:pt x="10" y="2"/>
                  </a:cubicBezTo>
                  <a:cubicBezTo>
                    <a:pt x="2" y="11"/>
                    <a:pt x="2" y="11"/>
                    <a:pt x="2" y="11"/>
                  </a:cubicBezTo>
                  <a:cubicBezTo>
                    <a:pt x="2" y="11"/>
                    <a:pt x="1" y="11"/>
                    <a:pt x="1" y="11"/>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ï$1iďe">
              <a:extLst>
                <a:ext uri="{FF2B5EF4-FFF2-40B4-BE49-F238E27FC236}">
                  <a16:creationId xmlns:a16="http://schemas.microsoft.com/office/drawing/2014/main" id="{C6A9D185-8245-4413-B5D2-2B2030AEAA5D}"/>
                </a:ext>
              </a:extLst>
            </p:cNvPr>
            <p:cNvSpPr/>
            <p:nvPr/>
          </p:nvSpPr>
          <p:spPr bwMode="auto">
            <a:xfrm>
              <a:off x="6761164" y="2649538"/>
              <a:ext cx="20638" cy="115888"/>
            </a:xfrm>
            <a:custGeom>
              <a:avLst/>
              <a:gdLst>
                <a:gd name="T0" fmla="*/ 3 w 5"/>
                <a:gd name="T1" fmla="*/ 28 h 28"/>
                <a:gd name="T2" fmla="*/ 0 w 5"/>
                <a:gd name="T3" fmla="*/ 25 h 28"/>
                <a:gd name="T4" fmla="*/ 0 w 5"/>
                <a:gd name="T5" fmla="*/ 2 h 28"/>
                <a:gd name="T6" fmla="*/ 3 w 5"/>
                <a:gd name="T7" fmla="*/ 0 h 28"/>
                <a:gd name="T8" fmla="*/ 5 w 5"/>
                <a:gd name="T9" fmla="*/ 2 h 28"/>
                <a:gd name="T10" fmla="*/ 5 w 5"/>
                <a:gd name="T11" fmla="*/ 25 h 28"/>
                <a:gd name="T12" fmla="*/ 3 w 5"/>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5" h="28">
                  <a:moveTo>
                    <a:pt x="3" y="28"/>
                  </a:moveTo>
                  <a:cubicBezTo>
                    <a:pt x="1" y="28"/>
                    <a:pt x="0" y="27"/>
                    <a:pt x="0" y="25"/>
                  </a:cubicBezTo>
                  <a:cubicBezTo>
                    <a:pt x="0" y="2"/>
                    <a:pt x="0" y="2"/>
                    <a:pt x="0" y="2"/>
                  </a:cubicBezTo>
                  <a:cubicBezTo>
                    <a:pt x="0" y="1"/>
                    <a:pt x="1" y="0"/>
                    <a:pt x="3" y="0"/>
                  </a:cubicBezTo>
                  <a:cubicBezTo>
                    <a:pt x="4" y="0"/>
                    <a:pt x="5" y="1"/>
                    <a:pt x="5" y="2"/>
                  </a:cubicBezTo>
                  <a:cubicBezTo>
                    <a:pt x="5" y="25"/>
                    <a:pt x="5" y="25"/>
                    <a:pt x="5" y="25"/>
                  </a:cubicBezTo>
                  <a:cubicBezTo>
                    <a:pt x="5" y="27"/>
                    <a:pt x="4" y="28"/>
                    <a:pt x="3" y="28"/>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iṩḻïďé">
              <a:extLst>
                <a:ext uri="{FF2B5EF4-FFF2-40B4-BE49-F238E27FC236}">
                  <a16:creationId xmlns:a16="http://schemas.microsoft.com/office/drawing/2014/main" id="{8864BB04-E10B-4B9F-80D9-ACE49DAB01F1}"/>
                </a:ext>
              </a:extLst>
            </p:cNvPr>
            <p:cNvSpPr/>
            <p:nvPr/>
          </p:nvSpPr>
          <p:spPr bwMode="auto">
            <a:xfrm>
              <a:off x="6608764" y="2703513"/>
              <a:ext cx="90488" cy="90488"/>
            </a:xfrm>
            <a:custGeom>
              <a:avLst/>
              <a:gdLst>
                <a:gd name="T0" fmla="*/ 19 w 22"/>
                <a:gd name="T1" fmla="*/ 22 h 22"/>
                <a:gd name="T2" fmla="*/ 18 w 22"/>
                <a:gd name="T3" fmla="*/ 21 h 22"/>
                <a:gd name="T4" fmla="*/ 1 w 22"/>
                <a:gd name="T5" fmla="*/ 5 h 22"/>
                <a:gd name="T6" fmla="*/ 1 w 22"/>
                <a:gd name="T7" fmla="*/ 1 h 22"/>
                <a:gd name="T8" fmla="*/ 5 w 22"/>
                <a:gd name="T9" fmla="*/ 1 h 22"/>
                <a:gd name="T10" fmla="*/ 21 w 22"/>
                <a:gd name="T11" fmla="*/ 18 h 22"/>
                <a:gd name="T12" fmla="*/ 21 w 22"/>
                <a:gd name="T13" fmla="*/ 21 h 22"/>
                <a:gd name="T14" fmla="*/ 19 w 2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19" y="22"/>
                  </a:moveTo>
                  <a:cubicBezTo>
                    <a:pt x="19" y="22"/>
                    <a:pt x="18" y="22"/>
                    <a:pt x="18" y="21"/>
                  </a:cubicBezTo>
                  <a:cubicBezTo>
                    <a:pt x="1" y="5"/>
                    <a:pt x="1" y="5"/>
                    <a:pt x="1" y="5"/>
                  </a:cubicBezTo>
                  <a:cubicBezTo>
                    <a:pt x="0" y="4"/>
                    <a:pt x="0" y="2"/>
                    <a:pt x="1" y="1"/>
                  </a:cubicBezTo>
                  <a:cubicBezTo>
                    <a:pt x="2" y="0"/>
                    <a:pt x="4" y="0"/>
                    <a:pt x="5" y="1"/>
                  </a:cubicBezTo>
                  <a:cubicBezTo>
                    <a:pt x="21" y="18"/>
                    <a:pt x="21" y="18"/>
                    <a:pt x="21" y="18"/>
                  </a:cubicBezTo>
                  <a:cubicBezTo>
                    <a:pt x="22" y="19"/>
                    <a:pt x="22" y="20"/>
                    <a:pt x="21" y="21"/>
                  </a:cubicBezTo>
                  <a:cubicBezTo>
                    <a:pt x="21" y="22"/>
                    <a:pt x="20" y="22"/>
                    <a:pt x="19" y="22"/>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iśļîḋè">
              <a:extLst>
                <a:ext uri="{FF2B5EF4-FFF2-40B4-BE49-F238E27FC236}">
                  <a16:creationId xmlns:a16="http://schemas.microsoft.com/office/drawing/2014/main" id="{FB45FE61-9C5C-470A-ADFB-174E29FE095F}"/>
                </a:ext>
              </a:extLst>
            </p:cNvPr>
            <p:cNvSpPr/>
            <p:nvPr/>
          </p:nvSpPr>
          <p:spPr bwMode="auto">
            <a:xfrm>
              <a:off x="6542089" y="2852738"/>
              <a:ext cx="115888" cy="20638"/>
            </a:xfrm>
            <a:custGeom>
              <a:avLst/>
              <a:gdLst>
                <a:gd name="T0" fmla="*/ 26 w 28"/>
                <a:gd name="T1" fmla="*/ 5 h 5"/>
                <a:gd name="T2" fmla="*/ 3 w 28"/>
                <a:gd name="T3" fmla="*/ 5 h 5"/>
                <a:gd name="T4" fmla="*/ 0 w 28"/>
                <a:gd name="T5" fmla="*/ 3 h 5"/>
                <a:gd name="T6" fmla="*/ 3 w 28"/>
                <a:gd name="T7" fmla="*/ 0 h 5"/>
                <a:gd name="T8" fmla="*/ 26 w 28"/>
                <a:gd name="T9" fmla="*/ 0 h 5"/>
                <a:gd name="T10" fmla="*/ 28 w 28"/>
                <a:gd name="T11" fmla="*/ 3 h 5"/>
                <a:gd name="T12" fmla="*/ 26 w 2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8" h="5">
                  <a:moveTo>
                    <a:pt x="26" y="5"/>
                  </a:moveTo>
                  <a:cubicBezTo>
                    <a:pt x="3" y="5"/>
                    <a:pt x="3" y="5"/>
                    <a:pt x="3" y="5"/>
                  </a:cubicBezTo>
                  <a:cubicBezTo>
                    <a:pt x="1" y="5"/>
                    <a:pt x="0" y="4"/>
                    <a:pt x="0" y="3"/>
                  </a:cubicBezTo>
                  <a:cubicBezTo>
                    <a:pt x="0" y="1"/>
                    <a:pt x="1" y="0"/>
                    <a:pt x="3" y="0"/>
                  </a:cubicBezTo>
                  <a:cubicBezTo>
                    <a:pt x="26" y="0"/>
                    <a:pt x="26" y="0"/>
                    <a:pt x="26" y="0"/>
                  </a:cubicBezTo>
                  <a:cubicBezTo>
                    <a:pt x="27" y="0"/>
                    <a:pt x="28" y="1"/>
                    <a:pt x="28" y="3"/>
                  </a:cubicBezTo>
                  <a:cubicBezTo>
                    <a:pt x="28" y="4"/>
                    <a:pt x="27" y="5"/>
                    <a:pt x="26" y="5"/>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íṣ1ïḑe">
              <a:extLst>
                <a:ext uri="{FF2B5EF4-FFF2-40B4-BE49-F238E27FC236}">
                  <a16:creationId xmlns:a16="http://schemas.microsoft.com/office/drawing/2014/main" id="{E755D724-CA2F-49D9-8B8D-AF5BE9201255}"/>
                </a:ext>
              </a:extLst>
            </p:cNvPr>
            <p:cNvSpPr/>
            <p:nvPr/>
          </p:nvSpPr>
          <p:spPr bwMode="auto">
            <a:xfrm>
              <a:off x="6600826" y="2935288"/>
              <a:ext cx="90488" cy="90488"/>
            </a:xfrm>
            <a:custGeom>
              <a:avLst/>
              <a:gdLst>
                <a:gd name="T0" fmla="*/ 2 w 22"/>
                <a:gd name="T1" fmla="*/ 22 h 22"/>
                <a:gd name="T2" fmla="*/ 1 w 22"/>
                <a:gd name="T3" fmla="*/ 21 h 22"/>
                <a:gd name="T4" fmla="*/ 1 w 22"/>
                <a:gd name="T5" fmla="*/ 18 h 22"/>
                <a:gd name="T6" fmla="*/ 17 w 22"/>
                <a:gd name="T7" fmla="*/ 1 h 22"/>
                <a:gd name="T8" fmla="*/ 21 w 22"/>
                <a:gd name="T9" fmla="*/ 1 h 22"/>
                <a:gd name="T10" fmla="*/ 21 w 22"/>
                <a:gd name="T11" fmla="*/ 5 h 22"/>
                <a:gd name="T12" fmla="*/ 4 w 22"/>
                <a:gd name="T13" fmla="*/ 21 h 22"/>
                <a:gd name="T14" fmla="*/ 2 w 2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 y="22"/>
                  </a:moveTo>
                  <a:cubicBezTo>
                    <a:pt x="2" y="22"/>
                    <a:pt x="1" y="22"/>
                    <a:pt x="1" y="21"/>
                  </a:cubicBezTo>
                  <a:cubicBezTo>
                    <a:pt x="0" y="20"/>
                    <a:pt x="0" y="19"/>
                    <a:pt x="1" y="18"/>
                  </a:cubicBezTo>
                  <a:cubicBezTo>
                    <a:pt x="17" y="1"/>
                    <a:pt x="17" y="1"/>
                    <a:pt x="17" y="1"/>
                  </a:cubicBezTo>
                  <a:cubicBezTo>
                    <a:pt x="18" y="0"/>
                    <a:pt x="20" y="0"/>
                    <a:pt x="21" y="1"/>
                  </a:cubicBezTo>
                  <a:cubicBezTo>
                    <a:pt x="22" y="2"/>
                    <a:pt x="22" y="4"/>
                    <a:pt x="21" y="5"/>
                  </a:cubicBezTo>
                  <a:cubicBezTo>
                    <a:pt x="4" y="21"/>
                    <a:pt x="4" y="21"/>
                    <a:pt x="4" y="21"/>
                  </a:cubicBezTo>
                  <a:cubicBezTo>
                    <a:pt x="4" y="22"/>
                    <a:pt x="3" y="22"/>
                    <a:pt x="2" y="22"/>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íŝļïḑè">
              <a:extLst>
                <a:ext uri="{FF2B5EF4-FFF2-40B4-BE49-F238E27FC236}">
                  <a16:creationId xmlns:a16="http://schemas.microsoft.com/office/drawing/2014/main" id="{D6BCA61D-058B-4F49-B0F0-FF0C1AE01F1E}"/>
                </a:ext>
              </a:extLst>
            </p:cNvPr>
            <p:cNvSpPr/>
            <p:nvPr/>
          </p:nvSpPr>
          <p:spPr bwMode="auto">
            <a:xfrm>
              <a:off x="6748464" y="2976563"/>
              <a:ext cx="20638" cy="115888"/>
            </a:xfrm>
            <a:custGeom>
              <a:avLst/>
              <a:gdLst>
                <a:gd name="T0" fmla="*/ 2 w 5"/>
                <a:gd name="T1" fmla="*/ 28 h 28"/>
                <a:gd name="T2" fmla="*/ 0 w 5"/>
                <a:gd name="T3" fmla="*/ 26 h 28"/>
                <a:gd name="T4" fmla="*/ 0 w 5"/>
                <a:gd name="T5" fmla="*/ 3 h 28"/>
                <a:gd name="T6" fmla="*/ 2 w 5"/>
                <a:gd name="T7" fmla="*/ 0 h 28"/>
                <a:gd name="T8" fmla="*/ 5 w 5"/>
                <a:gd name="T9" fmla="*/ 3 h 28"/>
                <a:gd name="T10" fmla="*/ 5 w 5"/>
                <a:gd name="T11" fmla="*/ 26 h 28"/>
                <a:gd name="T12" fmla="*/ 2 w 5"/>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5" h="28">
                  <a:moveTo>
                    <a:pt x="2" y="28"/>
                  </a:moveTo>
                  <a:cubicBezTo>
                    <a:pt x="1" y="28"/>
                    <a:pt x="0" y="27"/>
                    <a:pt x="0" y="26"/>
                  </a:cubicBezTo>
                  <a:cubicBezTo>
                    <a:pt x="0" y="3"/>
                    <a:pt x="0" y="3"/>
                    <a:pt x="0" y="3"/>
                  </a:cubicBezTo>
                  <a:cubicBezTo>
                    <a:pt x="0" y="1"/>
                    <a:pt x="1" y="0"/>
                    <a:pt x="2" y="0"/>
                  </a:cubicBezTo>
                  <a:cubicBezTo>
                    <a:pt x="4" y="0"/>
                    <a:pt x="5" y="1"/>
                    <a:pt x="5" y="3"/>
                  </a:cubicBezTo>
                  <a:cubicBezTo>
                    <a:pt x="5" y="26"/>
                    <a:pt x="5" y="26"/>
                    <a:pt x="5" y="26"/>
                  </a:cubicBezTo>
                  <a:cubicBezTo>
                    <a:pt x="5" y="27"/>
                    <a:pt x="4" y="28"/>
                    <a:pt x="2" y="28"/>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ïṣ1îḋè">
              <a:extLst>
                <a:ext uri="{FF2B5EF4-FFF2-40B4-BE49-F238E27FC236}">
                  <a16:creationId xmlns:a16="http://schemas.microsoft.com/office/drawing/2014/main" id="{FD1E1C6E-811C-441E-9FCF-9BDBE7A5C1F7}"/>
                </a:ext>
              </a:extLst>
            </p:cNvPr>
            <p:cNvSpPr/>
            <p:nvPr/>
          </p:nvSpPr>
          <p:spPr bwMode="auto">
            <a:xfrm>
              <a:off x="6832601" y="2947988"/>
              <a:ext cx="90488" cy="90488"/>
            </a:xfrm>
            <a:custGeom>
              <a:avLst/>
              <a:gdLst>
                <a:gd name="T0" fmla="*/ 19 w 22"/>
                <a:gd name="T1" fmla="*/ 22 h 22"/>
                <a:gd name="T2" fmla="*/ 17 w 22"/>
                <a:gd name="T3" fmla="*/ 21 h 22"/>
                <a:gd name="T4" fmla="*/ 1 w 22"/>
                <a:gd name="T5" fmla="*/ 4 h 22"/>
                <a:gd name="T6" fmla="*/ 1 w 22"/>
                <a:gd name="T7" fmla="*/ 1 h 22"/>
                <a:gd name="T8" fmla="*/ 4 w 22"/>
                <a:gd name="T9" fmla="*/ 1 h 22"/>
                <a:gd name="T10" fmla="*/ 21 w 22"/>
                <a:gd name="T11" fmla="*/ 17 h 22"/>
                <a:gd name="T12" fmla="*/ 21 w 22"/>
                <a:gd name="T13" fmla="*/ 21 h 22"/>
                <a:gd name="T14" fmla="*/ 19 w 2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19" y="22"/>
                  </a:moveTo>
                  <a:cubicBezTo>
                    <a:pt x="18" y="22"/>
                    <a:pt x="18" y="21"/>
                    <a:pt x="17" y="21"/>
                  </a:cubicBezTo>
                  <a:cubicBezTo>
                    <a:pt x="1" y="4"/>
                    <a:pt x="1" y="4"/>
                    <a:pt x="1" y="4"/>
                  </a:cubicBezTo>
                  <a:cubicBezTo>
                    <a:pt x="0" y="3"/>
                    <a:pt x="0" y="2"/>
                    <a:pt x="1" y="1"/>
                  </a:cubicBezTo>
                  <a:cubicBezTo>
                    <a:pt x="2" y="0"/>
                    <a:pt x="3" y="0"/>
                    <a:pt x="4" y="1"/>
                  </a:cubicBezTo>
                  <a:cubicBezTo>
                    <a:pt x="21" y="17"/>
                    <a:pt x="21" y="17"/>
                    <a:pt x="21" y="17"/>
                  </a:cubicBezTo>
                  <a:cubicBezTo>
                    <a:pt x="22" y="18"/>
                    <a:pt x="22" y="20"/>
                    <a:pt x="21" y="21"/>
                  </a:cubicBezTo>
                  <a:cubicBezTo>
                    <a:pt x="20" y="21"/>
                    <a:pt x="20" y="22"/>
                    <a:pt x="19" y="22"/>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îṣḷïdé">
              <a:extLst>
                <a:ext uri="{FF2B5EF4-FFF2-40B4-BE49-F238E27FC236}">
                  <a16:creationId xmlns:a16="http://schemas.microsoft.com/office/drawing/2014/main" id="{BAD343EE-F0AB-4A91-BF13-A19911C33BDB}"/>
                </a:ext>
              </a:extLst>
            </p:cNvPr>
            <p:cNvSpPr/>
            <p:nvPr/>
          </p:nvSpPr>
          <p:spPr bwMode="auto">
            <a:xfrm>
              <a:off x="6869114" y="2868613"/>
              <a:ext cx="120650" cy="20638"/>
            </a:xfrm>
            <a:custGeom>
              <a:avLst/>
              <a:gdLst>
                <a:gd name="T0" fmla="*/ 26 w 29"/>
                <a:gd name="T1" fmla="*/ 5 h 5"/>
                <a:gd name="T2" fmla="*/ 3 w 29"/>
                <a:gd name="T3" fmla="*/ 5 h 5"/>
                <a:gd name="T4" fmla="*/ 0 w 29"/>
                <a:gd name="T5" fmla="*/ 2 h 5"/>
                <a:gd name="T6" fmla="*/ 3 w 29"/>
                <a:gd name="T7" fmla="*/ 0 h 5"/>
                <a:gd name="T8" fmla="*/ 26 w 29"/>
                <a:gd name="T9" fmla="*/ 0 h 5"/>
                <a:gd name="T10" fmla="*/ 29 w 29"/>
                <a:gd name="T11" fmla="*/ 2 h 5"/>
                <a:gd name="T12" fmla="*/ 26 w 2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6" y="5"/>
                  </a:moveTo>
                  <a:cubicBezTo>
                    <a:pt x="3" y="5"/>
                    <a:pt x="3" y="5"/>
                    <a:pt x="3" y="5"/>
                  </a:cubicBezTo>
                  <a:cubicBezTo>
                    <a:pt x="2" y="5"/>
                    <a:pt x="0" y="4"/>
                    <a:pt x="0" y="2"/>
                  </a:cubicBezTo>
                  <a:cubicBezTo>
                    <a:pt x="0" y="1"/>
                    <a:pt x="2" y="0"/>
                    <a:pt x="3" y="0"/>
                  </a:cubicBezTo>
                  <a:cubicBezTo>
                    <a:pt x="26" y="0"/>
                    <a:pt x="26" y="0"/>
                    <a:pt x="26" y="0"/>
                  </a:cubicBezTo>
                  <a:cubicBezTo>
                    <a:pt x="28" y="0"/>
                    <a:pt x="29" y="1"/>
                    <a:pt x="29" y="2"/>
                  </a:cubicBezTo>
                  <a:cubicBezTo>
                    <a:pt x="29" y="4"/>
                    <a:pt x="28" y="5"/>
                    <a:pt x="26" y="5"/>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iṣļíḓé">
              <a:extLst>
                <a:ext uri="{FF2B5EF4-FFF2-40B4-BE49-F238E27FC236}">
                  <a16:creationId xmlns:a16="http://schemas.microsoft.com/office/drawing/2014/main" id="{409EF74F-C39D-4C55-B8A5-B3F045F944F8}"/>
                </a:ext>
              </a:extLst>
            </p:cNvPr>
            <p:cNvSpPr/>
            <p:nvPr/>
          </p:nvSpPr>
          <p:spPr bwMode="auto">
            <a:xfrm>
              <a:off x="6840539" y="2716213"/>
              <a:ext cx="90488" cy="90488"/>
            </a:xfrm>
            <a:custGeom>
              <a:avLst/>
              <a:gdLst>
                <a:gd name="T0" fmla="*/ 3 w 22"/>
                <a:gd name="T1" fmla="*/ 22 h 22"/>
                <a:gd name="T2" fmla="*/ 1 w 22"/>
                <a:gd name="T3" fmla="*/ 21 h 22"/>
                <a:gd name="T4" fmla="*/ 1 w 22"/>
                <a:gd name="T5" fmla="*/ 17 h 22"/>
                <a:gd name="T6" fmla="*/ 18 w 22"/>
                <a:gd name="T7" fmla="*/ 1 h 22"/>
                <a:gd name="T8" fmla="*/ 21 w 22"/>
                <a:gd name="T9" fmla="*/ 1 h 22"/>
                <a:gd name="T10" fmla="*/ 21 w 22"/>
                <a:gd name="T11" fmla="*/ 4 h 22"/>
                <a:gd name="T12" fmla="*/ 5 w 22"/>
                <a:gd name="T13" fmla="*/ 21 h 22"/>
                <a:gd name="T14" fmla="*/ 3 w 2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3" y="22"/>
                  </a:moveTo>
                  <a:cubicBezTo>
                    <a:pt x="2" y="22"/>
                    <a:pt x="2" y="21"/>
                    <a:pt x="1" y="21"/>
                  </a:cubicBezTo>
                  <a:cubicBezTo>
                    <a:pt x="0" y="20"/>
                    <a:pt x="0" y="18"/>
                    <a:pt x="1" y="17"/>
                  </a:cubicBezTo>
                  <a:cubicBezTo>
                    <a:pt x="18" y="1"/>
                    <a:pt x="18" y="1"/>
                    <a:pt x="18" y="1"/>
                  </a:cubicBezTo>
                  <a:cubicBezTo>
                    <a:pt x="19" y="0"/>
                    <a:pt x="20" y="0"/>
                    <a:pt x="21" y="1"/>
                  </a:cubicBezTo>
                  <a:cubicBezTo>
                    <a:pt x="22" y="2"/>
                    <a:pt x="22" y="3"/>
                    <a:pt x="21" y="4"/>
                  </a:cubicBezTo>
                  <a:cubicBezTo>
                    <a:pt x="5" y="21"/>
                    <a:pt x="5" y="21"/>
                    <a:pt x="5" y="21"/>
                  </a:cubicBezTo>
                  <a:cubicBezTo>
                    <a:pt x="4" y="21"/>
                    <a:pt x="4" y="22"/>
                    <a:pt x="3" y="22"/>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is1ïḍê">
              <a:extLst>
                <a:ext uri="{FF2B5EF4-FFF2-40B4-BE49-F238E27FC236}">
                  <a16:creationId xmlns:a16="http://schemas.microsoft.com/office/drawing/2014/main" id="{E65D9ECD-3E7D-4EF1-9A98-B66F7C56067A}"/>
                </a:ext>
              </a:extLst>
            </p:cNvPr>
            <p:cNvSpPr/>
            <p:nvPr/>
          </p:nvSpPr>
          <p:spPr bwMode="auto">
            <a:xfrm>
              <a:off x="9151939" y="2252663"/>
              <a:ext cx="107950" cy="107950"/>
            </a:xfrm>
            <a:custGeom>
              <a:avLst/>
              <a:gdLst>
                <a:gd name="T0" fmla="*/ 13 w 26"/>
                <a:gd name="T1" fmla="*/ 26 h 26"/>
                <a:gd name="T2" fmla="*/ 0 w 26"/>
                <a:gd name="T3" fmla="*/ 13 h 26"/>
                <a:gd name="T4" fmla="*/ 13 w 26"/>
                <a:gd name="T5" fmla="*/ 0 h 26"/>
                <a:gd name="T6" fmla="*/ 26 w 26"/>
                <a:gd name="T7" fmla="*/ 13 h 26"/>
                <a:gd name="T8" fmla="*/ 13 w 26"/>
                <a:gd name="T9" fmla="*/ 26 h 26"/>
                <a:gd name="T10" fmla="*/ 13 w 26"/>
                <a:gd name="T11" fmla="*/ 4 h 26"/>
                <a:gd name="T12" fmla="*/ 4 w 26"/>
                <a:gd name="T13" fmla="*/ 13 h 26"/>
                <a:gd name="T14" fmla="*/ 13 w 26"/>
                <a:gd name="T15" fmla="*/ 23 h 26"/>
                <a:gd name="T16" fmla="*/ 23 w 26"/>
                <a:gd name="T17" fmla="*/ 13 h 26"/>
                <a:gd name="T18" fmla="*/ 13 w 26"/>
                <a:gd name="T19"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26"/>
                  </a:moveTo>
                  <a:cubicBezTo>
                    <a:pt x="6" y="26"/>
                    <a:pt x="0" y="20"/>
                    <a:pt x="0" y="13"/>
                  </a:cubicBezTo>
                  <a:cubicBezTo>
                    <a:pt x="0" y="6"/>
                    <a:pt x="6" y="0"/>
                    <a:pt x="13" y="0"/>
                  </a:cubicBezTo>
                  <a:cubicBezTo>
                    <a:pt x="21" y="0"/>
                    <a:pt x="26" y="6"/>
                    <a:pt x="26" y="13"/>
                  </a:cubicBezTo>
                  <a:cubicBezTo>
                    <a:pt x="26" y="20"/>
                    <a:pt x="21" y="26"/>
                    <a:pt x="13" y="26"/>
                  </a:cubicBezTo>
                  <a:close/>
                  <a:moveTo>
                    <a:pt x="13" y="4"/>
                  </a:moveTo>
                  <a:cubicBezTo>
                    <a:pt x="8" y="4"/>
                    <a:pt x="4" y="8"/>
                    <a:pt x="4" y="13"/>
                  </a:cubicBezTo>
                  <a:cubicBezTo>
                    <a:pt x="4" y="18"/>
                    <a:pt x="8" y="23"/>
                    <a:pt x="13" y="23"/>
                  </a:cubicBezTo>
                  <a:cubicBezTo>
                    <a:pt x="19" y="23"/>
                    <a:pt x="23" y="18"/>
                    <a:pt x="23" y="13"/>
                  </a:cubicBezTo>
                  <a:cubicBezTo>
                    <a:pt x="23" y="8"/>
                    <a:pt x="19" y="4"/>
                    <a:pt x="13" y="4"/>
                  </a:cubicBezTo>
                  <a:close/>
                </a:path>
              </a:pathLst>
            </a:custGeom>
            <a:solidFill>
              <a:schemeClr val="bg1">
                <a:lumMod val="85000"/>
              </a:schemeClr>
            </a:solidFill>
            <a:ln>
              <a:noFill/>
            </a:ln>
          </p:spPr>
          <p:txBody>
            <a:bodyPr anchor="ctr"/>
            <a:lstStyle/>
            <a:p>
              <a:pPr algn="ctr"/>
              <a:endParaRPr/>
            </a:p>
          </p:txBody>
        </p:sp>
        <p:sp>
          <p:nvSpPr>
            <p:cNvPr id="195" name="ïsḷïďe">
              <a:extLst>
                <a:ext uri="{FF2B5EF4-FFF2-40B4-BE49-F238E27FC236}">
                  <a16:creationId xmlns:a16="http://schemas.microsoft.com/office/drawing/2014/main" id="{569BD238-7596-4DDB-9CF9-F513DA834208}"/>
                </a:ext>
              </a:extLst>
            </p:cNvPr>
            <p:cNvSpPr/>
            <p:nvPr/>
          </p:nvSpPr>
          <p:spPr bwMode="auto">
            <a:xfrm>
              <a:off x="8188326" y="2822576"/>
              <a:ext cx="107950" cy="107950"/>
            </a:xfrm>
            <a:custGeom>
              <a:avLst/>
              <a:gdLst>
                <a:gd name="T0" fmla="*/ 13 w 26"/>
                <a:gd name="T1" fmla="*/ 26 h 26"/>
                <a:gd name="T2" fmla="*/ 0 w 26"/>
                <a:gd name="T3" fmla="*/ 13 h 26"/>
                <a:gd name="T4" fmla="*/ 13 w 26"/>
                <a:gd name="T5" fmla="*/ 0 h 26"/>
                <a:gd name="T6" fmla="*/ 26 w 26"/>
                <a:gd name="T7" fmla="*/ 13 h 26"/>
                <a:gd name="T8" fmla="*/ 13 w 26"/>
                <a:gd name="T9" fmla="*/ 26 h 26"/>
                <a:gd name="T10" fmla="*/ 13 w 26"/>
                <a:gd name="T11" fmla="*/ 4 h 26"/>
                <a:gd name="T12" fmla="*/ 3 w 26"/>
                <a:gd name="T13" fmla="*/ 13 h 26"/>
                <a:gd name="T14" fmla="*/ 13 w 26"/>
                <a:gd name="T15" fmla="*/ 23 h 26"/>
                <a:gd name="T16" fmla="*/ 22 w 26"/>
                <a:gd name="T17" fmla="*/ 13 h 26"/>
                <a:gd name="T18" fmla="*/ 13 w 26"/>
                <a:gd name="T19"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26"/>
                  </a:moveTo>
                  <a:cubicBezTo>
                    <a:pt x="6" y="26"/>
                    <a:pt x="0" y="21"/>
                    <a:pt x="0" y="13"/>
                  </a:cubicBezTo>
                  <a:cubicBezTo>
                    <a:pt x="0" y="6"/>
                    <a:pt x="6" y="0"/>
                    <a:pt x="13" y="0"/>
                  </a:cubicBezTo>
                  <a:cubicBezTo>
                    <a:pt x="20" y="0"/>
                    <a:pt x="26" y="6"/>
                    <a:pt x="26" y="13"/>
                  </a:cubicBezTo>
                  <a:cubicBezTo>
                    <a:pt x="26" y="21"/>
                    <a:pt x="20" y="26"/>
                    <a:pt x="13" y="26"/>
                  </a:cubicBezTo>
                  <a:close/>
                  <a:moveTo>
                    <a:pt x="13" y="4"/>
                  </a:moveTo>
                  <a:cubicBezTo>
                    <a:pt x="8" y="4"/>
                    <a:pt x="3" y="8"/>
                    <a:pt x="3" y="13"/>
                  </a:cubicBezTo>
                  <a:cubicBezTo>
                    <a:pt x="3" y="19"/>
                    <a:pt x="8" y="23"/>
                    <a:pt x="13" y="23"/>
                  </a:cubicBezTo>
                  <a:cubicBezTo>
                    <a:pt x="18" y="23"/>
                    <a:pt x="22" y="19"/>
                    <a:pt x="22" y="13"/>
                  </a:cubicBezTo>
                  <a:cubicBezTo>
                    <a:pt x="22" y="8"/>
                    <a:pt x="18" y="4"/>
                    <a:pt x="13" y="4"/>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îśḻídè">
              <a:extLst>
                <a:ext uri="{FF2B5EF4-FFF2-40B4-BE49-F238E27FC236}">
                  <a16:creationId xmlns:a16="http://schemas.microsoft.com/office/drawing/2014/main" id="{E254E205-3EE5-4F68-BE71-EA41532E7AA6}"/>
                </a:ext>
              </a:extLst>
            </p:cNvPr>
            <p:cNvSpPr/>
            <p:nvPr/>
          </p:nvSpPr>
          <p:spPr bwMode="auto">
            <a:xfrm>
              <a:off x="2679701" y="2865438"/>
              <a:ext cx="112713" cy="106363"/>
            </a:xfrm>
            <a:custGeom>
              <a:avLst/>
              <a:gdLst>
                <a:gd name="T0" fmla="*/ 14 w 27"/>
                <a:gd name="T1" fmla="*/ 26 h 26"/>
                <a:gd name="T2" fmla="*/ 0 w 27"/>
                <a:gd name="T3" fmla="*/ 13 h 26"/>
                <a:gd name="T4" fmla="*/ 14 w 27"/>
                <a:gd name="T5" fmla="*/ 0 h 26"/>
                <a:gd name="T6" fmla="*/ 27 w 27"/>
                <a:gd name="T7" fmla="*/ 13 h 26"/>
                <a:gd name="T8" fmla="*/ 14 w 27"/>
                <a:gd name="T9" fmla="*/ 26 h 26"/>
                <a:gd name="T10" fmla="*/ 14 w 27"/>
                <a:gd name="T11" fmla="*/ 4 h 26"/>
                <a:gd name="T12" fmla="*/ 4 w 27"/>
                <a:gd name="T13" fmla="*/ 13 h 26"/>
                <a:gd name="T14" fmla="*/ 14 w 27"/>
                <a:gd name="T15" fmla="*/ 23 h 26"/>
                <a:gd name="T16" fmla="*/ 23 w 27"/>
                <a:gd name="T17" fmla="*/ 13 h 26"/>
                <a:gd name="T18" fmla="*/ 14 w 27"/>
                <a:gd name="T19"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26"/>
                  </a:moveTo>
                  <a:cubicBezTo>
                    <a:pt x="6" y="26"/>
                    <a:pt x="0" y="20"/>
                    <a:pt x="0" y="13"/>
                  </a:cubicBezTo>
                  <a:cubicBezTo>
                    <a:pt x="0" y="6"/>
                    <a:pt x="6" y="0"/>
                    <a:pt x="14" y="0"/>
                  </a:cubicBezTo>
                  <a:cubicBezTo>
                    <a:pt x="21" y="0"/>
                    <a:pt x="27" y="6"/>
                    <a:pt x="27" y="13"/>
                  </a:cubicBezTo>
                  <a:cubicBezTo>
                    <a:pt x="27" y="20"/>
                    <a:pt x="21" y="26"/>
                    <a:pt x="14" y="26"/>
                  </a:cubicBezTo>
                  <a:close/>
                  <a:moveTo>
                    <a:pt x="14" y="4"/>
                  </a:moveTo>
                  <a:cubicBezTo>
                    <a:pt x="8" y="4"/>
                    <a:pt x="4" y="8"/>
                    <a:pt x="4" y="13"/>
                  </a:cubicBezTo>
                  <a:cubicBezTo>
                    <a:pt x="4" y="19"/>
                    <a:pt x="8" y="23"/>
                    <a:pt x="14" y="23"/>
                  </a:cubicBezTo>
                  <a:cubicBezTo>
                    <a:pt x="19" y="23"/>
                    <a:pt x="23" y="19"/>
                    <a:pt x="23" y="13"/>
                  </a:cubicBezTo>
                  <a:cubicBezTo>
                    <a:pt x="23" y="8"/>
                    <a:pt x="19" y="4"/>
                    <a:pt x="14" y="4"/>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îṡḻíḋé">
              <a:extLst>
                <a:ext uri="{FF2B5EF4-FFF2-40B4-BE49-F238E27FC236}">
                  <a16:creationId xmlns:a16="http://schemas.microsoft.com/office/drawing/2014/main" id="{EFB67839-ED0E-469A-9CD3-9012971BBAA5}"/>
                </a:ext>
              </a:extLst>
            </p:cNvPr>
            <p:cNvSpPr/>
            <p:nvPr/>
          </p:nvSpPr>
          <p:spPr bwMode="auto">
            <a:xfrm>
              <a:off x="3875089" y="2405063"/>
              <a:ext cx="107950" cy="112713"/>
            </a:xfrm>
            <a:custGeom>
              <a:avLst/>
              <a:gdLst>
                <a:gd name="T0" fmla="*/ 13 w 26"/>
                <a:gd name="T1" fmla="*/ 27 h 27"/>
                <a:gd name="T2" fmla="*/ 0 w 26"/>
                <a:gd name="T3" fmla="*/ 13 h 27"/>
                <a:gd name="T4" fmla="*/ 13 w 26"/>
                <a:gd name="T5" fmla="*/ 0 h 27"/>
                <a:gd name="T6" fmla="*/ 26 w 26"/>
                <a:gd name="T7" fmla="*/ 13 h 27"/>
                <a:gd name="T8" fmla="*/ 13 w 26"/>
                <a:gd name="T9" fmla="*/ 27 h 27"/>
                <a:gd name="T10" fmla="*/ 13 w 26"/>
                <a:gd name="T11" fmla="*/ 4 h 27"/>
                <a:gd name="T12" fmla="*/ 3 w 26"/>
                <a:gd name="T13" fmla="*/ 13 h 27"/>
                <a:gd name="T14" fmla="*/ 13 w 26"/>
                <a:gd name="T15" fmla="*/ 23 h 27"/>
                <a:gd name="T16" fmla="*/ 22 w 26"/>
                <a:gd name="T17" fmla="*/ 13 h 27"/>
                <a:gd name="T18" fmla="*/ 13 w 26"/>
                <a:gd name="T19"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7">
                  <a:moveTo>
                    <a:pt x="13" y="27"/>
                  </a:moveTo>
                  <a:cubicBezTo>
                    <a:pt x="5" y="27"/>
                    <a:pt x="0" y="21"/>
                    <a:pt x="0" y="13"/>
                  </a:cubicBezTo>
                  <a:cubicBezTo>
                    <a:pt x="0" y="6"/>
                    <a:pt x="5" y="0"/>
                    <a:pt x="13" y="0"/>
                  </a:cubicBezTo>
                  <a:cubicBezTo>
                    <a:pt x="20" y="0"/>
                    <a:pt x="26" y="6"/>
                    <a:pt x="26" y="13"/>
                  </a:cubicBezTo>
                  <a:cubicBezTo>
                    <a:pt x="26" y="21"/>
                    <a:pt x="20" y="27"/>
                    <a:pt x="13" y="27"/>
                  </a:cubicBezTo>
                  <a:close/>
                  <a:moveTo>
                    <a:pt x="13" y="4"/>
                  </a:moveTo>
                  <a:cubicBezTo>
                    <a:pt x="7" y="4"/>
                    <a:pt x="3" y="8"/>
                    <a:pt x="3" y="13"/>
                  </a:cubicBezTo>
                  <a:cubicBezTo>
                    <a:pt x="3" y="19"/>
                    <a:pt x="7" y="23"/>
                    <a:pt x="13" y="23"/>
                  </a:cubicBezTo>
                  <a:cubicBezTo>
                    <a:pt x="18" y="23"/>
                    <a:pt x="22" y="19"/>
                    <a:pt x="22" y="13"/>
                  </a:cubicBezTo>
                  <a:cubicBezTo>
                    <a:pt x="22" y="8"/>
                    <a:pt x="18" y="4"/>
                    <a:pt x="13" y="4"/>
                  </a:cubicBezTo>
                  <a:close/>
                </a:path>
              </a:pathLst>
            </a:custGeom>
            <a:solidFill>
              <a:schemeClr val="bg1">
                <a:lumMod val="85000"/>
              </a:schemeClr>
            </a:solidFill>
            <a:ln>
              <a:noFill/>
            </a:ln>
          </p:spPr>
          <p:txBody>
            <a:bodyPr anchor="ctr"/>
            <a:lstStyle/>
            <a:p>
              <a:pPr algn="ctr"/>
              <a:endParaRPr/>
            </a:p>
          </p:txBody>
        </p:sp>
        <p:sp>
          <p:nvSpPr>
            <p:cNvPr id="198" name="îṩļíḓê">
              <a:extLst>
                <a:ext uri="{FF2B5EF4-FFF2-40B4-BE49-F238E27FC236}">
                  <a16:creationId xmlns:a16="http://schemas.microsoft.com/office/drawing/2014/main" id="{CB3D23A6-0F0A-4DBA-B048-2990C974E038}"/>
                </a:ext>
              </a:extLst>
            </p:cNvPr>
            <p:cNvSpPr/>
            <p:nvPr/>
          </p:nvSpPr>
          <p:spPr bwMode="auto">
            <a:xfrm>
              <a:off x="8080376" y="1893888"/>
              <a:ext cx="319088" cy="396875"/>
            </a:xfrm>
            <a:custGeom>
              <a:avLst/>
              <a:gdLst>
                <a:gd name="T0" fmla="*/ 69 w 77"/>
                <a:gd name="T1" fmla="*/ 48 h 96"/>
                <a:gd name="T2" fmla="*/ 45 w 77"/>
                <a:gd name="T3" fmla="*/ 3 h 96"/>
                <a:gd name="T4" fmla="*/ 4 w 77"/>
                <a:gd name="T5" fmla="*/ 23 h 96"/>
                <a:gd name="T6" fmla="*/ 3 w 77"/>
                <a:gd name="T7" fmla="*/ 50 h 96"/>
                <a:gd name="T8" fmla="*/ 3 w 77"/>
                <a:gd name="T9" fmla="*/ 76 h 96"/>
                <a:gd name="T10" fmla="*/ 3 w 77"/>
                <a:gd name="T11" fmla="*/ 76 h 96"/>
                <a:gd name="T12" fmla="*/ 9 w 77"/>
                <a:gd name="T13" fmla="*/ 91 h 96"/>
                <a:gd name="T14" fmla="*/ 18 w 77"/>
                <a:gd name="T15" fmla="*/ 94 h 96"/>
                <a:gd name="T16" fmla="*/ 34 w 77"/>
                <a:gd name="T17" fmla="*/ 87 h 96"/>
                <a:gd name="T18" fmla="*/ 34 w 77"/>
                <a:gd name="T19" fmla="*/ 87 h 96"/>
                <a:gd name="T20" fmla="*/ 52 w 77"/>
                <a:gd name="T21" fmla="*/ 67 h 96"/>
                <a:gd name="T22" fmla="*/ 69 w 77"/>
                <a:gd name="T23"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96">
                  <a:moveTo>
                    <a:pt x="69" y="48"/>
                  </a:moveTo>
                  <a:cubicBezTo>
                    <a:pt x="77" y="29"/>
                    <a:pt x="66" y="8"/>
                    <a:pt x="45" y="3"/>
                  </a:cubicBezTo>
                  <a:cubicBezTo>
                    <a:pt x="29" y="0"/>
                    <a:pt x="12" y="8"/>
                    <a:pt x="4" y="23"/>
                  </a:cubicBezTo>
                  <a:cubicBezTo>
                    <a:pt x="0" y="32"/>
                    <a:pt x="0" y="42"/>
                    <a:pt x="3" y="50"/>
                  </a:cubicBezTo>
                  <a:cubicBezTo>
                    <a:pt x="6" y="58"/>
                    <a:pt x="6" y="68"/>
                    <a:pt x="3" y="76"/>
                  </a:cubicBezTo>
                  <a:cubicBezTo>
                    <a:pt x="3" y="76"/>
                    <a:pt x="3" y="76"/>
                    <a:pt x="3" y="76"/>
                  </a:cubicBezTo>
                  <a:cubicBezTo>
                    <a:pt x="0" y="82"/>
                    <a:pt x="3" y="89"/>
                    <a:pt x="9" y="91"/>
                  </a:cubicBezTo>
                  <a:cubicBezTo>
                    <a:pt x="18" y="94"/>
                    <a:pt x="18" y="94"/>
                    <a:pt x="18" y="94"/>
                  </a:cubicBezTo>
                  <a:cubicBezTo>
                    <a:pt x="24" y="96"/>
                    <a:pt x="31" y="93"/>
                    <a:pt x="34" y="87"/>
                  </a:cubicBezTo>
                  <a:cubicBezTo>
                    <a:pt x="34" y="87"/>
                    <a:pt x="34" y="87"/>
                    <a:pt x="34" y="87"/>
                  </a:cubicBezTo>
                  <a:cubicBezTo>
                    <a:pt x="37" y="78"/>
                    <a:pt x="44" y="71"/>
                    <a:pt x="52" y="67"/>
                  </a:cubicBezTo>
                  <a:cubicBezTo>
                    <a:pt x="59" y="63"/>
                    <a:pt x="66" y="57"/>
                    <a:pt x="69"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íşḻiḓè">
              <a:extLst>
                <a:ext uri="{FF2B5EF4-FFF2-40B4-BE49-F238E27FC236}">
                  <a16:creationId xmlns:a16="http://schemas.microsoft.com/office/drawing/2014/main" id="{E0D2DE81-9BAA-4D12-840F-A800FFB4E9F3}"/>
                </a:ext>
              </a:extLst>
            </p:cNvPr>
            <p:cNvSpPr/>
            <p:nvPr/>
          </p:nvSpPr>
          <p:spPr bwMode="auto">
            <a:xfrm>
              <a:off x="8101014" y="1905001"/>
              <a:ext cx="298450" cy="385763"/>
            </a:xfrm>
            <a:custGeom>
              <a:avLst/>
              <a:gdLst>
                <a:gd name="T0" fmla="*/ 29 w 72"/>
                <a:gd name="T1" fmla="*/ 84 h 93"/>
                <a:gd name="T2" fmla="*/ 47 w 72"/>
                <a:gd name="T3" fmla="*/ 64 h 93"/>
                <a:gd name="T4" fmla="*/ 64 w 72"/>
                <a:gd name="T5" fmla="*/ 45 h 93"/>
                <a:gd name="T6" fmla="*/ 40 w 72"/>
                <a:gd name="T7" fmla="*/ 0 h 93"/>
                <a:gd name="T8" fmla="*/ 37 w 72"/>
                <a:gd name="T9" fmla="*/ 0 h 93"/>
                <a:gd name="T10" fmla="*/ 47 w 72"/>
                <a:gd name="T11" fmla="*/ 39 h 93"/>
                <a:gd name="T12" fmla="*/ 31 w 72"/>
                <a:gd name="T13" fmla="*/ 58 h 93"/>
                <a:gd name="T14" fmla="*/ 12 w 72"/>
                <a:gd name="T15" fmla="*/ 77 h 93"/>
                <a:gd name="T16" fmla="*/ 12 w 72"/>
                <a:gd name="T17" fmla="*/ 78 h 93"/>
                <a:gd name="T18" fmla="*/ 0 w 72"/>
                <a:gd name="T19" fmla="*/ 86 h 93"/>
                <a:gd name="T20" fmla="*/ 4 w 72"/>
                <a:gd name="T21" fmla="*/ 88 h 93"/>
                <a:gd name="T22" fmla="*/ 13 w 72"/>
                <a:gd name="T23" fmla="*/ 91 h 93"/>
                <a:gd name="T24" fmla="*/ 29 w 72"/>
                <a:gd name="T25"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93">
                  <a:moveTo>
                    <a:pt x="29" y="84"/>
                  </a:moveTo>
                  <a:cubicBezTo>
                    <a:pt x="32" y="75"/>
                    <a:pt x="39" y="68"/>
                    <a:pt x="47" y="64"/>
                  </a:cubicBezTo>
                  <a:cubicBezTo>
                    <a:pt x="54" y="60"/>
                    <a:pt x="61" y="54"/>
                    <a:pt x="64" y="45"/>
                  </a:cubicBezTo>
                  <a:cubicBezTo>
                    <a:pt x="72" y="26"/>
                    <a:pt x="61" y="5"/>
                    <a:pt x="40" y="0"/>
                  </a:cubicBezTo>
                  <a:cubicBezTo>
                    <a:pt x="39" y="0"/>
                    <a:pt x="38" y="0"/>
                    <a:pt x="37" y="0"/>
                  </a:cubicBezTo>
                  <a:cubicBezTo>
                    <a:pt x="48" y="8"/>
                    <a:pt x="53" y="24"/>
                    <a:pt x="47" y="39"/>
                  </a:cubicBezTo>
                  <a:cubicBezTo>
                    <a:pt x="44" y="47"/>
                    <a:pt x="38" y="54"/>
                    <a:pt x="31" y="58"/>
                  </a:cubicBezTo>
                  <a:cubicBezTo>
                    <a:pt x="22" y="62"/>
                    <a:pt x="16" y="69"/>
                    <a:pt x="12" y="77"/>
                  </a:cubicBezTo>
                  <a:cubicBezTo>
                    <a:pt x="12" y="78"/>
                    <a:pt x="12" y="78"/>
                    <a:pt x="12" y="78"/>
                  </a:cubicBezTo>
                  <a:cubicBezTo>
                    <a:pt x="10" y="83"/>
                    <a:pt x="5" y="86"/>
                    <a:pt x="0" y="86"/>
                  </a:cubicBezTo>
                  <a:cubicBezTo>
                    <a:pt x="1" y="87"/>
                    <a:pt x="3" y="88"/>
                    <a:pt x="4" y="88"/>
                  </a:cubicBezTo>
                  <a:cubicBezTo>
                    <a:pt x="13" y="91"/>
                    <a:pt x="13" y="91"/>
                    <a:pt x="13" y="91"/>
                  </a:cubicBezTo>
                  <a:cubicBezTo>
                    <a:pt x="19" y="93"/>
                    <a:pt x="26" y="90"/>
                    <a:pt x="29" y="84"/>
                  </a:cubicBezTo>
                  <a:close/>
                </a:path>
              </a:pathLst>
            </a:custGeom>
            <a:solidFill>
              <a:srgbClr val="D7D7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íşliḓe">
              <a:extLst>
                <a:ext uri="{FF2B5EF4-FFF2-40B4-BE49-F238E27FC236}">
                  <a16:creationId xmlns:a16="http://schemas.microsoft.com/office/drawing/2014/main" id="{1E7EE3B2-B268-40F0-BD89-8322172E3845}"/>
                </a:ext>
              </a:extLst>
            </p:cNvPr>
            <p:cNvSpPr/>
            <p:nvPr/>
          </p:nvSpPr>
          <p:spPr bwMode="auto">
            <a:xfrm>
              <a:off x="8080376" y="2174876"/>
              <a:ext cx="157163" cy="115888"/>
            </a:xfrm>
            <a:custGeom>
              <a:avLst/>
              <a:gdLst>
                <a:gd name="T0" fmla="*/ 34 w 38"/>
                <a:gd name="T1" fmla="*/ 19 h 28"/>
                <a:gd name="T2" fmla="*/ 38 w 38"/>
                <a:gd name="T3" fmla="*/ 11 h 28"/>
                <a:gd name="T4" fmla="*/ 5 w 38"/>
                <a:gd name="T5" fmla="*/ 1 h 28"/>
                <a:gd name="T6" fmla="*/ 4 w 38"/>
                <a:gd name="T7" fmla="*/ 4 h 28"/>
                <a:gd name="T8" fmla="*/ 3 w 38"/>
                <a:gd name="T9" fmla="*/ 8 h 28"/>
                <a:gd name="T10" fmla="*/ 9 w 38"/>
                <a:gd name="T11" fmla="*/ 23 h 28"/>
                <a:gd name="T12" fmla="*/ 18 w 38"/>
                <a:gd name="T13" fmla="*/ 26 h 28"/>
                <a:gd name="T14" fmla="*/ 34 w 38"/>
                <a:gd name="T15" fmla="*/ 19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8">
                  <a:moveTo>
                    <a:pt x="34" y="19"/>
                  </a:moveTo>
                  <a:cubicBezTo>
                    <a:pt x="35" y="16"/>
                    <a:pt x="37" y="13"/>
                    <a:pt x="38" y="11"/>
                  </a:cubicBezTo>
                  <a:cubicBezTo>
                    <a:pt x="38" y="11"/>
                    <a:pt x="3" y="0"/>
                    <a:pt x="5" y="1"/>
                  </a:cubicBezTo>
                  <a:cubicBezTo>
                    <a:pt x="5" y="1"/>
                    <a:pt x="4" y="4"/>
                    <a:pt x="4" y="4"/>
                  </a:cubicBezTo>
                  <a:cubicBezTo>
                    <a:pt x="4" y="8"/>
                    <a:pt x="4" y="4"/>
                    <a:pt x="3" y="8"/>
                  </a:cubicBezTo>
                  <a:cubicBezTo>
                    <a:pt x="0" y="14"/>
                    <a:pt x="3" y="21"/>
                    <a:pt x="9" y="23"/>
                  </a:cubicBezTo>
                  <a:cubicBezTo>
                    <a:pt x="18" y="26"/>
                    <a:pt x="18" y="26"/>
                    <a:pt x="18" y="26"/>
                  </a:cubicBezTo>
                  <a:cubicBezTo>
                    <a:pt x="24" y="28"/>
                    <a:pt x="31" y="25"/>
                    <a:pt x="34" y="19"/>
                  </a:cubicBezTo>
                  <a:close/>
                </a:path>
              </a:pathLst>
            </a:custGeom>
            <a:solidFill>
              <a:srgbClr val="908F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îṣḷíḋê">
              <a:extLst>
                <a:ext uri="{FF2B5EF4-FFF2-40B4-BE49-F238E27FC236}">
                  <a16:creationId xmlns:a16="http://schemas.microsoft.com/office/drawing/2014/main" id="{86009737-C3AE-454D-AFFA-71624D49F29C}"/>
                </a:ext>
              </a:extLst>
            </p:cNvPr>
            <p:cNvSpPr/>
            <p:nvPr/>
          </p:nvSpPr>
          <p:spPr bwMode="auto">
            <a:xfrm>
              <a:off x="8121651" y="2198688"/>
              <a:ext cx="115888" cy="92075"/>
            </a:xfrm>
            <a:custGeom>
              <a:avLst/>
              <a:gdLst>
                <a:gd name="T0" fmla="*/ 24 w 28"/>
                <a:gd name="T1" fmla="*/ 13 h 22"/>
                <a:gd name="T2" fmla="*/ 24 w 28"/>
                <a:gd name="T3" fmla="*/ 13 h 22"/>
                <a:gd name="T4" fmla="*/ 28 w 28"/>
                <a:gd name="T5" fmla="*/ 5 h 22"/>
                <a:gd name="T6" fmla="*/ 12 w 28"/>
                <a:gd name="T7" fmla="*/ 0 h 22"/>
                <a:gd name="T8" fmla="*/ 0 w 28"/>
                <a:gd name="T9" fmla="*/ 17 h 22"/>
                <a:gd name="T10" fmla="*/ 8 w 28"/>
                <a:gd name="T11" fmla="*/ 20 h 22"/>
                <a:gd name="T12" fmla="*/ 24 w 28"/>
                <a:gd name="T13" fmla="*/ 13 h 22"/>
              </a:gdLst>
              <a:ahLst/>
              <a:cxnLst>
                <a:cxn ang="0">
                  <a:pos x="T0" y="T1"/>
                </a:cxn>
                <a:cxn ang="0">
                  <a:pos x="T2" y="T3"/>
                </a:cxn>
                <a:cxn ang="0">
                  <a:pos x="T4" y="T5"/>
                </a:cxn>
                <a:cxn ang="0">
                  <a:pos x="T6" y="T7"/>
                </a:cxn>
                <a:cxn ang="0">
                  <a:pos x="T8" y="T9"/>
                </a:cxn>
                <a:cxn ang="0">
                  <a:pos x="T10" y="T11"/>
                </a:cxn>
                <a:cxn ang="0">
                  <a:pos x="T12" y="T13"/>
                </a:cxn>
              </a:cxnLst>
              <a:rect l="0" t="0" r="r" b="b"/>
              <a:pathLst>
                <a:path w="28" h="22">
                  <a:moveTo>
                    <a:pt x="24" y="13"/>
                  </a:moveTo>
                  <a:cubicBezTo>
                    <a:pt x="24" y="13"/>
                    <a:pt x="24" y="13"/>
                    <a:pt x="24" y="13"/>
                  </a:cubicBezTo>
                  <a:cubicBezTo>
                    <a:pt x="25" y="10"/>
                    <a:pt x="27" y="7"/>
                    <a:pt x="28" y="5"/>
                  </a:cubicBezTo>
                  <a:cubicBezTo>
                    <a:pt x="28" y="5"/>
                    <a:pt x="20" y="2"/>
                    <a:pt x="12" y="0"/>
                  </a:cubicBezTo>
                  <a:cubicBezTo>
                    <a:pt x="13" y="7"/>
                    <a:pt x="7" y="15"/>
                    <a:pt x="0" y="17"/>
                  </a:cubicBezTo>
                  <a:cubicBezTo>
                    <a:pt x="8" y="20"/>
                    <a:pt x="8" y="20"/>
                    <a:pt x="8" y="20"/>
                  </a:cubicBezTo>
                  <a:cubicBezTo>
                    <a:pt x="14" y="22"/>
                    <a:pt x="21" y="19"/>
                    <a:pt x="24" y="13"/>
                  </a:cubicBezTo>
                  <a:close/>
                </a:path>
              </a:pathLst>
            </a:custGeom>
            <a:solidFill>
              <a:srgbClr val="6262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ïŝľíḓè">
              <a:extLst>
                <a:ext uri="{FF2B5EF4-FFF2-40B4-BE49-F238E27FC236}">
                  <a16:creationId xmlns:a16="http://schemas.microsoft.com/office/drawing/2014/main" id="{C691B45C-5B69-44D8-8C9D-EFB504FBB46B}"/>
                </a:ext>
              </a:extLst>
            </p:cNvPr>
            <p:cNvSpPr/>
            <p:nvPr/>
          </p:nvSpPr>
          <p:spPr bwMode="auto">
            <a:xfrm>
              <a:off x="8412164" y="2054226"/>
              <a:ext cx="144463" cy="82550"/>
            </a:xfrm>
            <a:custGeom>
              <a:avLst/>
              <a:gdLst>
                <a:gd name="T0" fmla="*/ 35 w 35"/>
                <a:gd name="T1" fmla="*/ 15 h 20"/>
                <a:gd name="T2" fmla="*/ 30 w 35"/>
                <a:gd name="T3" fmla="*/ 8 h 20"/>
                <a:gd name="T4" fmla="*/ 8 w 35"/>
                <a:gd name="T5" fmla="*/ 1 h 20"/>
                <a:gd name="T6" fmla="*/ 1 w 35"/>
                <a:gd name="T7" fmla="*/ 6 h 20"/>
                <a:gd name="T8" fmla="*/ 5 w 35"/>
                <a:gd name="T9" fmla="*/ 12 h 20"/>
                <a:gd name="T10" fmla="*/ 28 w 35"/>
                <a:gd name="T11" fmla="*/ 19 h 20"/>
                <a:gd name="T12" fmla="*/ 35 w 35"/>
                <a:gd name="T13" fmla="*/ 15 h 20"/>
              </a:gdLst>
              <a:ahLst/>
              <a:cxnLst>
                <a:cxn ang="0">
                  <a:pos x="T0" y="T1"/>
                </a:cxn>
                <a:cxn ang="0">
                  <a:pos x="T2" y="T3"/>
                </a:cxn>
                <a:cxn ang="0">
                  <a:pos x="T4" y="T5"/>
                </a:cxn>
                <a:cxn ang="0">
                  <a:pos x="T6" y="T7"/>
                </a:cxn>
                <a:cxn ang="0">
                  <a:pos x="T8" y="T9"/>
                </a:cxn>
                <a:cxn ang="0">
                  <a:pos x="T10" y="T11"/>
                </a:cxn>
                <a:cxn ang="0">
                  <a:pos x="T12" y="T13"/>
                </a:cxn>
              </a:cxnLst>
              <a:rect l="0" t="0" r="r" b="b"/>
              <a:pathLst>
                <a:path w="35" h="20">
                  <a:moveTo>
                    <a:pt x="35" y="15"/>
                  </a:moveTo>
                  <a:cubicBezTo>
                    <a:pt x="35" y="11"/>
                    <a:pt x="33" y="9"/>
                    <a:pt x="30" y="8"/>
                  </a:cubicBezTo>
                  <a:cubicBezTo>
                    <a:pt x="23" y="6"/>
                    <a:pt x="15" y="4"/>
                    <a:pt x="8" y="1"/>
                  </a:cubicBezTo>
                  <a:cubicBezTo>
                    <a:pt x="5" y="0"/>
                    <a:pt x="2" y="3"/>
                    <a:pt x="1" y="6"/>
                  </a:cubicBezTo>
                  <a:cubicBezTo>
                    <a:pt x="0" y="9"/>
                    <a:pt x="2" y="11"/>
                    <a:pt x="5" y="12"/>
                  </a:cubicBezTo>
                  <a:cubicBezTo>
                    <a:pt x="13" y="14"/>
                    <a:pt x="20" y="17"/>
                    <a:pt x="28" y="19"/>
                  </a:cubicBezTo>
                  <a:cubicBezTo>
                    <a:pt x="31" y="20"/>
                    <a:pt x="34" y="17"/>
                    <a:pt x="35" y="15"/>
                  </a:cubicBezTo>
                  <a:close/>
                </a:path>
              </a:pathLst>
            </a:custGeom>
            <a:solidFill>
              <a:schemeClr val="bg1">
                <a:lumMod val="85000"/>
              </a:schemeClr>
            </a:solidFill>
            <a:ln>
              <a:noFill/>
            </a:ln>
          </p:spPr>
          <p:txBody>
            <a:bodyPr anchor="ctr"/>
            <a:lstStyle/>
            <a:p>
              <a:pPr algn="ctr"/>
              <a:endParaRPr/>
            </a:p>
          </p:txBody>
        </p:sp>
        <p:sp>
          <p:nvSpPr>
            <p:cNvPr id="203" name="îṧḻîḍê">
              <a:extLst>
                <a:ext uri="{FF2B5EF4-FFF2-40B4-BE49-F238E27FC236}">
                  <a16:creationId xmlns:a16="http://schemas.microsoft.com/office/drawing/2014/main" id="{C37FEB8E-4DD5-4B79-AC0E-F02BE9CF0817}"/>
                </a:ext>
              </a:extLst>
            </p:cNvPr>
            <p:cNvSpPr/>
            <p:nvPr/>
          </p:nvSpPr>
          <p:spPr bwMode="auto">
            <a:xfrm>
              <a:off x="7951789" y="1889126"/>
              <a:ext cx="100013" cy="77788"/>
            </a:xfrm>
            <a:custGeom>
              <a:avLst/>
              <a:gdLst>
                <a:gd name="T0" fmla="*/ 21 w 24"/>
                <a:gd name="T1" fmla="*/ 9 h 19"/>
                <a:gd name="T2" fmla="*/ 10 w 24"/>
                <a:gd name="T3" fmla="*/ 2 h 19"/>
                <a:gd name="T4" fmla="*/ 2 w 24"/>
                <a:gd name="T5" fmla="*/ 2 h 19"/>
                <a:gd name="T6" fmla="*/ 3 w 24"/>
                <a:gd name="T7" fmla="*/ 10 h 19"/>
                <a:gd name="T8" fmla="*/ 14 w 24"/>
                <a:gd name="T9" fmla="*/ 17 h 19"/>
                <a:gd name="T10" fmla="*/ 22 w 24"/>
                <a:gd name="T11" fmla="*/ 17 h 19"/>
                <a:gd name="T12" fmla="*/ 21 w 24"/>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24" h="19">
                  <a:moveTo>
                    <a:pt x="21" y="9"/>
                  </a:moveTo>
                  <a:cubicBezTo>
                    <a:pt x="18" y="7"/>
                    <a:pt x="14" y="4"/>
                    <a:pt x="10" y="2"/>
                  </a:cubicBezTo>
                  <a:cubicBezTo>
                    <a:pt x="8" y="0"/>
                    <a:pt x="5" y="0"/>
                    <a:pt x="2" y="2"/>
                  </a:cubicBezTo>
                  <a:cubicBezTo>
                    <a:pt x="0" y="4"/>
                    <a:pt x="0" y="8"/>
                    <a:pt x="3" y="10"/>
                  </a:cubicBezTo>
                  <a:cubicBezTo>
                    <a:pt x="6" y="12"/>
                    <a:pt x="10" y="15"/>
                    <a:pt x="14" y="17"/>
                  </a:cubicBezTo>
                  <a:cubicBezTo>
                    <a:pt x="16" y="19"/>
                    <a:pt x="20" y="19"/>
                    <a:pt x="22" y="17"/>
                  </a:cubicBezTo>
                  <a:cubicBezTo>
                    <a:pt x="24" y="15"/>
                    <a:pt x="24" y="11"/>
                    <a:pt x="21" y="9"/>
                  </a:cubicBezTo>
                  <a:close/>
                </a:path>
              </a:pathLst>
            </a:custGeom>
            <a:solidFill>
              <a:schemeClr val="bg1">
                <a:lumMod val="85000"/>
              </a:schemeClr>
            </a:solidFill>
            <a:ln>
              <a:noFill/>
            </a:ln>
          </p:spPr>
          <p:txBody>
            <a:bodyPr anchor="ctr"/>
            <a:lstStyle/>
            <a:p>
              <a:pPr algn="ctr"/>
              <a:endParaRPr/>
            </a:p>
          </p:txBody>
        </p:sp>
        <p:sp>
          <p:nvSpPr>
            <p:cNvPr id="204" name="íṣľïḑê">
              <a:extLst>
                <a:ext uri="{FF2B5EF4-FFF2-40B4-BE49-F238E27FC236}">
                  <a16:creationId xmlns:a16="http://schemas.microsoft.com/office/drawing/2014/main" id="{631161B6-0EDC-4E92-8988-7C9AB906D3AB}"/>
                </a:ext>
              </a:extLst>
            </p:cNvPr>
            <p:cNvSpPr/>
            <p:nvPr/>
          </p:nvSpPr>
          <p:spPr bwMode="auto">
            <a:xfrm>
              <a:off x="8167689" y="1719263"/>
              <a:ext cx="87313" cy="128588"/>
            </a:xfrm>
            <a:custGeom>
              <a:avLst/>
              <a:gdLst>
                <a:gd name="T0" fmla="*/ 18 w 21"/>
                <a:gd name="T1" fmla="*/ 20 h 31"/>
                <a:gd name="T2" fmla="*/ 13 w 21"/>
                <a:gd name="T3" fmla="*/ 7 h 31"/>
                <a:gd name="T4" fmla="*/ 2 w 21"/>
                <a:gd name="T5" fmla="*/ 10 h 31"/>
                <a:gd name="T6" fmla="*/ 7 w 21"/>
                <a:gd name="T7" fmla="*/ 24 h 31"/>
                <a:gd name="T8" fmla="*/ 18 w 21"/>
                <a:gd name="T9" fmla="*/ 20 h 31"/>
              </a:gdLst>
              <a:ahLst/>
              <a:cxnLst>
                <a:cxn ang="0">
                  <a:pos x="T0" y="T1"/>
                </a:cxn>
                <a:cxn ang="0">
                  <a:pos x="T2" y="T3"/>
                </a:cxn>
                <a:cxn ang="0">
                  <a:pos x="T4" y="T5"/>
                </a:cxn>
                <a:cxn ang="0">
                  <a:pos x="T6" y="T7"/>
                </a:cxn>
                <a:cxn ang="0">
                  <a:pos x="T8" y="T9"/>
                </a:cxn>
              </a:cxnLst>
              <a:rect l="0" t="0" r="r" b="b"/>
              <a:pathLst>
                <a:path w="21" h="31">
                  <a:moveTo>
                    <a:pt x="18" y="20"/>
                  </a:moveTo>
                  <a:cubicBezTo>
                    <a:pt x="16" y="16"/>
                    <a:pt x="15" y="11"/>
                    <a:pt x="13" y="7"/>
                  </a:cubicBezTo>
                  <a:cubicBezTo>
                    <a:pt x="10" y="0"/>
                    <a:pt x="0" y="4"/>
                    <a:pt x="2" y="10"/>
                  </a:cubicBezTo>
                  <a:cubicBezTo>
                    <a:pt x="4" y="15"/>
                    <a:pt x="6" y="19"/>
                    <a:pt x="7" y="24"/>
                  </a:cubicBezTo>
                  <a:cubicBezTo>
                    <a:pt x="10" y="31"/>
                    <a:pt x="21" y="27"/>
                    <a:pt x="18" y="20"/>
                  </a:cubicBezTo>
                  <a:close/>
                </a:path>
              </a:pathLst>
            </a:custGeom>
            <a:solidFill>
              <a:schemeClr val="bg1">
                <a:lumMod val="85000"/>
              </a:schemeClr>
            </a:solidFill>
            <a:ln>
              <a:noFill/>
            </a:ln>
          </p:spPr>
          <p:txBody>
            <a:bodyPr anchor="ctr"/>
            <a:lstStyle/>
            <a:p>
              <a:pPr algn="ctr"/>
              <a:endParaRPr/>
            </a:p>
          </p:txBody>
        </p:sp>
        <p:sp>
          <p:nvSpPr>
            <p:cNvPr id="205" name="íṣļíde">
              <a:extLst>
                <a:ext uri="{FF2B5EF4-FFF2-40B4-BE49-F238E27FC236}">
                  <a16:creationId xmlns:a16="http://schemas.microsoft.com/office/drawing/2014/main" id="{AAA81614-718C-4D21-A75F-3E1668E25B4D}"/>
                </a:ext>
              </a:extLst>
            </p:cNvPr>
            <p:cNvSpPr/>
            <p:nvPr/>
          </p:nvSpPr>
          <p:spPr bwMode="auto">
            <a:xfrm>
              <a:off x="8386764" y="1819276"/>
              <a:ext cx="90488" cy="85725"/>
            </a:xfrm>
            <a:custGeom>
              <a:avLst/>
              <a:gdLst>
                <a:gd name="T0" fmla="*/ 21 w 22"/>
                <a:gd name="T1" fmla="*/ 8 h 21"/>
                <a:gd name="T2" fmla="*/ 18 w 22"/>
                <a:gd name="T3" fmla="*/ 1 h 21"/>
                <a:gd name="T4" fmla="*/ 11 w 22"/>
                <a:gd name="T5" fmla="*/ 4 h 21"/>
                <a:gd name="T6" fmla="*/ 4 w 22"/>
                <a:gd name="T7" fmla="*/ 10 h 21"/>
                <a:gd name="T8" fmla="*/ 2 w 22"/>
                <a:gd name="T9" fmla="*/ 18 h 21"/>
                <a:gd name="T10" fmla="*/ 9 w 22"/>
                <a:gd name="T11" fmla="*/ 19 h 21"/>
                <a:gd name="T12" fmla="*/ 21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1" y="8"/>
                  </a:moveTo>
                  <a:cubicBezTo>
                    <a:pt x="22" y="6"/>
                    <a:pt x="21" y="2"/>
                    <a:pt x="18" y="1"/>
                  </a:cubicBezTo>
                  <a:cubicBezTo>
                    <a:pt x="15" y="0"/>
                    <a:pt x="12" y="1"/>
                    <a:pt x="11" y="4"/>
                  </a:cubicBezTo>
                  <a:cubicBezTo>
                    <a:pt x="9" y="7"/>
                    <a:pt x="6" y="9"/>
                    <a:pt x="4" y="10"/>
                  </a:cubicBezTo>
                  <a:cubicBezTo>
                    <a:pt x="1" y="12"/>
                    <a:pt x="0" y="16"/>
                    <a:pt x="2" y="18"/>
                  </a:cubicBezTo>
                  <a:cubicBezTo>
                    <a:pt x="3" y="20"/>
                    <a:pt x="7" y="21"/>
                    <a:pt x="9" y="19"/>
                  </a:cubicBezTo>
                  <a:cubicBezTo>
                    <a:pt x="14" y="17"/>
                    <a:pt x="18" y="13"/>
                    <a:pt x="21" y="8"/>
                  </a:cubicBezTo>
                  <a:close/>
                </a:path>
              </a:pathLst>
            </a:custGeom>
            <a:solidFill>
              <a:schemeClr val="bg1">
                <a:lumMod val="85000"/>
              </a:schemeClr>
            </a:solidFill>
            <a:ln>
              <a:noFill/>
            </a:ln>
          </p:spPr>
          <p:txBody>
            <a:bodyPr anchor="ctr"/>
            <a:lstStyle/>
            <a:p>
              <a:pPr algn="ctr"/>
              <a:endParaRPr/>
            </a:p>
          </p:txBody>
        </p:sp>
        <p:sp>
          <p:nvSpPr>
            <p:cNvPr id="206" name="iṩḷïḓé">
              <a:extLst>
                <a:ext uri="{FF2B5EF4-FFF2-40B4-BE49-F238E27FC236}">
                  <a16:creationId xmlns:a16="http://schemas.microsoft.com/office/drawing/2014/main" id="{8981C1A6-70A4-4FFA-860B-F4EC3F707868}"/>
                </a:ext>
              </a:extLst>
            </p:cNvPr>
            <p:cNvSpPr/>
            <p:nvPr/>
          </p:nvSpPr>
          <p:spPr bwMode="auto">
            <a:xfrm>
              <a:off x="2782889" y="4840288"/>
              <a:ext cx="17463" cy="9525"/>
            </a:xfrm>
            <a:prstGeom prst="rect">
              <a:avLst/>
            </a:prstGeom>
            <a:solidFill>
              <a:srgbClr val="779B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7" name="ïSlïḑe">
              <a:extLst>
                <a:ext uri="{FF2B5EF4-FFF2-40B4-BE49-F238E27FC236}">
                  <a16:creationId xmlns:a16="http://schemas.microsoft.com/office/drawing/2014/main" id="{74CB985A-264C-412E-AA21-318011E49F60}"/>
                </a:ext>
              </a:extLst>
            </p:cNvPr>
            <p:cNvSpPr/>
            <p:nvPr/>
          </p:nvSpPr>
          <p:spPr bwMode="auto">
            <a:xfrm>
              <a:off x="2782889" y="4857751"/>
              <a:ext cx="17463" cy="12700"/>
            </a:xfrm>
            <a:prstGeom prst="rect">
              <a:avLst/>
            </a:prstGeom>
            <a:solidFill>
              <a:srgbClr val="779B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8" name="íslîḍê">
              <a:extLst>
                <a:ext uri="{FF2B5EF4-FFF2-40B4-BE49-F238E27FC236}">
                  <a16:creationId xmlns:a16="http://schemas.microsoft.com/office/drawing/2014/main" id="{22ABDCB9-447B-4F8E-B23A-3102A67ED209}"/>
                </a:ext>
              </a:extLst>
            </p:cNvPr>
            <p:cNvSpPr/>
            <p:nvPr/>
          </p:nvSpPr>
          <p:spPr bwMode="auto">
            <a:xfrm>
              <a:off x="3143251" y="3448051"/>
              <a:ext cx="620713" cy="396875"/>
            </a:xfrm>
            <a:custGeom>
              <a:avLst/>
              <a:gdLst>
                <a:gd name="T0" fmla="*/ 139 w 150"/>
                <a:gd name="T1" fmla="*/ 96 h 96"/>
                <a:gd name="T2" fmla="*/ 11 w 150"/>
                <a:gd name="T3" fmla="*/ 96 h 96"/>
                <a:gd name="T4" fmla="*/ 0 w 150"/>
                <a:gd name="T5" fmla="*/ 85 h 96"/>
                <a:gd name="T6" fmla="*/ 0 w 150"/>
                <a:gd name="T7" fmla="*/ 11 h 96"/>
                <a:gd name="T8" fmla="*/ 11 w 150"/>
                <a:gd name="T9" fmla="*/ 0 h 96"/>
                <a:gd name="T10" fmla="*/ 139 w 150"/>
                <a:gd name="T11" fmla="*/ 0 h 96"/>
                <a:gd name="T12" fmla="*/ 150 w 150"/>
                <a:gd name="T13" fmla="*/ 11 h 96"/>
                <a:gd name="T14" fmla="*/ 150 w 150"/>
                <a:gd name="T15" fmla="*/ 85 h 96"/>
                <a:gd name="T16" fmla="*/ 139 w 150"/>
                <a:gd name="T1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96">
                  <a:moveTo>
                    <a:pt x="139" y="96"/>
                  </a:moveTo>
                  <a:cubicBezTo>
                    <a:pt x="11" y="96"/>
                    <a:pt x="11" y="96"/>
                    <a:pt x="11" y="96"/>
                  </a:cubicBezTo>
                  <a:cubicBezTo>
                    <a:pt x="5" y="96"/>
                    <a:pt x="0" y="91"/>
                    <a:pt x="0" y="85"/>
                  </a:cubicBezTo>
                  <a:cubicBezTo>
                    <a:pt x="0" y="11"/>
                    <a:pt x="0" y="11"/>
                    <a:pt x="0" y="11"/>
                  </a:cubicBezTo>
                  <a:cubicBezTo>
                    <a:pt x="0" y="5"/>
                    <a:pt x="5" y="0"/>
                    <a:pt x="11" y="0"/>
                  </a:cubicBezTo>
                  <a:cubicBezTo>
                    <a:pt x="139" y="0"/>
                    <a:pt x="139" y="0"/>
                    <a:pt x="139" y="0"/>
                  </a:cubicBezTo>
                  <a:cubicBezTo>
                    <a:pt x="145" y="0"/>
                    <a:pt x="150" y="5"/>
                    <a:pt x="150" y="11"/>
                  </a:cubicBezTo>
                  <a:cubicBezTo>
                    <a:pt x="150" y="85"/>
                    <a:pt x="150" y="85"/>
                    <a:pt x="150" y="85"/>
                  </a:cubicBezTo>
                  <a:cubicBezTo>
                    <a:pt x="150" y="91"/>
                    <a:pt x="145" y="96"/>
                    <a:pt x="139" y="96"/>
                  </a:cubicBezTo>
                  <a:close/>
                </a:path>
              </a:pathLst>
            </a:custGeom>
            <a:solidFill>
              <a:srgbClr val="D1DB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îšļíḓe">
              <a:extLst>
                <a:ext uri="{FF2B5EF4-FFF2-40B4-BE49-F238E27FC236}">
                  <a16:creationId xmlns:a16="http://schemas.microsoft.com/office/drawing/2014/main" id="{557C2DC7-8347-427B-8F48-C56C63126B0B}"/>
                </a:ext>
              </a:extLst>
            </p:cNvPr>
            <p:cNvSpPr/>
            <p:nvPr/>
          </p:nvSpPr>
          <p:spPr bwMode="auto">
            <a:xfrm>
              <a:off x="3163889" y="3468688"/>
              <a:ext cx="600075" cy="376238"/>
            </a:xfrm>
            <a:custGeom>
              <a:avLst/>
              <a:gdLst>
                <a:gd name="T0" fmla="*/ 134 w 145"/>
                <a:gd name="T1" fmla="*/ 91 h 91"/>
                <a:gd name="T2" fmla="*/ 6 w 145"/>
                <a:gd name="T3" fmla="*/ 91 h 91"/>
                <a:gd name="T4" fmla="*/ 145 w 145"/>
                <a:gd name="T5" fmla="*/ 6 h 91"/>
                <a:gd name="T6" fmla="*/ 145 w 145"/>
                <a:gd name="T7" fmla="*/ 80 h 91"/>
                <a:gd name="T8" fmla="*/ 134 w 145"/>
                <a:gd name="T9" fmla="*/ 91 h 91"/>
              </a:gdLst>
              <a:ahLst/>
              <a:cxnLst>
                <a:cxn ang="0">
                  <a:pos x="T0" y="T1"/>
                </a:cxn>
                <a:cxn ang="0">
                  <a:pos x="T2" y="T3"/>
                </a:cxn>
                <a:cxn ang="0">
                  <a:pos x="T4" y="T5"/>
                </a:cxn>
                <a:cxn ang="0">
                  <a:pos x="T6" y="T7"/>
                </a:cxn>
                <a:cxn ang="0">
                  <a:pos x="T8" y="T9"/>
                </a:cxn>
              </a:cxnLst>
              <a:rect l="0" t="0" r="r" b="b"/>
              <a:pathLst>
                <a:path w="145" h="91">
                  <a:moveTo>
                    <a:pt x="134" y="91"/>
                  </a:moveTo>
                  <a:cubicBezTo>
                    <a:pt x="6" y="91"/>
                    <a:pt x="6" y="91"/>
                    <a:pt x="6" y="91"/>
                  </a:cubicBezTo>
                  <a:cubicBezTo>
                    <a:pt x="0" y="91"/>
                    <a:pt x="145" y="0"/>
                    <a:pt x="145" y="6"/>
                  </a:cubicBezTo>
                  <a:cubicBezTo>
                    <a:pt x="145" y="80"/>
                    <a:pt x="145" y="80"/>
                    <a:pt x="145" y="80"/>
                  </a:cubicBezTo>
                  <a:cubicBezTo>
                    <a:pt x="145" y="86"/>
                    <a:pt x="140" y="91"/>
                    <a:pt x="134" y="91"/>
                  </a:cubicBezTo>
                  <a:close/>
                </a:path>
              </a:pathLst>
            </a:custGeom>
            <a:solidFill>
              <a:srgbClr val="ACB8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ïṧ1îḋé">
              <a:extLst>
                <a:ext uri="{FF2B5EF4-FFF2-40B4-BE49-F238E27FC236}">
                  <a16:creationId xmlns:a16="http://schemas.microsoft.com/office/drawing/2014/main" id="{CDCB5B0C-BFF7-4465-986A-B7B347EFDD05}"/>
                </a:ext>
              </a:extLst>
            </p:cNvPr>
            <p:cNvSpPr/>
            <p:nvPr/>
          </p:nvSpPr>
          <p:spPr bwMode="auto">
            <a:xfrm>
              <a:off x="3143251" y="3824288"/>
              <a:ext cx="620713" cy="33338"/>
            </a:xfrm>
            <a:custGeom>
              <a:avLst/>
              <a:gdLst>
                <a:gd name="T0" fmla="*/ 146 w 150"/>
                <a:gd name="T1" fmla="*/ 8 h 8"/>
                <a:gd name="T2" fmla="*/ 3 w 150"/>
                <a:gd name="T3" fmla="*/ 8 h 8"/>
                <a:gd name="T4" fmla="*/ 0 w 150"/>
                <a:gd name="T5" fmla="*/ 4 h 8"/>
                <a:gd name="T6" fmla="*/ 0 w 150"/>
                <a:gd name="T7" fmla="*/ 4 h 8"/>
                <a:gd name="T8" fmla="*/ 3 w 150"/>
                <a:gd name="T9" fmla="*/ 0 h 8"/>
                <a:gd name="T10" fmla="*/ 146 w 150"/>
                <a:gd name="T11" fmla="*/ 0 h 8"/>
                <a:gd name="T12" fmla="*/ 150 w 150"/>
                <a:gd name="T13" fmla="*/ 4 h 8"/>
                <a:gd name="T14" fmla="*/ 150 w 150"/>
                <a:gd name="T15" fmla="*/ 4 h 8"/>
                <a:gd name="T16" fmla="*/ 146 w 150"/>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8">
                  <a:moveTo>
                    <a:pt x="146" y="8"/>
                  </a:moveTo>
                  <a:cubicBezTo>
                    <a:pt x="3" y="8"/>
                    <a:pt x="3" y="8"/>
                    <a:pt x="3" y="8"/>
                  </a:cubicBezTo>
                  <a:cubicBezTo>
                    <a:pt x="1" y="8"/>
                    <a:pt x="0" y="6"/>
                    <a:pt x="0" y="4"/>
                  </a:cubicBezTo>
                  <a:cubicBezTo>
                    <a:pt x="0" y="4"/>
                    <a:pt x="0" y="4"/>
                    <a:pt x="0" y="4"/>
                  </a:cubicBezTo>
                  <a:cubicBezTo>
                    <a:pt x="0" y="2"/>
                    <a:pt x="1" y="0"/>
                    <a:pt x="3" y="0"/>
                  </a:cubicBezTo>
                  <a:cubicBezTo>
                    <a:pt x="146" y="0"/>
                    <a:pt x="146" y="0"/>
                    <a:pt x="146" y="0"/>
                  </a:cubicBezTo>
                  <a:cubicBezTo>
                    <a:pt x="148" y="0"/>
                    <a:pt x="150" y="2"/>
                    <a:pt x="150" y="4"/>
                  </a:cubicBezTo>
                  <a:cubicBezTo>
                    <a:pt x="150" y="4"/>
                    <a:pt x="150" y="4"/>
                    <a:pt x="150" y="4"/>
                  </a:cubicBezTo>
                  <a:cubicBezTo>
                    <a:pt x="150" y="6"/>
                    <a:pt x="148" y="8"/>
                    <a:pt x="146" y="8"/>
                  </a:cubicBezTo>
                  <a:close/>
                </a:path>
              </a:pathLst>
            </a:custGeom>
            <a:solidFill>
              <a:srgbClr val="8E97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iṡļíḋe">
              <a:extLst>
                <a:ext uri="{FF2B5EF4-FFF2-40B4-BE49-F238E27FC236}">
                  <a16:creationId xmlns:a16="http://schemas.microsoft.com/office/drawing/2014/main" id="{9E1FEE20-2DCF-4C16-9183-7E3D9B66B871}"/>
                </a:ext>
              </a:extLst>
            </p:cNvPr>
            <p:cNvSpPr/>
            <p:nvPr/>
          </p:nvSpPr>
          <p:spPr bwMode="auto">
            <a:xfrm>
              <a:off x="8613776" y="3448051"/>
              <a:ext cx="625475" cy="396875"/>
            </a:xfrm>
            <a:custGeom>
              <a:avLst/>
              <a:gdLst>
                <a:gd name="T0" fmla="*/ 140 w 151"/>
                <a:gd name="T1" fmla="*/ 96 h 96"/>
                <a:gd name="T2" fmla="*/ 11 w 151"/>
                <a:gd name="T3" fmla="*/ 96 h 96"/>
                <a:gd name="T4" fmla="*/ 0 w 151"/>
                <a:gd name="T5" fmla="*/ 85 h 96"/>
                <a:gd name="T6" fmla="*/ 0 w 151"/>
                <a:gd name="T7" fmla="*/ 11 h 96"/>
                <a:gd name="T8" fmla="*/ 11 w 151"/>
                <a:gd name="T9" fmla="*/ 0 h 96"/>
                <a:gd name="T10" fmla="*/ 140 w 151"/>
                <a:gd name="T11" fmla="*/ 0 h 96"/>
                <a:gd name="T12" fmla="*/ 151 w 151"/>
                <a:gd name="T13" fmla="*/ 11 h 96"/>
                <a:gd name="T14" fmla="*/ 151 w 151"/>
                <a:gd name="T15" fmla="*/ 85 h 96"/>
                <a:gd name="T16" fmla="*/ 140 w 151"/>
                <a:gd name="T1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96">
                  <a:moveTo>
                    <a:pt x="140" y="96"/>
                  </a:moveTo>
                  <a:cubicBezTo>
                    <a:pt x="11" y="96"/>
                    <a:pt x="11" y="96"/>
                    <a:pt x="11" y="96"/>
                  </a:cubicBezTo>
                  <a:cubicBezTo>
                    <a:pt x="5" y="96"/>
                    <a:pt x="0" y="91"/>
                    <a:pt x="0" y="85"/>
                  </a:cubicBezTo>
                  <a:cubicBezTo>
                    <a:pt x="0" y="11"/>
                    <a:pt x="0" y="11"/>
                    <a:pt x="0" y="11"/>
                  </a:cubicBezTo>
                  <a:cubicBezTo>
                    <a:pt x="0" y="5"/>
                    <a:pt x="5" y="0"/>
                    <a:pt x="11" y="0"/>
                  </a:cubicBezTo>
                  <a:cubicBezTo>
                    <a:pt x="140" y="0"/>
                    <a:pt x="140" y="0"/>
                    <a:pt x="140" y="0"/>
                  </a:cubicBezTo>
                  <a:cubicBezTo>
                    <a:pt x="146" y="0"/>
                    <a:pt x="151" y="5"/>
                    <a:pt x="151" y="11"/>
                  </a:cubicBezTo>
                  <a:cubicBezTo>
                    <a:pt x="151" y="85"/>
                    <a:pt x="151" y="85"/>
                    <a:pt x="151" y="85"/>
                  </a:cubicBezTo>
                  <a:cubicBezTo>
                    <a:pt x="151" y="91"/>
                    <a:pt x="146" y="96"/>
                    <a:pt x="140" y="96"/>
                  </a:cubicBezTo>
                  <a:close/>
                </a:path>
              </a:pathLst>
            </a:custGeom>
            <a:solidFill>
              <a:srgbClr val="D1DB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îŝ1íḑè">
              <a:extLst>
                <a:ext uri="{FF2B5EF4-FFF2-40B4-BE49-F238E27FC236}">
                  <a16:creationId xmlns:a16="http://schemas.microsoft.com/office/drawing/2014/main" id="{D5BB605E-AF1F-4E47-B89A-9BDBFD4CE2F7}"/>
                </a:ext>
              </a:extLst>
            </p:cNvPr>
            <p:cNvSpPr/>
            <p:nvPr/>
          </p:nvSpPr>
          <p:spPr bwMode="auto">
            <a:xfrm>
              <a:off x="8634413" y="3468688"/>
              <a:ext cx="604838" cy="376238"/>
            </a:xfrm>
            <a:custGeom>
              <a:avLst/>
              <a:gdLst>
                <a:gd name="T0" fmla="*/ 135 w 146"/>
                <a:gd name="T1" fmla="*/ 91 h 91"/>
                <a:gd name="T2" fmla="*/ 6 w 146"/>
                <a:gd name="T3" fmla="*/ 91 h 91"/>
                <a:gd name="T4" fmla="*/ 146 w 146"/>
                <a:gd name="T5" fmla="*/ 6 h 91"/>
                <a:gd name="T6" fmla="*/ 146 w 146"/>
                <a:gd name="T7" fmla="*/ 80 h 91"/>
                <a:gd name="T8" fmla="*/ 135 w 146"/>
                <a:gd name="T9" fmla="*/ 91 h 91"/>
              </a:gdLst>
              <a:ahLst/>
              <a:cxnLst>
                <a:cxn ang="0">
                  <a:pos x="T0" y="T1"/>
                </a:cxn>
                <a:cxn ang="0">
                  <a:pos x="T2" y="T3"/>
                </a:cxn>
                <a:cxn ang="0">
                  <a:pos x="T4" y="T5"/>
                </a:cxn>
                <a:cxn ang="0">
                  <a:pos x="T6" y="T7"/>
                </a:cxn>
                <a:cxn ang="0">
                  <a:pos x="T8" y="T9"/>
                </a:cxn>
              </a:cxnLst>
              <a:rect l="0" t="0" r="r" b="b"/>
              <a:pathLst>
                <a:path w="146" h="91">
                  <a:moveTo>
                    <a:pt x="135" y="91"/>
                  </a:moveTo>
                  <a:cubicBezTo>
                    <a:pt x="6" y="91"/>
                    <a:pt x="6" y="91"/>
                    <a:pt x="6" y="91"/>
                  </a:cubicBezTo>
                  <a:cubicBezTo>
                    <a:pt x="0" y="91"/>
                    <a:pt x="146" y="0"/>
                    <a:pt x="146" y="6"/>
                  </a:cubicBezTo>
                  <a:cubicBezTo>
                    <a:pt x="146" y="80"/>
                    <a:pt x="146" y="80"/>
                    <a:pt x="146" y="80"/>
                  </a:cubicBezTo>
                  <a:cubicBezTo>
                    <a:pt x="146" y="86"/>
                    <a:pt x="141" y="91"/>
                    <a:pt x="135" y="91"/>
                  </a:cubicBezTo>
                  <a:close/>
                </a:path>
              </a:pathLst>
            </a:custGeom>
            <a:solidFill>
              <a:srgbClr val="ACB8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îṩḻíḋè">
              <a:extLst>
                <a:ext uri="{FF2B5EF4-FFF2-40B4-BE49-F238E27FC236}">
                  <a16:creationId xmlns:a16="http://schemas.microsoft.com/office/drawing/2014/main" id="{57152BF2-E17A-4274-9130-18EBDB57021A}"/>
                </a:ext>
              </a:extLst>
            </p:cNvPr>
            <p:cNvSpPr/>
            <p:nvPr/>
          </p:nvSpPr>
          <p:spPr bwMode="auto">
            <a:xfrm>
              <a:off x="8613776" y="3824288"/>
              <a:ext cx="625475" cy="33338"/>
            </a:xfrm>
            <a:custGeom>
              <a:avLst/>
              <a:gdLst>
                <a:gd name="T0" fmla="*/ 147 w 151"/>
                <a:gd name="T1" fmla="*/ 8 h 8"/>
                <a:gd name="T2" fmla="*/ 4 w 151"/>
                <a:gd name="T3" fmla="*/ 8 h 8"/>
                <a:gd name="T4" fmla="*/ 0 w 151"/>
                <a:gd name="T5" fmla="*/ 4 h 8"/>
                <a:gd name="T6" fmla="*/ 0 w 151"/>
                <a:gd name="T7" fmla="*/ 4 h 8"/>
                <a:gd name="T8" fmla="*/ 4 w 151"/>
                <a:gd name="T9" fmla="*/ 0 h 8"/>
                <a:gd name="T10" fmla="*/ 147 w 151"/>
                <a:gd name="T11" fmla="*/ 0 h 8"/>
                <a:gd name="T12" fmla="*/ 151 w 151"/>
                <a:gd name="T13" fmla="*/ 4 h 8"/>
                <a:gd name="T14" fmla="*/ 151 w 151"/>
                <a:gd name="T15" fmla="*/ 4 h 8"/>
                <a:gd name="T16" fmla="*/ 147 w 151"/>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8">
                  <a:moveTo>
                    <a:pt x="147" y="8"/>
                  </a:moveTo>
                  <a:cubicBezTo>
                    <a:pt x="4" y="8"/>
                    <a:pt x="4" y="8"/>
                    <a:pt x="4" y="8"/>
                  </a:cubicBezTo>
                  <a:cubicBezTo>
                    <a:pt x="2" y="8"/>
                    <a:pt x="0" y="6"/>
                    <a:pt x="0" y="4"/>
                  </a:cubicBezTo>
                  <a:cubicBezTo>
                    <a:pt x="0" y="4"/>
                    <a:pt x="0" y="4"/>
                    <a:pt x="0" y="4"/>
                  </a:cubicBezTo>
                  <a:cubicBezTo>
                    <a:pt x="0" y="2"/>
                    <a:pt x="2" y="0"/>
                    <a:pt x="4" y="0"/>
                  </a:cubicBezTo>
                  <a:cubicBezTo>
                    <a:pt x="147" y="0"/>
                    <a:pt x="147" y="0"/>
                    <a:pt x="147" y="0"/>
                  </a:cubicBezTo>
                  <a:cubicBezTo>
                    <a:pt x="149" y="0"/>
                    <a:pt x="151" y="2"/>
                    <a:pt x="151" y="4"/>
                  </a:cubicBezTo>
                  <a:cubicBezTo>
                    <a:pt x="151" y="4"/>
                    <a:pt x="151" y="4"/>
                    <a:pt x="151" y="4"/>
                  </a:cubicBezTo>
                  <a:cubicBezTo>
                    <a:pt x="151" y="6"/>
                    <a:pt x="149" y="8"/>
                    <a:pt x="147" y="8"/>
                  </a:cubicBezTo>
                  <a:close/>
                </a:path>
              </a:pathLst>
            </a:custGeom>
            <a:solidFill>
              <a:srgbClr val="8E97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ïŝ1îďe">
              <a:extLst>
                <a:ext uri="{FF2B5EF4-FFF2-40B4-BE49-F238E27FC236}">
                  <a16:creationId xmlns:a16="http://schemas.microsoft.com/office/drawing/2014/main" id="{A7887788-A209-4747-B694-367349CBE1FE}"/>
                </a:ext>
              </a:extLst>
            </p:cNvPr>
            <p:cNvSpPr/>
            <p:nvPr/>
          </p:nvSpPr>
          <p:spPr bwMode="auto">
            <a:xfrm>
              <a:off x="3068638" y="1801813"/>
              <a:ext cx="811213" cy="708025"/>
            </a:xfrm>
            <a:custGeom>
              <a:avLst/>
              <a:gdLst>
                <a:gd name="T0" fmla="*/ 196 w 196"/>
                <a:gd name="T1" fmla="*/ 68 h 171"/>
                <a:gd name="T2" fmla="*/ 98 w 196"/>
                <a:gd name="T3" fmla="*/ 0 h 171"/>
                <a:gd name="T4" fmla="*/ 0 w 196"/>
                <a:gd name="T5" fmla="*/ 68 h 171"/>
                <a:gd name="T6" fmla="*/ 68 w 196"/>
                <a:gd name="T7" fmla="*/ 133 h 171"/>
                <a:gd name="T8" fmla="*/ 46 w 196"/>
                <a:gd name="T9" fmla="*/ 171 h 171"/>
                <a:gd name="T10" fmla="*/ 81 w 196"/>
                <a:gd name="T11" fmla="*/ 157 h 171"/>
                <a:gd name="T12" fmla="*/ 102 w 196"/>
                <a:gd name="T13" fmla="*/ 136 h 171"/>
                <a:gd name="T14" fmla="*/ 196 w 196"/>
                <a:gd name="T15" fmla="*/ 68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171">
                  <a:moveTo>
                    <a:pt x="196" y="68"/>
                  </a:moveTo>
                  <a:cubicBezTo>
                    <a:pt x="196" y="30"/>
                    <a:pt x="152" y="0"/>
                    <a:pt x="98" y="0"/>
                  </a:cubicBezTo>
                  <a:cubicBezTo>
                    <a:pt x="44" y="0"/>
                    <a:pt x="0" y="30"/>
                    <a:pt x="0" y="68"/>
                  </a:cubicBezTo>
                  <a:cubicBezTo>
                    <a:pt x="0" y="98"/>
                    <a:pt x="28" y="124"/>
                    <a:pt x="68" y="133"/>
                  </a:cubicBezTo>
                  <a:cubicBezTo>
                    <a:pt x="64" y="147"/>
                    <a:pt x="57" y="160"/>
                    <a:pt x="46" y="171"/>
                  </a:cubicBezTo>
                  <a:cubicBezTo>
                    <a:pt x="58" y="169"/>
                    <a:pt x="70" y="165"/>
                    <a:pt x="81" y="157"/>
                  </a:cubicBezTo>
                  <a:cubicBezTo>
                    <a:pt x="89" y="151"/>
                    <a:pt x="96" y="144"/>
                    <a:pt x="102" y="136"/>
                  </a:cubicBezTo>
                  <a:cubicBezTo>
                    <a:pt x="154" y="135"/>
                    <a:pt x="196" y="105"/>
                    <a:pt x="196" y="68"/>
                  </a:cubicBezTo>
                  <a:close/>
                </a:path>
              </a:pathLst>
            </a:custGeom>
            <a:solidFill>
              <a:schemeClr val="bg1">
                <a:lumMod val="85000"/>
              </a:schemeClr>
            </a:solidFill>
            <a:ln>
              <a:noFill/>
            </a:ln>
          </p:spPr>
          <p:txBody>
            <a:bodyPr anchor="ctr"/>
            <a:lstStyle/>
            <a:p>
              <a:pPr algn="ctr"/>
              <a:endParaRPr/>
            </a:p>
          </p:txBody>
        </p:sp>
        <p:sp>
          <p:nvSpPr>
            <p:cNvPr id="215" name="îŝḷîdê">
              <a:extLst>
                <a:ext uri="{FF2B5EF4-FFF2-40B4-BE49-F238E27FC236}">
                  <a16:creationId xmlns:a16="http://schemas.microsoft.com/office/drawing/2014/main" id="{FED71147-4E45-4629-8E7F-57A20B107497}"/>
                </a:ext>
              </a:extLst>
            </p:cNvPr>
            <p:cNvSpPr/>
            <p:nvPr/>
          </p:nvSpPr>
          <p:spPr bwMode="auto">
            <a:xfrm>
              <a:off x="3267076" y="2079626"/>
              <a:ext cx="58738" cy="57150"/>
            </a:xfrm>
            <a:prstGeom prst="ellipse">
              <a:avLst/>
            </a:prstGeom>
            <a:solidFill>
              <a:srgbClr val="5153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îsḻîḑe">
              <a:extLst>
                <a:ext uri="{FF2B5EF4-FFF2-40B4-BE49-F238E27FC236}">
                  <a16:creationId xmlns:a16="http://schemas.microsoft.com/office/drawing/2014/main" id="{67D39CA7-9A49-4BEC-8440-FB15D189E6A4}"/>
                </a:ext>
              </a:extLst>
            </p:cNvPr>
            <p:cNvSpPr/>
            <p:nvPr/>
          </p:nvSpPr>
          <p:spPr bwMode="auto">
            <a:xfrm>
              <a:off x="3441701" y="2079626"/>
              <a:ext cx="53975" cy="57150"/>
            </a:xfrm>
            <a:prstGeom prst="ellipse">
              <a:avLst/>
            </a:prstGeom>
            <a:solidFill>
              <a:srgbClr val="5153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í$ḻïďê">
              <a:extLst>
                <a:ext uri="{FF2B5EF4-FFF2-40B4-BE49-F238E27FC236}">
                  <a16:creationId xmlns:a16="http://schemas.microsoft.com/office/drawing/2014/main" id="{27139C79-261A-4A1F-87A1-DC7B86A37BB6}"/>
                </a:ext>
              </a:extLst>
            </p:cNvPr>
            <p:cNvSpPr/>
            <p:nvPr/>
          </p:nvSpPr>
          <p:spPr bwMode="auto">
            <a:xfrm>
              <a:off x="3609976" y="2079626"/>
              <a:ext cx="58738" cy="57150"/>
            </a:xfrm>
            <a:prstGeom prst="ellipse">
              <a:avLst/>
            </a:prstGeom>
            <a:solidFill>
              <a:srgbClr val="5153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ï$líḑè">
              <a:extLst>
                <a:ext uri="{FF2B5EF4-FFF2-40B4-BE49-F238E27FC236}">
                  <a16:creationId xmlns:a16="http://schemas.microsoft.com/office/drawing/2014/main" id="{6CD5F76A-F8DE-4949-BA1C-906F5FB8388E}"/>
                </a:ext>
              </a:extLst>
            </p:cNvPr>
            <p:cNvSpPr/>
            <p:nvPr/>
          </p:nvSpPr>
          <p:spPr bwMode="auto">
            <a:xfrm>
              <a:off x="2805113" y="3860801"/>
              <a:ext cx="1273175" cy="1677988"/>
            </a:xfrm>
            <a:custGeom>
              <a:avLst/>
              <a:gdLst>
                <a:gd name="T0" fmla="*/ 544 w 802"/>
                <a:gd name="T1" fmla="*/ 1057 h 1057"/>
                <a:gd name="T2" fmla="*/ 260 w 802"/>
                <a:gd name="T3" fmla="*/ 1057 h 1057"/>
                <a:gd name="T4" fmla="*/ 260 w 802"/>
                <a:gd name="T5" fmla="*/ 232 h 1057"/>
                <a:gd name="T6" fmla="*/ 0 w 802"/>
                <a:gd name="T7" fmla="*/ 232 h 1057"/>
                <a:gd name="T8" fmla="*/ 0 w 802"/>
                <a:gd name="T9" fmla="*/ 0 h 1057"/>
                <a:gd name="T10" fmla="*/ 802 w 802"/>
                <a:gd name="T11" fmla="*/ 0 h 1057"/>
                <a:gd name="T12" fmla="*/ 802 w 802"/>
                <a:gd name="T13" fmla="*/ 232 h 1057"/>
                <a:gd name="T14" fmla="*/ 544 w 802"/>
                <a:gd name="T15" fmla="*/ 232 h 1057"/>
                <a:gd name="T16" fmla="*/ 544 w 802"/>
                <a:gd name="T17" fmla="*/ 105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2" h="1057">
                  <a:moveTo>
                    <a:pt x="544" y="1057"/>
                  </a:moveTo>
                  <a:lnTo>
                    <a:pt x="260" y="1057"/>
                  </a:lnTo>
                  <a:lnTo>
                    <a:pt x="260" y="232"/>
                  </a:lnTo>
                  <a:lnTo>
                    <a:pt x="0" y="232"/>
                  </a:lnTo>
                  <a:lnTo>
                    <a:pt x="0" y="0"/>
                  </a:lnTo>
                  <a:lnTo>
                    <a:pt x="802" y="0"/>
                  </a:lnTo>
                  <a:lnTo>
                    <a:pt x="802" y="232"/>
                  </a:lnTo>
                  <a:lnTo>
                    <a:pt x="544" y="232"/>
                  </a:lnTo>
                  <a:lnTo>
                    <a:pt x="544" y="1057"/>
                  </a:lnTo>
                  <a:close/>
                </a:path>
              </a:pathLst>
            </a:custGeom>
            <a:solidFill>
              <a:schemeClr val="bg1"/>
            </a:solidFill>
            <a:ln>
              <a:noFill/>
            </a:ln>
          </p:spPr>
          <p:txBody>
            <a:bodyPr anchor="ctr"/>
            <a:lstStyle/>
            <a:p>
              <a:pPr algn="ctr"/>
              <a:endParaRPr>
                <a:solidFill>
                  <a:schemeClr val="bg1"/>
                </a:solidFill>
              </a:endParaRPr>
            </a:p>
          </p:txBody>
        </p:sp>
        <p:sp>
          <p:nvSpPr>
            <p:cNvPr id="219" name="iṡļîďé">
              <a:extLst>
                <a:ext uri="{FF2B5EF4-FFF2-40B4-BE49-F238E27FC236}">
                  <a16:creationId xmlns:a16="http://schemas.microsoft.com/office/drawing/2014/main" id="{31F189A8-F79C-4BC6-B177-81E72A0C0DC7}"/>
                </a:ext>
              </a:extLst>
            </p:cNvPr>
            <p:cNvSpPr/>
            <p:nvPr/>
          </p:nvSpPr>
          <p:spPr bwMode="auto">
            <a:xfrm>
              <a:off x="4321176" y="3860801"/>
              <a:ext cx="996950" cy="1677988"/>
            </a:xfrm>
            <a:custGeom>
              <a:avLst/>
              <a:gdLst>
                <a:gd name="T0" fmla="*/ 628 w 628"/>
                <a:gd name="T1" fmla="*/ 1057 h 1057"/>
                <a:gd name="T2" fmla="*/ 0 w 628"/>
                <a:gd name="T3" fmla="*/ 1057 h 1057"/>
                <a:gd name="T4" fmla="*/ 0 w 628"/>
                <a:gd name="T5" fmla="*/ 0 h 1057"/>
                <a:gd name="T6" fmla="*/ 628 w 628"/>
                <a:gd name="T7" fmla="*/ 0 h 1057"/>
                <a:gd name="T8" fmla="*/ 628 w 628"/>
                <a:gd name="T9" fmla="*/ 229 h 1057"/>
                <a:gd name="T10" fmla="*/ 284 w 628"/>
                <a:gd name="T11" fmla="*/ 229 h 1057"/>
                <a:gd name="T12" fmla="*/ 284 w 628"/>
                <a:gd name="T13" fmla="*/ 396 h 1057"/>
                <a:gd name="T14" fmla="*/ 602 w 628"/>
                <a:gd name="T15" fmla="*/ 396 h 1057"/>
                <a:gd name="T16" fmla="*/ 602 w 628"/>
                <a:gd name="T17" fmla="*/ 625 h 1057"/>
                <a:gd name="T18" fmla="*/ 284 w 628"/>
                <a:gd name="T19" fmla="*/ 625 h 1057"/>
                <a:gd name="T20" fmla="*/ 284 w 628"/>
                <a:gd name="T21" fmla="*/ 826 h 1057"/>
                <a:gd name="T22" fmla="*/ 628 w 628"/>
                <a:gd name="T23" fmla="*/ 826 h 1057"/>
                <a:gd name="T24" fmla="*/ 628 w 628"/>
                <a:gd name="T25" fmla="*/ 105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8" h="1057">
                  <a:moveTo>
                    <a:pt x="628" y="1057"/>
                  </a:moveTo>
                  <a:lnTo>
                    <a:pt x="0" y="1057"/>
                  </a:lnTo>
                  <a:lnTo>
                    <a:pt x="0" y="0"/>
                  </a:lnTo>
                  <a:lnTo>
                    <a:pt x="628" y="0"/>
                  </a:lnTo>
                  <a:lnTo>
                    <a:pt x="628" y="229"/>
                  </a:lnTo>
                  <a:lnTo>
                    <a:pt x="284" y="229"/>
                  </a:lnTo>
                  <a:lnTo>
                    <a:pt x="284" y="396"/>
                  </a:lnTo>
                  <a:lnTo>
                    <a:pt x="602" y="396"/>
                  </a:lnTo>
                  <a:lnTo>
                    <a:pt x="602" y="625"/>
                  </a:lnTo>
                  <a:lnTo>
                    <a:pt x="284" y="625"/>
                  </a:lnTo>
                  <a:lnTo>
                    <a:pt x="284" y="826"/>
                  </a:lnTo>
                  <a:lnTo>
                    <a:pt x="628" y="826"/>
                  </a:lnTo>
                  <a:lnTo>
                    <a:pt x="628" y="1057"/>
                  </a:lnTo>
                  <a:close/>
                </a:path>
              </a:pathLst>
            </a:custGeom>
            <a:solidFill>
              <a:schemeClr val="bg1"/>
            </a:solidFill>
            <a:ln>
              <a:noFill/>
            </a:ln>
          </p:spPr>
          <p:txBody>
            <a:bodyPr anchor="ctr"/>
            <a:lstStyle/>
            <a:p>
              <a:pPr algn="ctr"/>
              <a:endParaRPr>
                <a:solidFill>
                  <a:schemeClr val="bg1"/>
                </a:solidFill>
              </a:endParaRPr>
            </a:p>
          </p:txBody>
        </p:sp>
        <p:sp>
          <p:nvSpPr>
            <p:cNvPr id="220" name="îṥľíḓé">
              <a:extLst>
                <a:ext uri="{FF2B5EF4-FFF2-40B4-BE49-F238E27FC236}">
                  <a16:creationId xmlns:a16="http://schemas.microsoft.com/office/drawing/2014/main" id="{610F0B40-94F1-47A3-A07A-26E76FC4C816}"/>
                </a:ext>
              </a:extLst>
            </p:cNvPr>
            <p:cNvSpPr/>
            <p:nvPr/>
          </p:nvSpPr>
          <p:spPr bwMode="auto">
            <a:xfrm>
              <a:off x="5430838" y="3852863"/>
              <a:ext cx="1711325" cy="1685925"/>
            </a:xfrm>
            <a:custGeom>
              <a:avLst/>
              <a:gdLst>
                <a:gd name="T0" fmla="*/ 294 w 414"/>
                <a:gd name="T1" fmla="*/ 408 h 408"/>
                <a:gd name="T2" fmla="*/ 274 w 414"/>
                <a:gd name="T3" fmla="*/ 332 h 408"/>
                <a:gd name="T4" fmla="*/ 142 w 414"/>
                <a:gd name="T5" fmla="*/ 332 h 408"/>
                <a:gd name="T6" fmla="*/ 121 w 414"/>
                <a:gd name="T7" fmla="*/ 408 h 408"/>
                <a:gd name="T8" fmla="*/ 0 w 414"/>
                <a:gd name="T9" fmla="*/ 408 h 408"/>
                <a:gd name="T10" fmla="*/ 133 w 414"/>
                <a:gd name="T11" fmla="*/ 0 h 408"/>
                <a:gd name="T12" fmla="*/ 280 w 414"/>
                <a:gd name="T13" fmla="*/ 0 h 408"/>
                <a:gd name="T14" fmla="*/ 414 w 414"/>
                <a:gd name="T15" fmla="*/ 408 h 408"/>
                <a:gd name="T16" fmla="*/ 294 w 414"/>
                <a:gd name="T17" fmla="*/ 408 h 408"/>
                <a:gd name="T18" fmla="*/ 251 w 414"/>
                <a:gd name="T19" fmla="*/ 242 h 408"/>
                <a:gd name="T20" fmla="*/ 233 w 414"/>
                <a:gd name="T21" fmla="*/ 175 h 408"/>
                <a:gd name="T22" fmla="*/ 218 w 414"/>
                <a:gd name="T23" fmla="*/ 118 h 408"/>
                <a:gd name="T24" fmla="*/ 207 w 414"/>
                <a:gd name="T25" fmla="*/ 67 h 408"/>
                <a:gd name="T26" fmla="*/ 197 w 414"/>
                <a:gd name="T27" fmla="*/ 114 h 408"/>
                <a:gd name="T28" fmla="*/ 164 w 414"/>
                <a:gd name="T29" fmla="*/ 242 h 408"/>
                <a:gd name="T30" fmla="*/ 251 w 414"/>
                <a:gd name="T31" fmla="*/ 24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4" h="408">
                  <a:moveTo>
                    <a:pt x="294" y="408"/>
                  </a:moveTo>
                  <a:cubicBezTo>
                    <a:pt x="274" y="332"/>
                    <a:pt x="274" y="332"/>
                    <a:pt x="274" y="332"/>
                  </a:cubicBezTo>
                  <a:cubicBezTo>
                    <a:pt x="142" y="332"/>
                    <a:pt x="142" y="332"/>
                    <a:pt x="142" y="332"/>
                  </a:cubicBezTo>
                  <a:cubicBezTo>
                    <a:pt x="121" y="408"/>
                    <a:pt x="121" y="408"/>
                    <a:pt x="121" y="408"/>
                  </a:cubicBezTo>
                  <a:cubicBezTo>
                    <a:pt x="0" y="408"/>
                    <a:pt x="0" y="408"/>
                    <a:pt x="0" y="408"/>
                  </a:cubicBezTo>
                  <a:cubicBezTo>
                    <a:pt x="133" y="0"/>
                    <a:pt x="133" y="0"/>
                    <a:pt x="133" y="0"/>
                  </a:cubicBezTo>
                  <a:cubicBezTo>
                    <a:pt x="280" y="0"/>
                    <a:pt x="280" y="0"/>
                    <a:pt x="280" y="0"/>
                  </a:cubicBezTo>
                  <a:cubicBezTo>
                    <a:pt x="414" y="408"/>
                    <a:pt x="414" y="408"/>
                    <a:pt x="414" y="408"/>
                  </a:cubicBezTo>
                  <a:lnTo>
                    <a:pt x="294" y="408"/>
                  </a:lnTo>
                  <a:close/>
                  <a:moveTo>
                    <a:pt x="251" y="242"/>
                  </a:moveTo>
                  <a:cubicBezTo>
                    <a:pt x="233" y="175"/>
                    <a:pt x="233" y="175"/>
                    <a:pt x="233" y="175"/>
                  </a:cubicBezTo>
                  <a:cubicBezTo>
                    <a:pt x="229" y="160"/>
                    <a:pt x="224" y="141"/>
                    <a:pt x="218" y="118"/>
                  </a:cubicBezTo>
                  <a:cubicBezTo>
                    <a:pt x="213" y="94"/>
                    <a:pt x="209" y="77"/>
                    <a:pt x="207" y="67"/>
                  </a:cubicBezTo>
                  <a:cubicBezTo>
                    <a:pt x="205" y="76"/>
                    <a:pt x="202" y="92"/>
                    <a:pt x="197" y="114"/>
                  </a:cubicBezTo>
                  <a:cubicBezTo>
                    <a:pt x="192" y="135"/>
                    <a:pt x="181" y="178"/>
                    <a:pt x="164" y="242"/>
                  </a:cubicBezTo>
                  <a:lnTo>
                    <a:pt x="251" y="242"/>
                  </a:lnTo>
                  <a:close/>
                </a:path>
              </a:pathLst>
            </a:custGeom>
            <a:solidFill>
              <a:schemeClr val="bg1"/>
            </a:solidFill>
            <a:ln>
              <a:noFill/>
            </a:ln>
          </p:spPr>
          <p:txBody>
            <a:bodyPr anchor="ctr"/>
            <a:lstStyle/>
            <a:p>
              <a:pPr algn="ctr"/>
              <a:endParaRPr>
                <a:solidFill>
                  <a:schemeClr val="bg1"/>
                </a:solidFill>
              </a:endParaRPr>
            </a:p>
          </p:txBody>
        </p:sp>
        <p:sp>
          <p:nvSpPr>
            <p:cNvPr id="221" name="îsḷiḓé">
              <a:extLst>
                <a:ext uri="{FF2B5EF4-FFF2-40B4-BE49-F238E27FC236}">
                  <a16:creationId xmlns:a16="http://schemas.microsoft.com/office/drawing/2014/main" id="{DCBCFB86-9040-467F-9BA4-895912E82438}"/>
                </a:ext>
              </a:extLst>
            </p:cNvPr>
            <p:cNvSpPr/>
            <p:nvPr/>
          </p:nvSpPr>
          <p:spPr bwMode="auto">
            <a:xfrm>
              <a:off x="7324726" y="3860801"/>
              <a:ext cx="1914525" cy="1677988"/>
            </a:xfrm>
            <a:custGeom>
              <a:avLst/>
              <a:gdLst>
                <a:gd name="T0" fmla="*/ 177 w 463"/>
                <a:gd name="T1" fmla="*/ 406 h 406"/>
                <a:gd name="T2" fmla="*/ 94 w 463"/>
                <a:gd name="T3" fmla="*/ 113 h 406"/>
                <a:gd name="T4" fmla="*/ 91 w 463"/>
                <a:gd name="T5" fmla="*/ 113 h 406"/>
                <a:gd name="T6" fmla="*/ 97 w 463"/>
                <a:gd name="T7" fmla="*/ 230 h 406"/>
                <a:gd name="T8" fmla="*/ 97 w 463"/>
                <a:gd name="T9" fmla="*/ 406 h 406"/>
                <a:gd name="T10" fmla="*/ 0 w 463"/>
                <a:gd name="T11" fmla="*/ 406 h 406"/>
                <a:gd name="T12" fmla="*/ 0 w 463"/>
                <a:gd name="T13" fmla="*/ 0 h 406"/>
                <a:gd name="T14" fmla="*/ 146 w 463"/>
                <a:gd name="T15" fmla="*/ 0 h 406"/>
                <a:gd name="T16" fmla="*/ 231 w 463"/>
                <a:gd name="T17" fmla="*/ 288 h 406"/>
                <a:gd name="T18" fmla="*/ 233 w 463"/>
                <a:gd name="T19" fmla="*/ 288 h 406"/>
                <a:gd name="T20" fmla="*/ 316 w 463"/>
                <a:gd name="T21" fmla="*/ 0 h 406"/>
                <a:gd name="T22" fmla="*/ 463 w 463"/>
                <a:gd name="T23" fmla="*/ 0 h 406"/>
                <a:gd name="T24" fmla="*/ 463 w 463"/>
                <a:gd name="T25" fmla="*/ 406 h 406"/>
                <a:gd name="T26" fmla="*/ 362 w 463"/>
                <a:gd name="T27" fmla="*/ 406 h 406"/>
                <a:gd name="T28" fmla="*/ 362 w 463"/>
                <a:gd name="T29" fmla="*/ 228 h 406"/>
                <a:gd name="T30" fmla="*/ 362 w 463"/>
                <a:gd name="T31" fmla="*/ 197 h 406"/>
                <a:gd name="T32" fmla="*/ 366 w 463"/>
                <a:gd name="T33" fmla="*/ 114 h 406"/>
                <a:gd name="T34" fmla="*/ 364 w 463"/>
                <a:gd name="T35" fmla="*/ 114 h 406"/>
                <a:gd name="T36" fmla="*/ 282 w 463"/>
                <a:gd name="T37" fmla="*/ 406 h 406"/>
                <a:gd name="T38" fmla="*/ 177 w 463"/>
                <a:gd name="T39"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3" h="406">
                  <a:moveTo>
                    <a:pt x="177" y="406"/>
                  </a:moveTo>
                  <a:cubicBezTo>
                    <a:pt x="94" y="113"/>
                    <a:pt x="94" y="113"/>
                    <a:pt x="94" y="113"/>
                  </a:cubicBezTo>
                  <a:cubicBezTo>
                    <a:pt x="91" y="113"/>
                    <a:pt x="91" y="113"/>
                    <a:pt x="91" y="113"/>
                  </a:cubicBezTo>
                  <a:cubicBezTo>
                    <a:pt x="95" y="163"/>
                    <a:pt x="97" y="202"/>
                    <a:pt x="97" y="230"/>
                  </a:cubicBezTo>
                  <a:cubicBezTo>
                    <a:pt x="97" y="406"/>
                    <a:pt x="97" y="406"/>
                    <a:pt x="97" y="406"/>
                  </a:cubicBezTo>
                  <a:cubicBezTo>
                    <a:pt x="0" y="406"/>
                    <a:pt x="0" y="406"/>
                    <a:pt x="0" y="406"/>
                  </a:cubicBezTo>
                  <a:cubicBezTo>
                    <a:pt x="0" y="0"/>
                    <a:pt x="0" y="0"/>
                    <a:pt x="0" y="0"/>
                  </a:cubicBezTo>
                  <a:cubicBezTo>
                    <a:pt x="146" y="0"/>
                    <a:pt x="146" y="0"/>
                    <a:pt x="146" y="0"/>
                  </a:cubicBezTo>
                  <a:cubicBezTo>
                    <a:pt x="231" y="288"/>
                    <a:pt x="231" y="288"/>
                    <a:pt x="231" y="288"/>
                  </a:cubicBezTo>
                  <a:cubicBezTo>
                    <a:pt x="233" y="288"/>
                    <a:pt x="233" y="288"/>
                    <a:pt x="233" y="288"/>
                  </a:cubicBezTo>
                  <a:cubicBezTo>
                    <a:pt x="316" y="0"/>
                    <a:pt x="316" y="0"/>
                    <a:pt x="316" y="0"/>
                  </a:cubicBezTo>
                  <a:cubicBezTo>
                    <a:pt x="463" y="0"/>
                    <a:pt x="463" y="0"/>
                    <a:pt x="463" y="0"/>
                  </a:cubicBezTo>
                  <a:cubicBezTo>
                    <a:pt x="463" y="406"/>
                    <a:pt x="463" y="406"/>
                    <a:pt x="463" y="406"/>
                  </a:cubicBezTo>
                  <a:cubicBezTo>
                    <a:pt x="362" y="406"/>
                    <a:pt x="362" y="406"/>
                    <a:pt x="362" y="406"/>
                  </a:cubicBezTo>
                  <a:cubicBezTo>
                    <a:pt x="362" y="228"/>
                    <a:pt x="362" y="228"/>
                    <a:pt x="362" y="228"/>
                  </a:cubicBezTo>
                  <a:cubicBezTo>
                    <a:pt x="362" y="219"/>
                    <a:pt x="362" y="208"/>
                    <a:pt x="362" y="197"/>
                  </a:cubicBezTo>
                  <a:cubicBezTo>
                    <a:pt x="363" y="186"/>
                    <a:pt x="364" y="158"/>
                    <a:pt x="366" y="114"/>
                  </a:cubicBezTo>
                  <a:cubicBezTo>
                    <a:pt x="364" y="114"/>
                    <a:pt x="364" y="114"/>
                    <a:pt x="364" y="114"/>
                  </a:cubicBezTo>
                  <a:cubicBezTo>
                    <a:pt x="282" y="406"/>
                    <a:pt x="282" y="406"/>
                    <a:pt x="282" y="406"/>
                  </a:cubicBezTo>
                  <a:lnTo>
                    <a:pt x="177" y="406"/>
                  </a:lnTo>
                  <a:close/>
                </a:path>
              </a:pathLst>
            </a:custGeom>
            <a:solidFill>
              <a:schemeClr val="bg1"/>
            </a:solidFill>
            <a:ln>
              <a:noFill/>
            </a:ln>
          </p:spPr>
          <p:txBody>
            <a:bodyPr anchor="ctr"/>
            <a:lstStyle/>
            <a:p>
              <a:pPr algn="ctr"/>
              <a:endParaRPr>
                <a:solidFill>
                  <a:schemeClr val="bg1"/>
                </a:solidFill>
              </a:endParaRPr>
            </a:p>
          </p:txBody>
        </p:sp>
        <p:sp>
          <p:nvSpPr>
            <p:cNvPr id="222" name="í$ḻïďe">
              <a:extLst>
                <a:ext uri="{FF2B5EF4-FFF2-40B4-BE49-F238E27FC236}">
                  <a16:creationId xmlns:a16="http://schemas.microsoft.com/office/drawing/2014/main" id="{9893C39C-B1A8-453A-A8B9-FCB3EB422FF5}"/>
                </a:ext>
              </a:extLst>
            </p:cNvPr>
            <p:cNvSpPr/>
            <p:nvPr/>
          </p:nvSpPr>
          <p:spPr bwMode="auto">
            <a:xfrm>
              <a:off x="2862263" y="4394201"/>
              <a:ext cx="368300" cy="976313"/>
            </a:xfrm>
            <a:custGeom>
              <a:avLst/>
              <a:gdLst>
                <a:gd name="T0" fmla="*/ 63 w 89"/>
                <a:gd name="T1" fmla="*/ 229 h 236"/>
                <a:gd name="T2" fmla="*/ 65 w 89"/>
                <a:gd name="T3" fmla="*/ 229 h 236"/>
                <a:gd name="T4" fmla="*/ 65 w 89"/>
                <a:gd name="T5" fmla="*/ 224 h 236"/>
                <a:gd name="T6" fmla="*/ 78 w 89"/>
                <a:gd name="T7" fmla="*/ 150 h 236"/>
                <a:gd name="T8" fmla="*/ 70 w 89"/>
                <a:gd name="T9" fmla="*/ 132 h 236"/>
                <a:gd name="T10" fmla="*/ 70 w 89"/>
                <a:gd name="T11" fmla="*/ 37 h 236"/>
                <a:gd name="T12" fmla="*/ 64 w 89"/>
                <a:gd name="T13" fmla="*/ 13 h 236"/>
                <a:gd name="T14" fmla="*/ 43 w 89"/>
                <a:gd name="T15" fmla="*/ 1 h 236"/>
                <a:gd name="T16" fmla="*/ 23 w 89"/>
                <a:gd name="T17" fmla="*/ 33 h 236"/>
                <a:gd name="T18" fmla="*/ 25 w 89"/>
                <a:gd name="T19" fmla="*/ 74 h 236"/>
                <a:gd name="T20" fmla="*/ 15 w 89"/>
                <a:gd name="T21" fmla="*/ 98 h 236"/>
                <a:gd name="T22" fmla="*/ 36 w 89"/>
                <a:gd name="T23" fmla="*/ 199 h 236"/>
                <a:gd name="T24" fmla="*/ 57 w 89"/>
                <a:gd name="T25" fmla="*/ 222 h 236"/>
                <a:gd name="T26" fmla="*/ 69 w 89"/>
                <a:gd name="T27" fmla="*/ 2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36">
                  <a:moveTo>
                    <a:pt x="63" y="229"/>
                  </a:moveTo>
                  <a:cubicBezTo>
                    <a:pt x="61" y="229"/>
                    <a:pt x="65" y="231"/>
                    <a:pt x="65" y="229"/>
                  </a:cubicBezTo>
                  <a:cubicBezTo>
                    <a:pt x="65" y="228"/>
                    <a:pt x="64" y="225"/>
                    <a:pt x="65" y="224"/>
                  </a:cubicBezTo>
                  <a:cubicBezTo>
                    <a:pt x="84" y="205"/>
                    <a:pt x="89" y="174"/>
                    <a:pt x="78" y="150"/>
                  </a:cubicBezTo>
                  <a:cubicBezTo>
                    <a:pt x="76" y="144"/>
                    <a:pt x="72" y="138"/>
                    <a:pt x="70" y="132"/>
                  </a:cubicBezTo>
                  <a:cubicBezTo>
                    <a:pt x="57" y="102"/>
                    <a:pt x="71" y="69"/>
                    <a:pt x="70" y="37"/>
                  </a:cubicBezTo>
                  <a:cubicBezTo>
                    <a:pt x="70" y="28"/>
                    <a:pt x="68" y="20"/>
                    <a:pt x="64" y="13"/>
                  </a:cubicBezTo>
                  <a:cubicBezTo>
                    <a:pt x="59" y="5"/>
                    <a:pt x="51" y="0"/>
                    <a:pt x="43" y="1"/>
                  </a:cubicBezTo>
                  <a:cubicBezTo>
                    <a:pt x="29" y="3"/>
                    <a:pt x="22" y="19"/>
                    <a:pt x="23" y="33"/>
                  </a:cubicBezTo>
                  <a:cubicBezTo>
                    <a:pt x="23" y="47"/>
                    <a:pt x="28" y="61"/>
                    <a:pt x="25" y="74"/>
                  </a:cubicBezTo>
                  <a:cubicBezTo>
                    <a:pt x="23" y="82"/>
                    <a:pt x="19" y="90"/>
                    <a:pt x="15" y="98"/>
                  </a:cubicBezTo>
                  <a:cubicBezTo>
                    <a:pt x="0" y="132"/>
                    <a:pt x="9" y="174"/>
                    <a:pt x="36" y="199"/>
                  </a:cubicBezTo>
                  <a:cubicBezTo>
                    <a:pt x="44" y="206"/>
                    <a:pt x="53" y="212"/>
                    <a:pt x="57" y="222"/>
                  </a:cubicBezTo>
                  <a:cubicBezTo>
                    <a:pt x="60" y="228"/>
                    <a:pt x="63" y="236"/>
                    <a:pt x="69" y="235"/>
                  </a:cubicBezTo>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îṧḷíḓé">
              <a:extLst>
                <a:ext uri="{FF2B5EF4-FFF2-40B4-BE49-F238E27FC236}">
                  <a16:creationId xmlns:a16="http://schemas.microsoft.com/office/drawing/2014/main" id="{D214C23A-1CBD-49A8-89BE-15859A14A0A2}"/>
                </a:ext>
              </a:extLst>
            </p:cNvPr>
            <p:cNvSpPr/>
            <p:nvPr/>
          </p:nvSpPr>
          <p:spPr bwMode="auto">
            <a:xfrm>
              <a:off x="3035301" y="4559301"/>
              <a:ext cx="334963" cy="723900"/>
            </a:xfrm>
            <a:custGeom>
              <a:avLst/>
              <a:gdLst>
                <a:gd name="T0" fmla="*/ 11 w 81"/>
                <a:gd name="T1" fmla="*/ 169 h 175"/>
                <a:gd name="T2" fmla="*/ 9 w 81"/>
                <a:gd name="T3" fmla="*/ 169 h 175"/>
                <a:gd name="T4" fmla="*/ 10 w 81"/>
                <a:gd name="T5" fmla="*/ 165 h 175"/>
                <a:gd name="T6" fmla="*/ 15 w 81"/>
                <a:gd name="T7" fmla="*/ 107 h 175"/>
                <a:gd name="T8" fmla="*/ 24 w 81"/>
                <a:gd name="T9" fmla="*/ 95 h 175"/>
                <a:gd name="T10" fmla="*/ 42 w 81"/>
                <a:gd name="T11" fmla="*/ 24 h 175"/>
                <a:gd name="T12" fmla="*/ 52 w 81"/>
                <a:gd name="T13" fmla="*/ 7 h 175"/>
                <a:gd name="T14" fmla="*/ 70 w 81"/>
                <a:gd name="T15" fmla="*/ 3 h 175"/>
                <a:gd name="T16" fmla="*/ 78 w 81"/>
                <a:gd name="T17" fmla="*/ 30 h 175"/>
                <a:gd name="T18" fmla="*/ 69 w 81"/>
                <a:gd name="T19" fmla="*/ 60 h 175"/>
                <a:gd name="T20" fmla="*/ 72 w 81"/>
                <a:gd name="T21" fmla="*/ 80 h 175"/>
                <a:gd name="T22" fmla="*/ 37 w 81"/>
                <a:gd name="T23" fmla="*/ 152 h 175"/>
                <a:gd name="T24" fmla="*/ 16 w 81"/>
                <a:gd name="T25" fmla="*/ 165 h 175"/>
                <a:gd name="T26" fmla="*/ 5 w 81"/>
                <a:gd name="T27" fmla="*/ 17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175">
                  <a:moveTo>
                    <a:pt x="11" y="169"/>
                  </a:moveTo>
                  <a:cubicBezTo>
                    <a:pt x="12" y="170"/>
                    <a:pt x="9" y="171"/>
                    <a:pt x="9" y="169"/>
                  </a:cubicBezTo>
                  <a:cubicBezTo>
                    <a:pt x="9" y="168"/>
                    <a:pt x="11" y="166"/>
                    <a:pt x="10" y="165"/>
                  </a:cubicBezTo>
                  <a:cubicBezTo>
                    <a:pt x="0" y="147"/>
                    <a:pt x="2" y="123"/>
                    <a:pt x="15" y="107"/>
                  </a:cubicBezTo>
                  <a:cubicBezTo>
                    <a:pt x="18" y="103"/>
                    <a:pt x="21" y="99"/>
                    <a:pt x="24" y="95"/>
                  </a:cubicBezTo>
                  <a:cubicBezTo>
                    <a:pt x="39" y="76"/>
                    <a:pt x="36" y="48"/>
                    <a:pt x="42" y="24"/>
                  </a:cubicBezTo>
                  <a:cubicBezTo>
                    <a:pt x="44" y="18"/>
                    <a:pt x="47" y="11"/>
                    <a:pt x="52" y="7"/>
                  </a:cubicBezTo>
                  <a:cubicBezTo>
                    <a:pt x="56" y="3"/>
                    <a:pt x="64" y="0"/>
                    <a:pt x="70" y="3"/>
                  </a:cubicBezTo>
                  <a:cubicBezTo>
                    <a:pt x="79" y="7"/>
                    <a:pt x="81" y="20"/>
                    <a:pt x="78" y="30"/>
                  </a:cubicBezTo>
                  <a:cubicBezTo>
                    <a:pt x="75" y="40"/>
                    <a:pt x="69" y="50"/>
                    <a:pt x="69" y="60"/>
                  </a:cubicBezTo>
                  <a:cubicBezTo>
                    <a:pt x="69" y="67"/>
                    <a:pt x="71" y="74"/>
                    <a:pt x="72" y="80"/>
                  </a:cubicBezTo>
                  <a:cubicBezTo>
                    <a:pt x="77" y="108"/>
                    <a:pt x="62" y="139"/>
                    <a:pt x="37" y="152"/>
                  </a:cubicBezTo>
                  <a:cubicBezTo>
                    <a:pt x="30" y="156"/>
                    <a:pt x="21" y="159"/>
                    <a:pt x="16" y="165"/>
                  </a:cubicBezTo>
                  <a:cubicBezTo>
                    <a:pt x="14" y="169"/>
                    <a:pt x="10" y="175"/>
                    <a:pt x="5" y="173"/>
                  </a:cubicBezTo>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ï$1íḍé">
              <a:extLst>
                <a:ext uri="{FF2B5EF4-FFF2-40B4-BE49-F238E27FC236}">
                  <a16:creationId xmlns:a16="http://schemas.microsoft.com/office/drawing/2014/main" id="{A396B7BA-756D-49B6-AEBA-768E45B47E19}"/>
                </a:ext>
              </a:extLst>
            </p:cNvPr>
            <p:cNvSpPr/>
            <p:nvPr/>
          </p:nvSpPr>
          <p:spPr bwMode="auto">
            <a:xfrm>
              <a:off x="3106738" y="4659313"/>
              <a:ext cx="206375" cy="565150"/>
            </a:xfrm>
            <a:custGeom>
              <a:avLst/>
              <a:gdLst>
                <a:gd name="T0" fmla="*/ 48 w 50"/>
                <a:gd name="T1" fmla="*/ 1 h 137"/>
                <a:gd name="T2" fmla="*/ 38 w 50"/>
                <a:gd name="T3" fmla="*/ 29 h 137"/>
                <a:gd name="T4" fmla="*/ 43 w 50"/>
                <a:gd name="T5" fmla="*/ 2 h 137"/>
                <a:gd name="T6" fmla="*/ 41 w 50"/>
                <a:gd name="T7" fmla="*/ 1 h 137"/>
                <a:gd name="T8" fmla="*/ 35 w 50"/>
                <a:gd name="T9" fmla="*/ 36 h 137"/>
                <a:gd name="T10" fmla="*/ 29 w 50"/>
                <a:gd name="T11" fmla="*/ 75 h 137"/>
                <a:gd name="T12" fmla="*/ 13 w 50"/>
                <a:gd name="T13" fmla="*/ 104 h 137"/>
                <a:gd name="T14" fmla="*/ 21 w 50"/>
                <a:gd name="T15" fmla="*/ 70 h 137"/>
                <a:gd name="T16" fmla="*/ 19 w 50"/>
                <a:gd name="T17" fmla="*/ 69 h 137"/>
                <a:gd name="T18" fmla="*/ 9 w 50"/>
                <a:gd name="T19" fmla="*/ 108 h 137"/>
                <a:gd name="T20" fmla="*/ 10 w 50"/>
                <a:gd name="T21" fmla="*/ 109 h 137"/>
                <a:gd name="T22" fmla="*/ 0 w 50"/>
                <a:gd name="T23" fmla="*/ 135 h 137"/>
                <a:gd name="T24" fmla="*/ 2 w 50"/>
                <a:gd name="T25" fmla="*/ 136 h 137"/>
                <a:gd name="T26" fmla="*/ 31 w 50"/>
                <a:gd name="T27" fmla="*/ 75 h 137"/>
                <a:gd name="T28" fmla="*/ 37 w 50"/>
                <a:gd name="T29" fmla="*/ 42 h 137"/>
                <a:gd name="T30" fmla="*/ 37 w 50"/>
                <a:gd name="T31" fmla="*/ 34 h 137"/>
                <a:gd name="T32" fmla="*/ 38 w 50"/>
                <a:gd name="T33" fmla="*/ 33 h 137"/>
                <a:gd name="T34" fmla="*/ 50 w 50"/>
                <a:gd name="T35" fmla="*/ 2 h 137"/>
                <a:gd name="T36" fmla="*/ 48 w 50"/>
                <a:gd name="T37" fmla="*/ 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137">
                  <a:moveTo>
                    <a:pt x="48" y="1"/>
                  </a:moveTo>
                  <a:cubicBezTo>
                    <a:pt x="44" y="10"/>
                    <a:pt x="40" y="19"/>
                    <a:pt x="38" y="29"/>
                  </a:cubicBezTo>
                  <a:cubicBezTo>
                    <a:pt x="38" y="20"/>
                    <a:pt x="39" y="11"/>
                    <a:pt x="43" y="2"/>
                  </a:cubicBezTo>
                  <a:cubicBezTo>
                    <a:pt x="43" y="1"/>
                    <a:pt x="41" y="0"/>
                    <a:pt x="41" y="1"/>
                  </a:cubicBezTo>
                  <a:cubicBezTo>
                    <a:pt x="36" y="12"/>
                    <a:pt x="35" y="24"/>
                    <a:pt x="35" y="36"/>
                  </a:cubicBezTo>
                  <a:cubicBezTo>
                    <a:pt x="35" y="50"/>
                    <a:pt x="35" y="63"/>
                    <a:pt x="29" y="75"/>
                  </a:cubicBezTo>
                  <a:cubicBezTo>
                    <a:pt x="24" y="85"/>
                    <a:pt x="18" y="94"/>
                    <a:pt x="13" y="104"/>
                  </a:cubicBezTo>
                  <a:cubicBezTo>
                    <a:pt x="16" y="92"/>
                    <a:pt x="18" y="81"/>
                    <a:pt x="21" y="70"/>
                  </a:cubicBezTo>
                  <a:cubicBezTo>
                    <a:pt x="21" y="68"/>
                    <a:pt x="19" y="68"/>
                    <a:pt x="19" y="69"/>
                  </a:cubicBezTo>
                  <a:cubicBezTo>
                    <a:pt x="16" y="82"/>
                    <a:pt x="13" y="95"/>
                    <a:pt x="9" y="108"/>
                  </a:cubicBezTo>
                  <a:cubicBezTo>
                    <a:pt x="9" y="108"/>
                    <a:pt x="9" y="109"/>
                    <a:pt x="10" y="109"/>
                  </a:cubicBezTo>
                  <a:cubicBezTo>
                    <a:pt x="5" y="117"/>
                    <a:pt x="1" y="126"/>
                    <a:pt x="0" y="135"/>
                  </a:cubicBezTo>
                  <a:cubicBezTo>
                    <a:pt x="0" y="136"/>
                    <a:pt x="2" y="137"/>
                    <a:pt x="2" y="136"/>
                  </a:cubicBezTo>
                  <a:cubicBezTo>
                    <a:pt x="5" y="113"/>
                    <a:pt x="22" y="95"/>
                    <a:pt x="31" y="75"/>
                  </a:cubicBezTo>
                  <a:cubicBezTo>
                    <a:pt x="36" y="64"/>
                    <a:pt x="37" y="54"/>
                    <a:pt x="37" y="42"/>
                  </a:cubicBezTo>
                  <a:cubicBezTo>
                    <a:pt x="37" y="40"/>
                    <a:pt x="37" y="37"/>
                    <a:pt x="37" y="34"/>
                  </a:cubicBezTo>
                  <a:cubicBezTo>
                    <a:pt x="38" y="34"/>
                    <a:pt x="38" y="34"/>
                    <a:pt x="38" y="33"/>
                  </a:cubicBezTo>
                  <a:cubicBezTo>
                    <a:pt x="41" y="22"/>
                    <a:pt x="45" y="12"/>
                    <a:pt x="50" y="2"/>
                  </a:cubicBezTo>
                  <a:cubicBezTo>
                    <a:pt x="50" y="1"/>
                    <a:pt x="48" y="0"/>
                    <a:pt x="48" y="1"/>
                  </a:cubicBezTo>
                  <a:close/>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íṧlíde">
              <a:extLst>
                <a:ext uri="{FF2B5EF4-FFF2-40B4-BE49-F238E27FC236}">
                  <a16:creationId xmlns:a16="http://schemas.microsoft.com/office/drawing/2014/main" id="{69B7EBEC-F0FF-4F0D-B735-B12454BB3284}"/>
                </a:ext>
              </a:extLst>
            </p:cNvPr>
            <p:cNvSpPr/>
            <p:nvPr/>
          </p:nvSpPr>
          <p:spPr bwMode="auto">
            <a:xfrm>
              <a:off x="2911476" y="5180013"/>
              <a:ext cx="376238" cy="384175"/>
            </a:xfrm>
            <a:custGeom>
              <a:avLst/>
              <a:gdLst>
                <a:gd name="T0" fmla="*/ 55 w 91"/>
                <a:gd name="T1" fmla="*/ 93 h 93"/>
                <a:gd name="T2" fmla="*/ 36 w 91"/>
                <a:gd name="T3" fmla="*/ 93 h 93"/>
                <a:gd name="T4" fmla="*/ 16 w 91"/>
                <a:gd name="T5" fmla="*/ 77 h 93"/>
                <a:gd name="T6" fmla="*/ 0 w 91"/>
                <a:gd name="T7" fmla="*/ 0 h 93"/>
                <a:gd name="T8" fmla="*/ 91 w 91"/>
                <a:gd name="T9" fmla="*/ 0 h 93"/>
                <a:gd name="T10" fmla="*/ 75 w 91"/>
                <a:gd name="T11" fmla="*/ 77 h 93"/>
                <a:gd name="T12" fmla="*/ 55 w 91"/>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91" h="93">
                  <a:moveTo>
                    <a:pt x="55" y="93"/>
                  </a:moveTo>
                  <a:cubicBezTo>
                    <a:pt x="36" y="93"/>
                    <a:pt x="36" y="93"/>
                    <a:pt x="36" y="93"/>
                  </a:cubicBezTo>
                  <a:cubicBezTo>
                    <a:pt x="26" y="93"/>
                    <a:pt x="18" y="87"/>
                    <a:pt x="16" y="77"/>
                  </a:cubicBezTo>
                  <a:cubicBezTo>
                    <a:pt x="0" y="0"/>
                    <a:pt x="0" y="0"/>
                    <a:pt x="0" y="0"/>
                  </a:cubicBezTo>
                  <a:cubicBezTo>
                    <a:pt x="91" y="0"/>
                    <a:pt x="91" y="0"/>
                    <a:pt x="91" y="0"/>
                  </a:cubicBezTo>
                  <a:cubicBezTo>
                    <a:pt x="75" y="77"/>
                    <a:pt x="75" y="77"/>
                    <a:pt x="75" y="77"/>
                  </a:cubicBezTo>
                  <a:cubicBezTo>
                    <a:pt x="73" y="87"/>
                    <a:pt x="65" y="93"/>
                    <a:pt x="55" y="93"/>
                  </a:cubicBezTo>
                  <a:close/>
                </a:path>
              </a:pathLst>
            </a:custGeom>
            <a:solidFill>
              <a:srgbClr val="1973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îşľíḍê">
              <a:extLst>
                <a:ext uri="{FF2B5EF4-FFF2-40B4-BE49-F238E27FC236}">
                  <a16:creationId xmlns:a16="http://schemas.microsoft.com/office/drawing/2014/main" id="{DFE3A361-524A-4F78-A78E-C44FE8910346}"/>
                </a:ext>
              </a:extLst>
            </p:cNvPr>
            <p:cNvSpPr/>
            <p:nvPr/>
          </p:nvSpPr>
          <p:spPr bwMode="auto">
            <a:xfrm>
              <a:off x="3032126" y="4505326"/>
              <a:ext cx="15875" cy="9525"/>
            </a:xfrm>
            <a:custGeom>
              <a:avLst/>
              <a:gdLst>
                <a:gd name="T0" fmla="*/ 0 w 4"/>
                <a:gd name="T1" fmla="*/ 0 h 2"/>
                <a:gd name="T2" fmla="*/ 0 w 4"/>
                <a:gd name="T3" fmla="*/ 2 h 2"/>
                <a:gd name="T4" fmla="*/ 0 w 4"/>
                <a:gd name="T5" fmla="*/ 0 h 2"/>
              </a:gdLst>
              <a:ahLst/>
              <a:cxnLst>
                <a:cxn ang="0">
                  <a:pos x="T0" y="T1"/>
                </a:cxn>
                <a:cxn ang="0">
                  <a:pos x="T2" y="T3"/>
                </a:cxn>
                <a:cxn ang="0">
                  <a:pos x="T4" y="T5"/>
                </a:cxn>
              </a:cxnLst>
              <a:rect l="0" t="0" r="r" b="b"/>
              <a:pathLst>
                <a:path w="4" h="2">
                  <a:moveTo>
                    <a:pt x="0" y="0"/>
                  </a:moveTo>
                  <a:cubicBezTo>
                    <a:pt x="0" y="2"/>
                    <a:pt x="0" y="2"/>
                    <a:pt x="0" y="2"/>
                  </a:cubicBezTo>
                  <a:cubicBezTo>
                    <a:pt x="4" y="2"/>
                    <a:pt x="4" y="0"/>
                    <a:pt x="0"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iŝľîďè">
              <a:extLst>
                <a:ext uri="{FF2B5EF4-FFF2-40B4-BE49-F238E27FC236}">
                  <a16:creationId xmlns:a16="http://schemas.microsoft.com/office/drawing/2014/main" id="{9FE0522C-6DAC-4F10-9505-102D7E73E961}"/>
                </a:ext>
              </a:extLst>
            </p:cNvPr>
            <p:cNvSpPr/>
            <p:nvPr/>
          </p:nvSpPr>
          <p:spPr bwMode="auto">
            <a:xfrm>
              <a:off x="2970213" y="4494213"/>
              <a:ext cx="157163" cy="603250"/>
            </a:xfrm>
            <a:custGeom>
              <a:avLst/>
              <a:gdLst>
                <a:gd name="T0" fmla="*/ 29 w 38"/>
                <a:gd name="T1" fmla="*/ 91 h 146"/>
                <a:gd name="T2" fmla="*/ 27 w 38"/>
                <a:gd name="T3" fmla="*/ 90 h 146"/>
                <a:gd name="T4" fmla="*/ 19 w 38"/>
                <a:gd name="T5" fmla="*/ 115 h 146"/>
                <a:gd name="T6" fmla="*/ 19 w 38"/>
                <a:gd name="T7" fmla="*/ 140 h 146"/>
                <a:gd name="T8" fmla="*/ 21 w 38"/>
                <a:gd name="T9" fmla="*/ 2 h 146"/>
                <a:gd name="T10" fmla="*/ 20 w 38"/>
                <a:gd name="T11" fmla="*/ 2 h 146"/>
                <a:gd name="T12" fmla="*/ 15 w 38"/>
                <a:gd name="T13" fmla="*/ 83 h 146"/>
                <a:gd name="T14" fmla="*/ 13 w 38"/>
                <a:gd name="T15" fmla="*/ 26 h 146"/>
                <a:gd name="T16" fmla="*/ 11 w 38"/>
                <a:gd name="T17" fmla="*/ 27 h 146"/>
                <a:gd name="T18" fmla="*/ 12 w 38"/>
                <a:gd name="T19" fmla="*/ 94 h 146"/>
                <a:gd name="T20" fmla="*/ 13 w 38"/>
                <a:gd name="T21" fmla="*/ 95 h 146"/>
                <a:gd name="T22" fmla="*/ 19 w 38"/>
                <a:gd name="T23" fmla="*/ 145 h 146"/>
                <a:gd name="T24" fmla="*/ 21 w 38"/>
                <a:gd name="T25" fmla="*/ 145 h 146"/>
                <a:gd name="T26" fmla="*/ 21 w 38"/>
                <a:gd name="T27" fmla="*/ 144 h 146"/>
                <a:gd name="T28" fmla="*/ 21 w 38"/>
                <a:gd name="T29" fmla="*/ 117 h 146"/>
                <a:gd name="T30" fmla="*/ 29 w 38"/>
                <a:gd name="T31"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146">
                  <a:moveTo>
                    <a:pt x="29" y="91"/>
                  </a:moveTo>
                  <a:cubicBezTo>
                    <a:pt x="30" y="89"/>
                    <a:pt x="28" y="89"/>
                    <a:pt x="27" y="90"/>
                  </a:cubicBezTo>
                  <a:cubicBezTo>
                    <a:pt x="25" y="99"/>
                    <a:pt x="20" y="106"/>
                    <a:pt x="19" y="115"/>
                  </a:cubicBezTo>
                  <a:cubicBezTo>
                    <a:pt x="18" y="124"/>
                    <a:pt x="18" y="132"/>
                    <a:pt x="19" y="140"/>
                  </a:cubicBezTo>
                  <a:cubicBezTo>
                    <a:pt x="0" y="95"/>
                    <a:pt x="38" y="47"/>
                    <a:pt x="21" y="2"/>
                  </a:cubicBezTo>
                  <a:cubicBezTo>
                    <a:pt x="21" y="0"/>
                    <a:pt x="19" y="1"/>
                    <a:pt x="20" y="2"/>
                  </a:cubicBezTo>
                  <a:cubicBezTo>
                    <a:pt x="29" y="29"/>
                    <a:pt x="20" y="56"/>
                    <a:pt x="15" y="83"/>
                  </a:cubicBezTo>
                  <a:cubicBezTo>
                    <a:pt x="17" y="64"/>
                    <a:pt x="16" y="45"/>
                    <a:pt x="13" y="26"/>
                  </a:cubicBezTo>
                  <a:cubicBezTo>
                    <a:pt x="13" y="25"/>
                    <a:pt x="11" y="25"/>
                    <a:pt x="11" y="27"/>
                  </a:cubicBezTo>
                  <a:cubicBezTo>
                    <a:pt x="14" y="49"/>
                    <a:pt x="15" y="72"/>
                    <a:pt x="12" y="94"/>
                  </a:cubicBezTo>
                  <a:cubicBezTo>
                    <a:pt x="12" y="95"/>
                    <a:pt x="12" y="95"/>
                    <a:pt x="13" y="95"/>
                  </a:cubicBezTo>
                  <a:cubicBezTo>
                    <a:pt x="10" y="112"/>
                    <a:pt x="11" y="129"/>
                    <a:pt x="19" y="145"/>
                  </a:cubicBezTo>
                  <a:cubicBezTo>
                    <a:pt x="19" y="146"/>
                    <a:pt x="21" y="146"/>
                    <a:pt x="21" y="145"/>
                  </a:cubicBezTo>
                  <a:cubicBezTo>
                    <a:pt x="21" y="144"/>
                    <a:pt x="21" y="144"/>
                    <a:pt x="21" y="144"/>
                  </a:cubicBezTo>
                  <a:cubicBezTo>
                    <a:pt x="20" y="135"/>
                    <a:pt x="20" y="126"/>
                    <a:pt x="21" y="117"/>
                  </a:cubicBezTo>
                  <a:cubicBezTo>
                    <a:pt x="22" y="108"/>
                    <a:pt x="27" y="100"/>
                    <a:pt x="29" y="91"/>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íśľíḋe">
              <a:extLst>
                <a:ext uri="{FF2B5EF4-FFF2-40B4-BE49-F238E27FC236}">
                  <a16:creationId xmlns:a16="http://schemas.microsoft.com/office/drawing/2014/main" id="{32C5F836-88E9-4799-AB1B-EBA2D62183DF}"/>
                </a:ext>
              </a:extLst>
            </p:cNvPr>
            <p:cNvSpPr/>
            <p:nvPr/>
          </p:nvSpPr>
          <p:spPr bwMode="auto">
            <a:xfrm>
              <a:off x="3032126" y="4618038"/>
              <a:ext cx="15875" cy="7938"/>
            </a:xfrm>
            <a:custGeom>
              <a:avLst/>
              <a:gdLst>
                <a:gd name="T0" fmla="*/ 0 w 4"/>
                <a:gd name="T1" fmla="*/ 0 h 2"/>
                <a:gd name="T2" fmla="*/ 0 w 4"/>
                <a:gd name="T3" fmla="*/ 2 h 2"/>
                <a:gd name="T4" fmla="*/ 0 w 4"/>
                <a:gd name="T5" fmla="*/ 0 h 2"/>
              </a:gdLst>
              <a:ahLst/>
              <a:cxnLst>
                <a:cxn ang="0">
                  <a:pos x="T0" y="T1"/>
                </a:cxn>
                <a:cxn ang="0">
                  <a:pos x="T2" y="T3"/>
                </a:cxn>
                <a:cxn ang="0">
                  <a:pos x="T4" y="T5"/>
                </a:cxn>
              </a:cxnLst>
              <a:rect l="0" t="0" r="r" b="b"/>
              <a:pathLst>
                <a:path w="4" h="2">
                  <a:moveTo>
                    <a:pt x="0" y="0"/>
                  </a:moveTo>
                  <a:cubicBezTo>
                    <a:pt x="0" y="2"/>
                    <a:pt x="0" y="2"/>
                    <a:pt x="0" y="2"/>
                  </a:cubicBezTo>
                  <a:cubicBezTo>
                    <a:pt x="4" y="2"/>
                    <a:pt x="4" y="0"/>
                    <a:pt x="0"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îsḻïḍè">
              <a:extLst>
                <a:ext uri="{FF2B5EF4-FFF2-40B4-BE49-F238E27FC236}">
                  <a16:creationId xmlns:a16="http://schemas.microsoft.com/office/drawing/2014/main" id="{7E645FA2-8D0A-48DF-85AE-7B0E3FA0B275}"/>
                </a:ext>
              </a:extLst>
            </p:cNvPr>
            <p:cNvSpPr/>
            <p:nvPr/>
          </p:nvSpPr>
          <p:spPr bwMode="auto">
            <a:xfrm>
              <a:off x="8997951" y="4394201"/>
              <a:ext cx="368300" cy="976313"/>
            </a:xfrm>
            <a:custGeom>
              <a:avLst/>
              <a:gdLst>
                <a:gd name="T0" fmla="*/ 63 w 89"/>
                <a:gd name="T1" fmla="*/ 229 h 236"/>
                <a:gd name="T2" fmla="*/ 65 w 89"/>
                <a:gd name="T3" fmla="*/ 229 h 236"/>
                <a:gd name="T4" fmla="*/ 65 w 89"/>
                <a:gd name="T5" fmla="*/ 224 h 236"/>
                <a:gd name="T6" fmla="*/ 78 w 89"/>
                <a:gd name="T7" fmla="*/ 150 h 236"/>
                <a:gd name="T8" fmla="*/ 70 w 89"/>
                <a:gd name="T9" fmla="*/ 132 h 236"/>
                <a:gd name="T10" fmla="*/ 70 w 89"/>
                <a:gd name="T11" fmla="*/ 37 h 236"/>
                <a:gd name="T12" fmla="*/ 64 w 89"/>
                <a:gd name="T13" fmla="*/ 13 h 236"/>
                <a:gd name="T14" fmla="*/ 43 w 89"/>
                <a:gd name="T15" fmla="*/ 1 h 236"/>
                <a:gd name="T16" fmla="*/ 23 w 89"/>
                <a:gd name="T17" fmla="*/ 33 h 236"/>
                <a:gd name="T18" fmla="*/ 25 w 89"/>
                <a:gd name="T19" fmla="*/ 74 h 236"/>
                <a:gd name="T20" fmla="*/ 15 w 89"/>
                <a:gd name="T21" fmla="*/ 98 h 236"/>
                <a:gd name="T22" fmla="*/ 36 w 89"/>
                <a:gd name="T23" fmla="*/ 199 h 236"/>
                <a:gd name="T24" fmla="*/ 57 w 89"/>
                <a:gd name="T25" fmla="*/ 222 h 236"/>
                <a:gd name="T26" fmla="*/ 69 w 89"/>
                <a:gd name="T27" fmla="*/ 2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36">
                  <a:moveTo>
                    <a:pt x="63" y="229"/>
                  </a:moveTo>
                  <a:cubicBezTo>
                    <a:pt x="61" y="229"/>
                    <a:pt x="65" y="231"/>
                    <a:pt x="65" y="229"/>
                  </a:cubicBezTo>
                  <a:cubicBezTo>
                    <a:pt x="65" y="228"/>
                    <a:pt x="64" y="225"/>
                    <a:pt x="65" y="224"/>
                  </a:cubicBezTo>
                  <a:cubicBezTo>
                    <a:pt x="84" y="205"/>
                    <a:pt x="89" y="174"/>
                    <a:pt x="78" y="150"/>
                  </a:cubicBezTo>
                  <a:cubicBezTo>
                    <a:pt x="76" y="144"/>
                    <a:pt x="72" y="138"/>
                    <a:pt x="70" y="132"/>
                  </a:cubicBezTo>
                  <a:cubicBezTo>
                    <a:pt x="57" y="102"/>
                    <a:pt x="71" y="69"/>
                    <a:pt x="70" y="37"/>
                  </a:cubicBezTo>
                  <a:cubicBezTo>
                    <a:pt x="70" y="28"/>
                    <a:pt x="68" y="20"/>
                    <a:pt x="64" y="13"/>
                  </a:cubicBezTo>
                  <a:cubicBezTo>
                    <a:pt x="59" y="5"/>
                    <a:pt x="51" y="0"/>
                    <a:pt x="43" y="1"/>
                  </a:cubicBezTo>
                  <a:cubicBezTo>
                    <a:pt x="29" y="3"/>
                    <a:pt x="22" y="19"/>
                    <a:pt x="23" y="33"/>
                  </a:cubicBezTo>
                  <a:cubicBezTo>
                    <a:pt x="23" y="47"/>
                    <a:pt x="28" y="61"/>
                    <a:pt x="25" y="74"/>
                  </a:cubicBezTo>
                  <a:cubicBezTo>
                    <a:pt x="23" y="82"/>
                    <a:pt x="19" y="90"/>
                    <a:pt x="15" y="98"/>
                  </a:cubicBezTo>
                  <a:cubicBezTo>
                    <a:pt x="0" y="132"/>
                    <a:pt x="9" y="174"/>
                    <a:pt x="36" y="199"/>
                  </a:cubicBezTo>
                  <a:cubicBezTo>
                    <a:pt x="44" y="206"/>
                    <a:pt x="53" y="212"/>
                    <a:pt x="57" y="222"/>
                  </a:cubicBezTo>
                  <a:cubicBezTo>
                    <a:pt x="60" y="228"/>
                    <a:pt x="63" y="236"/>
                    <a:pt x="69" y="235"/>
                  </a:cubicBezTo>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îsļiḓê">
              <a:extLst>
                <a:ext uri="{FF2B5EF4-FFF2-40B4-BE49-F238E27FC236}">
                  <a16:creationId xmlns:a16="http://schemas.microsoft.com/office/drawing/2014/main" id="{95B00BD8-1234-44C3-8F74-56FCE36E070B}"/>
                </a:ext>
              </a:extLst>
            </p:cNvPr>
            <p:cNvSpPr/>
            <p:nvPr/>
          </p:nvSpPr>
          <p:spPr bwMode="auto">
            <a:xfrm>
              <a:off x="9172576" y="4559301"/>
              <a:ext cx="334963" cy="723900"/>
            </a:xfrm>
            <a:custGeom>
              <a:avLst/>
              <a:gdLst>
                <a:gd name="T0" fmla="*/ 11 w 81"/>
                <a:gd name="T1" fmla="*/ 169 h 175"/>
                <a:gd name="T2" fmla="*/ 9 w 81"/>
                <a:gd name="T3" fmla="*/ 169 h 175"/>
                <a:gd name="T4" fmla="*/ 10 w 81"/>
                <a:gd name="T5" fmla="*/ 165 h 175"/>
                <a:gd name="T6" fmla="*/ 15 w 81"/>
                <a:gd name="T7" fmla="*/ 107 h 175"/>
                <a:gd name="T8" fmla="*/ 24 w 81"/>
                <a:gd name="T9" fmla="*/ 95 h 175"/>
                <a:gd name="T10" fmla="*/ 42 w 81"/>
                <a:gd name="T11" fmla="*/ 24 h 175"/>
                <a:gd name="T12" fmla="*/ 52 w 81"/>
                <a:gd name="T13" fmla="*/ 7 h 175"/>
                <a:gd name="T14" fmla="*/ 70 w 81"/>
                <a:gd name="T15" fmla="*/ 3 h 175"/>
                <a:gd name="T16" fmla="*/ 78 w 81"/>
                <a:gd name="T17" fmla="*/ 30 h 175"/>
                <a:gd name="T18" fmla="*/ 69 w 81"/>
                <a:gd name="T19" fmla="*/ 60 h 175"/>
                <a:gd name="T20" fmla="*/ 72 w 81"/>
                <a:gd name="T21" fmla="*/ 80 h 175"/>
                <a:gd name="T22" fmla="*/ 37 w 81"/>
                <a:gd name="T23" fmla="*/ 152 h 175"/>
                <a:gd name="T24" fmla="*/ 16 w 81"/>
                <a:gd name="T25" fmla="*/ 165 h 175"/>
                <a:gd name="T26" fmla="*/ 5 w 81"/>
                <a:gd name="T27" fmla="*/ 17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175">
                  <a:moveTo>
                    <a:pt x="11" y="169"/>
                  </a:moveTo>
                  <a:cubicBezTo>
                    <a:pt x="12" y="170"/>
                    <a:pt x="9" y="171"/>
                    <a:pt x="9" y="169"/>
                  </a:cubicBezTo>
                  <a:cubicBezTo>
                    <a:pt x="9" y="168"/>
                    <a:pt x="11" y="166"/>
                    <a:pt x="10" y="165"/>
                  </a:cubicBezTo>
                  <a:cubicBezTo>
                    <a:pt x="0" y="147"/>
                    <a:pt x="2" y="123"/>
                    <a:pt x="15" y="107"/>
                  </a:cubicBezTo>
                  <a:cubicBezTo>
                    <a:pt x="18" y="103"/>
                    <a:pt x="21" y="99"/>
                    <a:pt x="24" y="95"/>
                  </a:cubicBezTo>
                  <a:cubicBezTo>
                    <a:pt x="39" y="76"/>
                    <a:pt x="36" y="48"/>
                    <a:pt x="42" y="24"/>
                  </a:cubicBezTo>
                  <a:cubicBezTo>
                    <a:pt x="44" y="18"/>
                    <a:pt x="47" y="11"/>
                    <a:pt x="52" y="7"/>
                  </a:cubicBezTo>
                  <a:cubicBezTo>
                    <a:pt x="56" y="3"/>
                    <a:pt x="64" y="0"/>
                    <a:pt x="70" y="3"/>
                  </a:cubicBezTo>
                  <a:cubicBezTo>
                    <a:pt x="79" y="7"/>
                    <a:pt x="81" y="20"/>
                    <a:pt x="78" y="30"/>
                  </a:cubicBezTo>
                  <a:cubicBezTo>
                    <a:pt x="75" y="40"/>
                    <a:pt x="69" y="50"/>
                    <a:pt x="69" y="60"/>
                  </a:cubicBezTo>
                  <a:cubicBezTo>
                    <a:pt x="69" y="67"/>
                    <a:pt x="71" y="74"/>
                    <a:pt x="72" y="80"/>
                  </a:cubicBezTo>
                  <a:cubicBezTo>
                    <a:pt x="77" y="108"/>
                    <a:pt x="62" y="139"/>
                    <a:pt x="37" y="152"/>
                  </a:cubicBezTo>
                  <a:cubicBezTo>
                    <a:pt x="30" y="156"/>
                    <a:pt x="21" y="159"/>
                    <a:pt x="16" y="165"/>
                  </a:cubicBezTo>
                  <a:cubicBezTo>
                    <a:pt x="14" y="169"/>
                    <a:pt x="10" y="175"/>
                    <a:pt x="5" y="173"/>
                  </a:cubicBezTo>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1" name="íSlïde">
              <a:extLst>
                <a:ext uri="{FF2B5EF4-FFF2-40B4-BE49-F238E27FC236}">
                  <a16:creationId xmlns:a16="http://schemas.microsoft.com/office/drawing/2014/main" id="{6697FDF1-3114-415B-BAF2-1EE409FCEECB}"/>
                </a:ext>
              </a:extLst>
            </p:cNvPr>
            <p:cNvSpPr/>
            <p:nvPr/>
          </p:nvSpPr>
          <p:spPr bwMode="auto">
            <a:xfrm>
              <a:off x="9242426" y="4659313"/>
              <a:ext cx="206375" cy="565150"/>
            </a:xfrm>
            <a:custGeom>
              <a:avLst/>
              <a:gdLst>
                <a:gd name="T0" fmla="*/ 48 w 50"/>
                <a:gd name="T1" fmla="*/ 1 h 137"/>
                <a:gd name="T2" fmla="*/ 38 w 50"/>
                <a:gd name="T3" fmla="*/ 29 h 137"/>
                <a:gd name="T4" fmla="*/ 43 w 50"/>
                <a:gd name="T5" fmla="*/ 2 h 137"/>
                <a:gd name="T6" fmla="*/ 41 w 50"/>
                <a:gd name="T7" fmla="*/ 1 h 137"/>
                <a:gd name="T8" fmla="*/ 35 w 50"/>
                <a:gd name="T9" fmla="*/ 36 h 137"/>
                <a:gd name="T10" fmla="*/ 29 w 50"/>
                <a:gd name="T11" fmla="*/ 75 h 137"/>
                <a:gd name="T12" fmla="*/ 13 w 50"/>
                <a:gd name="T13" fmla="*/ 104 h 137"/>
                <a:gd name="T14" fmla="*/ 21 w 50"/>
                <a:gd name="T15" fmla="*/ 70 h 137"/>
                <a:gd name="T16" fmla="*/ 19 w 50"/>
                <a:gd name="T17" fmla="*/ 69 h 137"/>
                <a:gd name="T18" fmla="*/ 9 w 50"/>
                <a:gd name="T19" fmla="*/ 108 h 137"/>
                <a:gd name="T20" fmla="*/ 10 w 50"/>
                <a:gd name="T21" fmla="*/ 109 h 137"/>
                <a:gd name="T22" fmla="*/ 0 w 50"/>
                <a:gd name="T23" fmla="*/ 135 h 137"/>
                <a:gd name="T24" fmla="*/ 2 w 50"/>
                <a:gd name="T25" fmla="*/ 136 h 137"/>
                <a:gd name="T26" fmla="*/ 31 w 50"/>
                <a:gd name="T27" fmla="*/ 75 h 137"/>
                <a:gd name="T28" fmla="*/ 37 w 50"/>
                <a:gd name="T29" fmla="*/ 42 h 137"/>
                <a:gd name="T30" fmla="*/ 37 w 50"/>
                <a:gd name="T31" fmla="*/ 34 h 137"/>
                <a:gd name="T32" fmla="*/ 38 w 50"/>
                <a:gd name="T33" fmla="*/ 33 h 137"/>
                <a:gd name="T34" fmla="*/ 50 w 50"/>
                <a:gd name="T35" fmla="*/ 2 h 137"/>
                <a:gd name="T36" fmla="*/ 48 w 50"/>
                <a:gd name="T37" fmla="*/ 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137">
                  <a:moveTo>
                    <a:pt x="48" y="1"/>
                  </a:moveTo>
                  <a:cubicBezTo>
                    <a:pt x="44" y="10"/>
                    <a:pt x="40" y="19"/>
                    <a:pt x="38" y="29"/>
                  </a:cubicBezTo>
                  <a:cubicBezTo>
                    <a:pt x="38" y="20"/>
                    <a:pt x="39" y="11"/>
                    <a:pt x="43" y="2"/>
                  </a:cubicBezTo>
                  <a:cubicBezTo>
                    <a:pt x="43" y="1"/>
                    <a:pt x="41" y="0"/>
                    <a:pt x="41" y="1"/>
                  </a:cubicBezTo>
                  <a:cubicBezTo>
                    <a:pt x="36" y="12"/>
                    <a:pt x="35" y="24"/>
                    <a:pt x="35" y="36"/>
                  </a:cubicBezTo>
                  <a:cubicBezTo>
                    <a:pt x="35" y="50"/>
                    <a:pt x="35" y="63"/>
                    <a:pt x="29" y="75"/>
                  </a:cubicBezTo>
                  <a:cubicBezTo>
                    <a:pt x="24" y="85"/>
                    <a:pt x="18" y="94"/>
                    <a:pt x="13" y="104"/>
                  </a:cubicBezTo>
                  <a:cubicBezTo>
                    <a:pt x="16" y="92"/>
                    <a:pt x="18" y="81"/>
                    <a:pt x="21" y="70"/>
                  </a:cubicBezTo>
                  <a:cubicBezTo>
                    <a:pt x="21" y="68"/>
                    <a:pt x="19" y="68"/>
                    <a:pt x="19" y="69"/>
                  </a:cubicBezTo>
                  <a:cubicBezTo>
                    <a:pt x="16" y="82"/>
                    <a:pt x="13" y="95"/>
                    <a:pt x="9" y="108"/>
                  </a:cubicBezTo>
                  <a:cubicBezTo>
                    <a:pt x="9" y="108"/>
                    <a:pt x="9" y="109"/>
                    <a:pt x="10" y="109"/>
                  </a:cubicBezTo>
                  <a:cubicBezTo>
                    <a:pt x="5" y="117"/>
                    <a:pt x="1" y="126"/>
                    <a:pt x="0" y="135"/>
                  </a:cubicBezTo>
                  <a:cubicBezTo>
                    <a:pt x="0" y="136"/>
                    <a:pt x="2" y="137"/>
                    <a:pt x="2" y="136"/>
                  </a:cubicBezTo>
                  <a:cubicBezTo>
                    <a:pt x="5" y="113"/>
                    <a:pt x="22" y="95"/>
                    <a:pt x="31" y="75"/>
                  </a:cubicBezTo>
                  <a:cubicBezTo>
                    <a:pt x="36" y="64"/>
                    <a:pt x="37" y="54"/>
                    <a:pt x="37" y="42"/>
                  </a:cubicBezTo>
                  <a:cubicBezTo>
                    <a:pt x="37" y="40"/>
                    <a:pt x="37" y="37"/>
                    <a:pt x="37" y="34"/>
                  </a:cubicBezTo>
                  <a:cubicBezTo>
                    <a:pt x="38" y="34"/>
                    <a:pt x="38" y="34"/>
                    <a:pt x="38" y="33"/>
                  </a:cubicBezTo>
                  <a:cubicBezTo>
                    <a:pt x="41" y="22"/>
                    <a:pt x="45" y="12"/>
                    <a:pt x="50" y="2"/>
                  </a:cubicBezTo>
                  <a:cubicBezTo>
                    <a:pt x="50" y="1"/>
                    <a:pt x="48" y="0"/>
                    <a:pt x="48" y="1"/>
                  </a:cubicBezTo>
                  <a:close/>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2" name="î$ľiḋê">
              <a:extLst>
                <a:ext uri="{FF2B5EF4-FFF2-40B4-BE49-F238E27FC236}">
                  <a16:creationId xmlns:a16="http://schemas.microsoft.com/office/drawing/2014/main" id="{5EEB469E-7CBF-49C7-B2EF-8A7406DB5940}"/>
                </a:ext>
              </a:extLst>
            </p:cNvPr>
            <p:cNvSpPr/>
            <p:nvPr/>
          </p:nvSpPr>
          <p:spPr bwMode="auto">
            <a:xfrm>
              <a:off x="9048751" y="5180013"/>
              <a:ext cx="376238" cy="384175"/>
            </a:xfrm>
            <a:custGeom>
              <a:avLst/>
              <a:gdLst>
                <a:gd name="T0" fmla="*/ 55 w 91"/>
                <a:gd name="T1" fmla="*/ 93 h 93"/>
                <a:gd name="T2" fmla="*/ 36 w 91"/>
                <a:gd name="T3" fmla="*/ 93 h 93"/>
                <a:gd name="T4" fmla="*/ 16 w 91"/>
                <a:gd name="T5" fmla="*/ 77 h 93"/>
                <a:gd name="T6" fmla="*/ 0 w 91"/>
                <a:gd name="T7" fmla="*/ 0 h 93"/>
                <a:gd name="T8" fmla="*/ 91 w 91"/>
                <a:gd name="T9" fmla="*/ 0 h 93"/>
                <a:gd name="T10" fmla="*/ 75 w 91"/>
                <a:gd name="T11" fmla="*/ 77 h 93"/>
                <a:gd name="T12" fmla="*/ 55 w 91"/>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91" h="93">
                  <a:moveTo>
                    <a:pt x="55" y="93"/>
                  </a:moveTo>
                  <a:cubicBezTo>
                    <a:pt x="36" y="93"/>
                    <a:pt x="36" y="93"/>
                    <a:pt x="36" y="93"/>
                  </a:cubicBezTo>
                  <a:cubicBezTo>
                    <a:pt x="26" y="93"/>
                    <a:pt x="18" y="87"/>
                    <a:pt x="16" y="77"/>
                  </a:cubicBezTo>
                  <a:cubicBezTo>
                    <a:pt x="0" y="0"/>
                    <a:pt x="0" y="0"/>
                    <a:pt x="0" y="0"/>
                  </a:cubicBezTo>
                  <a:cubicBezTo>
                    <a:pt x="91" y="0"/>
                    <a:pt x="91" y="0"/>
                    <a:pt x="91" y="0"/>
                  </a:cubicBezTo>
                  <a:cubicBezTo>
                    <a:pt x="75" y="77"/>
                    <a:pt x="75" y="77"/>
                    <a:pt x="75" y="77"/>
                  </a:cubicBezTo>
                  <a:cubicBezTo>
                    <a:pt x="73" y="87"/>
                    <a:pt x="65" y="93"/>
                    <a:pt x="55" y="93"/>
                  </a:cubicBezTo>
                  <a:close/>
                </a:path>
              </a:pathLst>
            </a:custGeom>
            <a:solidFill>
              <a:srgbClr val="1973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3" name="íślîďe">
              <a:extLst>
                <a:ext uri="{FF2B5EF4-FFF2-40B4-BE49-F238E27FC236}">
                  <a16:creationId xmlns:a16="http://schemas.microsoft.com/office/drawing/2014/main" id="{9A05854D-741A-4D28-83A4-39CF267568BB}"/>
                </a:ext>
              </a:extLst>
            </p:cNvPr>
            <p:cNvSpPr/>
            <p:nvPr/>
          </p:nvSpPr>
          <p:spPr bwMode="auto">
            <a:xfrm>
              <a:off x="9167813" y="4505326"/>
              <a:ext cx="17463" cy="9525"/>
            </a:xfrm>
            <a:custGeom>
              <a:avLst/>
              <a:gdLst>
                <a:gd name="T0" fmla="*/ 0 w 4"/>
                <a:gd name="T1" fmla="*/ 0 h 2"/>
                <a:gd name="T2" fmla="*/ 0 w 4"/>
                <a:gd name="T3" fmla="*/ 2 h 2"/>
                <a:gd name="T4" fmla="*/ 0 w 4"/>
                <a:gd name="T5" fmla="*/ 0 h 2"/>
              </a:gdLst>
              <a:ahLst/>
              <a:cxnLst>
                <a:cxn ang="0">
                  <a:pos x="T0" y="T1"/>
                </a:cxn>
                <a:cxn ang="0">
                  <a:pos x="T2" y="T3"/>
                </a:cxn>
                <a:cxn ang="0">
                  <a:pos x="T4" y="T5"/>
                </a:cxn>
              </a:cxnLst>
              <a:rect l="0" t="0" r="r" b="b"/>
              <a:pathLst>
                <a:path w="4" h="2">
                  <a:moveTo>
                    <a:pt x="0" y="0"/>
                  </a:moveTo>
                  <a:cubicBezTo>
                    <a:pt x="0" y="2"/>
                    <a:pt x="0" y="2"/>
                    <a:pt x="0" y="2"/>
                  </a:cubicBezTo>
                  <a:cubicBezTo>
                    <a:pt x="4" y="2"/>
                    <a:pt x="4" y="0"/>
                    <a:pt x="0"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4" name="işļiḓê">
              <a:extLst>
                <a:ext uri="{FF2B5EF4-FFF2-40B4-BE49-F238E27FC236}">
                  <a16:creationId xmlns:a16="http://schemas.microsoft.com/office/drawing/2014/main" id="{BB302D80-307A-430F-8DD8-739F83EDD73D}"/>
                </a:ext>
              </a:extLst>
            </p:cNvPr>
            <p:cNvSpPr/>
            <p:nvPr/>
          </p:nvSpPr>
          <p:spPr bwMode="auto">
            <a:xfrm>
              <a:off x="9105901" y="4494213"/>
              <a:ext cx="157163" cy="603250"/>
            </a:xfrm>
            <a:custGeom>
              <a:avLst/>
              <a:gdLst>
                <a:gd name="T0" fmla="*/ 29 w 38"/>
                <a:gd name="T1" fmla="*/ 91 h 146"/>
                <a:gd name="T2" fmla="*/ 27 w 38"/>
                <a:gd name="T3" fmla="*/ 90 h 146"/>
                <a:gd name="T4" fmla="*/ 19 w 38"/>
                <a:gd name="T5" fmla="*/ 115 h 146"/>
                <a:gd name="T6" fmla="*/ 19 w 38"/>
                <a:gd name="T7" fmla="*/ 140 h 146"/>
                <a:gd name="T8" fmla="*/ 21 w 38"/>
                <a:gd name="T9" fmla="*/ 2 h 146"/>
                <a:gd name="T10" fmla="*/ 20 w 38"/>
                <a:gd name="T11" fmla="*/ 2 h 146"/>
                <a:gd name="T12" fmla="*/ 15 w 38"/>
                <a:gd name="T13" fmla="*/ 83 h 146"/>
                <a:gd name="T14" fmla="*/ 13 w 38"/>
                <a:gd name="T15" fmla="*/ 26 h 146"/>
                <a:gd name="T16" fmla="*/ 11 w 38"/>
                <a:gd name="T17" fmla="*/ 27 h 146"/>
                <a:gd name="T18" fmla="*/ 12 w 38"/>
                <a:gd name="T19" fmla="*/ 94 h 146"/>
                <a:gd name="T20" fmla="*/ 13 w 38"/>
                <a:gd name="T21" fmla="*/ 95 h 146"/>
                <a:gd name="T22" fmla="*/ 19 w 38"/>
                <a:gd name="T23" fmla="*/ 145 h 146"/>
                <a:gd name="T24" fmla="*/ 21 w 38"/>
                <a:gd name="T25" fmla="*/ 145 h 146"/>
                <a:gd name="T26" fmla="*/ 21 w 38"/>
                <a:gd name="T27" fmla="*/ 144 h 146"/>
                <a:gd name="T28" fmla="*/ 21 w 38"/>
                <a:gd name="T29" fmla="*/ 117 h 146"/>
                <a:gd name="T30" fmla="*/ 29 w 38"/>
                <a:gd name="T31"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146">
                  <a:moveTo>
                    <a:pt x="29" y="91"/>
                  </a:moveTo>
                  <a:cubicBezTo>
                    <a:pt x="30" y="89"/>
                    <a:pt x="28" y="89"/>
                    <a:pt x="27" y="90"/>
                  </a:cubicBezTo>
                  <a:cubicBezTo>
                    <a:pt x="25" y="99"/>
                    <a:pt x="20" y="106"/>
                    <a:pt x="19" y="115"/>
                  </a:cubicBezTo>
                  <a:cubicBezTo>
                    <a:pt x="18" y="124"/>
                    <a:pt x="18" y="132"/>
                    <a:pt x="19" y="140"/>
                  </a:cubicBezTo>
                  <a:cubicBezTo>
                    <a:pt x="0" y="95"/>
                    <a:pt x="38" y="47"/>
                    <a:pt x="21" y="2"/>
                  </a:cubicBezTo>
                  <a:cubicBezTo>
                    <a:pt x="21" y="0"/>
                    <a:pt x="19" y="1"/>
                    <a:pt x="20" y="2"/>
                  </a:cubicBezTo>
                  <a:cubicBezTo>
                    <a:pt x="29" y="29"/>
                    <a:pt x="20" y="56"/>
                    <a:pt x="15" y="83"/>
                  </a:cubicBezTo>
                  <a:cubicBezTo>
                    <a:pt x="17" y="64"/>
                    <a:pt x="16" y="45"/>
                    <a:pt x="13" y="26"/>
                  </a:cubicBezTo>
                  <a:cubicBezTo>
                    <a:pt x="13" y="25"/>
                    <a:pt x="11" y="25"/>
                    <a:pt x="11" y="27"/>
                  </a:cubicBezTo>
                  <a:cubicBezTo>
                    <a:pt x="14" y="49"/>
                    <a:pt x="15" y="72"/>
                    <a:pt x="12" y="94"/>
                  </a:cubicBezTo>
                  <a:cubicBezTo>
                    <a:pt x="12" y="95"/>
                    <a:pt x="12" y="95"/>
                    <a:pt x="13" y="95"/>
                  </a:cubicBezTo>
                  <a:cubicBezTo>
                    <a:pt x="10" y="112"/>
                    <a:pt x="11" y="129"/>
                    <a:pt x="19" y="145"/>
                  </a:cubicBezTo>
                  <a:cubicBezTo>
                    <a:pt x="19" y="146"/>
                    <a:pt x="21" y="146"/>
                    <a:pt x="21" y="145"/>
                  </a:cubicBezTo>
                  <a:cubicBezTo>
                    <a:pt x="21" y="144"/>
                    <a:pt x="21" y="144"/>
                    <a:pt x="21" y="144"/>
                  </a:cubicBezTo>
                  <a:cubicBezTo>
                    <a:pt x="20" y="135"/>
                    <a:pt x="20" y="126"/>
                    <a:pt x="21" y="117"/>
                  </a:cubicBezTo>
                  <a:cubicBezTo>
                    <a:pt x="22" y="108"/>
                    <a:pt x="27" y="100"/>
                    <a:pt x="29" y="91"/>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5" name="işľiḓè">
              <a:extLst>
                <a:ext uri="{FF2B5EF4-FFF2-40B4-BE49-F238E27FC236}">
                  <a16:creationId xmlns:a16="http://schemas.microsoft.com/office/drawing/2014/main" id="{11690DB0-2FED-4D74-817E-1B1A6F2C208A}"/>
                </a:ext>
              </a:extLst>
            </p:cNvPr>
            <p:cNvSpPr/>
            <p:nvPr/>
          </p:nvSpPr>
          <p:spPr bwMode="auto">
            <a:xfrm>
              <a:off x="9167813" y="4618038"/>
              <a:ext cx="17463" cy="7938"/>
            </a:xfrm>
            <a:custGeom>
              <a:avLst/>
              <a:gdLst>
                <a:gd name="T0" fmla="*/ 0 w 4"/>
                <a:gd name="T1" fmla="*/ 0 h 2"/>
                <a:gd name="T2" fmla="*/ 0 w 4"/>
                <a:gd name="T3" fmla="*/ 2 h 2"/>
                <a:gd name="T4" fmla="*/ 0 w 4"/>
                <a:gd name="T5" fmla="*/ 0 h 2"/>
              </a:gdLst>
              <a:ahLst/>
              <a:cxnLst>
                <a:cxn ang="0">
                  <a:pos x="T0" y="T1"/>
                </a:cxn>
                <a:cxn ang="0">
                  <a:pos x="T2" y="T3"/>
                </a:cxn>
                <a:cxn ang="0">
                  <a:pos x="T4" y="T5"/>
                </a:cxn>
              </a:cxnLst>
              <a:rect l="0" t="0" r="r" b="b"/>
              <a:pathLst>
                <a:path w="4" h="2">
                  <a:moveTo>
                    <a:pt x="0" y="0"/>
                  </a:moveTo>
                  <a:cubicBezTo>
                    <a:pt x="0" y="2"/>
                    <a:pt x="0" y="2"/>
                    <a:pt x="0" y="2"/>
                  </a:cubicBezTo>
                  <a:cubicBezTo>
                    <a:pt x="4" y="2"/>
                    <a:pt x="4" y="0"/>
                    <a:pt x="0"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6" name="iSḻíḋê">
              <a:extLst>
                <a:ext uri="{FF2B5EF4-FFF2-40B4-BE49-F238E27FC236}">
                  <a16:creationId xmlns:a16="http://schemas.microsoft.com/office/drawing/2014/main" id="{A0D88AD0-B46F-43AD-8A21-BE6FC59094D0}"/>
                </a:ext>
              </a:extLst>
            </p:cNvPr>
            <p:cNvSpPr/>
            <p:nvPr/>
          </p:nvSpPr>
          <p:spPr bwMode="auto">
            <a:xfrm>
              <a:off x="7034213" y="4799013"/>
              <a:ext cx="244475" cy="641350"/>
            </a:xfrm>
            <a:custGeom>
              <a:avLst/>
              <a:gdLst>
                <a:gd name="T0" fmla="*/ 17 w 59"/>
                <a:gd name="T1" fmla="*/ 150 h 155"/>
                <a:gd name="T2" fmla="*/ 16 w 59"/>
                <a:gd name="T3" fmla="*/ 150 h 155"/>
                <a:gd name="T4" fmla="*/ 16 w 59"/>
                <a:gd name="T5" fmla="*/ 146 h 155"/>
                <a:gd name="T6" fmla="*/ 7 w 59"/>
                <a:gd name="T7" fmla="*/ 98 h 155"/>
                <a:gd name="T8" fmla="*/ 13 w 59"/>
                <a:gd name="T9" fmla="*/ 86 h 155"/>
                <a:gd name="T10" fmla="*/ 13 w 59"/>
                <a:gd name="T11" fmla="*/ 24 h 155"/>
                <a:gd name="T12" fmla="*/ 17 w 59"/>
                <a:gd name="T13" fmla="*/ 8 h 155"/>
                <a:gd name="T14" fmla="*/ 31 w 59"/>
                <a:gd name="T15" fmla="*/ 0 h 155"/>
                <a:gd name="T16" fmla="*/ 44 w 59"/>
                <a:gd name="T17" fmla="*/ 21 h 155"/>
                <a:gd name="T18" fmla="*/ 42 w 59"/>
                <a:gd name="T19" fmla="*/ 48 h 155"/>
                <a:gd name="T20" fmla="*/ 49 w 59"/>
                <a:gd name="T21" fmla="*/ 64 h 155"/>
                <a:gd name="T22" fmla="*/ 35 w 59"/>
                <a:gd name="T23" fmla="*/ 130 h 155"/>
                <a:gd name="T24" fmla="*/ 21 w 59"/>
                <a:gd name="T25" fmla="*/ 145 h 155"/>
                <a:gd name="T26" fmla="*/ 13 w 59"/>
                <a:gd name="T2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155">
                  <a:moveTo>
                    <a:pt x="17" y="150"/>
                  </a:moveTo>
                  <a:cubicBezTo>
                    <a:pt x="19" y="150"/>
                    <a:pt x="16" y="151"/>
                    <a:pt x="16" y="150"/>
                  </a:cubicBezTo>
                  <a:cubicBezTo>
                    <a:pt x="16" y="149"/>
                    <a:pt x="17" y="147"/>
                    <a:pt x="16" y="146"/>
                  </a:cubicBezTo>
                  <a:cubicBezTo>
                    <a:pt x="4" y="134"/>
                    <a:pt x="0" y="114"/>
                    <a:pt x="7" y="98"/>
                  </a:cubicBezTo>
                  <a:cubicBezTo>
                    <a:pt x="9" y="94"/>
                    <a:pt x="11" y="90"/>
                    <a:pt x="13" y="86"/>
                  </a:cubicBezTo>
                  <a:cubicBezTo>
                    <a:pt x="21" y="67"/>
                    <a:pt x="12" y="45"/>
                    <a:pt x="13" y="24"/>
                  </a:cubicBezTo>
                  <a:cubicBezTo>
                    <a:pt x="13" y="18"/>
                    <a:pt x="14" y="12"/>
                    <a:pt x="17" y="8"/>
                  </a:cubicBezTo>
                  <a:cubicBezTo>
                    <a:pt x="20" y="3"/>
                    <a:pt x="25" y="0"/>
                    <a:pt x="31" y="0"/>
                  </a:cubicBezTo>
                  <a:cubicBezTo>
                    <a:pt x="40" y="1"/>
                    <a:pt x="44" y="12"/>
                    <a:pt x="44" y="21"/>
                  </a:cubicBezTo>
                  <a:cubicBezTo>
                    <a:pt x="43" y="30"/>
                    <a:pt x="40" y="39"/>
                    <a:pt x="42" y="48"/>
                  </a:cubicBezTo>
                  <a:cubicBezTo>
                    <a:pt x="43" y="54"/>
                    <a:pt x="46" y="59"/>
                    <a:pt x="49" y="64"/>
                  </a:cubicBezTo>
                  <a:cubicBezTo>
                    <a:pt x="59" y="86"/>
                    <a:pt x="53" y="114"/>
                    <a:pt x="35" y="130"/>
                  </a:cubicBezTo>
                  <a:cubicBezTo>
                    <a:pt x="30" y="135"/>
                    <a:pt x="24" y="139"/>
                    <a:pt x="21" y="145"/>
                  </a:cubicBezTo>
                  <a:cubicBezTo>
                    <a:pt x="19" y="149"/>
                    <a:pt x="18" y="155"/>
                    <a:pt x="13" y="154"/>
                  </a:cubicBezTo>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7" name="iŝlíḓê">
              <a:extLst>
                <a:ext uri="{FF2B5EF4-FFF2-40B4-BE49-F238E27FC236}">
                  <a16:creationId xmlns:a16="http://schemas.microsoft.com/office/drawing/2014/main" id="{833A3215-E507-448E-870F-9A94F576B0B2}"/>
                </a:ext>
              </a:extLst>
            </p:cNvPr>
            <p:cNvSpPr/>
            <p:nvPr/>
          </p:nvSpPr>
          <p:spPr bwMode="auto">
            <a:xfrm>
              <a:off x="6943726" y="4906963"/>
              <a:ext cx="219075" cy="471488"/>
            </a:xfrm>
            <a:custGeom>
              <a:avLst/>
              <a:gdLst>
                <a:gd name="T0" fmla="*/ 46 w 53"/>
                <a:gd name="T1" fmla="*/ 111 h 114"/>
                <a:gd name="T2" fmla="*/ 47 w 53"/>
                <a:gd name="T3" fmla="*/ 111 h 114"/>
                <a:gd name="T4" fmla="*/ 46 w 53"/>
                <a:gd name="T5" fmla="*/ 108 h 114"/>
                <a:gd name="T6" fmla="*/ 43 w 53"/>
                <a:gd name="T7" fmla="*/ 70 h 114"/>
                <a:gd name="T8" fmla="*/ 37 w 53"/>
                <a:gd name="T9" fmla="*/ 62 h 114"/>
                <a:gd name="T10" fmla="*/ 25 w 53"/>
                <a:gd name="T11" fmla="*/ 15 h 114"/>
                <a:gd name="T12" fmla="*/ 19 w 53"/>
                <a:gd name="T13" fmla="*/ 4 h 114"/>
                <a:gd name="T14" fmla="*/ 7 w 53"/>
                <a:gd name="T15" fmla="*/ 1 h 114"/>
                <a:gd name="T16" fmla="*/ 2 w 53"/>
                <a:gd name="T17" fmla="*/ 19 h 114"/>
                <a:gd name="T18" fmla="*/ 8 w 53"/>
                <a:gd name="T19" fmla="*/ 39 h 114"/>
                <a:gd name="T20" fmla="*/ 6 w 53"/>
                <a:gd name="T21" fmla="*/ 52 h 114"/>
                <a:gd name="T22" fmla="*/ 29 w 53"/>
                <a:gd name="T23" fmla="*/ 99 h 114"/>
                <a:gd name="T24" fmla="*/ 42 w 53"/>
                <a:gd name="T25" fmla="*/ 108 h 114"/>
                <a:gd name="T26" fmla="*/ 50 w 53"/>
                <a:gd name="T27" fmla="*/ 11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114">
                  <a:moveTo>
                    <a:pt x="46" y="111"/>
                  </a:moveTo>
                  <a:cubicBezTo>
                    <a:pt x="45" y="111"/>
                    <a:pt x="47" y="112"/>
                    <a:pt x="47" y="111"/>
                  </a:cubicBezTo>
                  <a:cubicBezTo>
                    <a:pt x="47" y="110"/>
                    <a:pt x="46" y="109"/>
                    <a:pt x="46" y="108"/>
                  </a:cubicBezTo>
                  <a:cubicBezTo>
                    <a:pt x="53" y="96"/>
                    <a:pt x="52" y="80"/>
                    <a:pt x="43" y="70"/>
                  </a:cubicBezTo>
                  <a:cubicBezTo>
                    <a:pt x="41" y="67"/>
                    <a:pt x="39" y="65"/>
                    <a:pt x="37" y="62"/>
                  </a:cubicBezTo>
                  <a:cubicBezTo>
                    <a:pt x="27" y="49"/>
                    <a:pt x="30" y="31"/>
                    <a:pt x="25" y="15"/>
                  </a:cubicBezTo>
                  <a:cubicBezTo>
                    <a:pt x="24" y="11"/>
                    <a:pt x="22" y="7"/>
                    <a:pt x="19" y="4"/>
                  </a:cubicBezTo>
                  <a:cubicBezTo>
                    <a:pt x="16" y="1"/>
                    <a:pt x="11" y="0"/>
                    <a:pt x="7" y="1"/>
                  </a:cubicBezTo>
                  <a:cubicBezTo>
                    <a:pt x="1" y="4"/>
                    <a:pt x="0" y="13"/>
                    <a:pt x="2" y="19"/>
                  </a:cubicBezTo>
                  <a:cubicBezTo>
                    <a:pt x="4" y="26"/>
                    <a:pt x="8" y="32"/>
                    <a:pt x="8" y="39"/>
                  </a:cubicBezTo>
                  <a:cubicBezTo>
                    <a:pt x="8" y="44"/>
                    <a:pt x="7" y="48"/>
                    <a:pt x="6" y="52"/>
                  </a:cubicBezTo>
                  <a:cubicBezTo>
                    <a:pt x="3" y="71"/>
                    <a:pt x="13" y="91"/>
                    <a:pt x="29" y="99"/>
                  </a:cubicBezTo>
                  <a:cubicBezTo>
                    <a:pt x="34" y="102"/>
                    <a:pt x="39" y="104"/>
                    <a:pt x="42" y="108"/>
                  </a:cubicBezTo>
                  <a:cubicBezTo>
                    <a:pt x="44" y="111"/>
                    <a:pt x="47" y="114"/>
                    <a:pt x="50" y="113"/>
                  </a:cubicBezTo>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8" name="ïṣḷïḍe">
              <a:extLst>
                <a:ext uri="{FF2B5EF4-FFF2-40B4-BE49-F238E27FC236}">
                  <a16:creationId xmlns:a16="http://schemas.microsoft.com/office/drawing/2014/main" id="{8D4BE404-7AFD-4AFC-98CF-A595CB18E382}"/>
                </a:ext>
              </a:extLst>
            </p:cNvPr>
            <p:cNvSpPr/>
            <p:nvPr/>
          </p:nvSpPr>
          <p:spPr bwMode="auto">
            <a:xfrm>
              <a:off x="6980238" y="4968876"/>
              <a:ext cx="136525" cy="371475"/>
            </a:xfrm>
            <a:custGeom>
              <a:avLst/>
              <a:gdLst>
                <a:gd name="T0" fmla="*/ 1 w 33"/>
                <a:gd name="T1" fmla="*/ 1 h 90"/>
                <a:gd name="T2" fmla="*/ 8 w 33"/>
                <a:gd name="T3" fmla="*/ 19 h 90"/>
                <a:gd name="T4" fmla="*/ 5 w 33"/>
                <a:gd name="T5" fmla="*/ 2 h 90"/>
                <a:gd name="T6" fmla="*/ 6 w 33"/>
                <a:gd name="T7" fmla="*/ 1 h 90"/>
                <a:gd name="T8" fmla="*/ 10 w 33"/>
                <a:gd name="T9" fmla="*/ 24 h 90"/>
                <a:gd name="T10" fmla="*/ 14 w 33"/>
                <a:gd name="T11" fmla="*/ 50 h 90"/>
                <a:gd name="T12" fmla="*/ 25 w 33"/>
                <a:gd name="T13" fmla="*/ 68 h 90"/>
                <a:gd name="T14" fmla="*/ 19 w 33"/>
                <a:gd name="T15" fmla="*/ 46 h 90"/>
                <a:gd name="T16" fmla="*/ 21 w 33"/>
                <a:gd name="T17" fmla="*/ 46 h 90"/>
                <a:gd name="T18" fmla="*/ 27 w 33"/>
                <a:gd name="T19" fmla="*/ 71 h 90"/>
                <a:gd name="T20" fmla="*/ 27 w 33"/>
                <a:gd name="T21" fmla="*/ 72 h 90"/>
                <a:gd name="T22" fmla="*/ 33 w 33"/>
                <a:gd name="T23" fmla="*/ 89 h 90"/>
                <a:gd name="T24" fmla="*/ 32 w 33"/>
                <a:gd name="T25" fmla="*/ 89 h 90"/>
                <a:gd name="T26" fmla="*/ 12 w 33"/>
                <a:gd name="T27" fmla="*/ 49 h 90"/>
                <a:gd name="T28" fmla="*/ 8 w 33"/>
                <a:gd name="T29" fmla="*/ 28 h 90"/>
                <a:gd name="T30" fmla="*/ 8 w 33"/>
                <a:gd name="T31" fmla="*/ 23 h 90"/>
                <a:gd name="T32" fmla="*/ 8 w 33"/>
                <a:gd name="T33" fmla="*/ 22 h 90"/>
                <a:gd name="T34" fmla="*/ 0 w 33"/>
                <a:gd name="T35" fmla="*/ 2 h 90"/>
                <a:gd name="T36" fmla="*/ 1 w 33"/>
                <a:gd name="T37" fmla="*/ 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90">
                  <a:moveTo>
                    <a:pt x="1" y="1"/>
                  </a:moveTo>
                  <a:cubicBezTo>
                    <a:pt x="4" y="7"/>
                    <a:pt x="7" y="13"/>
                    <a:pt x="8" y="19"/>
                  </a:cubicBezTo>
                  <a:cubicBezTo>
                    <a:pt x="8" y="13"/>
                    <a:pt x="7" y="7"/>
                    <a:pt x="5" y="2"/>
                  </a:cubicBezTo>
                  <a:cubicBezTo>
                    <a:pt x="5" y="1"/>
                    <a:pt x="6" y="0"/>
                    <a:pt x="6" y="1"/>
                  </a:cubicBezTo>
                  <a:cubicBezTo>
                    <a:pt x="9" y="8"/>
                    <a:pt x="10" y="16"/>
                    <a:pt x="10" y="24"/>
                  </a:cubicBezTo>
                  <a:cubicBezTo>
                    <a:pt x="10" y="33"/>
                    <a:pt x="10" y="41"/>
                    <a:pt x="14" y="50"/>
                  </a:cubicBezTo>
                  <a:cubicBezTo>
                    <a:pt x="17" y="56"/>
                    <a:pt x="21" y="62"/>
                    <a:pt x="25" y="68"/>
                  </a:cubicBezTo>
                  <a:cubicBezTo>
                    <a:pt x="23" y="61"/>
                    <a:pt x="21" y="54"/>
                    <a:pt x="19" y="46"/>
                  </a:cubicBezTo>
                  <a:cubicBezTo>
                    <a:pt x="19" y="45"/>
                    <a:pt x="20" y="45"/>
                    <a:pt x="21" y="46"/>
                  </a:cubicBezTo>
                  <a:cubicBezTo>
                    <a:pt x="22" y="54"/>
                    <a:pt x="24" y="63"/>
                    <a:pt x="27" y="71"/>
                  </a:cubicBezTo>
                  <a:cubicBezTo>
                    <a:pt x="27" y="72"/>
                    <a:pt x="27" y="72"/>
                    <a:pt x="27" y="72"/>
                  </a:cubicBezTo>
                  <a:cubicBezTo>
                    <a:pt x="30" y="77"/>
                    <a:pt x="32" y="83"/>
                    <a:pt x="33" y="89"/>
                  </a:cubicBezTo>
                  <a:cubicBezTo>
                    <a:pt x="33" y="90"/>
                    <a:pt x="32" y="90"/>
                    <a:pt x="32" y="89"/>
                  </a:cubicBezTo>
                  <a:cubicBezTo>
                    <a:pt x="29" y="74"/>
                    <a:pt x="18" y="63"/>
                    <a:pt x="12" y="49"/>
                  </a:cubicBezTo>
                  <a:cubicBezTo>
                    <a:pt x="9" y="43"/>
                    <a:pt x="8" y="36"/>
                    <a:pt x="8" y="28"/>
                  </a:cubicBezTo>
                  <a:cubicBezTo>
                    <a:pt x="8" y="26"/>
                    <a:pt x="8" y="25"/>
                    <a:pt x="8" y="23"/>
                  </a:cubicBezTo>
                  <a:cubicBezTo>
                    <a:pt x="8" y="23"/>
                    <a:pt x="8" y="23"/>
                    <a:pt x="8" y="22"/>
                  </a:cubicBezTo>
                  <a:cubicBezTo>
                    <a:pt x="6" y="15"/>
                    <a:pt x="3" y="8"/>
                    <a:pt x="0" y="2"/>
                  </a:cubicBezTo>
                  <a:cubicBezTo>
                    <a:pt x="0" y="1"/>
                    <a:pt x="1" y="0"/>
                    <a:pt x="1" y="1"/>
                  </a:cubicBezTo>
                  <a:close/>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9" name="išlíďê">
              <a:extLst>
                <a:ext uri="{FF2B5EF4-FFF2-40B4-BE49-F238E27FC236}">
                  <a16:creationId xmlns:a16="http://schemas.microsoft.com/office/drawing/2014/main" id="{EBEB72D3-10AF-4E65-A56C-39AAAC3D0E7E}"/>
                </a:ext>
              </a:extLst>
            </p:cNvPr>
            <p:cNvSpPr/>
            <p:nvPr/>
          </p:nvSpPr>
          <p:spPr bwMode="auto">
            <a:xfrm>
              <a:off x="6997701" y="5311776"/>
              <a:ext cx="247650" cy="252413"/>
            </a:xfrm>
            <a:custGeom>
              <a:avLst/>
              <a:gdLst>
                <a:gd name="T0" fmla="*/ 23 w 60"/>
                <a:gd name="T1" fmla="*/ 61 h 61"/>
                <a:gd name="T2" fmla="*/ 36 w 60"/>
                <a:gd name="T3" fmla="*/ 61 h 61"/>
                <a:gd name="T4" fmla="*/ 49 w 60"/>
                <a:gd name="T5" fmla="*/ 51 h 61"/>
                <a:gd name="T6" fmla="*/ 60 w 60"/>
                <a:gd name="T7" fmla="*/ 0 h 61"/>
                <a:gd name="T8" fmla="*/ 0 w 60"/>
                <a:gd name="T9" fmla="*/ 0 h 61"/>
                <a:gd name="T10" fmla="*/ 10 w 60"/>
                <a:gd name="T11" fmla="*/ 51 h 61"/>
                <a:gd name="T12" fmla="*/ 23 w 60"/>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60" h="61">
                  <a:moveTo>
                    <a:pt x="23" y="61"/>
                  </a:moveTo>
                  <a:cubicBezTo>
                    <a:pt x="36" y="61"/>
                    <a:pt x="36" y="61"/>
                    <a:pt x="36" y="61"/>
                  </a:cubicBezTo>
                  <a:cubicBezTo>
                    <a:pt x="43" y="61"/>
                    <a:pt x="48" y="57"/>
                    <a:pt x="49" y="51"/>
                  </a:cubicBezTo>
                  <a:cubicBezTo>
                    <a:pt x="60" y="0"/>
                    <a:pt x="60" y="0"/>
                    <a:pt x="60" y="0"/>
                  </a:cubicBezTo>
                  <a:cubicBezTo>
                    <a:pt x="0" y="0"/>
                    <a:pt x="0" y="0"/>
                    <a:pt x="0" y="0"/>
                  </a:cubicBezTo>
                  <a:cubicBezTo>
                    <a:pt x="10" y="51"/>
                    <a:pt x="10" y="51"/>
                    <a:pt x="10" y="51"/>
                  </a:cubicBezTo>
                  <a:cubicBezTo>
                    <a:pt x="12" y="57"/>
                    <a:pt x="17" y="61"/>
                    <a:pt x="23" y="61"/>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0" name="íṡľíḑe">
              <a:extLst>
                <a:ext uri="{FF2B5EF4-FFF2-40B4-BE49-F238E27FC236}">
                  <a16:creationId xmlns:a16="http://schemas.microsoft.com/office/drawing/2014/main" id="{2DDB73BF-237F-4397-BDAA-88C55086D128}"/>
                </a:ext>
              </a:extLst>
            </p:cNvPr>
            <p:cNvSpPr/>
            <p:nvPr/>
          </p:nvSpPr>
          <p:spPr bwMode="auto">
            <a:xfrm>
              <a:off x="7150101" y="4870451"/>
              <a:ext cx="17463" cy="3175"/>
            </a:xfrm>
            <a:custGeom>
              <a:avLst/>
              <a:gdLst>
                <a:gd name="T0" fmla="*/ 4 w 4"/>
                <a:gd name="T1" fmla="*/ 0 h 1"/>
                <a:gd name="T2" fmla="*/ 4 w 4"/>
                <a:gd name="T3" fmla="*/ 1 h 1"/>
                <a:gd name="T4" fmla="*/ 4 w 4"/>
                <a:gd name="T5" fmla="*/ 0 h 1"/>
              </a:gdLst>
              <a:ahLst/>
              <a:cxnLst>
                <a:cxn ang="0">
                  <a:pos x="T0" y="T1"/>
                </a:cxn>
                <a:cxn ang="0">
                  <a:pos x="T2" y="T3"/>
                </a:cxn>
                <a:cxn ang="0">
                  <a:pos x="T4" y="T5"/>
                </a:cxn>
              </a:cxnLst>
              <a:rect l="0" t="0" r="r" b="b"/>
              <a:pathLst>
                <a:path w="4" h="1">
                  <a:moveTo>
                    <a:pt x="4" y="0"/>
                  </a:moveTo>
                  <a:cubicBezTo>
                    <a:pt x="4" y="1"/>
                    <a:pt x="4" y="1"/>
                    <a:pt x="4" y="1"/>
                  </a:cubicBezTo>
                  <a:cubicBezTo>
                    <a:pt x="0" y="1"/>
                    <a:pt x="0" y="0"/>
                    <a:pt x="4"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îṣľiďè">
              <a:extLst>
                <a:ext uri="{FF2B5EF4-FFF2-40B4-BE49-F238E27FC236}">
                  <a16:creationId xmlns:a16="http://schemas.microsoft.com/office/drawing/2014/main" id="{D2FC982B-CDDD-4D61-9B8D-A6A8A1869F77}"/>
                </a:ext>
              </a:extLst>
            </p:cNvPr>
            <p:cNvSpPr/>
            <p:nvPr/>
          </p:nvSpPr>
          <p:spPr bwMode="auto">
            <a:xfrm>
              <a:off x="7100888" y="4860926"/>
              <a:ext cx="107950" cy="396875"/>
            </a:xfrm>
            <a:custGeom>
              <a:avLst/>
              <a:gdLst>
                <a:gd name="T0" fmla="*/ 6 w 26"/>
                <a:gd name="T1" fmla="*/ 60 h 96"/>
                <a:gd name="T2" fmla="*/ 8 w 26"/>
                <a:gd name="T3" fmla="*/ 59 h 96"/>
                <a:gd name="T4" fmla="*/ 13 w 26"/>
                <a:gd name="T5" fmla="*/ 76 h 96"/>
                <a:gd name="T6" fmla="*/ 13 w 26"/>
                <a:gd name="T7" fmla="*/ 92 h 96"/>
                <a:gd name="T8" fmla="*/ 11 w 26"/>
                <a:gd name="T9" fmla="*/ 1 h 96"/>
                <a:gd name="T10" fmla="*/ 13 w 26"/>
                <a:gd name="T11" fmla="*/ 1 h 96"/>
                <a:gd name="T12" fmla="*/ 16 w 26"/>
                <a:gd name="T13" fmla="*/ 55 h 96"/>
                <a:gd name="T14" fmla="*/ 17 w 26"/>
                <a:gd name="T15" fmla="*/ 17 h 96"/>
                <a:gd name="T16" fmla="*/ 18 w 26"/>
                <a:gd name="T17" fmla="*/ 18 h 96"/>
                <a:gd name="T18" fmla="*/ 18 w 26"/>
                <a:gd name="T19" fmla="*/ 62 h 96"/>
                <a:gd name="T20" fmla="*/ 17 w 26"/>
                <a:gd name="T21" fmla="*/ 63 h 96"/>
                <a:gd name="T22" fmla="*/ 13 w 26"/>
                <a:gd name="T23" fmla="*/ 96 h 96"/>
                <a:gd name="T24" fmla="*/ 12 w 26"/>
                <a:gd name="T25" fmla="*/ 95 h 96"/>
                <a:gd name="T26" fmla="*/ 12 w 26"/>
                <a:gd name="T27" fmla="*/ 95 h 96"/>
                <a:gd name="T28" fmla="*/ 12 w 26"/>
                <a:gd name="T29" fmla="*/ 77 h 96"/>
                <a:gd name="T30" fmla="*/ 6 w 26"/>
                <a:gd name="T31"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96">
                  <a:moveTo>
                    <a:pt x="6" y="60"/>
                  </a:moveTo>
                  <a:cubicBezTo>
                    <a:pt x="6" y="59"/>
                    <a:pt x="7" y="58"/>
                    <a:pt x="8" y="59"/>
                  </a:cubicBezTo>
                  <a:cubicBezTo>
                    <a:pt x="9" y="65"/>
                    <a:pt x="12" y="70"/>
                    <a:pt x="13" y="76"/>
                  </a:cubicBezTo>
                  <a:cubicBezTo>
                    <a:pt x="14" y="81"/>
                    <a:pt x="14" y="87"/>
                    <a:pt x="13" y="92"/>
                  </a:cubicBezTo>
                  <a:cubicBezTo>
                    <a:pt x="26" y="63"/>
                    <a:pt x="0" y="31"/>
                    <a:pt x="11" y="1"/>
                  </a:cubicBezTo>
                  <a:cubicBezTo>
                    <a:pt x="12" y="0"/>
                    <a:pt x="13" y="1"/>
                    <a:pt x="13" y="1"/>
                  </a:cubicBezTo>
                  <a:cubicBezTo>
                    <a:pt x="6" y="19"/>
                    <a:pt x="12" y="37"/>
                    <a:pt x="16" y="55"/>
                  </a:cubicBezTo>
                  <a:cubicBezTo>
                    <a:pt x="15" y="42"/>
                    <a:pt x="15" y="30"/>
                    <a:pt x="17" y="17"/>
                  </a:cubicBezTo>
                  <a:cubicBezTo>
                    <a:pt x="17" y="16"/>
                    <a:pt x="18" y="17"/>
                    <a:pt x="18" y="18"/>
                  </a:cubicBezTo>
                  <a:cubicBezTo>
                    <a:pt x="16" y="32"/>
                    <a:pt x="16" y="47"/>
                    <a:pt x="18" y="62"/>
                  </a:cubicBezTo>
                  <a:cubicBezTo>
                    <a:pt x="18" y="63"/>
                    <a:pt x="17" y="63"/>
                    <a:pt x="17" y="63"/>
                  </a:cubicBezTo>
                  <a:cubicBezTo>
                    <a:pt x="19" y="74"/>
                    <a:pt x="19" y="85"/>
                    <a:pt x="13" y="96"/>
                  </a:cubicBezTo>
                  <a:cubicBezTo>
                    <a:pt x="13" y="96"/>
                    <a:pt x="12" y="96"/>
                    <a:pt x="12" y="95"/>
                  </a:cubicBezTo>
                  <a:cubicBezTo>
                    <a:pt x="12" y="95"/>
                    <a:pt x="12" y="95"/>
                    <a:pt x="12" y="95"/>
                  </a:cubicBezTo>
                  <a:cubicBezTo>
                    <a:pt x="12" y="89"/>
                    <a:pt x="13" y="83"/>
                    <a:pt x="12" y="77"/>
                  </a:cubicBezTo>
                  <a:cubicBezTo>
                    <a:pt x="11" y="71"/>
                    <a:pt x="8" y="66"/>
                    <a:pt x="6" y="6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2" name="išḻíḍe">
              <a:extLst>
                <a:ext uri="{FF2B5EF4-FFF2-40B4-BE49-F238E27FC236}">
                  <a16:creationId xmlns:a16="http://schemas.microsoft.com/office/drawing/2014/main" id="{A668543F-C6E2-4EC2-9A50-5B34FEEE9C2E}"/>
                </a:ext>
              </a:extLst>
            </p:cNvPr>
            <p:cNvSpPr/>
            <p:nvPr/>
          </p:nvSpPr>
          <p:spPr bwMode="auto">
            <a:xfrm>
              <a:off x="7150101" y="4943476"/>
              <a:ext cx="17463" cy="4763"/>
            </a:xfrm>
            <a:custGeom>
              <a:avLst/>
              <a:gdLst>
                <a:gd name="T0" fmla="*/ 4 w 4"/>
                <a:gd name="T1" fmla="*/ 0 h 1"/>
                <a:gd name="T2" fmla="*/ 4 w 4"/>
                <a:gd name="T3" fmla="*/ 1 h 1"/>
                <a:gd name="T4" fmla="*/ 4 w 4"/>
                <a:gd name="T5" fmla="*/ 0 h 1"/>
              </a:gdLst>
              <a:ahLst/>
              <a:cxnLst>
                <a:cxn ang="0">
                  <a:pos x="T0" y="T1"/>
                </a:cxn>
                <a:cxn ang="0">
                  <a:pos x="T2" y="T3"/>
                </a:cxn>
                <a:cxn ang="0">
                  <a:pos x="T4" y="T5"/>
                </a:cxn>
              </a:cxnLst>
              <a:rect l="0" t="0" r="r" b="b"/>
              <a:pathLst>
                <a:path w="4" h="1">
                  <a:moveTo>
                    <a:pt x="4" y="0"/>
                  </a:moveTo>
                  <a:cubicBezTo>
                    <a:pt x="4" y="1"/>
                    <a:pt x="4" y="1"/>
                    <a:pt x="4" y="1"/>
                  </a:cubicBezTo>
                  <a:cubicBezTo>
                    <a:pt x="0" y="1"/>
                    <a:pt x="0" y="0"/>
                    <a:pt x="4"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3" name="ïŝlîḋe">
              <a:extLst>
                <a:ext uri="{FF2B5EF4-FFF2-40B4-BE49-F238E27FC236}">
                  <a16:creationId xmlns:a16="http://schemas.microsoft.com/office/drawing/2014/main" id="{BFD4CC58-7602-4EBA-98F2-F39AB0DA8762}"/>
                </a:ext>
              </a:extLst>
            </p:cNvPr>
            <p:cNvSpPr/>
            <p:nvPr/>
          </p:nvSpPr>
          <p:spPr bwMode="auto">
            <a:xfrm>
              <a:off x="6307138" y="334010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4" name="iśľíďê">
              <a:extLst>
                <a:ext uri="{FF2B5EF4-FFF2-40B4-BE49-F238E27FC236}">
                  <a16:creationId xmlns:a16="http://schemas.microsoft.com/office/drawing/2014/main" id="{A3D4351D-F0AE-42FD-9203-B09A088E95D2}"/>
                </a:ext>
              </a:extLst>
            </p:cNvPr>
            <p:cNvSpPr/>
            <p:nvPr/>
          </p:nvSpPr>
          <p:spPr bwMode="auto">
            <a:xfrm>
              <a:off x="6307138" y="334010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5" name="iŝ1idê">
              <a:extLst>
                <a:ext uri="{FF2B5EF4-FFF2-40B4-BE49-F238E27FC236}">
                  <a16:creationId xmlns:a16="http://schemas.microsoft.com/office/drawing/2014/main" id="{5EEAEDBD-0CAD-4296-93EC-461CD45DCE8A}"/>
                </a:ext>
              </a:extLst>
            </p:cNvPr>
            <p:cNvSpPr/>
            <p:nvPr/>
          </p:nvSpPr>
          <p:spPr bwMode="auto">
            <a:xfrm>
              <a:off x="4487863" y="3476626"/>
              <a:ext cx="95250" cy="90488"/>
            </a:xfrm>
            <a:prstGeom prst="ellipse">
              <a:avLst/>
            </a:pr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6" name="îş1iďe">
              <a:extLst>
                <a:ext uri="{FF2B5EF4-FFF2-40B4-BE49-F238E27FC236}">
                  <a16:creationId xmlns:a16="http://schemas.microsoft.com/office/drawing/2014/main" id="{95880EE8-7D5C-46B6-B3C6-9B957937832C}"/>
                </a:ext>
              </a:extLst>
            </p:cNvPr>
            <p:cNvSpPr/>
            <p:nvPr/>
          </p:nvSpPr>
          <p:spPr bwMode="auto">
            <a:xfrm>
              <a:off x="5049838" y="3294063"/>
              <a:ext cx="95250" cy="92075"/>
            </a:xfrm>
            <a:prstGeom prst="ellipse">
              <a:avLst/>
            </a:pr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7" name="íŝḷîďé">
              <a:extLst>
                <a:ext uri="{FF2B5EF4-FFF2-40B4-BE49-F238E27FC236}">
                  <a16:creationId xmlns:a16="http://schemas.microsoft.com/office/drawing/2014/main" id="{6EC9B106-B8F1-46AB-B8B8-6BE69E705502}"/>
                </a:ext>
              </a:extLst>
            </p:cNvPr>
            <p:cNvSpPr/>
            <p:nvPr/>
          </p:nvSpPr>
          <p:spPr bwMode="auto">
            <a:xfrm>
              <a:off x="4238626" y="3675063"/>
              <a:ext cx="95250" cy="90488"/>
            </a:xfrm>
            <a:prstGeom prst="ellipse">
              <a:avLst/>
            </a:pr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8" name="iṧļiḑe">
              <a:extLst>
                <a:ext uri="{FF2B5EF4-FFF2-40B4-BE49-F238E27FC236}">
                  <a16:creationId xmlns:a16="http://schemas.microsoft.com/office/drawing/2014/main" id="{8B5C55C1-D3CE-4A6F-8137-940DBF4DDE20}"/>
                </a:ext>
              </a:extLst>
            </p:cNvPr>
            <p:cNvSpPr/>
            <p:nvPr/>
          </p:nvSpPr>
          <p:spPr bwMode="auto">
            <a:xfrm>
              <a:off x="5629276" y="3030538"/>
              <a:ext cx="93663" cy="90488"/>
            </a:xfrm>
            <a:prstGeom prst="ellipse">
              <a:avLst/>
            </a:pr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9" name="îṣ1íḋè">
              <a:extLst>
                <a:ext uri="{FF2B5EF4-FFF2-40B4-BE49-F238E27FC236}">
                  <a16:creationId xmlns:a16="http://schemas.microsoft.com/office/drawing/2014/main" id="{E98EC83F-9A56-472A-A187-765AF6F8E357}"/>
                </a:ext>
              </a:extLst>
            </p:cNvPr>
            <p:cNvSpPr/>
            <p:nvPr/>
          </p:nvSpPr>
          <p:spPr bwMode="auto">
            <a:xfrm>
              <a:off x="3506788" y="3824288"/>
              <a:ext cx="4983163" cy="1731963"/>
            </a:xfrm>
            <a:custGeom>
              <a:avLst/>
              <a:gdLst>
                <a:gd name="T0" fmla="*/ 0 w 1205"/>
                <a:gd name="T1" fmla="*/ 0 h 419"/>
                <a:gd name="T2" fmla="*/ 4 w 1205"/>
                <a:gd name="T3" fmla="*/ 241 h 419"/>
                <a:gd name="T4" fmla="*/ 15 w 1205"/>
                <a:gd name="T5" fmla="*/ 288 h 419"/>
                <a:gd name="T6" fmla="*/ 71 w 1205"/>
                <a:gd name="T7" fmla="*/ 328 h 419"/>
                <a:gd name="T8" fmla="*/ 122 w 1205"/>
                <a:gd name="T9" fmla="*/ 393 h 419"/>
                <a:gd name="T10" fmla="*/ 197 w 1205"/>
                <a:gd name="T11" fmla="*/ 418 h 419"/>
                <a:gd name="T12" fmla="*/ 1205 w 1205"/>
                <a:gd name="T13" fmla="*/ 418 h 419"/>
              </a:gdLst>
              <a:ahLst/>
              <a:cxnLst>
                <a:cxn ang="0">
                  <a:pos x="T0" y="T1"/>
                </a:cxn>
                <a:cxn ang="0">
                  <a:pos x="T2" y="T3"/>
                </a:cxn>
                <a:cxn ang="0">
                  <a:pos x="T4" y="T5"/>
                </a:cxn>
                <a:cxn ang="0">
                  <a:pos x="T6" y="T7"/>
                </a:cxn>
                <a:cxn ang="0">
                  <a:pos x="T8" y="T9"/>
                </a:cxn>
                <a:cxn ang="0">
                  <a:pos x="T10" y="T11"/>
                </a:cxn>
                <a:cxn ang="0">
                  <a:pos x="T12" y="T13"/>
                </a:cxn>
              </a:cxnLst>
              <a:rect l="0" t="0" r="r" b="b"/>
              <a:pathLst>
                <a:path w="1205" h="419">
                  <a:moveTo>
                    <a:pt x="0" y="0"/>
                  </a:moveTo>
                  <a:cubicBezTo>
                    <a:pt x="0" y="81"/>
                    <a:pt x="1" y="161"/>
                    <a:pt x="4" y="241"/>
                  </a:cubicBezTo>
                  <a:cubicBezTo>
                    <a:pt x="5" y="257"/>
                    <a:pt x="6" y="274"/>
                    <a:pt x="15" y="288"/>
                  </a:cubicBezTo>
                  <a:cubicBezTo>
                    <a:pt x="28" y="307"/>
                    <a:pt x="53" y="313"/>
                    <a:pt x="71" y="328"/>
                  </a:cubicBezTo>
                  <a:cubicBezTo>
                    <a:pt x="98" y="350"/>
                    <a:pt x="92" y="374"/>
                    <a:pt x="122" y="393"/>
                  </a:cubicBezTo>
                  <a:cubicBezTo>
                    <a:pt x="144" y="408"/>
                    <a:pt x="169" y="418"/>
                    <a:pt x="197" y="418"/>
                  </a:cubicBezTo>
                  <a:cubicBezTo>
                    <a:pt x="272" y="416"/>
                    <a:pt x="1130" y="419"/>
                    <a:pt x="1205" y="418"/>
                  </a:cubicBezTo>
                </a:path>
              </a:pathLst>
            </a:custGeom>
            <a:noFill/>
            <a:ln w="15875" cap="flat">
              <a:solidFill>
                <a:srgbClr val="727272"/>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50" name="î$ḷîde">
              <a:extLst>
                <a:ext uri="{FF2B5EF4-FFF2-40B4-BE49-F238E27FC236}">
                  <a16:creationId xmlns:a16="http://schemas.microsoft.com/office/drawing/2014/main" id="{9B73D0AA-7C8E-455E-8959-7668E59C7F07}"/>
                </a:ext>
              </a:extLst>
            </p:cNvPr>
            <p:cNvSpPr/>
            <p:nvPr/>
          </p:nvSpPr>
          <p:spPr bwMode="auto">
            <a:xfrm>
              <a:off x="6124576" y="3319463"/>
              <a:ext cx="434975" cy="533400"/>
            </a:xfrm>
            <a:custGeom>
              <a:avLst/>
              <a:gdLst>
                <a:gd name="T0" fmla="*/ 35 w 105"/>
                <a:gd name="T1" fmla="*/ 0 h 129"/>
                <a:gd name="T2" fmla="*/ 61 w 105"/>
                <a:gd name="T3" fmla="*/ 98 h 129"/>
                <a:gd name="T4" fmla="*/ 0 w 105"/>
                <a:gd name="T5" fmla="*/ 113 h 129"/>
                <a:gd name="T6" fmla="*/ 5 w 105"/>
                <a:gd name="T7" fmla="*/ 129 h 129"/>
                <a:gd name="T8" fmla="*/ 75 w 105"/>
                <a:gd name="T9" fmla="*/ 129 h 129"/>
                <a:gd name="T10" fmla="*/ 100 w 105"/>
                <a:gd name="T11" fmla="*/ 95 h 129"/>
                <a:gd name="T12" fmla="*/ 83 w 105"/>
                <a:gd name="T13" fmla="*/ 46 h 129"/>
                <a:gd name="T14" fmla="*/ 35 w 105"/>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129">
                  <a:moveTo>
                    <a:pt x="35" y="0"/>
                  </a:moveTo>
                  <a:cubicBezTo>
                    <a:pt x="61" y="98"/>
                    <a:pt x="61" y="98"/>
                    <a:pt x="61" y="98"/>
                  </a:cubicBezTo>
                  <a:cubicBezTo>
                    <a:pt x="0" y="113"/>
                    <a:pt x="0" y="113"/>
                    <a:pt x="0" y="113"/>
                  </a:cubicBezTo>
                  <a:cubicBezTo>
                    <a:pt x="5" y="129"/>
                    <a:pt x="5" y="129"/>
                    <a:pt x="5" y="129"/>
                  </a:cubicBezTo>
                  <a:cubicBezTo>
                    <a:pt x="75" y="129"/>
                    <a:pt x="75" y="129"/>
                    <a:pt x="75" y="129"/>
                  </a:cubicBezTo>
                  <a:cubicBezTo>
                    <a:pt x="93" y="129"/>
                    <a:pt x="105" y="111"/>
                    <a:pt x="100" y="95"/>
                  </a:cubicBezTo>
                  <a:cubicBezTo>
                    <a:pt x="83" y="46"/>
                    <a:pt x="83" y="46"/>
                    <a:pt x="83" y="46"/>
                  </a:cubicBezTo>
                  <a:cubicBezTo>
                    <a:pt x="75" y="23"/>
                    <a:pt x="57" y="6"/>
                    <a:pt x="35" y="0"/>
                  </a:cubicBezTo>
                  <a:close/>
                </a:path>
              </a:pathLst>
            </a:custGeom>
            <a:solidFill>
              <a:srgbClr val="4096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1" name="iSḷiďè">
              <a:extLst>
                <a:ext uri="{FF2B5EF4-FFF2-40B4-BE49-F238E27FC236}">
                  <a16:creationId xmlns:a16="http://schemas.microsoft.com/office/drawing/2014/main" id="{CF176123-68E7-460D-806B-60FEFB47429D}"/>
                </a:ext>
              </a:extLst>
            </p:cNvPr>
            <p:cNvSpPr/>
            <p:nvPr/>
          </p:nvSpPr>
          <p:spPr bwMode="auto">
            <a:xfrm>
              <a:off x="7931151" y="3848101"/>
              <a:ext cx="1042988" cy="1695450"/>
            </a:xfrm>
            <a:custGeom>
              <a:avLst/>
              <a:gdLst>
                <a:gd name="T0" fmla="*/ 252 w 252"/>
                <a:gd name="T1" fmla="*/ 0 h 410"/>
                <a:gd name="T2" fmla="*/ 250 w 252"/>
                <a:gd name="T3" fmla="*/ 239 h 410"/>
                <a:gd name="T4" fmla="*/ 229 w 252"/>
                <a:gd name="T5" fmla="*/ 284 h 410"/>
                <a:gd name="T6" fmla="*/ 204 w 252"/>
                <a:gd name="T7" fmla="*/ 306 h 410"/>
                <a:gd name="T8" fmla="*/ 183 w 252"/>
                <a:gd name="T9" fmla="*/ 350 h 410"/>
                <a:gd name="T10" fmla="*/ 183 w 252"/>
                <a:gd name="T11" fmla="*/ 350 h 410"/>
                <a:gd name="T12" fmla="*/ 122 w 252"/>
                <a:gd name="T13" fmla="*/ 410 h 410"/>
                <a:gd name="T14" fmla="*/ 0 w 25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 h="410">
                  <a:moveTo>
                    <a:pt x="252" y="0"/>
                  </a:moveTo>
                  <a:cubicBezTo>
                    <a:pt x="250" y="239"/>
                    <a:pt x="250" y="239"/>
                    <a:pt x="250" y="239"/>
                  </a:cubicBezTo>
                  <a:cubicBezTo>
                    <a:pt x="250" y="256"/>
                    <a:pt x="242" y="273"/>
                    <a:pt x="229" y="284"/>
                  </a:cubicBezTo>
                  <a:cubicBezTo>
                    <a:pt x="204" y="306"/>
                    <a:pt x="204" y="306"/>
                    <a:pt x="204" y="306"/>
                  </a:cubicBezTo>
                  <a:cubicBezTo>
                    <a:pt x="191" y="317"/>
                    <a:pt x="183" y="333"/>
                    <a:pt x="183" y="350"/>
                  </a:cubicBezTo>
                  <a:cubicBezTo>
                    <a:pt x="183" y="350"/>
                    <a:pt x="183" y="350"/>
                    <a:pt x="183" y="350"/>
                  </a:cubicBezTo>
                  <a:cubicBezTo>
                    <a:pt x="182" y="383"/>
                    <a:pt x="155" y="410"/>
                    <a:pt x="122" y="410"/>
                  </a:cubicBezTo>
                  <a:cubicBezTo>
                    <a:pt x="0" y="410"/>
                    <a:pt x="0" y="410"/>
                    <a:pt x="0" y="410"/>
                  </a:cubicBezTo>
                </a:path>
              </a:pathLst>
            </a:custGeom>
            <a:noFill/>
            <a:ln w="15875" cap="flat">
              <a:solidFill>
                <a:srgbClr val="727272"/>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52" name="iŝḷiḋè">
              <a:extLst>
                <a:ext uri="{FF2B5EF4-FFF2-40B4-BE49-F238E27FC236}">
                  <a16:creationId xmlns:a16="http://schemas.microsoft.com/office/drawing/2014/main" id="{D48663AE-D2AE-4A36-8814-DBDC37D46A43}"/>
                </a:ext>
              </a:extLst>
            </p:cNvPr>
            <p:cNvSpPr/>
            <p:nvPr/>
          </p:nvSpPr>
          <p:spPr bwMode="auto">
            <a:xfrm>
              <a:off x="4699001" y="1863726"/>
              <a:ext cx="739775" cy="739775"/>
            </a:xfrm>
            <a:prstGeom prst="ellipse">
              <a:avLst/>
            </a:prstGeom>
            <a:solidFill>
              <a:srgbClr val="F005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3" name="íṥľïde">
              <a:extLst>
                <a:ext uri="{FF2B5EF4-FFF2-40B4-BE49-F238E27FC236}">
                  <a16:creationId xmlns:a16="http://schemas.microsoft.com/office/drawing/2014/main" id="{9A03455D-03F2-4463-A3BF-9CE968FDF98F}"/>
                </a:ext>
              </a:extLst>
            </p:cNvPr>
            <p:cNvSpPr/>
            <p:nvPr/>
          </p:nvSpPr>
          <p:spPr bwMode="auto">
            <a:xfrm>
              <a:off x="4810126" y="1976438"/>
              <a:ext cx="515938" cy="5159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4" name="íS1iḍè">
              <a:extLst>
                <a:ext uri="{FF2B5EF4-FFF2-40B4-BE49-F238E27FC236}">
                  <a16:creationId xmlns:a16="http://schemas.microsoft.com/office/drawing/2014/main" id="{C1367350-B4E7-42C3-AAA9-C9703F4C08FE}"/>
                </a:ext>
              </a:extLst>
            </p:cNvPr>
            <p:cNvSpPr/>
            <p:nvPr/>
          </p:nvSpPr>
          <p:spPr bwMode="auto">
            <a:xfrm>
              <a:off x="4872038" y="2038351"/>
              <a:ext cx="392113" cy="392113"/>
            </a:xfrm>
            <a:prstGeom prst="ellipse">
              <a:avLst/>
            </a:prstGeom>
            <a:solidFill>
              <a:srgbClr val="F005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5" name="ïśḷïḑé">
              <a:extLst>
                <a:ext uri="{FF2B5EF4-FFF2-40B4-BE49-F238E27FC236}">
                  <a16:creationId xmlns:a16="http://schemas.microsoft.com/office/drawing/2014/main" id="{3C721ECF-272C-41AA-A6F3-E873F34D00D5}"/>
                </a:ext>
              </a:extLst>
            </p:cNvPr>
            <p:cNvSpPr/>
            <p:nvPr/>
          </p:nvSpPr>
          <p:spPr bwMode="auto">
            <a:xfrm>
              <a:off x="4954588" y="2120901"/>
              <a:ext cx="227013" cy="2270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6" name="íṧļíḍê">
              <a:extLst>
                <a:ext uri="{FF2B5EF4-FFF2-40B4-BE49-F238E27FC236}">
                  <a16:creationId xmlns:a16="http://schemas.microsoft.com/office/drawing/2014/main" id="{FECF3BBB-208C-4DD0-8A8C-2DF11A15F53E}"/>
                </a:ext>
              </a:extLst>
            </p:cNvPr>
            <p:cNvSpPr/>
            <p:nvPr/>
          </p:nvSpPr>
          <p:spPr bwMode="auto">
            <a:xfrm>
              <a:off x="5024438" y="2190751"/>
              <a:ext cx="87313" cy="87313"/>
            </a:xfrm>
            <a:prstGeom prst="ellipse">
              <a:avLst/>
            </a:prstGeom>
            <a:solidFill>
              <a:srgbClr val="F005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9801" name="副标题 2"/>
          <p:cNvSpPr>
            <a:spLocks noGrp="1"/>
          </p:cNvSpPr>
          <p:nvPr userDrawn="1">
            <p:ph type="subTitle" idx="1"/>
          </p:nvPr>
        </p:nvSpPr>
        <p:spPr>
          <a:xfrm>
            <a:off x="7622536" y="2788141"/>
            <a:ext cx="3884458" cy="558799"/>
          </a:xfrm>
          <a:ln w="28575">
            <a:solidFill>
              <a:schemeClr val="accent1"/>
            </a:solidFill>
          </a:ln>
        </p:spPr>
        <p:txBody>
          <a:bodyPr anchor="ctr">
            <a:normAutofit/>
          </a:bodyPr>
          <a:lstStyle>
            <a:lvl1pPr marL="0" indent="0" algn="r">
              <a:buNone/>
              <a:defRPr sz="2000">
                <a:solidFill>
                  <a:schemeClr val="accent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edit Master subtitle style</a:t>
            </a:r>
          </a:p>
        </p:txBody>
      </p:sp>
      <p:sp>
        <p:nvSpPr>
          <p:cNvPr id="9802" name="标题 1"/>
          <p:cNvSpPr>
            <a:spLocks noGrp="1"/>
          </p:cNvSpPr>
          <p:nvPr userDrawn="1">
            <p:ph type="ctrTitle"/>
          </p:nvPr>
        </p:nvSpPr>
        <p:spPr>
          <a:xfrm>
            <a:off x="685006" y="1106255"/>
            <a:ext cx="10821988" cy="1653560"/>
          </a:xfrm>
        </p:spPr>
        <p:txBody>
          <a:bodyPr anchor="ctr">
            <a:normAutofit/>
          </a:bodyPr>
          <a:lstStyle>
            <a:lvl1pPr algn="r">
              <a:defRPr sz="4000">
                <a:solidFill>
                  <a:schemeClr val="tx1"/>
                </a:solidFill>
              </a:defRPr>
            </a:lvl1pPr>
          </a:lstStyle>
          <a:p>
            <a:r>
              <a:rPr lang="en-US" dirty="0"/>
              <a:t>Click to edit Master title style</a:t>
            </a:r>
            <a:endParaRPr lang="zh-CN" altLang="en-US" dirty="0"/>
          </a:p>
        </p:txBody>
      </p:sp>
      <p:sp>
        <p:nvSpPr>
          <p:cNvPr id="12" name="文本占位符 13"/>
          <p:cNvSpPr>
            <a:spLocks noGrp="1"/>
          </p:cNvSpPr>
          <p:nvPr userDrawn="1">
            <p:ph type="body" sz="quarter" idx="10" hasCustomPrompt="1"/>
          </p:nvPr>
        </p:nvSpPr>
        <p:spPr>
          <a:xfrm>
            <a:off x="685006" y="5554639"/>
            <a:ext cx="10845800" cy="296271"/>
          </a:xfrm>
        </p:spPr>
        <p:txBody>
          <a:bodyPr vert="horz" anchor="ctr">
            <a:noAutofit/>
          </a:bodyPr>
          <a:lstStyle>
            <a:lvl1pPr marL="0" indent="0" algn="r">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13" name="文本占位符 13"/>
          <p:cNvSpPr>
            <a:spLocks noGrp="1"/>
          </p:cNvSpPr>
          <p:nvPr userDrawn="1">
            <p:ph type="body" sz="quarter" idx="11" hasCustomPrompt="1"/>
          </p:nvPr>
        </p:nvSpPr>
        <p:spPr>
          <a:xfrm>
            <a:off x="685006" y="5850910"/>
            <a:ext cx="10845800" cy="296271"/>
          </a:xfrm>
        </p:spPr>
        <p:txBody>
          <a:bodyPr vert="horz" anchor="ctr">
            <a:noAutofit/>
          </a:bodyPr>
          <a:lstStyle>
            <a:lvl1pPr marL="0" indent="0" algn="r">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Date</a:t>
            </a:r>
            <a:endParaRPr lang="zh-CN" altLang="en-US" dirty="0"/>
          </a:p>
        </p:txBody>
      </p:sp>
    </p:spTree>
    <p:extLst>
      <p:ext uri="{BB962C8B-B14F-4D97-AF65-F5344CB8AC3E}">
        <p14:creationId xmlns:p14="http://schemas.microsoft.com/office/powerpoint/2010/main" val="288258688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9888B6D7-9D3F-49D7-BACE-73A9D1149A74}"/>
              </a:ext>
            </a:extLst>
          </p:cNvPr>
          <p:cNvSpPr>
            <a:spLocks noGrp="1"/>
          </p:cNvSpPr>
          <p:nvPr>
            <p:ph type="dt" sz="half" idx="10"/>
          </p:nvPr>
        </p:nvSpPr>
        <p:spPr/>
        <p:txBody>
          <a:bodyPr/>
          <a:lstStyle/>
          <a:p>
            <a:fld id="{6489D9C7-5DC6-4263-87FF-7C99F6FB63C3}" type="datetime1">
              <a:rPr lang="zh-CN" altLang="en-US" smtClean="0"/>
              <a:pPr/>
              <a:t>2026/5/16</a:t>
            </a:fld>
            <a:endParaRPr lang="zh-CN" altLang="en-US"/>
          </a:p>
        </p:txBody>
      </p:sp>
      <p:sp>
        <p:nvSpPr>
          <p:cNvPr id="4" name="页脚占位符 3">
            <a:extLst>
              <a:ext uri="{FF2B5EF4-FFF2-40B4-BE49-F238E27FC236}">
                <a16:creationId xmlns:a16="http://schemas.microsoft.com/office/drawing/2014/main" id="{7AC997A4-1DD8-4731-B9FD-42398A20FF85}"/>
              </a:ext>
            </a:extLst>
          </p:cNvPr>
          <p:cNvSpPr>
            <a:spLocks noGrp="1"/>
          </p:cNvSpPr>
          <p:nvPr>
            <p:ph type="ftr" sz="quarter" idx="11"/>
          </p:nvPr>
        </p:nvSpPr>
        <p:spPr/>
        <p:txBody>
          <a:bodyPr/>
          <a:lstStyle/>
          <a:p>
            <a:r>
              <a:rPr lang="en-US" altLang="zh-CN" dirty="0"/>
              <a:t>www.islide.cc</a:t>
            </a:r>
            <a:endParaRPr lang="zh-CN" altLang="en-US" dirty="0"/>
          </a:p>
        </p:txBody>
      </p:sp>
      <p:sp>
        <p:nvSpPr>
          <p:cNvPr id="5" name="灯片编号占位符 4">
            <a:extLst>
              <a:ext uri="{FF2B5EF4-FFF2-40B4-BE49-F238E27FC236}">
                <a16:creationId xmlns:a16="http://schemas.microsoft.com/office/drawing/2014/main" id="{DBA9825E-1876-42AD-ABCF-E0E100F351CA}"/>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
        <p:nvSpPr>
          <p:cNvPr id="6" name="标题 5">
            <a:extLst>
              <a:ext uri="{FF2B5EF4-FFF2-40B4-BE49-F238E27FC236}">
                <a16:creationId xmlns:a16="http://schemas.microsoft.com/office/drawing/2014/main" id="{D124F9DB-C87A-423F-9657-38C7A2901430}"/>
              </a:ext>
            </a:extLst>
          </p:cNvPr>
          <p:cNvSpPr>
            <a:spLocks noGrp="1"/>
          </p:cNvSpPr>
          <p:nvPr>
            <p:ph type="title" hasCustomPrompt="1"/>
          </p:nvPr>
        </p:nvSpPr>
        <p:spPr/>
        <p:txBody>
          <a:bodyPr/>
          <a:lstStyle>
            <a:lvl1pPr>
              <a:defRPr/>
            </a:lvl1pPr>
          </a:lstStyle>
          <a:p>
            <a:r>
              <a:rPr lang="en-US" altLang="zh-CN" dirty="0"/>
              <a:t>Click to edit Master title style</a:t>
            </a:r>
            <a:endParaRPr lang="zh-CN" altLang="en-US" dirty="0"/>
          </a:p>
        </p:txBody>
      </p:sp>
      <p:sp>
        <p:nvSpPr>
          <p:cNvPr id="8" name="内容占位符 7">
            <a:extLst>
              <a:ext uri="{FF2B5EF4-FFF2-40B4-BE49-F238E27FC236}">
                <a16:creationId xmlns:a16="http://schemas.microsoft.com/office/drawing/2014/main" id="{2070191C-4093-409C-8FD5-7369A79637AD}"/>
              </a:ext>
            </a:extLst>
          </p:cNvPr>
          <p:cNvSpPr>
            <a:spLocks noGrp="1"/>
          </p:cNvSpPr>
          <p:nvPr>
            <p:ph sz="quarter" idx="13" hasCustomPrompt="1"/>
          </p:nvPr>
        </p:nvSpPr>
        <p:spPr>
          <a:xfrm>
            <a:off x="669925" y="1130299"/>
            <a:ext cx="10850563" cy="5006975"/>
          </a:xfrm>
        </p:spPr>
        <p:txBody>
          <a:bodyPr/>
          <a:lstStyle>
            <a:lvl1pPr>
              <a:defRPr/>
            </a:lvl1pPr>
            <a:lvl2pPr>
              <a:defRPr/>
            </a:lvl2pPr>
            <a:lvl3pPr>
              <a:defRPr/>
            </a:lvl3pPr>
            <a:lvl4pPr>
              <a:defRPr/>
            </a:lvl4pPr>
            <a:lvl5pPr>
              <a:defRPr/>
            </a:lvl5p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36775934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42DA5B9-571B-4C2E-B595-943C61DBCBA8}"/>
              </a:ext>
            </a:extLst>
          </p:cNvPr>
          <p:cNvSpPr/>
          <p:nvPr userDrawn="1"/>
        </p:nvSpPr>
        <p:spPr>
          <a:xfrm>
            <a:off x="-3917" y="4436976"/>
            <a:ext cx="12192000" cy="1127232"/>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3b464609-9a22-4c31-bc4a-44095f6fd1d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254A165A-6662-4FAC-A4F4-355238521A96}"/>
              </a:ext>
            </a:extLst>
          </p:cNvPr>
          <p:cNvGrpSpPr>
            <a:grpSpLocks noChangeAspect="1"/>
          </p:cNvGrpSpPr>
          <p:nvPr userDrawn="1">
            <p:custDataLst>
              <p:tags r:id="rId1"/>
            </p:custDataLst>
          </p:nvPr>
        </p:nvGrpSpPr>
        <p:grpSpPr>
          <a:xfrm>
            <a:off x="6076317" y="1746686"/>
            <a:ext cx="5141263" cy="3271713"/>
            <a:chOff x="2679701" y="1255713"/>
            <a:chExt cx="6827838" cy="4344988"/>
          </a:xfrm>
        </p:grpSpPr>
        <p:sp>
          <p:nvSpPr>
            <p:cNvPr id="6" name="iṡľidê">
              <a:extLst>
                <a:ext uri="{FF2B5EF4-FFF2-40B4-BE49-F238E27FC236}">
                  <a16:creationId xmlns:a16="http://schemas.microsoft.com/office/drawing/2014/main" id="{737B1C25-9274-41D4-BF1D-394D7D0E6832}"/>
                </a:ext>
              </a:extLst>
            </p:cNvPr>
            <p:cNvSpPr/>
            <p:nvPr/>
          </p:nvSpPr>
          <p:spPr bwMode="auto">
            <a:xfrm>
              <a:off x="2774951" y="5538788"/>
              <a:ext cx="6673850" cy="61913"/>
            </a:xfrm>
            <a:custGeom>
              <a:avLst/>
              <a:gdLst>
                <a:gd name="T0" fmla="*/ 1607 w 1614"/>
                <a:gd name="T1" fmla="*/ 15 h 15"/>
                <a:gd name="T2" fmla="*/ 8 w 1614"/>
                <a:gd name="T3" fmla="*/ 15 h 15"/>
                <a:gd name="T4" fmla="*/ 0 w 1614"/>
                <a:gd name="T5" fmla="*/ 8 h 15"/>
                <a:gd name="T6" fmla="*/ 0 w 1614"/>
                <a:gd name="T7" fmla="*/ 8 h 15"/>
                <a:gd name="T8" fmla="*/ 8 w 1614"/>
                <a:gd name="T9" fmla="*/ 0 h 15"/>
                <a:gd name="T10" fmla="*/ 1607 w 1614"/>
                <a:gd name="T11" fmla="*/ 0 h 15"/>
                <a:gd name="T12" fmla="*/ 1614 w 1614"/>
                <a:gd name="T13" fmla="*/ 8 h 15"/>
                <a:gd name="T14" fmla="*/ 1614 w 1614"/>
                <a:gd name="T15" fmla="*/ 8 h 15"/>
                <a:gd name="T16" fmla="*/ 1607 w 1614"/>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4" h="15">
                  <a:moveTo>
                    <a:pt x="1607" y="15"/>
                  </a:moveTo>
                  <a:cubicBezTo>
                    <a:pt x="8" y="15"/>
                    <a:pt x="8" y="15"/>
                    <a:pt x="8" y="15"/>
                  </a:cubicBezTo>
                  <a:cubicBezTo>
                    <a:pt x="3" y="15"/>
                    <a:pt x="0" y="12"/>
                    <a:pt x="0" y="8"/>
                  </a:cubicBezTo>
                  <a:cubicBezTo>
                    <a:pt x="0" y="8"/>
                    <a:pt x="0" y="8"/>
                    <a:pt x="0" y="8"/>
                  </a:cubicBezTo>
                  <a:cubicBezTo>
                    <a:pt x="0" y="4"/>
                    <a:pt x="3" y="0"/>
                    <a:pt x="8" y="0"/>
                  </a:cubicBezTo>
                  <a:cubicBezTo>
                    <a:pt x="1607" y="0"/>
                    <a:pt x="1607" y="0"/>
                    <a:pt x="1607" y="0"/>
                  </a:cubicBezTo>
                  <a:cubicBezTo>
                    <a:pt x="1611" y="0"/>
                    <a:pt x="1614" y="4"/>
                    <a:pt x="1614" y="8"/>
                  </a:cubicBezTo>
                  <a:cubicBezTo>
                    <a:pt x="1614" y="8"/>
                    <a:pt x="1614" y="8"/>
                    <a:pt x="1614" y="8"/>
                  </a:cubicBezTo>
                  <a:cubicBezTo>
                    <a:pt x="1614" y="12"/>
                    <a:pt x="1611" y="15"/>
                    <a:pt x="1607" y="15"/>
                  </a:cubicBezTo>
                  <a:close/>
                </a:path>
              </a:pathLst>
            </a:custGeom>
            <a:solidFill>
              <a:srgbClr val="A8700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îsľïḍê">
              <a:extLst>
                <a:ext uri="{FF2B5EF4-FFF2-40B4-BE49-F238E27FC236}">
                  <a16:creationId xmlns:a16="http://schemas.microsoft.com/office/drawing/2014/main" id="{890836C5-E885-47FE-BCEA-FB9784B3C4CD}"/>
                </a:ext>
              </a:extLst>
            </p:cNvPr>
            <p:cNvSpPr/>
            <p:nvPr/>
          </p:nvSpPr>
          <p:spPr bwMode="auto">
            <a:xfrm>
              <a:off x="8639176" y="4460876"/>
              <a:ext cx="36513" cy="23813"/>
            </a:xfrm>
            <a:custGeom>
              <a:avLst/>
              <a:gdLst>
                <a:gd name="T0" fmla="*/ 2 w 9"/>
                <a:gd name="T1" fmla="*/ 6 h 6"/>
                <a:gd name="T2" fmla="*/ 9 w 9"/>
                <a:gd name="T3" fmla="*/ 4 h 6"/>
                <a:gd name="T4" fmla="*/ 8 w 9"/>
                <a:gd name="T5" fmla="*/ 0 h 6"/>
                <a:gd name="T6" fmla="*/ 0 w 9"/>
                <a:gd name="T7" fmla="*/ 1 h 6"/>
                <a:gd name="T8" fmla="*/ 2 w 9"/>
                <a:gd name="T9" fmla="*/ 6 h 6"/>
              </a:gdLst>
              <a:ahLst/>
              <a:cxnLst>
                <a:cxn ang="0">
                  <a:pos x="T0" y="T1"/>
                </a:cxn>
                <a:cxn ang="0">
                  <a:pos x="T2" y="T3"/>
                </a:cxn>
                <a:cxn ang="0">
                  <a:pos x="T4" y="T5"/>
                </a:cxn>
                <a:cxn ang="0">
                  <a:pos x="T6" y="T7"/>
                </a:cxn>
                <a:cxn ang="0">
                  <a:pos x="T8" y="T9"/>
                </a:cxn>
              </a:cxnLst>
              <a:rect l="0" t="0" r="r" b="b"/>
              <a:pathLst>
                <a:path w="9" h="6">
                  <a:moveTo>
                    <a:pt x="2" y="6"/>
                  </a:moveTo>
                  <a:cubicBezTo>
                    <a:pt x="4" y="5"/>
                    <a:pt x="7" y="5"/>
                    <a:pt x="9" y="4"/>
                  </a:cubicBezTo>
                  <a:cubicBezTo>
                    <a:pt x="8" y="0"/>
                    <a:pt x="8" y="0"/>
                    <a:pt x="8" y="0"/>
                  </a:cubicBezTo>
                  <a:cubicBezTo>
                    <a:pt x="5" y="0"/>
                    <a:pt x="3" y="1"/>
                    <a:pt x="0" y="1"/>
                  </a:cubicBezTo>
                  <a:lnTo>
                    <a:pt x="2" y="6"/>
                  </a:ln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îš1ïḍê">
              <a:extLst>
                <a:ext uri="{FF2B5EF4-FFF2-40B4-BE49-F238E27FC236}">
                  <a16:creationId xmlns:a16="http://schemas.microsoft.com/office/drawing/2014/main" id="{D6284656-4226-446D-912F-14C2E5A03AB1}"/>
                </a:ext>
              </a:extLst>
            </p:cNvPr>
            <p:cNvSpPr/>
            <p:nvPr/>
          </p:nvSpPr>
          <p:spPr bwMode="auto">
            <a:xfrm>
              <a:off x="2846389" y="1255713"/>
              <a:ext cx="6632575" cy="3205163"/>
            </a:xfrm>
            <a:custGeom>
              <a:avLst/>
              <a:gdLst>
                <a:gd name="T0" fmla="*/ 181 w 1604"/>
                <a:gd name="T1" fmla="*/ 761 h 775"/>
                <a:gd name="T2" fmla="*/ 154 w 1604"/>
                <a:gd name="T3" fmla="*/ 748 h 775"/>
                <a:gd name="T4" fmla="*/ 129 w 1604"/>
                <a:gd name="T5" fmla="*/ 732 h 775"/>
                <a:gd name="T6" fmla="*/ 105 w 1604"/>
                <a:gd name="T7" fmla="*/ 714 h 775"/>
                <a:gd name="T8" fmla="*/ 84 w 1604"/>
                <a:gd name="T9" fmla="*/ 694 h 775"/>
                <a:gd name="T10" fmla="*/ 65 w 1604"/>
                <a:gd name="T11" fmla="*/ 673 h 775"/>
                <a:gd name="T12" fmla="*/ 48 w 1604"/>
                <a:gd name="T13" fmla="*/ 650 h 775"/>
                <a:gd name="T14" fmla="*/ 33 w 1604"/>
                <a:gd name="T15" fmla="*/ 626 h 775"/>
                <a:gd name="T16" fmla="*/ 21 w 1604"/>
                <a:gd name="T17" fmla="*/ 602 h 775"/>
                <a:gd name="T18" fmla="*/ 11 w 1604"/>
                <a:gd name="T19" fmla="*/ 576 h 775"/>
                <a:gd name="T20" fmla="*/ 4 w 1604"/>
                <a:gd name="T21" fmla="*/ 549 h 775"/>
                <a:gd name="T22" fmla="*/ 0 w 1604"/>
                <a:gd name="T23" fmla="*/ 523 h 775"/>
                <a:gd name="T24" fmla="*/ 5 w 1604"/>
                <a:gd name="T25" fmla="*/ 496 h 775"/>
                <a:gd name="T26" fmla="*/ 1598 w 1604"/>
                <a:gd name="T27" fmla="*/ 486 h 775"/>
                <a:gd name="T28" fmla="*/ 1596 w 1604"/>
                <a:gd name="T29" fmla="*/ 460 h 775"/>
                <a:gd name="T30" fmla="*/ 1593 w 1604"/>
                <a:gd name="T31" fmla="*/ 433 h 775"/>
                <a:gd name="T32" fmla="*/ 1588 w 1604"/>
                <a:gd name="T33" fmla="*/ 407 h 775"/>
                <a:gd name="T34" fmla="*/ 40 w 1604"/>
                <a:gd name="T35" fmla="*/ 381 h 775"/>
                <a:gd name="T36" fmla="*/ 55 w 1604"/>
                <a:gd name="T37" fmla="*/ 357 h 775"/>
                <a:gd name="T38" fmla="*/ 72 w 1604"/>
                <a:gd name="T39" fmla="*/ 335 h 775"/>
                <a:gd name="T40" fmla="*/ 91 w 1604"/>
                <a:gd name="T41" fmla="*/ 314 h 775"/>
                <a:gd name="T42" fmla="*/ 111 w 1604"/>
                <a:gd name="T43" fmla="*/ 294 h 775"/>
                <a:gd name="T44" fmla="*/ 132 w 1604"/>
                <a:gd name="T45" fmla="*/ 274 h 775"/>
                <a:gd name="T46" fmla="*/ 153 w 1604"/>
                <a:gd name="T47" fmla="*/ 254 h 775"/>
                <a:gd name="T48" fmla="*/ 630 w 1604"/>
                <a:gd name="T49" fmla="*/ 238 h 775"/>
                <a:gd name="T50" fmla="*/ 661 w 1604"/>
                <a:gd name="T51" fmla="*/ 238 h 775"/>
                <a:gd name="T52" fmla="*/ 692 w 1604"/>
                <a:gd name="T53" fmla="*/ 237 h 775"/>
                <a:gd name="T54" fmla="*/ 723 w 1604"/>
                <a:gd name="T55" fmla="*/ 236 h 775"/>
                <a:gd name="T56" fmla="*/ 506 w 1604"/>
                <a:gd name="T57" fmla="*/ 231 h 775"/>
                <a:gd name="T58" fmla="*/ 475 w 1604"/>
                <a:gd name="T59" fmla="*/ 230 h 775"/>
                <a:gd name="T60" fmla="*/ 445 w 1604"/>
                <a:gd name="T61" fmla="*/ 229 h 775"/>
                <a:gd name="T62" fmla="*/ 846 w 1604"/>
                <a:gd name="T63" fmla="*/ 231 h 775"/>
                <a:gd name="T64" fmla="*/ 877 w 1604"/>
                <a:gd name="T65" fmla="*/ 229 h 775"/>
                <a:gd name="T66" fmla="*/ 908 w 1604"/>
                <a:gd name="T67" fmla="*/ 226 h 775"/>
                <a:gd name="T68" fmla="*/ 939 w 1604"/>
                <a:gd name="T69" fmla="*/ 223 h 775"/>
                <a:gd name="T70" fmla="*/ 1477 w 1604"/>
                <a:gd name="T71" fmla="*/ 220 h 775"/>
                <a:gd name="T72" fmla="*/ 291 w 1604"/>
                <a:gd name="T73" fmla="*/ 217 h 775"/>
                <a:gd name="T74" fmla="*/ 260 w 1604"/>
                <a:gd name="T75" fmla="*/ 213 h 775"/>
                <a:gd name="T76" fmla="*/ 230 w 1604"/>
                <a:gd name="T77" fmla="*/ 209 h 775"/>
                <a:gd name="T78" fmla="*/ 198 w 1604"/>
                <a:gd name="T79" fmla="*/ 203 h 775"/>
                <a:gd name="T80" fmla="*/ 1435 w 1604"/>
                <a:gd name="T81" fmla="*/ 202 h 775"/>
                <a:gd name="T82" fmla="*/ 153 w 1604"/>
                <a:gd name="T83" fmla="*/ 198 h 775"/>
                <a:gd name="T84" fmla="*/ 1408 w 1604"/>
                <a:gd name="T85" fmla="*/ 191 h 775"/>
                <a:gd name="T86" fmla="*/ 1104 w 1604"/>
                <a:gd name="T87" fmla="*/ 188 h 775"/>
                <a:gd name="T88" fmla="*/ 1378 w 1604"/>
                <a:gd name="T89" fmla="*/ 182 h 775"/>
                <a:gd name="T90" fmla="*/ 95 w 1604"/>
                <a:gd name="T91" fmla="*/ 179 h 775"/>
                <a:gd name="T92" fmla="*/ 1349 w 1604"/>
                <a:gd name="T93" fmla="*/ 176 h 775"/>
                <a:gd name="T94" fmla="*/ 1318 w 1604"/>
                <a:gd name="T95" fmla="*/ 173 h 775"/>
                <a:gd name="T96" fmla="*/ 68 w 1604"/>
                <a:gd name="T97" fmla="*/ 165 h 775"/>
                <a:gd name="T98" fmla="*/ 1256 w 1604"/>
                <a:gd name="T99" fmla="*/ 167 h 775"/>
                <a:gd name="T100" fmla="*/ 48 w 1604"/>
                <a:gd name="T101" fmla="*/ 145 h 775"/>
                <a:gd name="T102" fmla="*/ 226 w 1604"/>
                <a:gd name="T103" fmla="*/ 137 h 775"/>
                <a:gd name="T104" fmla="*/ 229 w 1604"/>
                <a:gd name="T105" fmla="*/ 96 h 775"/>
                <a:gd name="T106" fmla="*/ 224 w 1604"/>
                <a:gd name="T107" fmla="*/ 69 h 775"/>
                <a:gd name="T108" fmla="*/ 214 w 1604"/>
                <a:gd name="T109" fmla="*/ 44 h 775"/>
                <a:gd name="T110" fmla="*/ 194 w 1604"/>
                <a:gd name="T111" fmla="*/ 22 h 775"/>
                <a:gd name="T112" fmla="*/ 168 w 1604"/>
                <a:gd name="T113" fmla="*/ 7 h 775"/>
                <a:gd name="T114" fmla="*/ 137 w 1604"/>
                <a:gd name="T115" fmla="*/ 1 h 775"/>
                <a:gd name="T116" fmla="*/ 106 w 1604"/>
                <a:gd name="T117"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04" h="775">
                  <a:moveTo>
                    <a:pt x="1423" y="770"/>
                  </a:moveTo>
                  <a:cubicBezTo>
                    <a:pt x="1428" y="769"/>
                    <a:pt x="1433" y="767"/>
                    <a:pt x="1437" y="765"/>
                  </a:cubicBezTo>
                  <a:cubicBezTo>
                    <a:pt x="1440" y="770"/>
                    <a:pt x="1440" y="770"/>
                    <a:pt x="1440" y="770"/>
                  </a:cubicBezTo>
                  <a:cubicBezTo>
                    <a:pt x="1435" y="771"/>
                    <a:pt x="1430" y="773"/>
                    <a:pt x="1425" y="775"/>
                  </a:cubicBezTo>
                  <a:lnTo>
                    <a:pt x="1423" y="770"/>
                  </a:lnTo>
                  <a:close/>
                  <a:moveTo>
                    <a:pt x="181" y="761"/>
                  </a:moveTo>
                  <a:cubicBezTo>
                    <a:pt x="183" y="757"/>
                    <a:pt x="183" y="757"/>
                    <a:pt x="183" y="757"/>
                  </a:cubicBezTo>
                  <a:cubicBezTo>
                    <a:pt x="188" y="759"/>
                    <a:pt x="193" y="761"/>
                    <a:pt x="198" y="762"/>
                  </a:cubicBezTo>
                  <a:cubicBezTo>
                    <a:pt x="196" y="766"/>
                    <a:pt x="196" y="766"/>
                    <a:pt x="196" y="766"/>
                  </a:cubicBezTo>
                  <a:cubicBezTo>
                    <a:pt x="191" y="765"/>
                    <a:pt x="186" y="763"/>
                    <a:pt x="181" y="761"/>
                  </a:cubicBezTo>
                  <a:close/>
                  <a:moveTo>
                    <a:pt x="1451" y="760"/>
                  </a:moveTo>
                  <a:cubicBezTo>
                    <a:pt x="1456" y="758"/>
                    <a:pt x="1460" y="756"/>
                    <a:pt x="1465" y="753"/>
                  </a:cubicBezTo>
                  <a:cubicBezTo>
                    <a:pt x="1467" y="757"/>
                    <a:pt x="1467" y="757"/>
                    <a:pt x="1467" y="757"/>
                  </a:cubicBezTo>
                  <a:cubicBezTo>
                    <a:pt x="1463" y="759"/>
                    <a:pt x="1458" y="762"/>
                    <a:pt x="1454" y="764"/>
                  </a:cubicBezTo>
                  <a:lnTo>
                    <a:pt x="1451" y="760"/>
                  </a:lnTo>
                  <a:close/>
                  <a:moveTo>
                    <a:pt x="154" y="748"/>
                  </a:moveTo>
                  <a:cubicBezTo>
                    <a:pt x="157" y="744"/>
                    <a:pt x="157" y="744"/>
                    <a:pt x="157" y="744"/>
                  </a:cubicBezTo>
                  <a:cubicBezTo>
                    <a:pt x="161" y="747"/>
                    <a:pt x="165" y="749"/>
                    <a:pt x="170" y="751"/>
                  </a:cubicBezTo>
                  <a:cubicBezTo>
                    <a:pt x="167" y="755"/>
                    <a:pt x="167" y="755"/>
                    <a:pt x="167" y="755"/>
                  </a:cubicBezTo>
                  <a:cubicBezTo>
                    <a:pt x="163" y="753"/>
                    <a:pt x="158" y="751"/>
                    <a:pt x="154" y="748"/>
                  </a:cubicBezTo>
                  <a:close/>
                  <a:moveTo>
                    <a:pt x="1478" y="746"/>
                  </a:moveTo>
                  <a:cubicBezTo>
                    <a:pt x="1482" y="744"/>
                    <a:pt x="1486" y="741"/>
                    <a:pt x="1490" y="738"/>
                  </a:cubicBezTo>
                  <a:cubicBezTo>
                    <a:pt x="1493" y="742"/>
                    <a:pt x="1493" y="742"/>
                    <a:pt x="1493" y="742"/>
                  </a:cubicBezTo>
                  <a:cubicBezTo>
                    <a:pt x="1489" y="745"/>
                    <a:pt x="1485" y="747"/>
                    <a:pt x="1481" y="750"/>
                  </a:cubicBezTo>
                  <a:lnTo>
                    <a:pt x="1478" y="746"/>
                  </a:lnTo>
                  <a:close/>
                  <a:moveTo>
                    <a:pt x="129" y="732"/>
                  </a:moveTo>
                  <a:cubicBezTo>
                    <a:pt x="132" y="729"/>
                    <a:pt x="132" y="729"/>
                    <a:pt x="132" y="729"/>
                  </a:cubicBezTo>
                  <a:cubicBezTo>
                    <a:pt x="136" y="732"/>
                    <a:pt x="140" y="734"/>
                    <a:pt x="144" y="737"/>
                  </a:cubicBezTo>
                  <a:cubicBezTo>
                    <a:pt x="141" y="740"/>
                    <a:pt x="141" y="740"/>
                    <a:pt x="141" y="740"/>
                  </a:cubicBezTo>
                  <a:cubicBezTo>
                    <a:pt x="137" y="738"/>
                    <a:pt x="133" y="735"/>
                    <a:pt x="129" y="732"/>
                  </a:cubicBezTo>
                  <a:close/>
                  <a:moveTo>
                    <a:pt x="1502" y="730"/>
                  </a:moveTo>
                  <a:cubicBezTo>
                    <a:pt x="1506" y="727"/>
                    <a:pt x="1509" y="724"/>
                    <a:pt x="1513" y="721"/>
                  </a:cubicBezTo>
                  <a:cubicBezTo>
                    <a:pt x="1517" y="724"/>
                    <a:pt x="1517" y="724"/>
                    <a:pt x="1517" y="724"/>
                  </a:cubicBezTo>
                  <a:cubicBezTo>
                    <a:pt x="1513" y="727"/>
                    <a:pt x="1509" y="730"/>
                    <a:pt x="1505" y="733"/>
                  </a:cubicBezTo>
                  <a:lnTo>
                    <a:pt x="1502" y="730"/>
                  </a:lnTo>
                  <a:close/>
                  <a:moveTo>
                    <a:pt x="105" y="714"/>
                  </a:moveTo>
                  <a:cubicBezTo>
                    <a:pt x="109" y="711"/>
                    <a:pt x="109" y="711"/>
                    <a:pt x="109" y="711"/>
                  </a:cubicBezTo>
                  <a:cubicBezTo>
                    <a:pt x="113" y="714"/>
                    <a:pt x="116" y="717"/>
                    <a:pt x="120" y="720"/>
                  </a:cubicBezTo>
                  <a:cubicBezTo>
                    <a:pt x="117" y="723"/>
                    <a:pt x="117" y="723"/>
                    <a:pt x="117" y="723"/>
                  </a:cubicBezTo>
                  <a:cubicBezTo>
                    <a:pt x="113" y="720"/>
                    <a:pt x="109" y="717"/>
                    <a:pt x="105" y="714"/>
                  </a:cubicBezTo>
                  <a:close/>
                  <a:moveTo>
                    <a:pt x="1524" y="711"/>
                  </a:moveTo>
                  <a:cubicBezTo>
                    <a:pt x="1527" y="708"/>
                    <a:pt x="1530" y="705"/>
                    <a:pt x="1533" y="701"/>
                  </a:cubicBezTo>
                  <a:cubicBezTo>
                    <a:pt x="1538" y="704"/>
                    <a:pt x="1538" y="704"/>
                    <a:pt x="1538" y="704"/>
                  </a:cubicBezTo>
                  <a:cubicBezTo>
                    <a:pt x="1534" y="708"/>
                    <a:pt x="1531" y="711"/>
                    <a:pt x="1527" y="714"/>
                  </a:cubicBezTo>
                  <a:lnTo>
                    <a:pt x="1524" y="711"/>
                  </a:lnTo>
                  <a:close/>
                  <a:moveTo>
                    <a:pt x="84" y="694"/>
                  </a:moveTo>
                  <a:cubicBezTo>
                    <a:pt x="88" y="691"/>
                    <a:pt x="88" y="691"/>
                    <a:pt x="88" y="691"/>
                  </a:cubicBezTo>
                  <a:cubicBezTo>
                    <a:pt x="91" y="695"/>
                    <a:pt x="95" y="698"/>
                    <a:pt x="98" y="701"/>
                  </a:cubicBezTo>
                  <a:cubicBezTo>
                    <a:pt x="95" y="704"/>
                    <a:pt x="95" y="704"/>
                    <a:pt x="95" y="704"/>
                  </a:cubicBezTo>
                  <a:cubicBezTo>
                    <a:pt x="91" y="701"/>
                    <a:pt x="88" y="698"/>
                    <a:pt x="84" y="694"/>
                  </a:cubicBezTo>
                  <a:close/>
                  <a:moveTo>
                    <a:pt x="1543" y="690"/>
                  </a:moveTo>
                  <a:cubicBezTo>
                    <a:pt x="1545" y="687"/>
                    <a:pt x="1548" y="683"/>
                    <a:pt x="1551" y="679"/>
                  </a:cubicBezTo>
                  <a:cubicBezTo>
                    <a:pt x="1555" y="682"/>
                    <a:pt x="1555" y="682"/>
                    <a:pt x="1555" y="682"/>
                  </a:cubicBezTo>
                  <a:cubicBezTo>
                    <a:pt x="1553" y="686"/>
                    <a:pt x="1550" y="689"/>
                    <a:pt x="1547" y="693"/>
                  </a:cubicBezTo>
                  <a:lnTo>
                    <a:pt x="1543" y="690"/>
                  </a:lnTo>
                  <a:close/>
                  <a:moveTo>
                    <a:pt x="65" y="673"/>
                  </a:moveTo>
                  <a:cubicBezTo>
                    <a:pt x="69" y="670"/>
                    <a:pt x="69" y="670"/>
                    <a:pt x="69" y="670"/>
                  </a:cubicBezTo>
                  <a:cubicBezTo>
                    <a:pt x="72" y="674"/>
                    <a:pt x="75" y="677"/>
                    <a:pt x="78" y="681"/>
                  </a:cubicBezTo>
                  <a:cubicBezTo>
                    <a:pt x="74" y="684"/>
                    <a:pt x="74" y="684"/>
                    <a:pt x="74" y="684"/>
                  </a:cubicBezTo>
                  <a:cubicBezTo>
                    <a:pt x="71" y="680"/>
                    <a:pt x="68" y="677"/>
                    <a:pt x="65" y="673"/>
                  </a:cubicBezTo>
                  <a:close/>
                  <a:moveTo>
                    <a:pt x="1559" y="668"/>
                  </a:moveTo>
                  <a:cubicBezTo>
                    <a:pt x="1561" y="664"/>
                    <a:pt x="1563" y="660"/>
                    <a:pt x="1565" y="656"/>
                  </a:cubicBezTo>
                  <a:cubicBezTo>
                    <a:pt x="1570" y="658"/>
                    <a:pt x="1570" y="658"/>
                    <a:pt x="1570" y="658"/>
                  </a:cubicBezTo>
                  <a:cubicBezTo>
                    <a:pt x="1568" y="662"/>
                    <a:pt x="1566" y="666"/>
                    <a:pt x="1563" y="670"/>
                  </a:cubicBezTo>
                  <a:lnTo>
                    <a:pt x="1559" y="668"/>
                  </a:lnTo>
                  <a:close/>
                  <a:moveTo>
                    <a:pt x="48" y="650"/>
                  </a:moveTo>
                  <a:cubicBezTo>
                    <a:pt x="52" y="648"/>
                    <a:pt x="52" y="648"/>
                    <a:pt x="52" y="648"/>
                  </a:cubicBezTo>
                  <a:cubicBezTo>
                    <a:pt x="55" y="652"/>
                    <a:pt x="58" y="656"/>
                    <a:pt x="61" y="659"/>
                  </a:cubicBezTo>
                  <a:cubicBezTo>
                    <a:pt x="56" y="662"/>
                    <a:pt x="56" y="662"/>
                    <a:pt x="56" y="662"/>
                  </a:cubicBezTo>
                  <a:cubicBezTo>
                    <a:pt x="53" y="658"/>
                    <a:pt x="51" y="654"/>
                    <a:pt x="48" y="650"/>
                  </a:cubicBezTo>
                  <a:close/>
                  <a:moveTo>
                    <a:pt x="1572" y="644"/>
                  </a:moveTo>
                  <a:cubicBezTo>
                    <a:pt x="1573" y="640"/>
                    <a:pt x="1575" y="636"/>
                    <a:pt x="1577" y="631"/>
                  </a:cubicBezTo>
                  <a:cubicBezTo>
                    <a:pt x="1582" y="633"/>
                    <a:pt x="1582" y="633"/>
                    <a:pt x="1582" y="633"/>
                  </a:cubicBezTo>
                  <a:cubicBezTo>
                    <a:pt x="1580" y="637"/>
                    <a:pt x="1578" y="641"/>
                    <a:pt x="1576" y="645"/>
                  </a:cubicBezTo>
                  <a:lnTo>
                    <a:pt x="1572" y="644"/>
                  </a:lnTo>
                  <a:close/>
                  <a:moveTo>
                    <a:pt x="33" y="626"/>
                  </a:moveTo>
                  <a:cubicBezTo>
                    <a:pt x="38" y="625"/>
                    <a:pt x="38" y="625"/>
                    <a:pt x="38" y="625"/>
                  </a:cubicBezTo>
                  <a:cubicBezTo>
                    <a:pt x="40" y="628"/>
                    <a:pt x="42" y="632"/>
                    <a:pt x="45" y="636"/>
                  </a:cubicBezTo>
                  <a:cubicBezTo>
                    <a:pt x="40" y="639"/>
                    <a:pt x="40" y="639"/>
                    <a:pt x="40" y="639"/>
                  </a:cubicBezTo>
                  <a:cubicBezTo>
                    <a:pt x="38" y="635"/>
                    <a:pt x="35" y="630"/>
                    <a:pt x="33" y="626"/>
                  </a:cubicBezTo>
                  <a:close/>
                  <a:moveTo>
                    <a:pt x="1582" y="619"/>
                  </a:moveTo>
                  <a:cubicBezTo>
                    <a:pt x="1583" y="614"/>
                    <a:pt x="1585" y="610"/>
                    <a:pt x="1586" y="606"/>
                  </a:cubicBezTo>
                  <a:cubicBezTo>
                    <a:pt x="1591" y="607"/>
                    <a:pt x="1591" y="607"/>
                    <a:pt x="1591" y="607"/>
                  </a:cubicBezTo>
                  <a:cubicBezTo>
                    <a:pt x="1590" y="611"/>
                    <a:pt x="1588" y="616"/>
                    <a:pt x="1587" y="620"/>
                  </a:cubicBezTo>
                  <a:lnTo>
                    <a:pt x="1582" y="619"/>
                  </a:lnTo>
                  <a:close/>
                  <a:moveTo>
                    <a:pt x="21" y="602"/>
                  </a:moveTo>
                  <a:cubicBezTo>
                    <a:pt x="26" y="600"/>
                    <a:pt x="26" y="600"/>
                    <a:pt x="26" y="600"/>
                  </a:cubicBezTo>
                  <a:cubicBezTo>
                    <a:pt x="27" y="604"/>
                    <a:pt x="29" y="608"/>
                    <a:pt x="31" y="612"/>
                  </a:cubicBezTo>
                  <a:cubicBezTo>
                    <a:pt x="27" y="614"/>
                    <a:pt x="27" y="614"/>
                    <a:pt x="27" y="614"/>
                  </a:cubicBezTo>
                  <a:cubicBezTo>
                    <a:pt x="25" y="610"/>
                    <a:pt x="23" y="606"/>
                    <a:pt x="21" y="602"/>
                  </a:cubicBezTo>
                  <a:close/>
                  <a:moveTo>
                    <a:pt x="1589" y="593"/>
                  </a:moveTo>
                  <a:cubicBezTo>
                    <a:pt x="1590" y="589"/>
                    <a:pt x="1591" y="584"/>
                    <a:pt x="1592" y="580"/>
                  </a:cubicBezTo>
                  <a:cubicBezTo>
                    <a:pt x="1597" y="580"/>
                    <a:pt x="1597" y="580"/>
                    <a:pt x="1597" y="580"/>
                  </a:cubicBezTo>
                  <a:cubicBezTo>
                    <a:pt x="1596" y="585"/>
                    <a:pt x="1595" y="589"/>
                    <a:pt x="1594" y="594"/>
                  </a:cubicBezTo>
                  <a:lnTo>
                    <a:pt x="1589" y="593"/>
                  </a:lnTo>
                  <a:close/>
                  <a:moveTo>
                    <a:pt x="11" y="576"/>
                  </a:moveTo>
                  <a:cubicBezTo>
                    <a:pt x="16" y="575"/>
                    <a:pt x="16" y="575"/>
                    <a:pt x="16" y="575"/>
                  </a:cubicBezTo>
                  <a:cubicBezTo>
                    <a:pt x="17" y="579"/>
                    <a:pt x="19" y="583"/>
                    <a:pt x="20" y="587"/>
                  </a:cubicBezTo>
                  <a:cubicBezTo>
                    <a:pt x="16" y="589"/>
                    <a:pt x="16" y="589"/>
                    <a:pt x="16" y="589"/>
                  </a:cubicBezTo>
                  <a:cubicBezTo>
                    <a:pt x="14" y="585"/>
                    <a:pt x="12" y="580"/>
                    <a:pt x="11" y="576"/>
                  </a:cubicBezTo>
                  <a:close/>
                  <a:moveTo>
                    <a:pt x="1594" y="566"/>
                  </a:moveTo>
                  <a:cubicBezTo>
                    <a:pt x="1595" y="562"/>
                    <a:pt x="1596" y="558"/>
                    <a:pt x="1596" y="553"/>
                  </a:cubicBezTo>
                  <a:cubicBezTo>
                    <a:pt x="1601" y="554"/>
                    <a:pt x="1601" y="554"/>
                    <a:pt x="1601" y="554"/>
                  </a:cubicBezTo>
                  <a:cubicBezTo>
                    <a:pt x="1601" y="558"/>
                    <a:pt x="1600" y="563"/>
                    <a:pt x="1600" y="567"/>
                  </a:cubicBezTo>
                  <a:lnTo>
                    <a:pt x="1594" y="566"/>
                  </a:lnTo>
                  <a:close/>
                  <a:moveTo>
                    <a:pt x="4" y="549"/>
                  </a:moveTo>
                  <a:cubicBezTo>
                    <a:pt x="9" y="549"/>
                    <a:pt x="9" y="549"/>
                    <a:pt x="9" y="549"/>
                  </a:cubicBezTo>
                  <a:cubicBezTo>
                    <a:pt x="10" y="553"/>
                    <a:pt x="11" y="557"/>
                    <a:pt x="12" y="562"/>
                  </a:cubicBezTo>
                  <a:cubicBezTo>
                    <a:pt x="7" y="563"/>
                    <a:pt x="7" y="563"/>
                    <a:pt x="7" y="563"/>
                  </a:cubicBezTo>
                  <a:cubicBezTo>
                    <a:pt x="6" y="558"/>
                    <a:pt x="5" y="554"/>
                    <a:pt x="4" y="549"/>
                  </a:cubicBezTo>
                  <a:close/>
                  <a:moveTo>
                    <a:pt x="1597" y="540"/>
                  </a:moveTo>
                  <a:cubicBezTo>
                    <a:pt x="1598" y="536"/>
                    <a:pt x="1598" y="531"/>
                    <a:pt x="1598" y="527"/>
                  </a:cubicBezTo>
                  <a:cubicBezTo>
                    <a:pt x="1603" y="527"/>
                    <a:pt x="1603" y="527"/>
                    <a:pt x="1603" y="527"/>
                  </a:cubicBezTo>
                  <a:cubicBezTo>
                    <a:pt x="1603" y="531"/>
                    <a:pt x="1603" y="536"/>
                    <a:pt x="1603" y="540"/>
                  </a:cubicBezTo>
                  <a:lnTo>
                    <a:pt x="1597" y="540"/>
                  </a:lnTo>
                  <a:close/>
                  <a:moveTo>
                    <a:pt x="0" y="523"/>
                  </a:moveTo>
                  <a:cubicBezTo>
                    <a:pt x="6" y="522"/>
                    <a:pt x="6" y="522"/>
                    <a:pt x="6" y="522"/>
                  </a:cubicBezTo>
                  <a:cubicBezTo>
                    <a:pt x="6" y="527"/>
                    <a:pt x="6" y="531"/>
                    <a:pt x="7" y="536"/>
                  </a:cubicBezTo>
                  <a:cubicBezTo>
                    <a:pt x="2" y="536"/>
                    <a:pt x="2" y="536"/>
                    <a:pt x="2" y="536"/>
                  </a:cubicBezTo>
                  <a:cubicBezTo>
                    <a:pt x="1" y="532"/>
                    <a:pt x="1" y="527"/>
                    <a:pt x="0" y="523"/>
                  </a:cubicBezTo>
                  <a:close/>
                  <a:moveTo>
                    <a:pt x="1599" y="513"/>
                  </a:moveTo>
                  <a:cubicBezTo>
                    <a:pt x="1599" y="512"/>
                    <a:pt x="1599" y="510"/>
                    <a:pt x="1599" y="509"/>
                  </a:cubicBezTo>
                  <a:cubicBezTo>
                    <a:pt x="1599" y="506"/>
                    <a:pt x="1599" y="503"/>
                    <a:pt x="1599" y="500"/>
                  </a:cubicBezTo>
                  <a:cubicBezTo>
                    <a:pt x="1604" y="500"/>
                    <a:pt x="1604" y="500"/>
                    <a:pt x="1604" y="500"/>
                  </a:cubicBezTo>
                  <a:cubicBezTo>
                    <a:pt x="1604" y="503"/>
                    <a:pt x="1604" y="506"/>
                    <a:pt x="1604" y="509"/>
                  </a:cubicBezTo>
                  <a:cubicBezTo>
                    <a:pt x="1604" y="510"/>
                    <a:pt x="1604" y="512"/>
                    <a:pt x="1604" y="513"/>
                  </a:cubicBezTo>
                  <a:lnTo>
                    <a:pt x="1599" y="513"/>
                  </a:lnTo>
                  <a:close/>
                  <a:moveTo>
                    <a:pt x="0" y="504"/>
                  </a:moveTo>
                  <a:cubicBezTo>
                    <a:pt x="0" y="501"/>
                    <a:pt x="0" y="498"/>
                    <a:pt x="0" y="495"/>
                  </a:cubicBezTo>
                  <a:cubicBezTo>
                    <a:pt x="5" y="496"/>
                    <a:pt x="5" y="496"/>
                    <a:pt x="5" y="496"/>
                  </a:cubicBezTo>
                  <a:cubicBezTo>
                    <a:pt x="5" y="499"/>
                    <a:pt x="5" y="502"/>
                    <a:pt x="5" y="504"/>
                  </a:cubicBezTo>
                  <a:cubicBezTo>
                    <a:pt x="5" y="506"/>
                    <a:pt x="5" y="507"/>
                    <a:pt x="5" y="509"/>
                  </a:cubicBezTo>
                  <a:cubicBezTo>
                    <a:pt x="0" y="509"/>
                    <a:pt x="0" y="509"/>
                    <a:pt x="0" y="509"/>
                  </a:cubicBezTo>
                  <a:cubicBezTo>
                    <a:pt x="0" y="508"/>
                    <a:pt x="0" y="506"/>
                    <a:pt x="0" y="504"/>
                  </a:cubicBezTo>
                  <a:close/>
                  <a:moveTo>
                    <a:pt x="1597" y="475"/>
                  </a:moveTo>
                  <a:cubicBezTo>
                    <a:pt x="1597" y="473"/>
                    <a:pt x="1597" y="473"/>
                    <a:pt x="1597" y="473"/>
                  </a:cubicBezTo>
                  <a:cubicBezTo>
                    <a:pt x="1602" y="473"/>
                    <a:pt x="1602" y="473"/>
                    <a:pt x="1602" y="473"/>
                  </a:cubicBezTo>
                  <a:cubicBezTo>
                    <a:pt x="1602" y="475"/>
                    <a:pt x="1602" y="475"/>
                    <a:pt x="1602" y="475"/>
                  </a:cubicBezTo>
                  <a:cubicBezTo>
                    <a:pt x="1603" y="478"/>
                    <a:pt x="1603" y="482"/>
                    <a:pt x="1603" y="486"/>
                  </a:cubicBezTo>
                  <a:cubicBezTo>
                    <a:pt x="1598" y="486"/>
                    <a:pt x="1598" y="486"/>
                    <a:pt x="1598" y="486"/>
                  </a:cubicBezTo>
                  <a:cubicBezTo>
                    <a:pt x="1598" y="483"/>
                    <a:pt x="1598" y="479"/>
                    <a:pt x="1597" y="475"/>
                  </a:cubicBezTo>
                  <a:close/>
                  <a:moveTo>
                    <a:pt x="1" y="482"/>
                  </a:moveTo>
                  <a:cubicBezTo>
                    <a:pt x="1" y="477"/>
                    <a:pt x="2" y="473"/>
                    <a:pt x="3" y="468"/>
                  </a:cubicBezTo>
                  <a:cubicBezTo>
                    <a:pt x="8" y="469"/>
                    <a:pt x="8" y="469"/>
                    <a:pt x="8" y="469"/>
                  </a:cubicBezTo>
                  <a:cubicBezTo>
                    <a:pt x="7" y="473"/>
                    <a:pt x="6" y="478"/>
                    <a:pt x="6" y="482"/>
                  </a:cubicBezTo>
                  <a:lnTo>
                    <a:pt x="1" y="482"/>
                  </a:lnTo>
                  <a:close/>
                  <a:moveTo>
                    <a:pt x="1595" y="446"/>
                  </a:moveTo>
                  <a:cubicBezTo>
                    <a:pt x="1600" y="446"/>
                    <a:pt x="1600" y="446"/>
                    <a:pt x="1600" y="446"/>
                  </a:cubicBezTo>
                  <a:cubicBezTo>
                    <a:pt x="1600" y="450"/>
                    <a:pt x="1601" y="455"/>
                    <a:pt x="1601" y="459"/>
                  </a:cubicBezTo>
                  <a:cubicBezTo>
                    <a:pt x="1596" y="460"/>
                    <a:pt x="1596" y="460"/>
                    <a:pt x="1596" y="460"/>
                  </a:cubicBezTo>
                  <a:cubicBezTo>
                    <a:pt x="1596" y="455"/>
                    <a:pt x="1595" y="451"/>
                    <a:pt x="1595" y="446"/>
                  </a:cubicBezTo>
                  <a:close/>
                  <a:moveTo>
                    <a:pt x="5" y="455"/>
                  </a:moveTo>
                  <a:cubicBezTo>
                    <a:pt x="6" y="451"/>
                    <a:pt x="7" y="446"/>
                    <a:pt x="8" y="442"/>
                  </a:cubicBezTo>
                  <a:cubicBezTo>
                    <a:pt x="13" y="443"/>
                    <a:pt x="13" y="443"/>
                    <a:pt x="13" y="443"/>
                  </a:cubicBezTo>
                  <a:cubicBezTo>
                    <a:pt x="12" y="447"/>
                    <a:pt x="11" y="452"/>
                    <a:pt x="10" y="456"/>
                  </a:cubicBezTo>
                  <a:lnTo>
                    <a:pt x="5" y="455"/>
                  </a:lnTo>
                  <a:close/>
                  <a:moveTo>
                    <a:pt x="1591" y="420"/>
                  </a:moveTo>
                  <a:cubicBezTo>
                    <a:pt x="1596" y="419"/>
                    <a:pt x="1596" y="419"/>
                    <a:pt x="1596" y="419"/>
                  </a:cubicBezTo>
                  <a:cubicBezTo>
                    <a:pt x="1596" y="424"/>
                    <a:pt x="1597" y="428"/>
                    <a:pt x="1598" y="433"/>
                  </a:cubicBezTo>
                  <a:cubicBezTo>
                    <a:pt x="1593" y="433"/>
                    <a:pt x="1593" y="433"/>
                    <a:pt x="1593" y="433"/>
                  </a:cubicBezTo>
                  <a:cubicBezTo>
                    <a:pt x="1592" y="429"/>
                    <a:pt x="1591" y="424"/>
                    <a:pt x="1591" y="420"/>
                  </a:cubicBezTo>
                  <a:close/>
                  <a:moveTo>
                    <a:pt x="12" y="429"/>
                  </a:moveTo>
                  <a:cubicBezTo>
                    <a:pt x="14" y="425"/>
                    <a:pt x="16" y="420"/>
                    <a:pt x="17" y="416"/>
                  </a:cubicBezTo>
                  <a:cubicBezTo>
                    <a:pt x="22" y="417"/>
                    <a:pt x="22" y="417"/>
                    <a:pt x="22" y="417"/>
                  </a:cubicBezTo>
                  <a:cubicBezTo>
                    <a:pt x="20" y="422"/>
                    <a:pt x="19" y="426"/>
                    <a:pt x="17" y="430"/>
                  </a:cubicBezTo>
                  <a:lnTo>
                    <a:pt x="12" y="429"/>
                  </a:lnTo>
                  <a:close/>
                  <a:moveTo>
                    <a:pt x="1585" y="394"/>
                  </a:moveTo>
                  <a:cubicBezTo>
                    <a:pt x="1590" y="393"/>
                    <a:pt x="1590" y="393"/>
                    <a:pt x="1590" y="393"/>
                  </a:cubicBezTo>
                  <a:cubicBezTo>
                    <a:pt x="1591" y="397"/>
                    <a:pt x="1592" y="401"/>
                    <a:pt x="1593" y="406"/>
                  </a:cubicBezTo>
                  <a:cubicBezTo>
                    <a:pt x="1588" y="407"/>
                    <a:pt x="1588" y="407"/>
                    <a:pt x="1588" y="407"/>
                  </a:cubicBezTo>
                  <a:cubicBezTo>
                    <a:pt x="1587" y="402"/>
                    <a:pt x="1586" y="398"/>
                    <a:pt x="1585" y="394"/>
                  </a:cubicBezTo>
                  <a:close/>
                  <a:moveTo>
                    <a:pt x="23" y="403"/>
                  </a:moveTo>
                  <a:cubicBezTo>
                    <a:pt x="25" y="399"/>
                    <a:pt x="27" y="395"/>
                    <a:pt x="29" y="391"/>
                  </a:cubicBezTo>
                  <a:cubicBezTo>
                    <a:pt x="34" y="393"/>
                    <a:pt x="34" y="393"/>
                    <a:pt x="34" y="393"/>
                  </a:cubicBezTo>
                  <a:cubicBezTo>
                    <a:pt x="31" y="397"/>
                    <a:pt x="29" y="401"/>
                    <a:pt x="28" y="405"/>
                  </a:cubicBezTo>
                  <a:lnTo>
                    <a:pt x="23" y="403"/>
                  </a:lnTo>
                  <a:close/>
                  <a:moveTo>
                    <a:pt x="36" y="379"/>
                  </a:moveTo>
                  <a:cubicBezTo>
                    <a:pt x="38" y="375"/>
                    <a:pt x="40" y="371"/>
                    <a:pt x="43" y="367"/>
                  </a:cubicBezTo>
                  <a:cubicBezTo>
                    <a:pt x="47" y="369"/>
                    <a:pt x="47" y="369"/>
                    <a:pt x="47" y="369"/>
                  </a:cubicBezTo>
                  <a:cubicBezTo>
                    <a:pt x="45" y="373"/>
                    <a:pt x="43" y="377"/>
                    <a:pt x="40" y="381"/>
                  </a:cubicBezTo>
                  <a:lnTo>
                    <a:pt x="36" y="379"/>
                  </a:lnTo>
                  <a:close/>
                  <a:moveTo>
                    <a:pt x="1578" y="368"/>
                  </a:moveTo>
                  <a:cubicBezTo>
                    <a:pt x="1583" y="366"/>
                    <a:pt x="1583" y="366"/>
                    <a:pt x="1583" y="366"/>
                  </a:cubicBezTo>
                  <a:cubicBezTo>
                    <a:pt x="1584" y="371"/>
                    <a:pt x="1585" y="375"/>
                    <a:pt x="1587" y="379"/>
                  </a:cubicBezTo>
                  <a:cubicBezTo>
                    <a:pt x="1582" y="381"/>
                    <a:pt x="1582" y="381"/>
                    <a:pt x="1582" y="381"/>
                  </a:cubicBezTo>
                  <a:cubicBezTo>
                    <a:pt x="1580" y="376"/>
                    <a:pt x="1579" y="372"/>
                    <a:pt x="1578" y="368"/>
                  </a:cubicBezTo>
                  <a:close/>
                  <a:moveTo>
                    <a:pt x="51" y="355"/>
                  </a:moveTo>
                  <a:cubicBezTo>
                    <a:pt x="53" y="351"/>
                    <a:pt x="56" y="347"/>
                    <a:pt x="59" y="344"/>
                  </a:cubicBezTo>
                  <a:cubicBezTo>
                    <a:pt x="63" y="346"/>
                    <a:pt x="63" y="346"/>
                    <a:pt x="63" y="346"/>
                  </a:cubicBezTo>
                  <a:cubicBezTo>
                    <a:pt x="61" y="350"/>
                    <a:pt x="58" y="354"/>
                    <a:pt x="55" y="357"/>
                  </a:cubicBezTo>
                  <a:lnTo>
                    <a:pt x="51" y="355"/>
                  </a:lnTo>
                  <a:close/>
                  <a:moveTo>
                    <a:pt x="1568" y="342"/>
                  </a:moveTo>
                  <a:cubicBezTo>
                    <a:pt x="1573" y="341"/>
                    <a:pt x="1573" y="341"/>
                    <a:pt x="1573" y="341"/>
                  </a:cubicBezTo>
                  <a:cubicBezTo>
                    <a:pt x="1575" y="345"/>
                    <a:pt x="1577" y="349"/>
                    <a:pt x="1578" y="353"/>
                  </a:cubicBezTo>
                  <a:cubicBezTo>
                    <a:pt x="1573" y="355"/>
                    <a:pt x="1573" y="355"/>
                    <a:pt x="1573" y="355"/>
                  </a:cubicBezTo>
                  <a:cubicBezTo>
                    <a:pt x="1572" y="351"/>
                    <a:pt x="1570" y="346"/>
                    <a:pt x="1568" y="342"/>
                  </a:cubicBezTo>
                  <a:close/>
                  <a:moveTo>
                    <a:pt x="68" y="332"/>
                  </a:moveTo>
                  <a:cubicBezTo>
                    <a:pt x="71" y="329"/>
                    <a:pt x="74" y="325"/>
                    <a:pt x="77" y="322"/>
                  </a:cubicBezTo>
                  <a:cubicBezTo>
                    <a:pt x="81" y="324"/>
                    <a:pt x="81" y="324"/>
                    <a:pt x="81" y="324"/>
                  </a:cubicBezTo>
                  <a:cubicBezTo>
                    <a:pt x="78" y="328"/>
                    <a:pt x="75" y="332"/>
                    <a:pt x="72" y="335"/>
                  </a:cubicBezTo>
                  <a:lnTo>
                    <a:pt x="68" y="332"/>
                  </a:lnTo>
                  <a:close/>
                  <a:moveTo>
                    <a:pt x="1557" y="317"/>
                  </a:moveTo>
                  <a:cubicBezTo>
                    <a:pt x="1562" y="316"/>
                    <a:pt x="1562" y="316"/>
                    <a:pt x="1562" y="316"/>
                  </a:cubicBezTo>
                  <a:cubicBezTo>
                    <a:pt x="1564" y="320"/>
                    <a:pt x="1566" y="324"/>
                    <a:pt x="1568" y="328"/>
                  </a:cubicBezTo>
                  <a:cubicBezTo>
                    <a:pt x="1563" y="330"/>
                    <a:pt x="1563" y="330"/>
                    <a:pt x="1563" y="330"/>
                  </a:cubicBezTo>
                  <a:cubicBezTo>
                    <a:pt x="1561" y="326"/>
                    <a:pt x="1559" y="321"/>
                    <a:pt x="1557" y="317"/>
                  </a:cubicBezTo>
                  <a:close/>
                  <a:moveTo>
                    <a:pt x="87" y="311"/>
                  </a:moveTo>
                  <a:cubicBezTo>
                    <a:pt x="90" y="308"/>
                    <a:pt x="93" y="304"/>
                    <a:pt x="97" y="301"/>
                  </a:cubicBezTo>
                  <a:cubicBezTo>
                    <a:pt x="101" y="304"/>
                    <a:pt x="101" y="304"/>
                    <a:pt x="101" y="304"/>
                  </a:cubicBezTo>
                  <a:cubicBezTo>
                    <a:pt x="97" y="307"/>
                    <a:pt x="94" y="311"/>
                    <a:pt x="91" y="314"/>
                  </a:cubicBezTo>
                  <a:lnTo>
                    <a:pt x="87" y="311"/>
                  </a:lnTo>
                  <a:close/>
                  <a:moveTo>
                    <a:pt x="1543" y="294"/>
                  </a:moveTo>
                  <a:cubicBezTo>
                    <a:pt x="1547" y="291"/>
                    <a:pt x="1547" y="291"/>
                    <a:pt x="1547" y="291"/>
                  </a:cubicBezTo>
                  <a:cubicBezTo>
                    <a:pt x="1550" y="295"/>
                    <a:pt x="1552" y="299"/>
                    <a:pt x="1555" y="303"/>
                  </a:cubicBezTo>
                  <a:cubicBezTo>
                    <a:pt x="1550" y="305"/>
                    <a:pt x="1550" y="305"/>
                    <a:pt x="1550" y="305"/>
                  </a:cubicBezTo>
                  <a:cubicBezTo>
                    <a:pt x="1548" y="301"/>
                    <a:pt x="1545" y="297"/>
                    <a:pt x="1543" y="294"/>
                  </a:cubicBezTo>
                  <a:close/>
                  <a:moveTo>
                    <a:pt x="107" y="291"/>
                  </a:moveTo>
                  <a:cubicBezTo>
                    <a:pt x="111" y="287"/>
                    <a:pt x="114" y="284"/>
                    <a:pt x="118" y="281"/>
                  </a:cubicBezTo>
                  <a:cubicBezTo>
                    <a:pt x="121" y="284"/>
                    <a:pt x="121" y="284"/>
                    <a:pt x="121" y="284"/>
                  </a:cubicBezTo>
                  <a:cubicBezTo>
                    <a:pt x="118" y="287"/>
                    <a:pt x="115" y="290"/>
                    <a:pt x="111" y="294"/>
                  </a:cubicBezTo>
                  <a:lnTo>
                    <a:pt x="107" y="291"/>
                  </a:lnTo>
                  <a:close/>
                  <a:moveTo>
                    <a:pt x="1527" y="271"/>
                  </a:moveTo>
                  <a:cubicBezTo>
                    <a:pt x="1531" y="269"/>
                    <a:pt x="1531" y="269"/>
                    <a:pt x="1531" y="269"/>
                  </a:cubicBezTo>
                  <a:cubicBezTo>
                    <a:pt x="1534" y="272"/>
                    <a:pt x="1537" y="276"/>
                    <a:pt x="1539" y="280"/>
                  </a:cubicBezTo>
                  <a:cubicBezTo>
                    <a:pt x="1535" y="282"/>
                    <a:pt x="1535" y="282"/>
                    <a:pt x="1535" y="282"/>
                  </a:cubicBezTo>
                  <a:cubicBezTo>
                    <a:pt x="1532" y="279"/>
                    <a:pt x="1529" y="275"/>
                    <a:pt x="1527" y="271"/>
                  </a:cubicBezTo>
                  <a:close/>
                  <a:moveTo>
                    <a:pt x="128" y="271"/>
                  </a:moveTo>
                  <a:cubicBezTo>
                    <a:pt x="132" y="267"/>
                    <a:pt x="135" y="264"/>
                    <a:pt x="138" y="261"/>
                  </a:cubicBezTo>
                  <a:cubicBezTo>
                    <a:pt x="142" y="264"/>
                    <a:pt x="142" y="264"/>
                    <a:pt x="142" y="264"/>
                  </a:cubicBezTo>
                  <a:cubicBezTo>
                    <a:pt x="139" y="267"/>
                    <a:pt x="135" y="270"/>
                    <a:pt x="132" y="274"/>
                  </a:cubicBezTo>
                  <a:lnTo>
                    <a:pt x="128" y="271"/>
                  </a:lnTo>
                  <a:close/>
                  <a:moveTo>
                    <a:pt x="1507" y="251"/>
                  </a:moveTo>
                  <a:cubicBezTo>
                    <a:pt x="1511" y="248"/>
                    <a:pt x="1511" y="248"/>
                    <a:pt x="1511" y="248"/>
                  </a:cubicBezTo>
                  <a:cubicBezTo>
                    <a:pt x="1515" y="251"/>
                    <a:pt x="1518" y="254"/>
                    <a:pt x="1521" y="258"/>
                  </a:cubicBezTo>
                  <a:cubicBezTo>
                    <a:pt x="1517" y="261"/>
                    <a:pt x="1517" y="261"/>
                    <a:pt x="1517" y="261"/>
                  </a:cubicBezTo>
                  <a:cubicBezTo>
                    <a:pt x="1514" y="257"/>
                    <a:pt x="1511" y="254"/>
                    <a:pt x="1507" y="251"/>
                  </a:cubicBezTo>
                  <a:close/>
                  <a:moveTo>
                    <a:pt x="149" y="251"/>
                  </a:moveTo>
                  <a:cubicBezTo>
                    <a:pt x="152" y="247"/>
                    <a:pt x="156" y="244"/>
                    <a:pt x="159" y="241"/>
                  </a:cubicBezTo>
                  <a:cubicBezTo>
                    <a:pt x="163" y="244"/>
                    <a:pt x="163" y="244"/>
                    <a:pt x="163" y="244"/>
                  </a:cubicBezTo>
                  <a:cubicBezTo>
                    <a:pt x="160" y="247"/>
                    <a:pt x="156" y="250"/>
                    <a:pt x="153" y="254"/>
                  </a:cubicBezTo>
                  <a:lnTo>
                    <a:pt x="149" y="251"/>
                  </a:lnTo>
                  <a:close/>
                  <a:moveTo>
                    <a:pt x="1486" y="232"/>
                  </a:moveTo>
                  <a:cubicBezTo>
                    <a:pt x="1489" y="228"/>
                    <a:pt x="1489" y="228"/>
                    <a:pt x="1489" y="228"/>
                  </a:cubicBezTo>
                  <a:cubicBezTo>
                    <a:pt x="1493" y="231"/>
                    <a:pt x="1497" y="235"/>
                    <a:pt x="1501" y="238"/>
                  </a:cubicBezTo>
                  <a:cubicBezTo>
                    <a:pt x="1497" y="241"/>
                    <a:pt x="1497" y="241"/>
                    <a:pt x="1497" y="241"/>
                  </a:cubicBezTo>
                  <a:cubicBezTo>
                    <a:pt x="1493" y="238"/>
                    <a:pt x="1490" y="235"/>
                    <a:pt x="1486" y="232"/>
                  </a:cubicBezTo>
                  <a:close/>
                  <a:moveTo>
                    <a:pt x="614" y="238"/>
                  </a:moveTo>
                  <a:cubicBezTo>
                    <a:pt x="614" y="233"/>
                    <a:pt x="614" y="233"/>
                    <a:pt x="614" y="233"/>
                  </a:cubicBezTo>
                  <a:cubicBezTo>
                    <a:pt x="620" y="233"/>
                    <a:pt x="625" y="233"/>
                    <a:pt x="630" y="233"/>
                  </a:cubicBezTo>
                  <a:cubicBezTo>
                    <a:pt x="630" y="238"/>
                    <a:pt x="630" y="238"/>
                    <a:pt x="630" y="238"/>
                  </a:cubicBezTo>
                  <a:cubicBezTo>
                    <a:pt x="627" y="238"/>
                    <a:pt x="624" y="238"/>
                    <a:pt x="622" y="238"/>
                  </a:cubicBezTo>
                  <a:cubicBezTo>
                    <a:pt x="619" y="238"/>
                    <a:pt x="617" y="238"/>
                    <a:pt x="614" y="238"/>
                  </a:cubicBezTo>
                  <a:close/>
                  <a:moveTo>
                    <a:pt x="583" y="238"/>
                  </a:moveTo>
                  <a:cubicBezTo>
                    <a:pt x="584" y="233"/>
                    <a:pt x="584" y="233"/>
                    <a:pt x="584" y="233"/>
                  </a:cubicBezTo>
                  <a:cubicBezTo>
                    <a:pt x="589" y="233"/>
                    <a:pt x="594" y="233"/>
                    <a:pt x="599" y="233"/>
                  </a:cubicBezTo>
                  <a:cubicBezTo>
                    <a:pt x="599" y="238"/>
                    <a:pt x="599" y="238"/>
                    <a:pt x="599" y="238"/>
                  </a:cubicBezTo>
                  <a:cubicBezTo>
                    <a:pt x="594" y="238"/>
                    <a:pt x="589" y="238"/>
                    <a:pt x="583" y="238"/>
                  </a:cubicBezTo>
                  <a:close/>
                  <a:moveTo>
                    <a:pt x="645" y="233"/>
                  </a:moveTo>
                  <a:cubicBezTo>
                    <a:pt x="650" y="233"/>
                    <a:pt x="656" y="233"/>
                    <a:pt x="661" y="233"/>
                  </a:cubicBezTo>
                  <a:cubicBezTo>
                    <a:pt x="661" y="238"/>
                    <a:pt x="661" y="238"/>
                    <a:pt x="661" y="238"/>
                  </a:cubicBezTo>
                  <a:cubicBezTo>
                    <a:pt x="656" y="238"/>
                    <a:pt x="650" y="238"/>
                    <a:pt x="645" y="238"/>
                  </a:cubicBezTo>
                  <a:lnTo>
                    <a:pt x="645" y="233"/>
                  </a:lnTo>
                  <a:close/>
                  <a:moveTo>
                    <a:pt x="553" y="237"/>
                  </a:moveTo>
                  <a:cubicBezTo>
                    <a:pt x="553" y="233"/>
                    <a:pt x="553" y="233"/>
                    <a:pt x="553" y="233"/>
                  </a:cubicBezTo>
                  <a:cubicBezTo>
                    <a:pt x="558" y="233"/>
                    <a:pt x="563" y="233"/>
                    <a:pt x="568" y="233"/>
                  </a:cubicBezTo>
                  <a:cubicBezTo>
                    <a:pt x="568" y="237"/>
                    <a:pt x="568" y="237"/>
                    <a:pt x="568" y="237"/>
                  </a:cubicBezTo>
                  <a:cubicBezTo>
                    <a:pt x="563" y="237"/>
                    <a:pt x="558" y="237"/>
                    <a:pt x="553" y="237"/>
                  </a:cubicBezTo>
                  <a:close/>
                  <a:moveTo>
                    <a:pt x="676" y="233"/>
                  </a:moveTo>
                  <a:cubicBezTo>
                    <a:pt x="681" y="233"/>
                    <a:pt x="686" y="233"/>
                    <a:pt x="692" y="233"/>
                  </a:cubicBezTo>
                  <a:cubicBezTo>
                    <a:pt x="692" y="237"/>
                    <a:pt x="692" y="237"/>
                    <a:pt x="692" y="237"/>
                  </a:cubicBezTo>
                  <a:cubicBezTo>
                    <a:pt x="687" y="237"/>
                    <a:pt x="681" y="237"/>
                    <a:pt x="676" y="237"/>
                  </a:cubicBezTo>
                  <a:lnTo>
                    <a:pt x="676" y="233"/>
                  </a:lnTo>
                  <a:close/>
                  <a:moveTo>
                    <a:pt x="522" y="236"/>
                  </a:moveTo>
                  <a:cubicBezTo>
                    <a:pt x="522" y="232"/>
                    <a:pt x="522" y="232"/>
                    <a:pt x="522" y="232"/>
                  </a:cubicBezTo>
                  <a:cubicBezTo>
                    <a:pt x="527" y="232"/>
                    <a:pt x="532" y="232"/>
                    <a:pt x="537" y="232"/>
                  </a:cubicBezTo>
                  <a:cubicBezTo>
                    <a:pt x="537" y="237"/>
                    <a:pt x="537" y="237"/>
                    <a:pt x="537" y="237"/>
                  </a:cubicBezTo>
                  <a:cubicBezTo>
                    <a:pt x="532" y="237"/>
                    <a:pt x="527" y="237"/>
                    <a:pt x="522" y="236"/>
                  </a:cubicBezTo>
                  <a:close/>
                  <a:moveTo>
                    <a:pt x="707" y="232"/>
                  </a:moveTo>
                  <a:cubicBezTo>
                    <a:pt x="712" y="232"/>
                    <a:pt x="717" y="232"/>
                    <a:pt x="722" y="232"/>
                  </a:cubicBezTo>
                  <a:cubicBezTo>
                    <a:pt x="723" y="236"/>
                    <a:pt x="723" y="236"/>
                    <a:pt x="723" y="236"/>
                  </a:cubicBezTo>
                  <a:cubicBezTo>
                    <a:pt x="717" y="237"/>
                    <a:pt x="712" y="237"/>
                    <a:pt x="707" y="237"/>
                  </a:cubicBezTo>
                  <a:lnTo>
                    <a:pt x="707" y="232"/>
                  </a:lnTo>
                  <a:close/>
                  <a:moveTo>
                    <a:pt x="738" y="232"/>
                  </a:moveTo>
                  <a:cubicBezTo>
                    <a:pt x="743" y="231"/>
                    <a:pt x="748" y="231"/>
                    <a:pt x="753" y="231"/>
                  </a:cubicBezTo>
                  <a:cubicBezTo>
                    <a:pt x="754" y="236"/>
                    <a:pt x="754" y="236"/>
                    <a:pt x="754" y="236"/>
                  </a:cubicBezTo>
                  <a:cubicBezTo>
                    <a:pt x="748" y="236"/>
                    <a:pt x="743" y="236"/>
                    <a:pt x="738" y="236"/>
                  </a:cubicBezTo>
                  <a:lnTo>
                    <a:pt x="738" y="232"/>
                  </a:lnTo>
                  <a:close/>
                  <a:moveTo>
                    <a:pt x="491" y="235"/>
                  </a:moveTo>
                  <a:cubicBezTo>
                    <a:pt x="491" y="231"/>
                    <a:pt x="491" y="231"/>
                    <a:pt x="491" y="231"/>
                  </a:cubicBezTo>
                  <a:cubicBezTo>
                    <a:pt x="496" y="231"/>
                    <a:pt x="501" y="231"/>
                    <a:pt x="506" y="231"/>
                  </a:cubicBezTo>
                  <a:cubicBezTo>
                    <a:pt x="506" y="236"/>
                    <a:pt x="506" y="236"/>
                    <a:pt x="506" y="236"/>
                  </a:cubicBezTo>
                  <a:cubicBezTo>
                    <a:pt x="501" y="236"/>
                    <a:pt x="496" y="236"/>
                    <a:pt x="491" y="235"/>
                  </a:cubicBezTo>
                  <a:close/>
                  <a:moveTo>
                    <a:pt x="769" y="230"/>
                  </a:moveTo>
                  <a:cubicBezTo>
                    <a:pt x="774" y="230"/>
                    <a:pt x="779" y="230"/>
                    <a:pt x="784" y="230"/>
                  </a:cubicBezTo>
                  <a:cubicBezTo>
                    <a:pt x="784" y="234"/>
                    <a:pt x="784" y="234"/>
                    <a:pt x="784" y="234"/>
                  </a:cubicBezTo>
                  <a:cubicBezTo>
                    <a:pt x="779" y="235"/>
                    <a:pt x="774" y="235"/>
                    <a:pt x="769" y="235"/>
                  </a:cubicBezTo>
                  <a:lnTo>
                    <a:pt x="769" y="230"/>
                  </a:lnTo>
                  <a:close/>
                  <a:moveTo>
                    <a:pt x="460" y="234"/>
                  </a:moveTo>
                  <a:cubicBezTo>
                    <a:pt x="460" y="230"/>
                    <a:pt x="460" y="230"/>
                    <a:pt x="460" y="230"/>
                  </a:cubicBezTo>
                  <a:cubicBezTo>
                    <a:pt x="465" y="230"/>
                    <a:pt x="470" y="230"/>
                    <a:pt x="475" y="230"/>
                  </a:cubicBezTo>
                  <a:cubicBezTo>
                    <a:pt x="475" y="235"/>
                    <a:pt x="475" y="235"/>
                    <a:pt x="475" y="235"/>
                  </a:cubicBezTo>
                  <a:cubicBezTo>
                    <a:pt x="470" y="235"/>
                    <a:pt x="465" y="234"/>
                    <a:pt x="460" y="234"/>
                  </a:cubicBezTo>
                  <a:close/>
                  <a:moveTo>
                    <a:pt x="800" y="229"/>
                  </a:moveTo>
                  <a:cubicBezTo>
                    <a:pt x="805" y="229"/>
                    <a:pt x="810" y="229"/>
                    <a:pt x="815" y="228"/>
                  </a:cubicBezTo>
                  <a:cubicBezTo>
                    <a:pt x="815" y="233"/>
                    <a:pt x="815" y="233"/>
                    <a:pt x="815" y="233"/>
                  </a:cubicBezTo>
                  <a:cubicBezTo>
                    <a:pt x="810" y="233"/>
                    <a:pt x="805" y="233"/>
                    <a:pt x="800" y="234"/>
                  </a:cubicBezTo>
                  <a:lnTo>
                    <a:pt x="800" y="229"/>
                  </a:lnTo>
                  <a:close/>
                  <a:moveTo>
                    <a:pt x="429" y="233"/>
                  </a:moveTo>
                  <a:cubicBezTo>
                    <a:pt x="429" y="228"/>
                    <a:pt x="429" y="228"/>
                    <a:pt x="429" y="228"/>
                  </a:cubicBezTo>
                  <a:cubicBezTo>
                    <a:pt x="434" y="229"/>
                    <a:pt x="439" y="229"/>
                    <a:pt x="445" y="229"/>
                  </a:cubicBezTo>
                  <a:cubicBezTo>
                    <a:pt x="444" y="234"/>
                    <a:pt x="444" y="234"/>
                    <a:pt x="444" y="234"/>
                  </a:cubicBezTo>
                  <a:cubicBezTo>
                    <a:pt x="439" y="233"/>
                    <a:pt x="434" y="233"/>
                    <a:pt x="429" y="233"/>
                  </a:cubicBezTo>
                  <a:close/>
                  <a:moveTo>
                    <a:pt x="169" y="230"/>
                  </a:moveTo>
                  <a:cubicBezTo>
                    <a:pt x="172" y="227"/>
                    <a:pt x="175" y="223"/>
                    <a:pt x="178" y="220"/>
                  </a:cubicBezTo>
                  <a:cubicBezTo>
                    <a:pt x="182" y="223"/>
                    <a:pt x="182" y="223"/>
                    <a:pt x="182" y="223"/>
                  </a:cubicBezTo>
                  <a:cubicBezTo>
                    <a:pt x="179" y="226"/>
                    <a:pt x="176" y="230"/>
                    <a:pt x="173" y="233"/>
                  </a:cubicBezTo>
                  <a:lnTo>
                    <a:pt x="169" y="230"/>
                  </a:lnTo>
                  <a:close/>
                  <a:moveTo>
                    <a:pt x="830" y="227"/>
                  </a:moveTo>
                  <a:cubicBezTo>
                    <a:pt x="836" y="227"/>
                    <a:pt x="841" y="227"/>
                    <a:pt x="846" y="227"/>
                  </a:cubicBezTo>
                  <a:cubicBezTo>
                    <a:pt x="846" y="231"/>
                    <a:pt x="846" y="231"/>
                    <a:pt x="846" y="231"/>
                  </a:cubicBezTo>
                  <a:cubicBezTo>
                    <a:pt x="841" y="231"/>
                    <a:pt x="836" y="232"/>
                    <a:pt x="831" y="232"/>
                  </a:cubicBezTo>
                  <a:lnTo>
                    <a:pt x="830" y="227"/>
                  </a:lnTo>
                  <a:close/>
                  <a:moveTo>
                    <a:pt x="398" y="231"/>
                  </a:moveTo>
                  <a:cubicBezTo>
                    <a:pt x="398" y="226"/>
                    <a:pt x="398" y="226"/>
                    <a:pt x="398" y="226"/>
                  </a:cubicBezTo>
                  <a:cubicBezTo>
                    <a:pt x="403" y="227"/>
                    <a:pt x="409" y="227"/>
                    <a:pt x="414" y="227"/>
                  </a:cubicBezTo>
                  <a:cubicBezTo>
                    <a:pt x="413" y="232"/>
                    <a:pt x="413" y="232"/>
                    <a:pt x="413" y="232"/>
                  </a:cubicBezTo>
                  <a:cubicBezTo>
                    <a:pt x="408" y="232"/>
                    <a:pt x="403" y="231"/>
                    <a:pt x="398" y="231"/>
                  </a:cubicBezTo>
                  <a:close/>
                  <a:moveTo>
                    <a:pt x="861" y="226"/>
                  </a:moveTo>
                  <a:cubicBezTo>
                    <a:pt x="866" y="225"/>
                    <a:pt x="872" y="225"/>
                    <a:pt x="877" y="224"/>
                  </a:cubicBezTo>
                  <a:cubicBezTo>
                    <a:pt x="877" y="229"/>
                    <a:pt x="877" y="229"/>
                    <a:pt x="877" y="229"/>
                  </a:cubicBezTo>
                  <a:cubicBezTo>
                    <a:pt x="872" y="229"/>
                    <a:pt x="867" y="230"/>
                    <a:pt x="862" y="230"/>
                  </a:cubicBezTo>
                  <a:lnTo>
                    <a:pt x="861" y="226"/>
                  </a:lnTo>
                  <a:close/>
                  <a:moveTo>
                    <a:pt x="367" y="229"/>
                  </a:moveTo>
                  <a:cubicBezTo>
                    <a:pt x="368" y="224"/>
                    <a:pt x="368" y="224"/>
                    <a:pt x="368" y="224"/>
                  </a:cubicBezTo>
                  <a:cubicBezTo>
                    <a:pt x="373" y="225"/>
                    <a:pt x="378" y="225"/>
                    <a:pt x="383" y="225"/>
                  </a:cubicBezTo>
                  <a:cubicBezTo>
                    <a:pt x="382" y="230"/>
                    <a:pt x="382" y="230"/>
                    <a:pt x="382" y="230"/>
                  </a:cubicBezTo>
                  <a:cubicBezTo>
                    <a:pt x="377" y="229"/>
                    <a:pt x="372" y="229"/>
                    <a:pt x="367" y="229"/>
                  </a:cubicBezTo>
                  <a:close/>
                  <a:moveTo>
                    <a:pt x="892" y="223"/>
                  </a:moveTo>
                  <a:cubicBezTo>
                    <a:pt x="897" y="223"/>
                    <a:pt x="902" y="222"/>
                    <a:pt x="907" y="222"/>
                  </a:cubicBezTo>
                  <a:cubicBezTo>
                    <a:pt x="908" y="226"/>
                    <a:pt x="908" y="226"/>
                    <a:pt x="908" y="226"/>
                  </a:cubicBezTo>
                  <a:cubicBezTo>
                    <a:pt x="903" y="227"/>
                    <a:pt x="898" y="227"/>
                    <a:pt x="892" y="228"/>
                  </a:cubicBezTo>
                  <a:lnTo>
                    <a:pt x="892" y="223"/>
                  </a:lnTo>
                  <a:close/>
                  <a:moveTo>
                    <a:pt x="336" y="226"/>
                  </a:moveTo>
                  <a:cubicBezTo>
                    <a:pt x="337" y="222"/>
                    <a:pt x="337" y="222"/>
                    <a:pt x="337" y="222"/>
                  </a:cubicBezTo>
                  <a:cubicBezTo>
                    <a:pt x="342" y="222"/>
                    <a:pt x="347" y="223"/>
                    <a:pt x="352" y="223"/>
                  </a:cubicBezTo>
                  <a:cubicBezTo>
                    <a:pt x="352" y="227"/>
                    <a:pt x="352" y="227"/>
                    <a:pt x="352" y="227"/>
                  </a:cubicBezTo>
                  <a:cubicBezTo>
                    <a:pt x="346" y="227"/>
                    <a:pt x="341" y="227"/>
                    <a:pt x="336" y="226"/>
                  </a:cubicBezTo>
                  <a:close/>
                  <a:moveTo>
                    <a:pt x="923" y="221"/>
                  </a:moveTo>
                  <a:cubicBezTo>
                    <a:pt x="928" y="220"/>
                    <a:pt x="933" y="220"/>
                    <a:pt x="938" y="219"/>
                  </a:cubicBezTo>
                  <a:cubicBezTo>
                    <a:pt x="939" y="223"/>
                    <a:pt x="939" y="223"/>
                    <a:pt x="939" y="223"/>
                  </a:cubicBezTo>
                  <a:cubicBezTo>
                    <a:pt x="934" y="224"/>
                    <a:pt x="928" y="225"/>
                    <a:pt x="923" y="225"/>
                  </a:cubicBezTo>
                  <a:lnTo>
                    <a:pt x="923" y="221"/>
                  </a:lnTo>
                  <a:close/>
                  <a:moveTo>
                    <a:pt x="305" y="223"/>
                  </a:moveTo>
                  <a:cubicBezTo>
                    <a:pt x="306" y="219"/>
                    <a:pt x="306" y="219"/>
                    <a:pt x="306" y="219"/>
                  </a:cubicBezTo>
                  <a:cubicBezTo>
                    <a:pt x="311" y="219"/>
                    <a:pt x="316" y="220"/>
                    <a:pt x="321" y="220"/>
                  </a:cubicBezTo>
                  <a:cubicBezTo>
                    <a:pt x="321" y="225"/>
                    <a:pt x="321" y="225"/>
                    <a:pt x="321" y="225"/>
                  </a:cubicBezTo>
                  <a:cubicBezTo>
                    <a:pt x="316" y="224"/>
                    <a:pt x="311" y="224"/>
                    <a:pt x="305" y="223"/>
                  </a:cubicBezTo>
                  <a:close/>
                  <a:moveTo>
                    <a:pt x="1462" y="216"/>
                  </a:moveTo>
                  <a:cubicBezTo>
                    <a:pt x="1465" y="212"/>
                    <a:pt x="1465" y="212"/>
                    <a:pt x="1465" y="212"/>
                  </a:cubicBezTo>
                  <a:cubicBezTo>
                    <a:pt x="1469" y="214"/>
                    <a:pt x="1473" y="217"/>
                    <a:pt x="1477" y="220"/>
                  </a:cubicBezTo>
                  <a:cubicBezTo>
                    <a:pt x="1474" y="223"/>
                    <a:pt x="1474" y="223"/>
                    <a:pt x="1474" y="223"/>
                  </a:cubicBezTo>
                  <a:cubicBezTo>
                    <a:pt x="1470" y="221"/>
                    <a:pt x="1466" y="218"/>
                    <a:pt x="1462" y="216"/>
                  </a:cubicBezTo>
                  <a:close/>
                  <a:moveTo>
                    <a:pt x="953" y="217"/>
                  </a:moveTo>
                  <a:cubicBezTo>
                    <a:pt x="959" y="217"/>
                    <a:pt x="964" y="216"/>
                    <a:pt x="969" y="216"/>
                  </a:cubicBezTo>
                  <a:cubicBezTo>
                    <a:pt x="969" y="220"/>
                    <a:pt x="969" y="220"/>
                    <a:pt x="969" y="220"/>
                  </a:cubicBezTo>
                  <a:cubicBezTo>
                    <a:pt x="964" y="221"/>
                    <a:pt x="959" y="221"/>
                    <a:pt x="954" y="222"/>
                  </a:cubicBezTo>
                  <a:lnTo>
                    <a:pt x="953" y="217"/>
                  </a:lnTo>
                  <a:close/>
                  <a:moveTo>
                    <a:pt x="275" y="219"/>
                  </a:moveTo>
                  <a:cubicBezTo>
                    <a:pt x="276" y="215"/>
                    <a:pt x="276" y="215"/>
                    <a:pt x="276" y="215"/>
                  </a:cubicBezTo>
                  <a:cubicBezTo>
                    <a:pt x="281" y="216"/>
                    <a:pt x="286" y="216"/>
                    <a:pt x="291" y="217"/>
                  </a:cubicBezTo>
                  <a:cubicBezTo>
                    <a:pt x="290" y="221"/>
                    <a:pt x="290" y="221"/>
                    <a:pt x="290" y="221"/>
                  </a:cubicBezTo>
                  <a:cubicBezTo>
                    <a:pt x="285" y="221"/>
                    <a:pt x="280" y="220"/>
                    <a:pt x="275" y="219"/>
                  </a:cubicBezTo>
                  <a:close/>
                  <a:moveTo>
                    <a:pt x="984" y="213"/>
                  </a:moveTo>
                  <a:cubicBezTo>
                    <a:pt x="989" y="213"/>
                    <a:pt x="994" y="212"/>
                    <a:pt x="999" y="211"/>
                  </a:cubicBezTo>
                  <a:cubicBezTo>
                    <a:pt x="1000" y="216"/>
                    <a:pt x="1000" y="216"/>
                    <a:pt x="1000" y="216"/>
                  </a:cubicBezTo>
                  <a:cubicBezTo>
                    <a:pt x="995" y="216"/>
                    <a:pt x="990" y="217"/>
                    <a:pt x="985" y="218"/>
                  </a:cubicBezTo>
                  <a:lnTo>
                    <a:pt x="984" y="213"/>
                  </a:lnTo>
                  <a:close/>
                  <a:moveTo>
                    <a:pt x="244" y="215"/>
                  </a:moveTo>
                  <a:cubicBezTo>
                    <a:pt x="245" y="211"/>
                    <a:pt x="245" y="211"/>
                    <a:pt x="245" y="211"/>
                  </a:cubicBezTo>
                  <a:cubicBezTo>
                    <a:pt x="250" y="212"/>
                    <a:pt x="255" y="212"/>
                    <a:pt x="260" y="213"/>
                  </a:cubicBezTo>
                  <a:cubicBezTo>
                    <a:pt x="259" y="218"/>
                    <a:pt x="259" y="218"/>
                    <a:pt x="259" y="218"/>
                  </a:cubicBezTo>
                  <a:cubicBezTo>
                    <a:pt x="254" y="217"/>
                    <a:pt x="249" y="216"/>
                    <a:pt x="244" y="215"/>
                  </a:cubicBezTo>
                  <a:close/>
                  <a:moveTo>
                    <a:pt x="1014" y="209"/>
                  </a:moveTo>
                  <a:cubicBezTo>
                    <a:pt x="1019" y="208"/>
                    <a:pt x="1025" y="207"/>
                    <a:pt x="1029" y="206"/>
                  </a:cubicBezTo>
                  <a:cubicBezTo>
                    <a:pt x="1030" y="210"/>
                    <a:pt x="1030" y="210"/>
                    <a:pt x="1030" y="210"/>
                  </a:cubicBezTo>
                  <a:cubicBezTo>
                    <a:pt x="1026" y="211"/>
                    <a:pt x="1021" y="212"/>
                    <a:pt x="1015" y="213"/>
                  </a:cubicBezTo>
                  <a:lnTo>
                    <a:pt x="1014" y="209"/>
                  </a:lnTo>
                  <a:close/>
                  <a:moveTo>
                    <a:pt x="214" y="211"/>
                  </a:moveTo>
                  <a:cubicBezTo>
                    <a:pt x="215" y="206"/>
                    <a:pt x="215" y="206"/>
                    <a:pt x="215" y="206"/>
                  </a:cubicBezTo>
                  <a:cubicBezTo>
                    <a:pt x="220" y="207"/>
                    <a:pt x="225" y="208"/>
                    <a:pt x="230" y="209"/>
                  </a:cubicBezTo>
                  <a:cubicBezTo>
                    <a:pt x="229" y="213"/>
                    <a:pt x="229" y="213"/>
                    <a:pt x="229" y="213"/>
                  </a:cubicBezTo>
                  <a:cubicBezTo>
                    <a:pt x="224" y="212"/>
                    <a:pt x="219" y="211"/>
                    <a:pt x="214" y="211"/>
                  </a:cubicBezTo>
                  <a:close/>
                  <a:moveTo>
                    <a:pt x="187" y="209"/>
                  </a:moveTo>
                  <a:cubicBezTo>
                    <a:pt x="188" y="208"/>
                    <a:pt x="189" y="207"/>
                    <a:pt x="190" y="206"/>
                  </a:cubicBezTo>
                  <a:cubicBezTo>
                    <a:pt x="188" y="206"/>
                    <a:pt x="185" y="205"/>
                    <a:pt x="183" y="205"/>
                  </a:cubicBezTo>
                  <a:cubicBezTo>
                    <a:pt x="185" y="200"/>
                    <a:pt x="185" y="200"/>
                    <a:pt x="185" y="200"/>
                  </a:cubicBezTo>
                  <a:cubicBezTo>
                    <a:pt x="187" y="201"/>
                    <a:pt x="190" y="202"/>
                    <a:pt x="193" y="202"/>
                  </a:cubicBezTo>
                  <a:cubicBezTo>
                    <a:pt x="194" y="201"/>
                    <a:pt x="195" y="199"/>
                    <a:pt x="196" y="198"/>
                  </a:cubicBezTo>
                  <a:cubicBezTo>
                    <a:pt x="200" y="201"/>
                    <a:pt x="200" y="201"/>
                    <a:pt x="200" y="201"/>
                  </a:cubicBezTo>
                  <a:cubicBezTo>
                    <a:pt x="200" y="201"/>
                    <a:pt x="199" y="202"/>
                    <a:pt x="198" y="203"/>
                  </a:cubicBezTo>
                  <a:cubicBezTo>
                    <a:pt x="199" y="203"/>
                    <a:pt x="199" y="203"/>
                    <a:pt x="200" y="203"/>
                  </a:cubicBezTo>
                  <a:cubicBezTo>
                    <a:pt x="198" y="208"/>
                    <a:pt x="198" y="208"/>
                    <a:pt x="198" y="208"/>
                  </a:cubicBezTo>
                  <a:cubicBezTo>
                    <a:pt x="197" y="208"/>
                    <a:pt x="196" y="207"/>
                    <a:pt x="195" y="207"/>
                  </a:cubicBezTo>
                  <a:cubicBezTo>
                    <a:pt x="194" y="209"/>
                    <a:pt x="193" y="210"/>
                    <a:pt x="192" y="212"/>
                  </a:cubicBezTo>
                  <a:lnTo>
                    <a:pt x="187" y="209"/>
                  </a:lnTo>
                  <a:close/>
                  <a:moveTo>
                    <a:pt x="1435" y="202"/>
                  </a:moveTo>
                  <a:cubicBezTo>
                    <a:pt x="1438" y="198"/>
                    <a:pt x="1438" y="198"/>
                    <a:pt x="1438" y="198"/>
                  </a:cubicBezTo>
                  <a:cubicBezTo>
                    <a:pt x="1442" y="200"/>
                    <a:pt x="1447" y="202"/>
                    <a:pt x="1451" y="204"/>
                  </a:cubicBezTo>
                  <a:cubicBezTo>
                    <a:pt x="1449" y="208"/>
                    <a:pt x="1449" y="208"/>
                    <a:pt x="1449" y="208"/>
                  </a:cubicBezTo>
                  <a:cubicBezTo>
                    <a:pt x="1444" y="206"/>
                    <a:pt x="1440" y="204"/>
                    <a:pt x="1435" y="202"/>
                  </a:cubicBezTo>
                  <a:close/>
                  <a:moveTo>
                    <a:pt x="1044" y="203"/>
                  </a:moveTo>
                  <a:cubicBezTo>
                    <a:pt x="1046" y="202"/>
                    <a:pt x="1047" y="202"/>
                    <a:pt x="1048" y="202"/>
                  </a:cubicBezTo>
                  <a:cubicBezTo>
                    <a:pt x="1051" y="201"/>
                    <a:pt x="1055" y="200"/>
                    <a:pt x="1059" y="199"/>
                  </a:cubicBezTo>
                  <a:cubicBezTo>
                    <a:pt x="1059" y="199"/>
                    <a:pt x="1059" y="199"/>
                    <a:pt x="1059" y="199"/>
                  </a:cubicBezTo>
                  <a:cubicBezTo>
                    <a:pt x="1060" y="203"/>
                    <a:pt x="1060" y="203"/>
                    <a:pt x="1060" y="203"/>
                  </a:cubicBezTo>
                  <a:cubicBezTo>
                    <a:pt x="1060" y="203"/>
                    <a:pt x="1060" y="203"/>
                    <a:pt x="1060" y="203"/>
                  </a:cubicBezTo>
                  <a:cubicBezTo>
                    <a:pt x="1056" y="204"/>
                    <a:pt x="1053" y="205"/>
                    <a:pt x="1050" y="206"/>
                  </a:cubicBezTo>
                  <a:cubicBezTo>
                    <a:pt x="1048" y="206"/>
                    <a:pt x="1047" y="207"/>
                    <a:pt x="1045" y="207"/>
                  </a:cubicBezTo>
                  <a:lnTo>
                    <a:pt x="1044" y="203"/>
                  </a:lnTo>
                  <a:close/>
                  <a:moveTo>
                    <a:pt x="153" y="198"/>
                  </a:moveTo>
                  <a:cubicBezTo>
                    <a:pt x="155" y="194"/>
                    <a:pt x="155" y="194"/>
                    <a:pt x="155" y="194"/>
                  </a:cubicBezTo>
                  <a:cubicBezTo>
                    <a:pt x="160" y="195"/>
                    <a:pt x="165" y="196"/>
                    <a:pt x="170" y="197"/>
                  </a:cubicBezTo>
                  <a:cubicBezTo>
                    <a:pt x="168" y="202"/>
                    <a:pt x="168" y="202"/>
                    <a:pt x="168" y="202"/>
                  </a:cubicBezTo>
                  <a:cubicBezTo>
                    <a:pt x="163" y="200"/>
                    <a:pt x="158" y="199"/>
                    <a:pt x="153" y="198"/>
                  </a:cubicBezTo>
                  <a:close/>
                  <a:moveTo>
                    <a:pt x="1074" y="195"/>
                  </a:moveTo>
                  <a:cubicBezTo>
                    <a:pt x="1079" y="194"/>
                    <a:pt x="1084" y="192"/>
                    <a:pt x="1089" y="191"/>
                  </a:cubicBezTo>
                  <a:cubicBezTo>
                    <a:pt x="1090" y="196"/>
                    <a:pt x="1090" y="196"/>
                    <a:pt x="1090" y="196"/>
                  </a:cubicBezTo>
                  <a:cubicBezTo>
                    <a:pt x="1085" y="197"/>
                    <a:pt x="1080" y="198"/>
                    <a:pt x="1075" y="199"/>
                  </a:cubicBezTo>
                  <a:lnTo>
                    <a:pt x="1074" y="195"/>
                  </a:lnTo>
                  <a:close/>
                  <a:moveTo>
                    <a:pt x="1408" y="191"/>
                  </a:moveTo>
                  <a:cubicBezTo>
                    <a:pt x="1409" y="187"/>
                    <a:pt x="1409" y="187"/>
                    <a:pt x="1409" y="187"/>
                  </a:cubicBezTo>
                  <a:cubicBezTo>
                    <a:pt x="1414" y="188"/>
                    <a:pt x="1419" y="190"/>
                    <a:pt x="1424" y="192"/>
                  </a:cubicBezTo>
                  <a:cubicBezTo>
                    <a:pt x="1422" y="196"/>
                    <a:pt x="1422" y="196"/>
                    <a:pt x="1422" y="196"/>
                  </a:cubicBezTo>
                  <a:cubicBezTo>
                    <a:pt x="1417" y="194"/>
                    <a:pt x="1412" y="192"/>
                    <a:pt x="1408" y="191"/>
                  </a:cubicBezTo>
                  <a:close/>
                  <a:moveTo>
                    <a:pt x="124" y="190"/>
                  </a:moveTo>
                  <a:cubicBezTo>
                    <a:pt x="126" y="185"/>
                    <a:pt x="126" y="185"/>
                    <a:pt x="126" y="185"/>
                  </a:cubicBezTo>
                  <a:cubicBezTo>
                    <a:pt x="130" y="187"/>
                    <a:pt x="135" y="188"/>
                    <a:pt x="140" y="190"/>
                  </a:cubicBezTo>
                  <a:cubicBezTo>
                    <a:pt x="138" y="194"/>
                    <a:pt x="138" y="194"/>
                    <a:pt x="138" y="194"/>
                  </a:cubicBezTo>
                  <a:cubicBezTo>
                    <a:pt x="133" y="193"/>
                    <a:pt x="128" y="191"/>
                    <a:pt x="124" y="190"/>
                  </a:cubicBezTo>
                  <a:close/>
                  <a:moveTo>
                    <a:pt x="1104" y="188"/>
                  </a:moveTo>
                  <a:cubicBezTo>
                    <a:pt x="1109" y="186"/>
                    <a:pt x="1114" y="185"/>
                    <a:pt x="1119" y="184"/>
                  </a:cubicBezTo>
                  <a:cubicBezTo>
                    <a:pt x="1120" y="189"/>
                    <a:pt x="1120" y="189"/>
                    <a:pt x="1120" y="189"/>
                  </a:cubicBezTo>
                  <a:cubicBezTo>
                    <a:pt x="1115" y="190"/>
                    <a:pt x="1110" y="191"/>
                    <a:pt x="1105" y="192"/>
                  </a:cubicBezTo>
                  <a:lnTo>
                    <a:pt x="1104" y="188"/>
                  </a:lnTo>
                  <a:close/>
                  <a:moveTo>
                    <a:pt x="204" y="187"/>
                  </a:moveTo>
                  <a:cubicBezTo>
                    <a:pt x="206" y="183"/>
                    <a:pt x="208" y="179"/>
                    <a:pt x="210" y="175"/>
                  </a:cubicBezTo>
                  <a:cubicBezTo>
                    <a:pt x="215" y="176"/>
                    <a:pt x="215" y="176"/>
                    <a:pt x="215" y="176"/>
                  </a:cubicBezTo>
                  <a:cubicBezTo>
                    <a:pt x="213" y="181"/>
                    <a:pt x="211" y="185"/>
                    <a:pt x="208" y="189"/>
                  </a:cubicBezTo>
                  <a:lnTo>
                    <a:pt x="204" y="187"/>
                  </a:lnTo>
                  <a:close/>
                  <a:moveTo>
                    <a:pt x="1378" y="182"/>
                  </a:moveTo>
                  <a:cubicBezTo>
                    <a:pt x="1380" y="178"/>
                    <a:pt x="1380" y="178"/>
                    <a:pt x="1380" y="178"/>
                  </a:cubicBezTo>
                  <a:cubicBezTo>
                    <a:pt x="1385" y="179"/>
                    <a:pt x="1390" y="181"/>
                    <a:pt x="1395" y="182"/>
                  </a:cubicBezTo>
                  <a:cubicBezTo>
                    <a:pt x="1393" y="186"/>
                    <a:pt x="1393" y="186"/>
                    <a:pt x="1393" y="186"/>
                  </a:cubicBezTo>
                  <a:cubicBezTo>
                    <a:pt x="1388" y="185"/>
                    <a:pt x="1383" y="184"/>
                    <a:pt x="1378" y="182"/>
                  </a:cubicBezTo>
                  <a:close/>
                  <a:moveTo>
                    <a:pt x="1134" y="181"/>
                  </a:moveTo>
                  <a:cubicBezTo>
                    <a:pt x="1139" y="180"/>
                    <a:pt x="1144" y="179"/>
                    <a:pt x="1149" y="178"/>
                  </a:cubicBezTo>
                  <a:cubicBezTo>
                    <a:pt x="1150" y="183"/>
                    <a:pt x="1150" y="183"/>
                    <a:pt x="1150" y="183"/>
                  </a:cubicBezTo>
                  <a:cubicBezTo>
                    <a:pt x="1145" y="184"/>
                    <a:pt x="1140" y="185"/>
                    <a:pt x="1135" y="186"/>
                  </a:cubicBezTo>
                  <a:lnTo>
                    <a:pt x="1134" y="181"/>
                  </a:lnTo>
                  <a:close/>
                  <a:moveTo>
                    <a:pt x="95" y="179"/>
                  </a:moveTo>
                  <a:cubicBezTo>
                    <a:pt x="97" y="175"/>
                    <a:pt x="97" y="175"/>
                    <a:pt x="97" y="175"/>
                  </a:cubicBezTo>
                  <a:cubicBezTo>
                    <a:pt x="102" y="177"/>
                    <a:pt x="106" y="179"/>
                    <a:pt x="111" y="181"/>
                  </a:cubicBezTo>
                  <a:cubicBezTo>
                    <a:pt x="109" y="185"/>
                    <a:pt x="109" y="185"/>
                    <a:pt x="109" y="185"/>
                  </a:cubicBezTo>
                  <a:cubicBezTo>
                    <a:pt x="104" y="183"/>
                    <a:pt x="99" y="181"/>
                    <a:pt x="95" y="179"/>
                  </a:cubicBezTo>
                  <a:close/>
                  <a:moveTo>
                    <a:pt x="1164" y="176"/>
                  </a:moveTo>
                  <a:cubicBezTo>
                    <a:pt x="1169" y="175"/>
                    <a:pt x="1174" y="174"/>
                    <a:pt x="1179" y="173"/>
                  </a:cubicBezTo>
                  <a:cubicBezTo>
                    <a:pt x="1180" y="178"/>
                    <a:pt x="1180" y="178"/>
                    <a:pt x="1180" y="178"/>
                  </a:cubicBezTo>
                  <a:cubicBezTo>
                    <a:pt x="1175" y="179"/>
                    <a:pt x="1170" y="179"/>
                    <a:pt x="1165" y="180"/>
                  </a:cubicBezTo>
                  <a:lnTo>
                    <a:pt x="1164" y="176"/>
                  </a:lnTo>
                  <a:close/>
                  <a:moveTo>
                    <a:pt x="1349" y="176"/>
                  </a:moveTo>
                  <a:cubicBezTo>
                    <a:pt x="1349" y="172"/>
                    <a:pt x="1349" y="172"/>
                    <a:pt x="1349" y="172"/>
                  </a:cubicBezTo>
                  <a:cubicBezTo>
                    <a:pt x="1355" y="173"/>
                    <a:pt x="1360" y="174"/>
                    <a:pt x="1365" y="175"/>
                  </a:cubicBezTo>
                  <a:cubicBezTo>
                    <a:pt x="1364" y="179"/>
                    <a:pt x="1364" y="179"/>
                    <a:pt x="1364" y="179"/>
                  </a:cubicBezTo>
                  <a:cubicBezTo>
                    <a:pt x="1359" y="178"/>
                    <a:pt x="1354" y="177"/>
                    <a:pt x="1349" y="176"/>
                  </a:cubicBezTo>
                  <a:close/>
                  <a:moveTo>
                    <a:pt x="1195" y="171"/>
                  </a:moveTo>
                  <a:cubicBezTo>
                    <a:pt x="1200" y="171"/>
                    <a:pt x="1205" y="170"/>
                    <a:pt x="1210" y="170"/>
                  </a:cubicBezTo>
                  <a:cubicBezTo>
                    <a:pt x="1211" y="174"/>
                    <a:pt x="1211" y="174"/>
                    <a:pt x="1211" y="174"/>
                  </a:cubicBezTo>
                  <a:cubicBezTo>
                    <a:pt x="1206" y="175"/>
                    <a:pt x="1200" y="175"/>
                    <a:pt x="1195" y="176"/>
                  </a:cubicBezTo>
                  <a:lnTo>
                    <a:pt x="1195" y="171"/>
                  </a:lnTo>
                  <a:close/>
                  <a:moveTo>
                    <a:pt x="1318" y="173"/>
                  </a:moveTo>
                  <a:cubicBezTo>
                    <a:pt x="1319" y="168"/>
                    <a:pt x="1319" y="168"/>
                    <a:pt x="1319" y="168"/>
                  </a:cubicBezTo>
                  <a:cubicBezTo>
                    <a:pt x="1324" y="169"/>
                    <a:pt x="1329" y="169"/>
                    <a:pt x="1334" y="170"/>
                  </a:cubicBezTo>
                  <a:cubicBezTo>
                    <a:pt x="1333" y="174"/>
                    <a:pt x="1333" y="174"/>
                    <a:pt x="1333" y="174"/>
                  </a:cubicBezTo>
                  <a:cubicBezTo>
                    <a:pt x="1328" y="174"/>
                    <a:pt x="1323" y="173"/>
                    <a:pt x="1318" y="173"/>
                  </a:cubicBezTo>
                  <a:close/>
                  <a:moveTo>
                    <a:pt x="1225" y="168"/>
                  </a:moveTo>
                  <a:cubicBezTo>
                    <a:pt x="1231" y="168"/>
                    <a:pt x="1236" y="168"/>
                    <a:pt x="1241" y="167"/>
                  </a:cubicBezTo>
                  <a:cubicBezTo>
                    <a:pt x="1241" y="172"/>
                    <a:pt x="1241" y="172"/>
                    <a:pt x="1241" y="172"/>
                  </a:cubicBezTo>
                  <a:cubicBezTo>
                    <a:pt x="1236" y="172"/>
                    <a:pt x="1231" y="172"/>
                    <a:pt x="1226" y="173"/>
                  </a:cubicBezTo>
                  <a:lnTo>
                    <a:pt x="1225" y="168"/>
                  </a:lnTo>
                  <a:close/>
                  <a:moveTo>
                    <a:pt x="68" y="165"/>
                  </a:moveTo>
                  <a:cubicBezTo>
                    <a:pt x="72" y="161"/>
                    <a:pt x="72" y="161"/>
                    <a:pt x="72" y="161"/>
                  </a:cubicBezTo>
                  <a:cubicBezTo>
                    <a:pt x="75" y="164"/>
                    <a:pt x="79" y="166"/>
                    <a:pt x="84" y="169"/>
                  </a:cubicBezTo>
                  <a:cubicBezTo>
                    <a:pt x="81" y="173"/>
                    <a:pt x="81" y="173"/>
                    <a:pt x="81" y="173"/>
                  </a:cubicBezTo>
                  <a:cubicBezTo>
                    <a:pt x="77" y="170"/>
                    <a:pt x="72" y="167"/>
                    <a:pt x="68" y="165"/>
                  </a:cubicBezTo>
                  <a:close/>
                  <a:moveTo>
                    <a:pt x="1287" y="171"/>
                  </a:moveTo>
                  <a:cubicBezTo>
                    <a:pt x="1288" y="167"/>
                    <a:pt x="1288" y="167"/>
                    <a:pt x="1288" y="167"/>
                  </a:cubicBezTo>
                  <a:cubicBezTo>
                    <a:pt x="1293" y="167"/>
                    <a:pt x="1298" y="167"/>
                    <a:pt x="1303" y="167"/>
                  </a:cubicBezTo>
                  <a:cubicBezTo>
                    <a:pt x="1303" y="172"/>
                    <a:pt x="1303" y="172"/>
                    <a:pt x="1303" y="172"/>
                  </a:cubicBezTo>
                  <a:cubicBezTo>
                    <a:pt x="1298" y="171"/>
                    <a:pt x="1293" y="171"/>
                    <a:pt x="1287" y="171"/>
                  </a:cubicBezTo>
                  <a:close/>
                  <a:moveTo>
                    <a:pt x="1256" y="167"/>
                  </a:moveTo>
                  <a:cubicBezTo>
                    <a:pt x="1262" y="166"/>
                    <a:pt x="1267" y="166"/>
                    <a:pt x="1272" y="166"/>
                  </a:cubicBezTo>
                  <a:cubicBezTo>
                    <a:pt x="1272" y="171"/>
                    <a:pt x="1272" y="171"/>
                    <a:pt x="1272" y="171"/>
                  </a:cubicBezTo>
                  <a:cubicBezTo>
                    <a:pt x="1267" y="171"/>
                    <a:pt x="1262" y="171"/>
                    <a:pt x="1257" y="171"/>
                  </a:cubicBezTo>
                  <a:lnTo>
                    <a:pt x="1256" y="167"/>
                  </a:lnTo>
                  <a:close/>
                  <a:moveTo>
                    <a:pt x="215" y="162"/>
                  </a:moveTo>
                  <a:cubicBezTo>
                    <a:pt x="216" y="158"/>
                    <a:pt x="217" y="154"/>
                    <a:pt x="219" y="149"/>
                  </a:cubicBezTo>
                  <a:cubicBezTo>
                    <a:pt x="224" y="150"/>
                    <a:pt x="224" y="150"/>
                    <a:pt x="224" y="150"/>
                  </a:cubicBezTo>
                  <a:cubicBezTo>
                    <a:pt x="222" y="155"/>
                    <a:pt x="221" y="159"/>
                    <a:pt x="220" y="163"/>
                  </a:cubicBezTo>
                  <a:lnTo>
                    <a:pt x="215" y="162"/>
                  </a:lnTo>
                  <a:close/>
                  <a:moveTo>
                    <a:pt x="48" y="145"/>
                  </a:moveTo>
                  <a:cubicBezTo>
                    <a:pt x="48" y="144"/>
                    <a:pt x="48" y="144"/>
                    <a:pt x="48" y="144"/>
                  </a:cubicBezTo>
                  <a:cubicBezTo>
                    <a:pt x="52" y="142"/>
                    <a:pt x="52" y="142"/>
                    <a:pt x="52" y="142"/>
                  </a:cubicBezTo>
                  <a:cubicBezTo>
                    <a:pt x="53" y="143"/>
                    <a:pt x="53" y="143"/>
                    <a:pt x="53" y="143"/>
                  </a:cubicBezTo>
                  <a:cubicBezTo>
                    <a:pt x="55" y="146"/>
                    <a:pt x="57" y="149"/>
                    <a:pt x="61" y="153"/>
                  </a:cubicBezTo>
                  <a:cubicBezTo>
                    <a:pt x="57" y="156"/>
                    <a:pt x="57" y="156"/>
                    <a:pt x="57" y="156"/>
                  </a:cubicBezTo>
                  <a:cubicBezTo>
                    <a:pt x="53" y="152"/>
                    <a:pt x="50" y="148"/>
                    <a:pt x="48" y="145"/>
                  </a:cubicBezTo>
                  <a:close/>
                  <a:moveTo>
                    <a:pt x="221" y="136"/>
                  </a:moveTo>
                  <a:cubicBezTo>
                    <a:pt x="222" y="132"/>
                    <a:pt x="223" y="127"/>
                    <a:pt x="223" y="123"/>
                  </a:cubicBezTo>
                  <a:cubicBezTo>
                    <a:pt x="228" y="123"/>
                    <a:pt x="228" y="123"/>
                    <a:pt x="228" y="123"/>
                  </a:cubicBezTo>
                  <a:cubicBezTo>
                    <a:pt x="228" y="128"/>
                    <a:pt x="227" y="132"/>
                    <a:pt x="226" y="137"/>
                  </a:cubicBezTo>
                  <a:lnTo>
                    <a:pt x="221" y="136"/>
                  </a:lnTo>
                  <a:close/>
                  <a:moveTo>
                    <a:pt x="36" y="119"/>
                  </a:moveTo>
                  <a:cubicBezTo>
                    <a:pt x="41" y="117"/>
                    <a:pt x="41" y="117"/>
                    <a:pt x="41" y="117"/>
                  </a:cubicBezTo>
                  <a:cubicBezTo>
                    <a:pt x="42" y="122"/>
                    <a:pt x="44" y="126"/>
                    <a:pt x="46" y="130"/>
                  </a:cubicBezTo>
                  <a:cubicBezTo>
                    <a:pt x="41" y="132"/>
                    <a:pt x="41" y="132"/>
                    <a:pt x="41" y="132"/>
                  </a:cubicBezTo>
                  <a:cubicBezTo>
                    <a:pt x="39" y="127"/>
                    <a:pt x="38" y="123"/>
                    <a:pt x="36" y="119"/>
                  </a:cubicBezTo>
                  <a:close/>
                  <a:moveTo>
                    <a:pt x="224" y="110"/>
                  </a:moveTo>
                  <a:cubicBezTo>
                    <a:pt x="224" y="109"/>
                    <a:pt x="224" y="107"/>
                    <a:pt x="224" y="106"/>
                  </a:cubicBezTo>
                  <a:cubicBezTo>
                    <a:pt x="224" y="103"/>
                    <a:pt x="224" y="100"/>
                    <a:pt x="224" y="96"/>
                  </a:cubicBezTo>
                  <a:cubicBezTo>
                    <a:pt x="229" y="96"/>
                    <a:pt x="229" y="96"/>
                    <a:pt x="229" y="96"/>
                  </a:cubicBezTo>
                  <a:cubicBezTo>
                    <a:pt x="229" y="100"/>
                    <a:pt x="229" y="103"/>
                    <a:pt x="229" y="106"/>
                  </a:cubicBezTo>
                  <a:cubicBezTo>
                    <a:pt x="229" y="107"/>
                    <a:pt x="229" y="109"/>
                    <a:pt x="229" y="110"/>
                  </a:cubicBezTo>
                  <a:lnTo>
                    <a:pt x="224" y="110"/>
                  </a:lnTo>
                  <a:close/>
                  <a:moveTo>
                    <a:pt x="31" y="92"/>
                  </a:moveTo>
                  <a:cubicBezTo>
                    <a:pt x="36" y="92"/>
                    <a:pt x="36" y="92"/>
                    <a:pt x="36" y="92"/>
                  </a:cubicBezTo>
                  <a:cubicBezTo>
                    <a:pt x="36" y="96"/>
                    <a:pt x="37" y="100"/>
                    <a:pt x="38" y="105"/>
                  </a:cubicBezTo>
                  <a:cubicBezTo>
                    <a:pt x="33" y="105"/>
                    <a:pt x="33" y="105"/>
                    <a:pt x="33" y="105"/>
                  </a:cubicBezTo>
                  <a:cubicBezTo>
                    <a:pt x="32" y="101"/>
                    <a:pt x="31" y="96"/>
                    <a:pt x="31" y="92"/>
                  </a:cubicBezTo>
                  <a:close/>
                  <a:moveTo>
                    <a:pt x="219" y="70"/>
                  </a:moveTo>
                  <a:cubicBezTo>
                    <a:pt x="224" y="69"/>
                    <a:pt x="224" y="69"/>
                    <a:pt x="224" y="69"/>
                  </a:cubicBezTo>
                  <a:cubicBezTo>
                    <a:pt x="226" y="74"/>
                    <a:pt x="226" y="78"/>
                    <a:pt x="227" y="83"/>
                  </a:cubicBezTo>
                  <a:cubicBezTo>
                    <a:pt x="222" y="83"/>
                    <a:pt x="222" y="83"/>
                    <a:pt x="222" y="83"/>
                  </a:cubicBezTo>
                  <a:cubicBezTo>
                    <a:pt x="221" y="79"/>
                    <a:pt x="220" y="74"/>
                    <a:pt x="219" y="70"/>
                  </a:cubicBezTo>
                  <a:close/>
                  <a:moveTo>
                    <a:pt x="30" y="78"/>
                  </a:moveTo>
                  <a:cubicBezTo>
                    <a:pt x="31" y="73"/>
                    <a:pt x="31" y="69"/>
                    <a:pt x="32" y="64"/>
                  </a:cubicBezTo>
                  <a:cubicBezTo>
                    <a:pt x="37" y="65"/>
                    <a:pt x="37" y="65"/>
                    <a:pt x="37" y="65"/>
                  </a:cubicBezTo>
                  <a:cubicBezTo>
                    <a:pt x="36" y="70"/>
                    <a:pt x="36" y="74"/>
                    <a:pt x="36" y="78"/>
                  </a:cubicBezTo>
                  <a:lnTo>
                    <a:pt x="30" y="78"/>
                  </a:lnTo>
                  <a:close/>
                  <a:moveTo>
                    <a:pt x="209" y="46"/>
                  </a:moveTo>
                  <a:cubicBezTo>
                    <a:pt x="214" y="44"/>
                    <a:pt x="214" y="44"/>
                    <a:pt x="214" y="44"/>
                  </a:cubicBezTo>
                  <a:cubicBezTo>
                    <a:pt x="216" y="47"/>
                    <a:pt x="218" y="52"/>
                    <a:pt x="220" y="56"/>
                  </a:cubicBezTo>
                  <a:cubicBezTo>
                    <a:pt x="215" y="58"/>
                    <a:pt x="215" y="58"/>
                    <a:pt x="215" y="58"/>
                  </a:cubicBezTo>
                  <a:cubicBezTo>
                    <a:pt x="213" y="53"/>
                    <a:pt x="211" y="49"/>
                    <a:pt x="209" y="46"/>
                  </a:cubicBezTo>
                  <a:close/>
                  <a:moveTo>
                    <a:pt x="36" y="51"/>
                  </a:moveTo>
                  <a:cubicBezTo>
                    <a:pt x="38" y="47"/>
                    <a:pt x="40" y="42"/>
                    <a:pt x="42" y="38"/>
                  </a:cubicBezTo>
                  <a:cubicBezTo>
                    <a:pt x="47" y="41"/>
                    <a:pt x="47" y="41"/>
                    <a:pt x="47" y="41"/>
                  </a:cubicBezTo>
                  <a:cubicBezTo>
                    <a:pt x="45" y="44"/>
                    <a:pt x="43" y="48"/>
                    <a:pt x="41" y="53"/>
                  </a:cubicBezTo>
                  <a:lnTo>
                    <a:pt x="36" y="51"/>
                  </a:lnTo>
                  <a:close/>
                  <a:moveTo>
                    <a:pt x="191" y="25"/>
                  </a:moveTo>
                  <a:cubicBezTo>
                    <a:pt x="194" y="22"/>
                    <a:pt x="194" y="22"/>
                    <a:pt x="194" y="22"/>
                  </a:cubicBezTo>
                  <a:cubicBezTo>
                    <a:pt x="198" y="25"/>
                    <a:pt x="202" y="28"/>
                    <a:pt x="205" y="32"/>
                  </a:cubicBezTo>
                  <a:cubicBezTo>
                    <a:pt x="201" y="35"/>
                    <a:pt x="201" y="35"/>
                    <a:pt x="201" y="35"/>
                  </a:cubicBezTo>
                  <a:cubicBezTo>
                    <a:pt x="198" y="31"/>
                    <a:pt x="195" y="28"/>
                    <a:pt x="191" y="25"/>
                  </a:cubicBezTo>
                  <a:close/>
                  <a:moveTo>
                    <a:pt x="51" y="27"/>
                  </a:moveTo>
                  <a:cubicBezTo>
                    <a:pt x="54" y="23"/>
                    <a:pt x="58" y="20"/>
                    <a:pt x="62" y="17"/>
                  </a:cubicBezTo>
                  <a:cubicBezTo>
                    <a:pt x="65" y="20"/>
                    <a:pt x="65" y="20"/>
                    <a:pt x="65" y="20"/>
                  </a:cubicBezTo>
                  <a:cubicBezTo>
                    <a:pt x="62" y="23"/>
                    <a:pt x="58" y="26"/>
                    <a:pt x="55" y="30"/>
                  </a:cubicBezTo>
                  <a:lnTo>
                    <a:pt x="51" y="27"/>
                  </a:lnTo>
                  <a:close/>
                  <a:moveTo>
                    <a:pt x="166" y="11"/>
                  </a:moveTo>
                  <a:cubicBezTo>
                    <a:pt x="168" y="7"/>
                    <a:pt x="168" y="7"/>
                    <a:pt x="168" y="7"/>
                  </a:cubicBezTo>
                  <a:cubicBezTo>
                    <a:pt x="173" y="9"/>
                    <a:pt x="177" y="11"/>
                    <a:pt x="182" y="13"/>
                  </a:cubicBezTo>
                  <a:cubicBezTo>
                    <a:pt x="179" y="17"/>
                    <a:pt x="179" y="17"/>
                    <a:pt x="179" y="17"/>
                  </a:cubicBezTo>
                  <a:cubicBezTo>
                    <a:pt x="175" y="15"/>
                    <a:pt x="170" y="13"/>
                    <a:pt x="166" y="11"/>
                  </a:cubicBezTo>
                  <a:close/>
                  <a:moveTo>
                    <a:pt x="75" y="9"/>
                  </a:moveTo>
                  <a:cubicBezTo>
                    <a:pt x="80" y="7"/>
                    <a:pt x="85" y="5"/>
                    <a:pt x="90" y="4"/>
                  </a:cubicBezTo>
                  <a:cubicBezTo>
                    <a:pt x="91" y="8"/>
                    <a:pt x="91" y="8"/>
                    <a:pt x="91" y="8"/>
                  </a:cubicBezTo>
                  <a:cubicBezTo>
                    <a:pt x="87" y="9"/>
                    <a:pt x="82" y="11"/>
                    <a:pt x="78" y="13"/>
                  </a:cubicBezTo>
                  <a:lnTo>
                    <a:pt x="75" y="9"/>
                  </a:lnTo>
                  <a:close/>
                  <a:moveTo>
                    <a:pt x="136" y="5"/>
                  </a:moveTo>
                  <a:cubicBezTo>
                    <a:pt x="137" y="1"/>
                    <a:pt x="137" y="1"/>
                    <a:pt x="137" y="1"/>
                  </a:cubicBezTo>
                  <a:cubicBezTo>
                    <a:pt x="142" y="1"/>
                    <a:pt x="148" y="2"/>
                    <a:pt x="152" y="3"/>
                  </a:cubicBezTo>
                  <a:cubicBezTo>
                    <a:pt x="151" y="7"/>
                    <a:pt x="151" y="7"/>
                    <a:pt x="151" y="7"/>
                  </a:cubicBezTo>
                  <a:cubicBezTo>
                    <a:pt x="147" y="6"/>
                    <a:pt x="142" y="6"/>
                    <a:pt x="136" y="5"/>
                  </a:cubicBezTo>
                  <a:close/>
                  <a:moveTo>
                    <a:pt x="106" y="1"/>
                  </a:moveTo>
                  <a:cubicBezTo>
                    <a:pt x="106" y="1"/>
                    <a:pt x="106" y="1"/>
                    <a:pt x="107" y="1"/>
                  </a:cubicBezTo>
                  <a:cubicBezTo>
                    <a:pt x="112" y="1"/>
                    <a:pt x="117" y="0"/>
                    <a:pt x="121" y="0"/>
                  </a:cubicBezTo>
                  <a:cubicBezTo>
                    <a:pt x="121" y="5"/>
                    <a:pt x="121" y="5"/>
                    <a:pt x="121" y="5"/>
                  </a:cubicBezTo>
                  <a:cubicBezTo>
                    <a:pt x="117" y="5"/>
                    <a:pt x="112" y="5"/>
                    <a:pt x="107" y="5"/>
                  </a:cubicBezTo>
                  <a:cubicBezTo>
                    <a:pt x="107" y="5"/>
                    <a:pt x="107" y="5"/>
                    <a:pt x="106" y="5"/>
                  </a:cubicBezTo>
                  <a:lnTo>
                    <a:pt x="106" y="1"/>
                  </a:lnTo>
                  <a:close/>
                </a:path>
              </a:pathLst>
            </a:custGeom>
            <a:solidFill>
              <a:schemeClr val="bg1">
                <a:lumMod val="85000"/>
              </a:schemeClr>
            </a:solidFill>
            <a:ln>
              <a:noFill/>
            </a:ln>
          </p:spPr>
          <p:txBody>
            <a:bodyPr anchor="ctr"/>
            <a:lstStyle/>
            <a:p>
              <a:pPr algn="ctr"/>
              <a:endParaRPr/>
            </a:p>
          </p:txBody>
        </p:sp>
        <p:sp>
          <p:nvSpPr>
            <p:cNvPr id="9" name="íṣľíḋè">
              <a:extLst>
                <a:ext uri="{FF2B5EF4-FFF2-40B4-BE49-F238E27FC236}">
                  <a16:creationId xmlns:a16="http://schemas.microsoft.com/office/drawing/2014/main" id="{D0EAB859-FF32-489B-9C3A-090940680CE0}"/>
                </a:ext>
              </a:extLst>
            </p:cNvPr>
            <p:cNvSpPr/>
            <p:nvPr/>
          </p:nvSpPr>
          <p:spPr bwMode="auto">
            <a:xfrm>
              <a:off x="3725864" y="4419601"/>
              <a:ext cx="33338" cy="20638"/>
            </a:xfrm>
            <a:custGeom>
              <a:avLst/>
              <a:gdLst>
                <a:gd name="T0" fmla="*/ 8 w 8"/>
                <a:gd name="T1" fmla="*/ 5 h 5"/>
                <a:gd name="T2" fmla="*/ 8 w 8"/>
                <a:gd name="T3" fmla="*/ 0 h 5"/>
                <a:gd name="T4" fmla="*/ 0 w 8"/>
                <a:gd name="T5" fmla="*/ 0 h 5"/>
                <a:gd name="T6" fmla="*/ 0 w 8"/>
                <a:gd name="T7" fmla="*/ 4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0"/>
                    <a:pt x="8" y="0"/>
                    <a:pt x="8" y="0"/>
                  </a:cubicBezTo>
                  <a:cubicBezTo>
                    <a:pt x="4" y="0"/>
                    <a:pt x="3" y="0"/>
                    <a:pt x="0" y="0"/>
                  </a:cubicBezTo>
                  <a:cubicBezTo>
                    <a:pt x="0" y="4"/>
                    <a:pt x="0" y="4"/>
                    <a:pt x="0" y="4"/>
                  </a:cubicBezTo>
                  <a:cubicBezTo>
                    <a:pt x="2" y="4"/>
                    <a:pt x="4" y="5"/>
                    <a:pt x="8" y="5"/>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îṥļiḑè">
              <a:extLst>
                <a:ext uri="{FF2B5EF4-FFF2-40B4-BE49-F238E27FC236}">
                  <a16:creationId xmlns:a16="http://schemas.microsoft.com/office/drawing/2014/main" id="{01475824-C51D-48DB-ACC5-190B9B633737}"/>
                </a:ext>
              </a:extLst>
            </p:cNvPr>
            <p:cNvSpPr/>
            <p:nvPr/>
          </p:nvSpPr>
          <p:spPr bwMode="auto">
            <a:xfrm>
              <a:off x="8440739" y="2740026"/>
              <a:ext cx="1058863" cy="1004888"/>
            </a:xfrm>
            <a:custGeom>
              <a:avLst/>
              <a:gdLst>
                <a:gd name="T0" fmla="*/ 184 w 256"/>
                <a:gd name="T1" fmla="*/ 13 h 243"/>
                <a:gd name="T2" fmla="*/ 225 w 256"/>
                <a:gd name="T3" fmla="*/ 77 h 243"/>
                <a:gd name="T4" fmla="*/ 241 w 256"/>
                <a:gd name="T5" fmla="*/ 91 h 243"/>
                <a:gd name="T6" fmla="*/ 247 w 256"/>
                <a:gd name="T7" fmla="*/ 111 h 243"/>
                <a:gd name="T8" fmla="*/ 230 w 256"/>
                <a:gd name="T9" fmla="*/ 142 h 243"/>
                <a:gd name="T10" fmla="*/ 244 w 256"/>
                <a:gd name="T11" fmla="*/ 164 h 243"/>
                <a:gd name="T12" fmla="*/ 250 w 256"/>
                <a:gd name="T13" fmla="*/ 188 h 243"/>
                <a:gd name="T14" fmla="*/ 234 w 256"/>
                <a:gd name="T15" fmla="*/ 200 h 243"/>
                <a:gd name="T16" fmla="*/ 236 w 256"/>
                <a:gd name="T17" fmla="*/ 222 h 243"/>
                <a:gd name="T18" fmla="*/ 214 w 256"/>
                <a:gd name="T19" fmla="*/ 237 h 243"/>
                <a:gd name="T20" fmla="*/ 189 w 256"/>
                <a:gd name="T21" fmla="*/ 241 h 243"/>
                <a:gd name="T22" fmla="*/ 174 w 256"/>
                <a:gd name="T23" fmla="*/ 241 h 243"/>
                <a:gd name="T24" fmla="*/ 164 w 256"/>
                <a:gd name="T25" fmla="*/ 237 h 243"/>
                <a:gd name="T26" fmla="*/ 140 w 256"/>
                <a:gd name="T27" fmla="*/ 242 h 243"/>
                <a:gd name="T28" fmla="*/ 121 w 256"/>
                <a:gd name="T29" fmla="*/ 242 h 243"/>
                <a:gd name="T30" fmla="*/ 29 w 256"/>
                <a:gd name="T31" fmla="*/ 233 h 243"/>
                <a:gd name="T32" fmla="*/ 8 w 256"/>
                <a:gd name="T33" fmla="*/ 226 h 243"/>
                <a:gd name="T34" fmla="*/ 4 w 256"/>
                <a:gd name="T35" fmla="*/ 216 h 243"/>
                <a:gd name="T36" fmla="*/ 10 w 256"/>
                <a:gd name="T37" fmla="*/ 179 h 243"/>
                <a:gd name="T38" fmla="*/ 23 w 256"/>
                <a:gd name="T39" fmla="*/ 170 h 243"/>
                <a:gd name="T40" fmla="*/ 27 w 256"/>
                <a:gd name="T41" fmla="*/ 157 h 243"/>
                <a:gd name="T42" fmla="*/ 11 w 256"/>
                <a:gd name="T43" fmla="*/ 146 h 243"/>
                <a:gd name="T44" fmla="*/ 14 w 256"/>
                <a:gd name="T45" fmla="*/ 125 h 243"/>
                <a:gd name="T46" fmla="*/ 31 w 256"/>
                <a:gd name="T47" fmla="*/ 111 h 243"/>
                <a:gd name="T48" fmla="*/ 33 w 256"/>
                <a:gd name="T49" fmla="*/ 106 h 243"/>
                <a:gd name="T50" fmla="*/ 21 w 256"/>
                <a:gd name="T51" fmla="*/ 94 h 243"/>
                <a:gd name="T52" fmla="*/ 24 w 256"/>
                <a:gd name="T53" fmla="*/ 79 h 243"/>
                <a:gd name="T54" fmla="*/ 36 w 256"/>
                <a:gd name="T55" fmla="*/ 68 h 243"/>
                <a:gd name="T56" fmla="*/ 72 w 256"/>
                <a:gd name="T57" fmla="*/ 12 h 243"/>
                <a:gd name="T58" fmla="*/ 96 w 256"/>
                <a:gd name="T59" fmla="*/ 8 h 243"/>
                <a:gd name="T60" fmla="*/ 143 w 256"/>
                <a:gd name="T61" fmla="*/ 0 h 243"/>
                <a:gd name="T62" fmla="*/ 184 w 256"/>
                <a:gd name="T63" fmla="*/ 1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6" h="243">
                  <a:moveTo>
                    <a:pt x="184" y="13"/>
                  </a:moveTo>
                  <a:cubicBezTo>
                    <a:pt x="184" y="39"/>
                    <a:pt x="204" y="61"/>
                    <a:pt x="225" y="77"/>
                  </a:cubicBezTo>
                  <a:cubicBezTo>
                    <a:pt x="231" y="81"/>
                    <a:pt x="237" y="85"/>
                    <a:pt x="241" y="91"/>
                  </a:cubicBezTo>
                  <a:cubicBezTo>
                    <a:pt x="246" y="97"/>
                    <a:pt x="249" y="104"/>
                    <a:pt x="247" y="111"/>
                  </a:cubicBezTo>
                  <a:cubicBezTo>
                    <a:pt x="244" y="123"/>
                    <a:pt x="230" y="130"/>
                    <a:pt x="230" y="142"/>
                  </a:cubicBezTo>
                  <a:cubicBezTo>
                    <a:pt x="230" y="151"/>
                    <a:pt x="238" y="158"/>
                    <a:pt x="244" y="164"/>
                  </a:cubicBezTo>
                  <a:cubicBezTo>
                    <a:pt x="251" y="171"/>
                    <a:pt x="256" y="181"/>
                    <a:pt x="250" y="188"/>
                  </a:cubicBezTo>
                  <a:cubicBezTo>
                    <a:pt x="246" y="193"/>
                    <a:pt x="237" y="194"/>
                    <a:pt x="234" y="200"/>
                  </a:cubicBezTo>
                  <a:cubicBezTo>
                    <a:pt x="231" y="206"/>
                    <a:pt x="237" y="214"/>
                    <a:pt x="236" y="222"/>
                  </a:cubicBezTo>
                  <a:cubicBezTo>
                    <a:pt x="235" y="231"/>
                    <a:pt x="223" y="235"/>
                    <a:pt x="214" y="237"/>
                  </a:cubicBezTo>
                  <a:cubicBezTo>
                    <a:pt x="206" y="238"/>
                    <a:pt x="197" y="240"/>
                    <a:pt x="189" y="241"/>
                  </a:cubicBezTo>
                  <a:cubicBezTo>
                    <a:pt x="184" y="242"/>
                    <a:pt x="179" y="243"/>
                    <a:pt x="174" y="241"/>
                  </a:cubicBezTo>
                  <a:cubicBezTo>
                    <a:pt x="170" y="240"/>
                    <a:pt x="167" y="238"/>
                    <a:pt x="164" y="237"/>
                  </a:cubicBezTo>
                  <a:cubicBezTo>
                    <a:pt x="156" y="235"/>
                    <a:pt x="148" y="240"/>
                    <a:pt x="140" y="242"/>
                  </a:cubicBezTo>
                  <a:cubicBezTo>
                    <a:pt x="134" y="243"/>
                    <a:pt x="128" y="242"/>
                    <a:pt x="121" y="242"/>
                  </a:cubicBezTo>
                  <a:cubicBezTo>
                    <a:pt x="90" y="239"/>
                    <a:pt x="60" y="236"/>
                    <a:pt x="29" y="233"/>
                  </a:cubicBezTo>
                  <a:cubicBezTo>
                    <a:pt x="22" y="232"/>
                    <a:pt x="13" y="231"/>
                    <a:pt x="8" y="226"/>
                  </a:cubicBezTo>
                  <a:cubicBezTo>
                    <a:pt x="6" y="223"/>
                    <a:pt x="5" y="220"/>
                    <a:pt x="4" y="216"/>
                  </a:cubicBezTo>
                  <a:cubicBezTo>
                    <a:pt x="0" y="204"/>
                    <a:pt x="0" y="188"/>
                    <a:pt x="10" y="179"/>
                  </a:cubicBezTo>
                  <a:cubicBezTo>
                    <a:pt x="14" y="175"/>
                    <a:pt x="19" y="173"/>
                    <a:pt x="23" y="170"/>
                  </a:cubicBezTo>
                  <a:cubicBezTo>
                    <a:pt x="27" y="167"/>
                    <a:pt x="29" y="161"/>
                    <a:pt x="27" y="157"/>
                  </a:cubicBezTo>
                  <a:cubicBezTo>
                    <a:pt x="24" y="151"/>
                    <a:pt x="15" y="151"/>
                    <a:pt x="11" y="146"/>
                  </a:cubicBezTo>
                  <a:cubicBezTo>
                    <a:pt x="6" y="140"/>
                    <a:pt x="8" y="131"/>
                    <a:pt x="14" y="125"/>
                  </a:cubicBezTo>
                  <a:cubicBezTo>
                    <a:pt x="19" y="120"/>
                    <a:pt x="26" y="116"/>
                    <a:pt x="31" y="111"/>
                  </a:cubicBezTo>
                  <a:cubicBezTo>
                    <a:pt x="32" y="109"/>
                    <a:pt x="33" y="108"/>
                    <a:pt x="33" y="106"/>
                  </a:cubicBezTo>
                  <a:cubicBezTo>
                    <a:pt x="34" y="100"/>
                    <a:pt x="25" y="98"/>
                    <a:pt x="21" y="94"/>
                  </a:cubicBezTo>
                  <a:cubicBezTo>
                    <a:pt x="18" y="89"/>
                    <a:pt x="20" y="83"/>
                    <a:pt x="24" y="79"/>
                  </a:cubicBezTo>
                  <a:cubicBezTo>
                    <a:pt x="27" y="74"/>
                    <a:pt x="32" y="72"/>
                    <a:pt x="36" y="68"/>
                  </a:cubicBezTo>
                  <a:cubicBezTo>
                    <a:pt x="53" y="53"/>
                    <a:pt x="51" y="21"/>
                    <a:pt x="72" y="12"/>
                  </a:cubicBezTo>
                  <a:cubicBezTo>
                    <a:pt x="79" y="8"/>
                    <a:pt x="88" y="9"/>
                    <a:pt x="96" y="8"/>
                  </a:cubicBezTo>
                  <a:cubicBezTo>
                    <a:pt x="112" y="7"/>
                    <a:pt x="127" y="0"/>
                    <a:pt x="143" y="0"/>
                  </a:cubicBezTo>
                  <a:cubicBezTo>
                    <a:pt x="158" y="0"/>
                    <a:pt x="173" y="6"/>
                    <a:pt x="184" y="17"/>
                  </a:cubicBezTo>
                </a:path>
              </a:pathLst>
            </a:custGeom>
            <a:solidFill>
              <a:srgbClr val="A8700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iṣľîďe">
              <a:extLst>
                <a:ext uri="{FF2B5EF4-FFF2-40B4-BE49-F238E27FC236}">
                  <a16:creationId xmlns:a16="http://schemas.microsoft.com/office/drawing/2014/main" id="{58F8EE01-2561-4AA0-BBBC-077BE12D7BDD}"/>
                </a:ext>
              </a:extLst>
            </p:cNvPr>
            <p:cNvSpPr/>
            <p:nvPr/>
          </p:nvSpPr>
          <p:spPr bwMode="auto">
            <a:xfrm>
              <a:off x="9036051" y="3319463"/>
              <a:ext cx="466725" cy="538163"/>
            </a:xfrm>
            <a:custGeom>
              <a:avLst/>
              <a:gdLst>
                <a:gd name="T0" fmla="*/ 12 w 113"/>
                <a:gd name="T1" fmla="*/ 0 h 130"/>
                <a:gd name="T2" fmla="*/ 94 w 113"/>
                <a:gd name="T3" fmla="*/ 114 h 130"/>
                <a:gd name="T4" fmla="*/ 0 w 113"/>
                <a:gd name="T5" fmla="*/ 126 h 130"/>
                <a:gd name="T6" fmla="*/ 12 w 113"/>
                <a:gd name="T7" fmla="*/ 0 h 130"/>
              </a:gdLst>
              <a:ahLst/>
              <a:cxnLst>
                <a:cxn ang="0">
                  <a:pos x="T0" y="T1"/>
                </a:cxn>
                <a:cxn ang="0">
                  <a:pos x="T2" y="T3"/>
                </a:cxn>
                <a:cxn ang="0">
                  <a:pos x="T4" y="T5"/>
                </a:cxn>
                <a:cxn ang="0">
                  <a:pos x="T6" y="T7"/>
                </a:cxn>
              </a:cxnLst>
              <a:rect l="0" t="0" r="r" b="b"/>
              <a:pathLst>
                <a:path w="113" h="130">
                  <a:moveTo>
                    <a:pt x="12" y="0"/>
                  </a:moveTo>
                  <a:cubicBezTo>
                    <a:pt x="12" y="0"/>
                    <a:pt x="113" y="98"/>
                    <a:pt x="94" y="114"/>
                  </a:cubicBezTo>
                  <a:cubicBezTo>
                    <a:pt x="75" y="130"/>
                    <a:pt x="0" y="126"/>
                    <a:pt x="0" y="126"/>
                  </a:cubicBezTo>
                  <a:lnTo>
                    <a:pt x="12" y="0"/>
                  </a:lnTo>
                  <a:close/>
                </a:path>
              </a:pathLst>
            </a:custGeom>
            <a:solidFill>
              <a:srgbClr val="9903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îśļiḍé">
              <a:extLst>
                <a:ext uri="{FF2B5EF4-FFF2-40B4-BE49-F238E27FC236}">
                  <a16:creationId xmlns:a16="http://schemas.microsoft.com/office/drawing/2014/main" id="{0EE44E6B-BCA5-4F52-82A0-C85BC5DFE21B}"/>
                </a:ext>
              </a:extLst>
            </p:cNvPr>
            <p:cNvSpPr/>
            <p:nvPr/>
          </p:nvSpPr>
          <p:spPr bwMode="auto">
            <a:xfrm>
              <a:off x="7585076" y="4179888"/>
              <a:ext cx="304800" cy="1185863"/>
            </a:xfrm>
            <a:custGeom>
              <a:avLst/>
              <a:gdLst>
                <a:gd name="T0" fmla="*/ 192 w 192"/>
                <a:gd name="T1" fmla="*/ 0 h 747"/>
                <a:gd name="T2" fmla="*/ 159 w 192"/>
                <a:gd name="T3" fmla="*/ 747 h 747"/>
                <a:gd name="T4" fmla="*/ 70 w 192"/>
                <a:gd name="T5" fmla="*/ 731 h 747"/>
                <a:gd name="T6" fmla="*/ 0 w 192"/>
                <a:gd name="T7" fmla="*/ 5 h 747"/>
                <a:gd name="T8" fmla="*/ 192 w 192"/>
                <a:gd name="T9" fmla="*/ 0 h 747"/>
              </a:gdLst>
              <a:ahLst/>
              <a:cxnLst>
                <a:cxn ang="0">
                  <a:pos x="T0" y="T1"/>
                </a:cxn>
                <a:cxn ang="0">
                  <a:pos x="T2" y="T3"/>
                </a:cxn>
                <a:cxn ang="0">
                  <a:pos x="T4" y="T5"/>
                </a:cxn>
                <a:cxn ang="0">
                  <a:pos x="T6" y="T7"/>
                </a:cxn>
                <a:cxn ang="0">
                  <a:pos x="T8" y="T9"/>
                </a:cxn>
              </a:cxnLst>
              <a:rect l="0" t="0" r="r" b="b"/>
              <a:pathLst>
                <a:path w="192" h="747">
                  <a:moveTo>
                    <a:pt x="192" y="0"/>
                  </a:moveTo>
                  <a:lnTo>
                    <a:pt x="159" y="747"/>
                  </a:lnTo>
                  <a:lnTo>
                    <a:pt x="70" y="731"/>
                  </a:lnTo>
                  <a:lnTo>
                    <a:pt x="0" y="5"/>
                  </a:lnTo>
                  <a:lnTo>
                    <a:pt x="192" y="0"/>
                  </a:lnTo>
                  <a:close/>
                </a:path>
              </a:pathLst>
            </a:custGeom>
            <a:solidFill>
              <a:srgbClr val="6833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íslídê">
              <a:extLst>
                <a:ext uri="{FF2B5EF4-FFF2-40B4-BE49-F238E27FC236}">
                  <a16:creationId xmlns:a16="http://schemas.microsoft.com/office/drawing/2014/main" id="{A4C50066-1DF0-40B8-BB7B-2F0EBE8BCB67}"/>
                </a:ext>
              </a:extLst>
            </p:cNvPr>
            <p:cNvSpPr/>
            <p:nvPr/>
          </p:nvSpPr>
          <p:spPr bwMode="auto">
            <a:xfrm>
              <a:off x="6905626" y="3178176"/>
              <a:ext cx="228600" cy="306388"/>
            </a:xfrm>
            <a:custGeom>
              <a:avLst/>
              <a:gdLst>
                <a:gd name="T0" fmla="*/ 33 w 55"/>
                <a:gd name="T1" fmla="*/ 74 h 74"/>
                <a:gd name="T2" fmla="*/ 48 w 55"/>
                <a:gd name="T3" fmla="*/ 57 h 74"/>
                <a:gd name="T4" fmla="*/ 54 w 55"/>
                <a:gd name="T5" fmla="*/ 49 h 74"/>
                <a:gd name="T6" fmla="*/ 51 w 55"/>
                <a:gd name="T7" fmla="*/ 40 h 74"/>
                <a:gd name="T8" fmla="*/ 46 w 55"/>
                <a:gd name="T9" fmla="*/ 39 h 74"/>
                <a:gd name="T10" fmla="*/ 41 w 55"/>
                <a:gd name="T11" fmla="*/ 39 h 74"/>
                <a:gd name="T12" fmla="*/ 38 w 55"/>
                <a:gd name="T13" fmla="*/ 38 h 74"/>
                <a:gd name="T14" fmla="*/ 37 w 55"/>
                <a:gd name="T15" fmla="*/ 35 h 74"/>
                <a:gd name="T16" fmla="*/ 39 w 55"/>
                <a:gd name="T17" fmla="*/ 17 h 74"/>
                <a:gd name="T18" fmla="*/ 32 w 55"/>
                <a:gd name="T19" fmla="*/ 1 h 74"/>
                <a:gd name="T20" fmla="*/ 30 w 55"/>
                <a:gd name="T21" fmla="*/ 0 h 74"/>
                <a:gd name="T22" fmla="*/ 27 w 55"/>
                <a:gd name="T23" fmla="*/ 6 h 74"/>
                <a:gd name="T24" fmla="*/ 28 w 55"/>
                <a:gd name="T25" fmla="*/ 33 h 74"/>
                <a:gd name="T26" fmla="*/ 7 w 55"/>
                <a:gd name="T27" fmla="*/ 38 h 74"/>
                <a:gd name="T28" fmla="*/ 2 w 55"/>
                <a:gd name="T29" fmla="*/ 46 h 74"/>
                <a:gd name="T30" fmla="*/ 11 w 55"/>
                <a:gd name="T31" fmla="*/ 62 h 74"/>
                <a:gd name="T32" fmla="*/ 19 w 55"/>
                <a:gd name="T33" fmla="*/ 72 h 74"/>
                <a:gd name="T34" fmla="*/ 15 w 55"/>
                <a:gd name="T35" fmla="*/ 74 h 74"/>
                <a:gd name="T36" fmla="*/ 40 w 55"/>
                <a:gd name="T37" fmla="*/ 6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74">
                  <a:moveTo>
                    <a:pt x="33" y="74"/>
                  </a:moveTo>
                  <a:cubicBezTo>
                    <a:pt x="37" y="70"/>
                    <a:pt x="44" y="61"/>
                    <a:pt x="48" y="57"/>
                  </a:cubicBezTo>
                  <a:cubicBezTo>
                    <a:pt x="50" y="54"/>
                    <a:pt x="53" y="52"/>
                    <a:pt x="54" y="49"/>
                  </a:cubicBezTo>
                  <a:cubicBezTo>
                    <a:pt x="55" y="46"/>
                    <a:pt x="54" y="42"/>
                    <a:pt x="51" y="40"/>
                  </a:cubicBezTo>
                  <a:cubicBezTo>
                    <a:pt x="50" y="39"/>
                    <a:pt x="48" y="39"/>
                    <a:pt x="46" y="39"/>
                  </a:cubicBezTo>
                  <a:cubicBezTo>
                    <a:pt x="44" y="39"/>
                    <a:pt x="42" y="39"/>
                    <a:pt x="41" y="39"/>
                  </a:cubicBezTo>
                  <a:cubicBezTo>
                    <a:pt x="40" y="39"/>
                    <a:pt x="39" y="39"/>
                    <a:pt x="38" y="38"/>
                  </a:cubicBezTo>
                  <a:cubicBezTo>
                    <a:pt x="37" y="37"/>
                    <a:pt x="37" y="36"/>
                    <a:pt x="37" y="35"/>
                  </a:cubicBezTo>
                  <a:cubicBezTo>
                    <a:pt x="37" y="29"/>
                    <a:pt x="38" y="23"/>
                    <a:pt x="39" y="17"/>
                  </a:cubicBezTo>
                  <a:cubicBezTo>
                    <a:pt x="39" y="11"/>
                    <a:pt x="37" y="4"/>
                    <a:pt x="32" y="1"/>
                  </a:cubicBezTo>
                  <a:cubicBezTo>
                    <a:pt x="32" y="0"/>
                    <a:pt x="31" y="0"/>
                    <a:pt x="30" y="0"/>
                  </a:cubicBezTo>
                  <a:cubicBezTo>
                    <a:pt x="27" y="0"/>
                    <a:pt x="27" y="3"/>
                    <a:pt x="27" y="6"/>
                  </a:cubicBezTo>
                  <a:cubicBezTo>
                    <a:pt x="26" y="14"/>
                    <a:pt x="28" y="25"/>
                    <a:pt x="28" y="33"/>
                  </a:cubicBezTo>
                  <a:cubicBezTo>
                    <a:pt x="22" y="31"/>
                    <a:pt x="12" y="34"/>
                    <a:pt x="7" y="38"/>
                  </a:cubicBezTo>
                  <a:cubicBezTo>
                    <a:pt x="2" y="41"/>
                    <a:pt x="0" y="40"/>
                    <a:pt x="2" y="46"/>
                  </a:cubicBezTo>
                  <a:cubicBezTo>
                    <a:pt x="4" y="52"/>
                    <a:pt x="8" y="57"/>
                    <a:pt x="11" y="62"/>
                  </a:cubicBezTo>
                  <a:cubicBezTo>
                    <a:pt x="13" y="64"/>
                    <a:pt x="16" y="71"/>
                    <a:pt x="19" y="72"/>
                  </a:cubicBezTo>
                  <a:cubicBezTo>
                    <a:pt x="20" y="72"/>
                    <a:pt x="14" y="74"/>
                    <a:pt x="15" y="74"/>
                  </a:cubicBezTo>
                  <a:cubicBezTo>
                    <a:pt x="22" y="74"/>
                    <a:pt x="33" y="68"/>
                    <a:pt x="40" y="68"/>
                  </a:cubicBezTo>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ïŝḻïḋe">
              <a:extLst>
                <a:ext uri="{FF2B5EF4-FFF2-40B4-BE49-F238E27FC236}">
                  <a16:creationId xmlns:a16="http://schemas.microsoft.com/office/drawing/2014/main" id="{61E4197D-F8E9-42EC-B218-A745FAE57BB8}"/>
                </a:ext>
              </a:extLst>
            </p:cNvPr>
            <p:cNvSpPr/>
            <p:nvPr/>
          </p:nvSpPr>
          <p:spPr bwMode="auto">
            <a:xfrm>
              <a:off x="6943726" y="3355976"/>
              <a:ext cx="152400" cy="87313"/>
            </a:xfrm>
            <a:custGeom>
              <a:avLst/>
              <a:gdLst>
                <a:gd name="T0" fmla="*/ 37 w 37"/>
                <a:gd name="T1" fmla="*/ 5 h 21"/>
                <a:gd name="T2" fmla="*/ 28 w 37"/>
                <a:gd name="T3" fmla="*/ 7 h 21"/>
                <a:gd name="T4" fmla="*/ 28 w 37"/>
                <a:gd name="T5" fmla="*/ 3 h 21"/>
                <a:gd name="T6" fmla="*/ 26 w 37"/>
                <a:gd name="T7" fmla="*/ 0 h 21"/>
                <a:gd name="T8" fmla="*/ 18 w 37"/>
                <a:gd name="T9" fmla="*/ 7 h 21"/>
                <a:gd name="T10" fmla="*/ 9 w 37"/>
                <a:gd name="T11" fmla="*/ 8 h 21"/>
                <a:gd name="T12" fmla="*/ 3 w 37"/>
                <a:gd name="T13" fmla="*/ 8 h 21"/>
                <a:gd name="T14" fmla="*/ 0 w 37"/>
                <a:gd name="T15" fmla="*/ 4 h 21"/>
                <a:gd name="T16" fmla="*/ 1 w 37"/>
                <a:gd name="T17" fmla="*/ 11 h 21"/>
                <a:gd name="T18" fmla="*/ 7 w 37"/>
                <a:gd name="T19" fmla="*/ 16 h 21"/>
                <a:gd name="T20" fmla="*/ 37 w 37"/>
                <a:gd name="T21"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21">
                  <a:moveTo>
                    <a:pt x="37" y="5"/>
                  </a:moveTo>
                  <a:cubicBezTo>
                    <a:pt x="34" y="6"/>
                    <a:pt x="31" y="7"/>
                    <a:pt x="28" y="7"/>
                  </a:cubicBezTo>
                  <a:cubicBezTo>
                    <a:pt x="28" y="6"/>
                    <a:pt x="28" y="4"/>
                    <a:pt x="28" y="3"/>
                  </a:cubicBezTo>
                  <a:cubicBezTo>
                    <a:pt x="28" y="2"/>
                    <a:pt x="27" y="0"/>
                    <a:pt x="26" y="0"/>
                  </a:cubicBezTo>
                  <a:cubicBezTo>
                    <a:pt x="26" y="4"/>
                    <a:pt x="22" y="6"/>
                    <a:pt x="18" y="7"/>
                  </a:cubicBezTo>
                  <a:cubicBezTo>
                    <a:pt x="15" y="8"/>
                    <a:pt x="12" y="8"/>
                    <a:pt x="9" y="8"/>
                  </a:cubicBezTo>
                  <a:cubicBezTo>
                    <a:pt x="7" y="8"/>
                    <a:pt x="5" y="9"/>
                    <a:pt x="3" y="8"/>
                  </a:cubicBezTo>
                  <a:cubicBezTo>
                    <a:pt x="2" y="7"/>
                    <a:pt x="0" y="6"/>
                    <a:pt x="0" y="4"/>
                  </a:cubicBezTo>
                  <a:cubicBezTo>
                    <a:pt x="0" y="6"/>
                    <a:pt x="0" y="9"/>
                    <a:pt x="1" y="11"/>
                  </a:cubicBezTo>
                  <a:cubicBezTo>
                    <a:pt x="2" y="13"/>
                    <a:pt x="4" y="15"/>
                    <a:pt x="7" y="16"/>
                  </a:cubicBezTo>
                  <a:cubicBezTo>
                    <a:pt x="24" y="21"/>
                    <a:pt x="35" y="10"/>
                    <a:pt x="37" y="5"/>
                  </a:cubicBezTo>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îṣ1iḍé">
              <a:extLst>
                <a:ext uri="{FF2B5EF4-FFF2-40B4-BE49-F238E27FC236}">
                  <a16:creationId xmlns:a16="http://schemas.microsoft.com/office/drawing/2014/main" id="{C5607289-247E-4EB8-87FA-B760615087F4}"/>
                </a:ext>
              </a:extLst>
            </p:cNvPr>
            <p:cNvSpPr/>
            <p:nvPr/>
          </p:nvSpPr>
          <p:spPr bwMode="auto">
            <a:xfrm>
              <a:off x="7356476" y="3311526"/>
              <a:ext cx="542925" cy="858838"/>
            </a:xfrm>
            <a:custGeom>
              <a:avLst/>
              <a:gdLst>
                <a:gd name="T0" fmla="*/ 0 w 342"/>
                <a:gd name="T1" fmla="*/ 541 h 541"/>
                <a:gd name="T2" fmla="*/ 8 w 342"/>
                <a:gd name="T3" fmla="*/ 0 h 541"/>
                <a:gd name="T4" fmla="*/ 342 w 342"/>
                <a:gd name="T5" fmla="*/ 0 h 541"/>
                <a:gd name="T6" fmla="*/ 336 w 342"/>
                <a:gd name="T7" fmla="*/ 541 h 541"/>
                <a:gd name="T8" fmla="*/ 0 w 342"/>
                <a:gd name="T9" fmla="*/ 541 h 541"/>
              </a:gdLst>
              <a:ahLst/>
              <a:cxnLst>
                <a:cxn ang="0">
                  <a:pos x="T0" y="T1"/>
                </a:cxn>
                <a:cxn ang="0">
                  <a:pos x="T2" y="T3"/>
                </a:cxn>
                <a:cxn ang="0">
                  <a:pos x="T4" y="T5"/>
                </a:cxn>
                <a:cxn ang="0">
                  <a:pos x="T6" y="T7"/>
                </a:cxn>
                <a:cxn ang="0">
                  <a:pos x="T8" y="T9"/>
                </a:cxn>
              </a:cxnLst>
              <a:rect l="0" t="0" r="r" b="b"/>
              <a:pathLst>
                <a:path w="342" h="541">
                  <a:moveTo>
                    <a:pt x="0" y="541"/>
                  </a:moveTo>
                  <a:lnTo>
                    <a:pt x="8" y="0"/>
                  </a:lnTo>
                  <a:lnTo>
                    <a:pt x="342" y="0"/>
                  </a:lnTo>
                  <a:lnTo>
                    <a:pt x="336" y="541"/>
                  </a:lnTo>
                  <a:lnTo>
                    <a:pt x="0" y="541"/>
                  </a:lnTo>
                  <a:close/>
                </a:path>
              </a:pathLst>
            </a:custGeom>
            <a:solidFill>
              <a:srgbClr val="19AF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iṥļiḓê">
              <a:extLst>
                <a:ext uri="{FF2B5EF4-FFF2-40B4-BE49-F238E27FC236}">
                  <a16:creationId xmlns:a16="http://schemas.microsoft.com/office/drawing/2014/main" id="{5044C582-CD96-478D-9FB1-2DE958B356D9}"/>
                </a:ext>
              </a:extLst>
            </p:cNvPr>
            <p:cNvSpPr/>
            <p:nvPr/>
          </p:nvSpPr>
          <p:spPr bwMode="auto">
            <a:xfrm>
              <a:off x="7567614" y="3778251"/>
              <a:ext cx="252413" cy="87313"/>
            </a:xfrm>
            <a:custGeom>
              <a:avLst/>
              <a:gdLst>
                <a:gd name="T0" fmla="*/ 61 w 61"/>
                <a:gd name="T1" fmla="*/ 21 h 21"/>
                <a:gd name="T2" fmla="*/ 50 w 61"/>
                <a:gd name="T3" fmla="*/ 0 h 21"/>
                <a:gd name="T4" fmla="*/ 12 w 61"/>
                <a:gd name="T5" fmla="*/ 11 h 21"/>
                <a:gd name="T6" fmla="*/ 0 w 61"/>
                <a:gd name="T7" fmla="*/ 20 h 21"/>
                <a:gd name="T8" fmla="*/ 61 w 61"/>
                <a:gd name="T9" fmla="*/ 21 h 21"/>
              </a:gdLst>
              <a:ahLst/>
              <a:cxnLst>
                <a:cxn ang="0">
                  <a:pos x="T0" y="T1"/>
                </a:cxn>
                <a:cxn ang="0">
                  <a:pos x="T2" y="T3"/>
                </a:cxn>
                <a:cxn ang="0">
                  <a:pos x="T4" y="T5"/>
                </a:cxn>
                <a:cxn ang="0">
                  <a:pos x="T6" y="T7"/>
                </a:cxn>
                <a:cxn ang="0">
                  <a:pos x="T8" y="T9"/>
                </a:cxn>
              </a:cxnLst>
              <a:rect l="0" t="0" r="r" b="b"/>
              <a:pathLst>
                <a:path w="61" h="21">
                  <a:moveTo>
                    <a:pt x="61" y="21"/>
                  </a:moveTo>
                  <a:cubicBezTo>
                    <a:pt x="50" y="0"/>
                    <a:pt x="50" y="0"/>
                    <a:pt x="50" y="0"/>
                  </a:cubicBezTo>
                  <a:cubicBezTo>
                    <a:pt x="50" y="0"/>
                    <a:pt x="23" y="1"/>
                    <a:pt x="12" y="11"/>
                  </a:cubicBezTo>
                  <a:cubicBezTo>
                    <a:pt x="2" y="20"/>
                    <a:pt x="0" y="20"/>
                    <a:pt x="0" y="20"/>
                  </a:cubicBezTo>
                  <a:lnTo>
                    <a:pt x="61" y="21"/>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îSḻïḋe">
              <a:extLst>
                <a:ext uri="{FF2B5EF4-FFF2-40B4-BE49-F238E27FC236}">
                  <a16:creationId xmlns:a16="http://schemas.microsoft.com/office/drawing/2014/main" id="{C1AA3ABB-165C-4128-934D-5F5BC0D2FFB0}"/>
                </a:ext>
              </a:extLst>
            </p:cNvPr>
            <p:cNvSpPr/>
            <p:nvPr/>
          </p:nvSpPr>
          <p:spPr bwMode="auto">
            <a:xfrm>
              <a:off x="7232651" y="2566988"/>
              <a:ext cx="728663" cy="703263"/>
            </a:xfrm>
            <a:custGeom>
              <a:avLst/>
              <a:gdLst>
                <a:gd name="T0" fmla="*/ 59 w 176"/>
                <a:gd name="T1" fmla="*/ 34 h 170"/>
                <a:gd name="T2" fmla="*/ 168 w 176"/>
                <a:gd name="T3" fmla="*/ 92 h 170"/>
                <a:gd name="T4" fmla="*/ 63 w 176"/>
                <a:gd name="T5" fmla="*/ 156 h 170"/>
                <a:gd name="T6" fmla="*/ 59 w 176"/>
                <a:gd name="T7" fmla="*/ 34 h 170"/>
              </a:gdLst>
              <a:ahLst/>
              <a:cxnLst>
                <a:cxn ang="0">
                  <a:pos x="T0" y="T1"/>
                </a:cxn>
                <a:cxn ang="0">
                  <a:pos x="T2" y="T3"/>
                </a:cxn>
                <a:cxn ang="0">
                  <a:pos x="T4" y="T5"/>
                </a:cxn>
                <a:cxn ang="0">
                  <a:pos x="T6" y="T7"/>
                </a:cxn>
              </a:cxnLst>
              <a:rect l="0" t="0" r="r" b="b"/>
              <a:pathLst>
                <a:path w="176" h="170">
                  <a:moveTo>
                    <a:pt x="59" y="34"/>
                  </a:moveTo>
                  <a:cubicBezTo>
                    <a:pt x="75" y="6"/>
                    <a:pt x="158" y="0"/>
                    <a:pt x="168" y="92"/>
                  </a:cubicBezTo>
                  <a:cubicBezTo>
                    <a:pt x="176" y="158"/>
                    <a:pt x="100" y="170"/>
                    <a:pt x="63" y="156"/>
                  </a:cubicBezTo>
                  <a:cubicBezTo>
                    <a:pt x="0" y="132"/>
                    <a:pt x="42" y="62"/>
                    <a:pt x="59" y="34"/>
                  </a:cubicBezTo>
                  <a:close/>
                </a:path>
              </a:pathLst>
            </a:custGeom>
            <a:solidFill>
              <a:srgbClr val="6833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iślïde">
              <a:extLst>
                <a:ext uri="{FF2B5EF4-FFF2-40B4-BE49-F238E27FC236}">
                  <a16:creationId xmlns:a16="http://schemas.microsoft.com/office/drawing/2014/main" id="{6524A03F-66A1-486A-A99C-0CEB583FC8A8}"/>
                </a:ext>
              </a:extLst>
            </p:cNvPr>
            <p:cNvSpPr/>
            <p:nvPr/>
          </p:nvSpPr>
          <p:spPr bwMode="auto">
            <a:xfrm>
              <a:off x="7270751" y="2897188"/>
              <a:ext cx="139700" cy="203200"/>
            </a:xfrm>
            <a:custGeom>
              <a:avLst/>
              <a:gdLst>
                <a:gd name="T0" fmla="*/ 33 w 34"/>
                <a:gd name="T1" fmla="*/ 15 h 49"/>
                <a:gd name="T2" fmla="*/ 11 w 34"/>
                <a:gd name="T3" fmla="*/ 9 h 49"/>
                <a:gd name="T4" fmla="*/ 34 w 34"/>
                <a:gd name="T5" fmla="*/ 43 h 49"/>
                <a:gd name="T6" fmla="*/ 33 w 34"/>
                <a:gd name="T7" fmla="*/ 15 h 49"/>
              </a:gdLst>
              <a:ahLst/>
              <a:cxnLst>
                <a:cxn ang="0">
                  <a:pos x="T0" y="T1"/>
                </a:cxn>
                <a:cxn ang="0">
                  <a:pos x="T2" y="T3"/>
                </a:cxn>
                <a:cxn ang="0">
                  <a:pos x="T4" y="T5"/>
                </a:cxn>
                <a:cxn ang="0">
                  <a:pos x="T6" y="T7"/>
                </a:cxn>
              </a:cxnLst>
              <a:rect l="0" t="0" r="r" b="b"/>
              <a:pathLst>
                <a:path w="34" h="49">
                  <a:moveTo>
                    <a:pt x="33" y="15"/>
                  </a:moveTo>
                  <a:cubicBezTo>
                    <a:pt x="33" y="15"/>
                    <a:pt x="22" y="0"/>
                    <a:pt x="11" y="9"/>
                  </a:cubicBezTo>
                  <a:cubicBezTo>
                    <a:pt x="0" y="18"/>
                    <a:pt x="14" y="49"/>
                    <a:pt x="34" y="43"/>
                  </a:cubicBezTo>
                  <a:lnTo>
                    <a:pt x="33" y="15"/>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iśľîdê">
              <a:extLst>
                <a:ext uri="{FF2B5EF4-FFF2-40B4-BE49-F238E27FC236}">
                  <a16:creationId xmlns:a16="http://schemas.microsoft.com/office/drawing/2014/main" id="{FF1AF82D-7B30-45BB-AE12-7D2079B743D3}"/>
                </a:ext>
              </a:extLst>
            </p:cNvPr>
            <p:cNvSpPr/>
            <p:nvPr/>
          </p:nvSpPr>
          <p:spPr bwMode="auto">
            <a:xfrm>
              <a:off x="7304089" y="2947988"/>
              <a:ext cx="106363" cy="123825"/>
            </a:xfrm>
            <a:custGeom>
              <a:avLst/>
              <a:gdLst>
                <a:gd name="T0" fmla="*/ 26 w 26"/>
                <a:gd name="T1" fmla="*/ 14 h 30"/>
                <a:gd name="T2" fmla="*/ 26 w 26"/>
                <a:gd name="T3" fmla="*/ 28 h 30"/>
                <a:gd name="T4" fmla="*/ 8 w 26"/>
                <a:gd name="T5" fmla="*/ 2 h 30"/>
                <a:gd name="T6" fmla="*/ 26 w 26"/>
                <a:gd name="T7" fmla="*/ 14 h 30"/>
              </a:gdLst>
              <a:ahLst/>
              <a:cxnLst>
                <a:cxn ang="0">
                  <a:pos x="T0" y="T1"/>
                </a:cxn>
                <a:cxn ang="0">
                  <a:pos x="T2" y="T3"/>
                </a:cxn>
                <a:cxn ang="0">
                  <a:pos x="T4" y="T5"/>
                </a:cxn>
                <a:cxn ang="0">
                  <a:pos x="T6" y="T7"/>
                </a:cxn>
              </a:cxnLst>
              <a:rect l="0" t="0" r="r" b="b"/>
              <a:pathLst>
                <a:path w="26" h="30">
                  <a:moveTo>
                    <a:pt x="26" y="14"/>
                  </a:moveTo>
                  <a:cubicBezTo>
                    <a:pt x="26" y="28"/>
                    <a:pt x="26" y="28"/>
                    <a:pt x="26" y="28"/>
                  </a:cubicBezTo>
                  <a:cubicBezTo>
                    <a:pt x="9" y="30"/>
                    <a:pt x="0" y="5"/>
                    <a:pt x="8" y="2"/>
                  </a:cubicBezTo>
                  <a:cubicBezTo>
                    <a:pt x="15" y="0"/>
                    <a:pt x="22" y="9"/>
                    <a:pt x="26" y="14"/>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íśľíďè">
              <a:extLst>
                <a:ext uri="{FF2B5EF4-FFF2-40B4-BE49-F238E27FC236}">
                  <a16:creationId xmlns:a16="http://schemas.microsoft.com/office/drawing/2014/main" id="{410875AC-1820-4E85-9BB7-FB9730F7F935}"/>
                </a:ext>
              </a:extLst>
            </p:cNvPr>
            <p:cNvSpPr/>
            <p:nvPr/>
          </p:nvSpPr>
          <p:spPr bwMode="auto">
            <a:xfrm>
              <a:off x="7324726" y="2951163"/>
              <a:ext cx="85725" cy="53975"/>
            </a:xfrm>
            <a:custGeom>
              <a:avLst/>
              <a:gdLst>
                <a:gd name="T0" fmla="*/ 0 w 21"/>
                <a:gd name="T1" fmla="*/ 6 h 13"/>
                <a:gd name="T2" fmla="*/ 0 w 21"/>
                <a:gd name="T3" fmla="*/ 6 h 13"/>
                <a:gd name="T4" fmla="*/ 0 w 21"/>
                <a:gd name="T5" fmla="*/ 5 h 13"/>
                <a:gd name="T6" fmla="*/ 2 w 21"/>
                <a:gd name="T7" fmla="*/ 2 h 13"/>
                <a:gd name="T8" fmla="*/ 3 w 21"/>
                <a:gd name="T9" fmla="*/ 2 h 13"/>
                <a:gd name="T10" fmla="*/ 3 w 21"/>
                <a:gd name="T11" fmla="*/ 2 h 13"/>
                <a:gd name="T12" fmla="*/ 3 w 21"/>
                <a:gd name="T13" fmla="*/ 2 h 13"/>
                <a:gd name="T14" fmla="*/ 3 w 21"/>
                <a:gd name="T15" fmla="*/ 2 h 13"/>
                <a:gd name="T16" fmla="*/ 3 w 21"/>
                <a:gd name="T17" fmla="*/ 2 h 13"/>
                <a:gd name="T18" fmla="*/ 3 w 21"/>
                <a:gd name="T19" fmla="*/ 2 h 13"/>
                <a:gd name="T20" fmla="*/ 3 w 21"/>
                <a:gd name="T21" fmla="*/ 2 h 13"/>
                <a:gd name="T22" fmla="*/ 3 w 21"/>
                <a:gd name="T23" fmla="*/ 2 h 13"/>
                <a:gd name="T24" fmla="*/ 4 w 21"/>
                <a:gd name="T25" fmla="*/ 2 h 13"/>
                <a:gd name="T26" fmla="*/ 4 w 21"/>
                <a:gd name="T27" fmla="*/ 2 h 13"/>
                <a:gd name="T28" fmla="*/ 5 w 21"/>
                <a:gd name="T29" fmla="*/ 2 h 13"/>
                <a:gd name="T30" fmla="*/ 5 w 21"/>
                <a:gd name="T31" fmla="*/ 2 h 13"/>
                <a:gd name="T32" fmla="*/ 6 w 21"/>
                <a:gd name="T33" fmla="*/ 2 h 13"/>
                <a:gd name="T34" fmla="*/ 10 w 21"/>
                <a:gd name="T35" fmla="*/ 3 h 13"/>
                <a:gd name="T36" fmla="*/ 12 w 21"/>
                <a:gd name="T37" fmla="*/ 5 h 13"/>
                <a:gd name="T38" fmla="*/ 14 w 21"/>
                <a:gd name="T39" fmla="*/ 6 h 13"/>
                <a:gd name="T40" fmla="*/ 17 w 21"/>
                <a:gd name="T41" fmla="*/ 9 h 13"/>
                <a:gd name="T42" fmla="*/ 21 w 21"/>
                <a:gd name="T43" fmla="*/ 13 h 13"/>
                <a:gd name="T44" fmla="*/ 20 w 21"/>
                <a:gd name="T45" fmla="*/ 11 h 13"/>
                <a:gd name="T46" fmla="*/ 19 w 21"/>
                <a:gd name="T47" fmla="*/ 9 h 13"/>
                <a:gd name="T48" fmla="*/ 17 w 21"/>
                <a:gd name="T49" fmla="*/ 7 h 13"/>
                <a:gd name="T50" fmla="*/ 16 w 21"/>
                <a:gd name="T51" fmla="*/ 5 h 13"/>
                <a:gd name="T52" fmla="*/ 11 w 21"/>
                <a:gd name="T53" fmla="*/ 1 h 13"/>
                <a:gd name="T54" fmla="*/ 9 w 21"/>
                <a:gd name="T55" fmla="*/ 0 h 13"/>
                <a:gd name="T56" fmla="*/ 6 w 21"/>
                <a:gd name="T57" fmla="*/ 0 h 13"/>
                <a:gd name="T58" fmla="*/ 5 w 21"/>
                <a:gd name="T59" fmla="*/ 0 h 13"/>
                <a:gd name="T60" fmla="*/ 5 w 21"/>
                <a:gd name="T61" fmla="*/ 0 h 13"/>
                <a:gd name="T62" fmla="*/ 4 w 21"/>
                <a:gd name="T63" fmla="*/ 0 h 13"/>
                <a:gd name="T64" fmla="*/ 3 w 21"/>
                <a:gd name="T65" fmla="*/ 0 h 13"/>
                <a:gd name="T66" fmla="*/ 3 w 21"/>
                <a:gd name="T67" fmla="*/ 0 h 13"/>
                <a:gd name="T68" fmla="*/ 3 w 21"/>
                <a:gd name="T69" fmla="*/ 0 h 13"/>
                <a:gd name="T70" fmla="*/ 3 w 21"/>
                <a:gd name="T71" fmla="*/ 0 h 13"/>
                <a:gd name="T72" fmla="*/ 2 w 21"/>
                <a:gd name="T73" fmla="*/ 1 h 13"/>
                <a:gd name="T74" fmla="*/ 1 w 21"/>
                <a:gd name="T75" fmla="*/ 1 h 13"/>
                <a:gd name="T76" fmla="*/ 0 w 21"/>
                <a:gd name="T77" fmla="*/ 3 h 13"/>
                <a:gd name="T78" fmla="*/ 0 w 21"/>
                <a:gd name="T79" fmla="*/ 5 h 13"/>
                <a:gd name="T80" fmla="*/ 0 w 21"/>
                <a:gd name="T81" fmla="*/ 6 h 13"/>
                <a:gd name="T82" fmla="*/ 0 w 21"/>
                <a:gd name="T8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3">
                  <a:moveTo>
                    <a:pt x="0" y="6"/>
                  </a:moveTo>
                  <a:cubicBezTo>
                    <a:pt x="0" y="6"/>
                    <a:pt x="0" y="6"/>
                    <a:pt x="0" y="6"/>
                  </a:cubicBezTo>
                  <a:cubicBezTo>
                    <a:pt x="0" y="5"/>
                    <a:pt x="0" y="5"/>
                    <a:pt x="0" y="5"/>
                  </a:cubicBezTo>
                  <a:cubicBezTo>
                    <a:pt x="1" y="4"/>
                    <a:pt x="1" y="3"/>
                    <a:pt x="2" y="2"/>
                  </a:cubicBezTo>
                  <a:cubicBezTo>
                    <a:pt x="2"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4" y="2"/>
                    <a:pt x="4" y="2"/>
                    <a:pt x="4" y="2"/>
                  </a:cubicBezTo>
                  <a:cubicBezTo>
                    <a:pt x="4" y="2"/>
                    <a:pt x="4" y="2"/>
                    <a:pt x="4" y="2"/>
                  </a:cubicBezTo>
                  <a:cubicBezTo>
                    <a:pt x="4" y="2"/>
                    <a:pt x="5" y="2"/>
                    <a:pt x="5" y="2"/>
                  </a:cubicBezTo>
                  <a:cubicBezTo>
                    <a:pt x="5" y="2"/>
                    <a:pt x="5" y="2"/>
                    <a:pt x="5" y="2"/>
                  </a:cubicBezTo>
                  <a:cubicBezTo>
                    <a:pt x="5" y="2"/>
                    <a:pt x="6" y="2"/>
                    <a:pt x="6" y="2"/>
                  </a:cubicBezTo>
                  <a:cubicBezTo>
                    <a:pt x="7" y="2"/>
                    <a:pt x="9" y="3"/>
                    <a:pt x="10" y="3"/>
                  </a:cubicBezTo>
                  <a:cubicBezTo>
                    <a:pt x="11" y="4"/>
                    <a:pt x="12" y="4"/>
                    <a:pt x="12" y="5"/>
                  </a:cubicBezTo>
                  <a:cubicBezTo>
                    <a:pt x="13" y="5"/>
                    <a:pt x="14" y="6"/>
                    <a:pt x="14" y="6"/>
                  </a:cubicBezTo>
                  <a:cubicBezTo>
                    <a:pt x="15" y="7"/>
                    <a:pt x="17" y="8"/>
                    <a:pt x="17" y="9"/>
                  </a:cubicBezTo>
                  <a:cubicBezTo>
                    <a:pt x="19" y="11"/>
                    <a:pt x="21" y="13"/>
                    <a:pt x="21" y="13"/>
                  </a:cubicBezTo>
                  <a:cubicBezTo>
                    <a:pt x="21" y="13"/>
                    <a:pt x="21" y="12"/>
                    <a:pt x="20" y="11"/>
                  </a:cubicBezTo>
                  <a:cubicBezTo>
                    <a:pt x="20" y="11"/>
                    <a:pt x="19" y="10"/>
                    <a:pt x="19" y="9"/>
                  </a:cubicBezTo>
                  <a:cubicBezTo>
                    <a:pt x="18" y="8"/>
                    <a:pt x="18" y="7"/>
                    <a:pt x="17" y="7"/>
                  </a:cubicBezTo>
                  <a:cubicBezTo>
                    <a:pt x="17" y="6"/>
                    <a:pt x="16" y="5"/>
                    <a:pt x="16" y="5"/>
                  </a:cubicBezTo>
                  <a:cubicBezTo>
                    <a:pt x="14" y="4"/>
                    <a:pt x="13" y="2"/>
                    <a:pt x="11" y="1"/>
                  </a:cubicBezTo>
                  <a:cubicBezTo>
                    <a:pt x="11" y="1"/>
                    <a:pt x="10" y="0"/>
                    <a:pt x="9" y="0"/>
                  </a:cubicBezTo>
                  <a:cubicBezTo>
                    <a:pt x="8" y="0"/>
                    <a:pt x="7" y="0"/>
                    <a:pt x="6" y="0"/>
                  </a:cubicBezTo>
                  <a:cubicBezTo>
                    <a:pt x="6" y="0"/>
                    <a:pt x="5" y="0"/>
                    <a:pt x="5" y="0"/>
                  </a:cubicBezTo>
                  <a:cubicBezTo>
                    <a:pt x="5" y="0"/>
                    <a:pt x="5" y="0"/>
                    <a:pt x="5" y="0"/>
                  </a:cubicBezTo>
                  <a:cubicBezTo>
                    <a:pt x="4" y="0"/>
                    <a:pt x="4" y="0"/>
                    <a:pt x="4" y="0"/>
                  </a:cubicBezTo>
                  <a:cubicBezTo>
                    <a:pt x="4" y="0"/>
                    <a:pt x="3" y="0"/>
                    <a:pt x="3" y="0"/>
                  </a:cubicBezTo>
                  <a:cubicBezTo>
                    <a:pt x="3" y="0"/>
                    <a:pt x="3" y="0"/>
                    <a:pt x="3" y="0"/>
                  </a:cubicBezTo>
                  <a:cubicBezTo>
                    <a:pt x="3" y="0"/>
                    <a:pt x="3" y="0"/>
                    <a:pt x="3" y="0"/>
                  </a:cubicBezTo>
                  <a:cubicBezTo>
                    <a:pt x="3" y="0"/>
                    <a:pt x="3" y="0"/>
                    <a:pt x="3" y="0"/>
                  </a:cubicBezTo>
                  <a:cubicBezTo>
                    <a:pt x="2" y="0"/>
                    <a:pt x="2" y="1"/>
                    <a:pt x="2" y="1"/>
                  </a:cubicBezTo>
                  <a:cubicBezTo>
                    <a:pt x="2" y="1"/>
                    <a:pt x="1" y="1"/>
                    <a:pt x="1" y="1"/>
                  </a:cubicBezTo>
                  <a:cubicBezTo>
                    <a:pt x="1" y="2"/>
                    <a:pt x="0" y="3"/>
                    <a:pt x="0" y="3"/>
                  </a:cubicBezTo>
                  <a:cubicBezTo>
                    <a:pt x="0" y="4"/>
                    <a:pt x="0" y="4"/>
                    <a:pt x="0" y="5"/>
                  </a:cubicBezTo>
                  <a:cubicBezTo>
                    <a:pt x="0" y="5"/>
                    <a:pt x="0" y="5"/>
                    <a:pt x="0" y="6"/>
                  </a:cubicBezTo>
                  <a:cubicBezTo>
                    <a:pt x="0" y="6"/>
                    <a:pt x="0" y="6"/>
                    <a:pt x="0" y="6"/>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ṩḻiḓê">
              <a:extLst>
                <a:ext uri="{FF2B5EF4-FFF2-40B4-BE49-F238E27FC236}">
                  <a16:creationId xmlns:a16="http://schemas.microsoft.com/office/drawing/2014/main" id="{B6F1D2A8-56F4-4CA9-8A50-388CF20C20C2}"/>
                </a:ext>
              </a:extLst>
            </p:cNvPr>
            <p:cNvSpPr/>
            <p:nvPr/>
          </p:nvSpPr>
          <p:spPr bwMode="auto">
            <a:xfrm>
              <a:off x="7837489" y="2917826"/>
              <a:ext cx="147638" cy="207963"/>
            </a:xfrm>
            <a:custGeom>
              <a:avLst/>
              <a:gdLst>
                <a:gd name="T0" fmla="*/ 3 w 36"/>
                <a:gd name="T1" fmla="*/ 14 h 50"/>
                <a:gd name="T2" fmla="*/ 26 w 36"/>
                <a:gd name="T3" fmla="*/ 10 h 50"/>
                <a:gd name="T4" fmla="*/ 0 w 36"/>
                <a:gd name="T5" fmla="*/ 42 h 50"/>
                <a:gd name="T6" fmla="*/ 3 w 36"/>
                <a:gd name="T7" fmla="*/ 14 h 50"/>
              </a:gdLst>
              <a:ahLst/>
              <a:cxnLst>
                <a:cxn ang="0">
                  <a:pos x="T0" y="T1"/>
                </a:cxn>
                <a:cxn ang="0">
                  <a:pos x="T2" y="T3"/>
                </a:cxn>
                <a:cxn ang="0">
                  <a:pos x="T4" y="T5"/>
                </a:cxn>
                <a:cxn ang="0">
                  <a:pos x="T6" y="T7"/>
                </a:cxn>
              </a:cxnLst>
              <a:rect l="0" t="0" r="r" b="b"/>
              <a:pathLst>
                <a:path w="36" h="50">
                  <a:moveTo>
                    <a:pt x="3" y="14"/>
                  </a:moveTo>
                  <a:cubicBezTo>
                    <a:pt x="3" y="14"/>
                    <a:pt x="15" y="0"/>
                    <a:pt x="26" y="10"/>
                  </a:cubicBezTo>
                  <a:cubicBezTo>
                    <a:pt x="36" y="20"/>
                    <a:pt x="20" y="50"/>
                    <a:pt x="0" y="42"/>
                  </a:cubicBezTo>
                  <a:lnTo>
                    <a:pt x="3" y="14"/>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sľíḓe">
              <a:extLst>
                <a:ext uri="{FF2B5EF4-FFF2-40B4-BE49-F238E27FC236}">
                  <a16:creationId xmlns:a16="http://schemas.microsoft.com/office/drawing/2014/main" id="{3F354454-5E4C-48D9-8B9F-5E201215A849}"/>
                </a:ext>
              </a:extLst>
            </p:cNvPr>
            <p:cNvSpPr/>
            <p:nvPr/>
          </p:nvSpPr>
          <p:spPr bwMode="auto">
            <a:xfrm>
              <a:off x="7837489" y="2968626"/>
              <a:ext cx="114300" cy="127000"/>
            </a:xfrm>
            <a:custGeom>
              <a:avLst/>
              <a:gdLst>
                <a:gd name="T0" fmla="*/ 2 w 28"/>
                <a:gd name="T1" fmla="*/ 13 h 31"/>
                <a:gd name="T2" fmla="*/ 0 w 28"/>
                <a:gd name="T3" fmla="*/ 27 h 31"/>
                <a:gd name="T4" fmla="*/ 20 w 28"/>
                <a:gd name="T5" fmla="*/ 3 h 31"/>
                <a:gd name="T6" fmla="*/ 2 w 28"/>
                <a:gd name="T7" fmla="*/ 13 h 31"/>
              </a:gdLst>
              <a:ahLst/>
              <a:cxnLst>
                <a:cxn ang="0">
                  <a:pos x="T0" y="T1"/>
                </a:cxn>
                <a:cxn ang="0">
                  <a:pos x="T2" y="T3"/>
                </a:cxn>
                <a:cxn ang="0">
                  <a:pos x="T4" y="T5"/>
                </a:cxn>
                <a:cxn ang="0">
                  <a:pos x="T6" y="T7"/>
                </a:cxn>
              </a:cxnLst>
              <a:rect l="0" t="0" r="r" b="b"/>
              <a:pathLst>
                <a:path w="28" h="31">
                  <a:moveTo>
                    <a:pt x="2" y="13"/>
                  </a:moveTo>
                  <a:cubicBezTo>
                    <a:pt x="0" y="27"/>
                    <a:pt x="0" y="27"/>
                    <a:pt x="0" y="27"/>
                  </a:cubicBezTo>
                  <a:cubicBezTo>
                    <a:pt x="18" y="31"/>
                    <a:pt x="28" y="6"/>
                    <a:pt x="20" y="3"/>
                  </a:cubicBezTo>
                  <a:cubicBezTo>
                    <a:pt x="14" y="0"/>
                    <a:pt x="5" y="8"/>
                    <a:pt x="2" y="13"/>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şľîḓe">
              <a:extLst>
                <a:ext uri="{FF2B5EF4-FFF2-40B4-BE49-F238E27FC236}">
                  <a16:creationId xmlns:a16="http://schemas.microsoft.com/office/drawing/2014/main" id="{AF09287A-BDB1-48F5-A838-0811EACA4E10}"/>
                </a:ext>
              </a:extLst>
            </p:cNvPr>
            <p:cNvSpPr/>
            <p:nvPr/>
          </p:nvSpPr>
          <p:spPr bwMode="auto">
            <a:xfrm>
              <a:off x="7845426" y="2971801"/>
              <a:ext cx="85725" cy="49213"/>
            </a:xfrm>
            <a:custGeom>
              <a:avLst/>
              <a:gdLst>
                <a:gd name="T0" fmla="*/ 21 w 21"/>
                <a:gd name="T1" fmla="*/ 7 h 12"/>
                <a:gd name="T2" fmla="*/ 21 w 21"/>
                <a:gd name="T3" fmla="*/ 7 h 12"/>
                <a:gd name="T4" fmla="*/ 21 w 21"/>
                <a:gd name="T5" fmla="*/ 6 h 12"/>
                <a:gd name="T6" fmla="*/ 19 w 21"/>
                <a:gd name="T7" fmla="*/ 3 h 12"/>
                <a:gd name="T8" fmla="*/ 18 w 21"/>
                <a:gd name="T9" fmla="*/ 3 h 12"/>
                <a:gd name="T10" fmla="*/ 18 w 21"/>
                <a:gd name="T11" fmla="*/ 3 h 12"/>
                <a:gd name="T12" fmla="*/ 18 w 21"/>
                <a:gd name="T13" fmla="*/ 3 h 12"/>
                <a:gd name="T14" fmla="*/ 18 w 21"/>
                <a:gd name="T15" fmla="*/ 3 h 12"/>
                <a:gd name="T16" fmla="*/ 18 w 21"/>
                <a:gd name="T17" fmla="*/ 3 h 12"/>
                <a:gd name="T18" fmla="*/ 18 w 21"/>
                <a:gd name="T19" fmla="*/ 3 h 12"/>
                <a:gd name="T20" fmla="*/ 18 w 21"/>
                <a:gd name="T21" fmla="*/ 3 h 12"/>
                <a:gd name="T22" fmla="*/ 18 w 21"/>
                <a:gd name="T23" fmla="*/ 2 h 12"/>
                <a:gd name="T24" fmla="*/ 18 w 21"/>
                <a:gd name="T25" fmla="*/ 2 h 12"/>
                <a:gd name="T26" fmla="*/ 17 w 21"/>
                <a:gd name="T27" fmla="*/ 2 h 12"/>
                <a:gd name="T28" fmla="*/ 17 w 21"/>
                <a:gd name="T29" fmla="*/ 2 h 12"/>
                <a:gd name="T30" fmla="*/ 16 w 21"/>
                <a:gd name="T31" fmla="*/ 2 h 12"/>
                <a:gd name="T32" fmla="*/ 16 w 21"/>
                <a:gd name="T33" fmla="*/ 2 h 12"/>
                <a:gd name="T34" fmla="*/ 11 w 21"/>
                <a:gd name="T35" fmla="*/ 3 h 12"/>
                <a:gd name="T36" fmla="*/ 9 w 21"/>
                <a:gd name="T37" fmla="*/ 5 h 12"/>
                <a:gd name="T38" fmla="*/ 7 w 21"/>
                <a:gd name="T39" fmla="*/ 6 h 12"/>
                <a:gd name="T40" fmla="*/ 3 w 21"/>
                <a:gd name="T41" fmla="*/ 9 h 12"/>
                <a:gd name="T42" fmla="*/ 0 w 21"/>
                <a:gd name="T43" fmla="*/ 12 h 12"/>
                <a:gd name="T44" fmla="*/ 0 w 21"/>
                <a:gd name="T45" fmla="*/ 11 h 12"/>
                <a:gd name="T46" fmla="*/ 2 w 21"/>
                <a:gd name="T47" fmla="*/ 8 h 12"/>
                <a:gd name="T48" fmla="*/ 4 w 21"/>
                <a:gd name="T49" fmla="*/ 6 h 12"/>
                <a:gd name="T50" fmla="*/ 5 w 21"/>
                <a:gd name="T51" fmla="*/ 4 h 12"/>
                <a:gd name="T52" fmla="*/ 10 w 21"/>
                <a:gd name="T53" fmla="*/ 1 h 12"/>
                <a:gd name="T54" fmla="*/ 13 w 21"/>
                <a:gd name="T55" fmla="*/ 0 h 12"/>
                <a:gd name="T56" fmla="*/ 16 w 21"/>
                <a:gd name="T57" fmla="*/ 0 h 12"/>
                <a:gd name="T58" fmla="*/ 16 w 21"/>
                <a:gd name="T59" fmla="*/ 0 h 12"/>
                <a:gd name="T60" fmla="*/ 17 w 21"/>
                <a:gd name="T61" fmla="*/ 0 h 12"/>
                <a:gd name="T62" fmla="*/ 18 w 21"/>
                <a:gd name="T63" fmla="*/ 0 h 12"/>
                <a:gd name="T64" fmla="*/ 18 w 21"/>
                <a:gd name="T65" fmla="*/ 1 h 12"/>
                <a:gd name="T66" fmla="*/ 19 w 21"/>
                <a:gd name="T67" fmla="*/ 1 h 12"/>
                <a:gd name="T68" fmla="*/ 19 w 21"/>
                <a:gd name="T69" fmla="*/ 1 h 12"/>
                <a:gd name="T70" fmla="*/ 19 w 21"/>
                <a:gd name="T71" fmla="*/ 1 h 12"/>
                <a:gd name="T72" fmla="*/ 19 w 21"/>
                <a:gd name="T73" fmla="*/ 1 h 12"/>
                <a:gd name="T74" fmla="*/ 20 w 21"/>
                <a:gd name="T75" fmla="*/ 2 h 12"/>
                <a:gd name="T76" fmla="*/ 21 w 21"/>
                <a:gd name="T77" fmla="*/ 4 h 12"/>
                <a:gd name="T78" fmla="*/ 21 w 21"/>
                <a:gd name="T79" fmla="*/ 6 h 12"/>
                <a:gd name="T80" fmla="*/ 21 w 21"/>
                <a:gd name="T81" fmla="*/ 7 h 12"/>
                <a:gd name="T82" fmla="*/ 21 w 21"/>
                <a:gd name="T8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2">
                  <a:moveTo>
                    <a:pt x="21" y="7"/>
                  </a:moveTo>
                  <a:cubicBezTo>
                    <a:pt x="21" y="7"/>
                    <a:pt x="21" y="7"/>
                    <a:pt x="21" y="7"/>
                  </a:cubicBezTo>
                  <a:cubicBezTo>
                    <a:pt x="21" y="6"/>
                    <a:pt x="21" y="6"/>
                    <a:pt x="21" y="6"/>
                  </a:cubicBezTo>
                  <a:cubicBezTo>
                    <a:pt x="20" y="5"/>
                    <a:pt x="20" y="4"/>
                    <a:pt x="19" y="3"/>
                  </a:cubicBezTo>
                  <a:cubicBezTo>
                    <a:pt x="19" y="3"/>
                    <a:pt x="19"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2"/>
                    <a:pt x="18" y="2"/>
                    <a:pt x="18" y="2"/>
                  </a:cubicBezTo>
                  <a:cubicBezTo>
                    <a:pt x="18" y="2"/>
                    <a:pt x="18" y="2"/>
                    <a:pt x="18" y="2"/>
                  </a:cubicBezTo>
                  <a:cubicBezTo>
                    <a:pt x="17" y="2"/>
                    <a:pt x="17" y="2"/>
                    <a:pt x="17" y="2"/>
                  </a:cubicBezTo>
                  <a:cubicBezTo>
                    <a:pt x="17" y="2"/>
                    <a:pt x="17" y="2"/>
                    <a:pt x="17" y="2"/>
                  </a:cubicBezTo>
                  <a:cubicBezTo>
                    <a:pt x="16" y="2"/>
                    <a:pt x="16" y="2"/>
                    <a:pt x="16" y="2"/>
                  </a:cubicBezTo>
                  <a:cubicBezTo>
                    <a:pt x="16" y="2"/>
                    <a:pt x="16" y="2"/>
                    <a:pt x="16" y="2"/>
                  </a:cubicBezTo>
                  <a:cubicBezTo>
                    <a:pt x="14" y="2"/>
                    <a:pt x="13" y="3"/>
                    <a:pt x="11" y="3"/>
                  </a:cubicBezTo>
                  <a:cubicBezTo>
                    <a:pt x="10" y="4"/>
                    <a:pt x="10" y="4"/>
                    <a:pt x="9" y="5"/>
                  </a:cubicBezTo>
                  <a:cubicBezTo>
                    <a:pt x="8" y="5"/>
                    <a:pt x="7" y="6"/>
                    <a:pt x="7" y="6"/>
                  </a:cubicBezTo>
                  <a:cubicBezTo>
                    <a:pt x="6" y="7"/>
                    <a:pt x="4" y="8"/>
                    <a:pt x="3" y="9"/>
                  </a:cubicBezTo>
                  <a:cubicBezTo>
                    <a:pt x="1" y="11"/>
                    <a:pt x="0" y="12"/>
                    <a:pt x="0" y="12"/>
                  </a:cubicBezTo>
                  <a:cubicBezTo>
                    <a:pt x="0" y="12"/>
                    <a:pt x="0" y="11"/>
                    <a:pt x="0" y="11"/>
                  </a:cubicBezTo>
                  <a:cubicBezTo>
                    <a:pt x="1" y="10"/>
                    <a:pt x="1" y="9"/>
                    <a:pt x="2" y="8"/>
                  </a:cubicBezTo>
                  <a:cubicBezTo>
                    <a:pt x="3" y="7"/>
                    <a:pt x="3" y="7"/>
                    <a:pt x="4" y="6"/>
                  </a:cubicBezTo>
                  <a:cubicBezTo>
                    <a:pt x="4" y="6"/>
                    <a:pt x="5" y="5"/>
                    <a:pt x="5" y="4"/>
                  </a:cubicBezTo>
                  <a:cubicBezTo>
                    <a:pt x="7" y="3"/>
                    <a:pt x="8" y="2"/>
                    <a:pt x="10" y="1"/>
                  </a:cubicBezTo>
                  <a:cubicBezTo>
                    <a:pt x="11" y="1"/>
                    <a:pt x="12" y="1"/>
                    <a:pt x="13" y="0"/>
                  </a:cubicBezTo>
                  <a:cubicBezTo>
                    <a:pt x="14" y="0"/>
                    <a:pt x="15" y="0"/>
                    <a:pt x="16" y="0"/>
                  </a:cubicBezTo>
                  <a:cubicBezTo>
                    <a:pt x="16" y="0"/>
                    <a:pt x="16" y="0"/>
                    <a:pt x="16" y="0"/>
                  </a:cubicBezTo>
                  <a:cubicBezTo>
                    <a:pt x="17" y="0"/>
                    <a:pt x="17" y="0"/>
                    <a:pt x="17" y="0"/>
                  </a:cubicBezTo>
                  <a:cubicBezTo>
                    <a:pt x="17" y="0"/>
                    <a:pt x="17" y="0"/>
                    <a:pt x="18" y="0"/>
                  </a:cubicBezTo>
                  <a:cubicBezTo>
                    <a:pt x="18" y="1"/>
                    <a:pt x="18" y="1"/>
                    <a:pt x="18" y="1"/>
                  </a:cubicBezTo>
                  <a:cubicBezTo>
                    <a:pt x="19" y="1"/>
                    <a:pt x="19" y="1"/>
                    <a:pt x="19" y="1"/>
                  </a:cubicBezTo>
                  <a:cubicBezTo>
                    <a:pt x="19" y="1"/>
                    <a:pt x="19" y="1"/>
                    <a:pt x="19" y="1"/>
                  </a:cubicBezTo>
                  <a:cubicBezTo>
                    <a:pt x="19" y="1"/>
                    <a:pt x="19" y="1"/>
                    <a:pt x="19" y="1"/>
                  </a:cubicBezTo>
                  <a:cubicBezTo>
                    <a:pt x="19" y="1"/>
                    <a:pt x="19" y="1"/>
                    <a:pt x="19" y="1"/>
                  </a:cubicBezTo>
                  <a:cubicBezTo>
                    <a:pt x="20" y="2"/>
                    <a:pt x="20" y="2"/>
                    <a:pt x="20" y="2"/>
                  </a:cubicBezTo>
                  <a:cubicBezTo>
                    <a:pt x="21" y="3"/>
                    <a:pt x="21" y="4"/>
                    <a:pt x="21" y="4"/>
                  </a:cubicBezTo>
                  <a:cubicBezTo>
                    <a:pt x="21" y="5"/>
                    <a:pt x="21" y="5"/>
                    <a:pt x="21" y="6"/>
                  </a:cubicBezTo>
                  <a:cubicBezTo>
                    <a:pt x="21" y="6"/>
                    <a:pt x="21" y="6"/>
                    <a:pt x="21" y="7"/>
                  </a:cubicBezTo>
                  <a:cubicBezTo>
                    <a:pt x="21" y="7"/>
                    <a:pt x="21" y="7"/>
                    <a:pt x="21" y="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ïšľïde">
              <a:extLst>
                <a:ext uri="{FF2B5EF4-FFF2-40B4-BE49-F238E27FC236}">
                  <a16:creationId xmlns:a16="http://schemas.microsoft.com/office/drawing/2014/main" id="{14289D30-0D29-4C3A-8828-BF7B598B89EA}"/>
                </a:ext>
              </a:extLst>
            </p:cNvPr>
            <p:cNvSpPr/>
            <p:nvPr/>
          </p:nvSpPr>
          <p:spPr bwMode="auto">
            <a:xfrm>
              <a:off x="7554914" y="3157538"/>
              <a:ext cx="133350" cy="228600"/>
            </a:xfrm>
            <a:custGeom>
              <a:avLst/>
              <a:gdLst>
                <a:gd name="T0" fmla="*/ 3 w 32"/>
                <a:gd name="T1" fmla="*/ 0 h 55"/>
                <a:gd name="T2" fmla="*/ 32 w 32"/>
                <a:gd name="T3" fmla="*/ 1 h 55"/>
                <a:gd name="T4" fmla="*/ 31 w 32"/>
                <a:gd name="T5" fmla="*/ 46 h 55"/>
                <a:gd name="T6" fmla="*/ 16 w 32"/>
                <a:gd name="T7" fmla="*/ 55 h 55"/>
                <a:gd name="T8" fmla="*/ 0 w 32"/>
                <a:gd name="T9" fmla="*/ 45 h 55"/>
                <a:gd name="T10" fmla="*/ 3 w 32"/>
                <a:gd name="T11" fmla="*/ 0 h 55"/>
              </a:gdLst>
              <a:ahLst/>
              <a:cxnLst>
                <a:cxn ang="0">
                  <a:pos x="T0" y="T1"/>
                </a:cxn>
                <a:cxn ang="0">
                  <a:pos x="T2" y="T3"/>
                </a:cxn>
                <a:cxn ang="0">
                  <a:pos x="T4" y="T5"/>
                </a:cxn>
                <a:cxn ang="0">
                  <a:pos x="T6" y="T7"/>
                </a:cxn>
                <a:cxn ang="0">
                  <a:pos x="T8" y="T9"/>
                </a:cxn>
                <a:cxn ang="0">
                  <a:pos x="T10" y="T11"/>
                </a:cxn>
              </a:cxnLst>
              <a:rect l="0" t="0" r="r" b="b"/>
              <a:pathLst>
                <a:path w="32" h="55">
                  <a:moveTo>
                    <a:pt x="3" y="0"/>
                  </a:moveTo>
                  <a:cubicBezTo>
                    <a:pt x="32" y="1"/>
                    <a:pt x="32" y="1"/>
                    <a:pt x="32" y="1"/>
                  </a:cubicBezTo>
                  <a:cubicBezTo>
                    <a:pt x="32" y="1"/>
                    <a:pt x="31" y="46"/>
                    <a:pt x="31" y="46"/>
                  </a:cubicBezTo>
                  <a:cubicBezTo>
                    <a:pt x="31" y="46"/>
                    <a:pt x="29" y="55"/>
                    <a:pt x="16" y="55"/>
                  </a:cubicBezTo>
                  <a:cubicBezTo>
                    <a:pt x="3" y="55"/>
                    <a:pt x="0" y="45"/>
                    <a:pt x="0" y="45"/>
                  </a:cubicBezTo>
                  <a:cubicBezTo>
                    <a:pt x="1" y="45"/>
                    <a:pt x="3" y="0"/>
                    <a:pt x="3" y="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iṥľïḓè">
              <a:extLst>
                <a:ext uri="{FF2B5EF4-FFF2-40B4-BE49-F238E27FC236}">
                  <a16:creationId xmlns:a16="http://schemas.microsoft.com/office/drawing/2014/main" id="{EAD8F625-31CE-4C10-9B1C-791CEAC57F49}"/>
                </a:ext>
              </a:extLst>
            </p:cNvPr>
            <p:cNvSpPr/>
            <p:nvPr/>
          </p:nvSpPr>
          <p:spPr bwMode="auto">
            <a:xfrm>
              <a:off x="7559676" y="3224213"/>
              <a:ext cx="128588" cy="115888"/>
            </a:xfrm>
            <a:custGeom>
              <a:avLst/>
              <a:gdLst>
                <a:gd name="T0" fmla="*/ 1 w 31"/>
                <a:gd name="T1" fmla="*/ 0 h 28"/>
                <a:gd name="T2" fmla="*/ 30 w 31"/>
                <a:gd name="T3" fmla="*/ 2 h 28"/>
                <a:gd name="T4" fmla="*/ 31 w 31"/>
                <a:gd name="T5" fmla="*/ 19 h 28"/>
                <a:gd name="T6" fmla="*/ 16 w 31"/>
                <a:gd name="T7" fmla="*/ 28 h 28"/>
                <a:gd name="T8" fmla="*/ 0 w 31"/>
                <a:gd name="T9" fmla="*/ 18 h 28"/>
                <a:gd name="T10" fmla="*/ 1 w 31"/>
                <a:gd name="T11" fmla="*/ 0 h 28"/>
              </a:gdLst>
              <a:ahLst/>
              <a:cxnLst>
                <a:cxn ang="0">
                  <a:pos x="T0" y="T1"/>
                </a:cxn>
                <a:cxn ang="0">
                  <a:pos x="T2" y="T3"/>
                </a:cxn>
                <a:cxn ang="0">
                  <a:pos x="T4" y="T5"/>
                </a:cxn>
                <a:cxn ang="0">
                  <a:pos x="T6" y="T7"/>
                </a:cxn>
                <a:cxn ang="0">
                  <a:pos x="T8" y="T9"/>
                </a:cxn>
                <a:cxn ang="0">
                  <a:pos x="T10" y="T11"/>
                </a:cxn>
              </a:cxnLst>
              <a:rect l="0" t="0" r="r" b="b"/>
              <a:pathLst>
                <a:path w="31" h="28">
                  <a:moveTo>
                    <a:pt x="1" y="0"/>
                  </a:moveTo>
                  <a:cubicBezTo>
                    <a:pt x="30" y="2"/>
                    <a:pt x="30" y="2"/>
                    <a:pt x="30" y="2"/>
                  </a:cubicBezTo>
                  <a:cubicBezTo>
                    <a:pt x="30" y="2"/>
                    <a:pt x="31" y="19"/>
                    <a:pt x="31" y="19"/>
                  </a:cubicBezTo>
                  <a:cubicBezTo>
                    <a:pt x="31" y="19"/>
                    <a:pt x="28" y="28"/>
                    <a:pt x="16" y="28"/>
                  </a:cubicBezTo>
                  <a:cubicBezTo>
                    <a:pt x="3" y="27"/>
                    <a:pt x="0" y="18"/>
                    <a:pt x="0" y="18"/>
                  </a:cubicBezTo>
                  <a:cubicBezTo>
                    <a:pt x="0" y="18"/>
                    <a:pt x="1" y="0"/>
                    <a:pt x="1"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í$1îďê">
              <a:extLst>
                <a:ext uri="{FF2B5EF4-FFF2-40B4-BE49-F238E27FC236}">
                  <a16:creationId xmlns:a16="http://schemas.microsoft.com/office/drawing/2014/main" id="{1F6D045C-8982-4FDF-A9AB-4DC06EFCE017}"/>
                </a:ext>
              </a:extLst>
            </p:cNvPr>
            <p:cNvSpPr/>
            <p:nvPr/>
          </p:nvSpPr>
          <p:spPr bwMode="auto">
            <a:xfrm>
              <a:off x="7564439" y="3190876"/>
              <a:ext cx="123825" cy="61913"/>
            </a:xfrm>
            <a:custGeom>
              <a:avLst/>
              <a:gdLst>
                <a:gd name="T0" fmla="*/ 1 w 30"/>
                <a:gd name="T1" fmla="*/ 0 h 15"/>
                <a:gd name="T2" fmla="*/ 30 w 30"/>
                <a:gd name="T3" fmla="*/ 1 h 15"/>
                <a:gd name="T4" fmla="*/ 30 w 30"/>
                <a:gd name="T5" fmla="*/ 12 h 15"/>
                <a:gd name="T6" fmla="*/ 21 w 30"/>
                <a:gd name="T7" fmla="*/ 14 h 15"/>
                <a:gd name="T8" fmla="*/ 0 w 30"/>
                <a:gd name="T9" fmla="*/ 11 h 15"/>
                <a:gd name="T10" fmla="*/ 1 w 30"/>
                <a:gd name="T11" fmla="*/ 0 h 15"/>
              </a:gdLst>
              <a:ahLst/>
              <a:cxnLst>
                <a:cxn ang="0">
                  <a:pos x="T0" y="T1"/>
                </a:cxn>
                <a:cxn ang="0">
                  <a:pos x="T2" y="T3"/>
                </a:cxn>
                <a:cxn ang="0">
                  <a:pos x="T4" y="T5"/>
                </a:cxn>
                <a:cxn ang="0">
                  <a:pos x="T6" y="T7"/>
                </a:cxn>
                <a:cxn ang="0">
                  <a:pos x="T8" y="T9"/>
                </a:cxn>
                <a:cxn ang="0">
                  <a:pos x="T10" y="T11"/>
                </a:cxn>
              </a:cxnLst>
              <a:rect l="0" t="0" r="r" b="b"/>
              <a:pathLst>
                <a:path w="30" h="15">
                  <a:moveTo>
                    <a:pt x="1" y="0"/>
                  </a:moveTo>
                  <a:cubicBezTo>
                    <a:pt x="30" y="1"/>
                    <a:pt x="30" y="1"/>
                    <a:pt x="30" y="1"/>
                  </a:cubicBezTo>
                  <a:cubicBezTo>
                    <a:pt x="30" y="1"/>
                    <a:pt x="30" y="7"/>
                    <a:pt x="30" y="12"/>
                  </a:cubicBezTo>
                  <a:cubicBezTo>
                    <a:pt x="30" y="13"/>
                    <a:pt x="22" y="14"/>
                    <a:pt x="21" y="14"/>
                  </a:cubicBezTo>
                  <a:cubicBezTo>
                    <a:pt x="14" y="15"/>
                    <a:pt x="7" y="13"/>
                    <a:pt x="0" y="11"/>
                  </a:cubicBezTo>
                  <a:cubicBezTo>
                    <a:pt x="0" y="6"/>
                    <a:pt x="1" y="0"/>
                    <a:pt x="1"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íSľíďê">
              <a:extLst>
                <a:ext uri="{FF2B5EF4-FFF2-40B4-BE49-F238E27FC236}">
                  <a16:creationId xmlns:a16="http://schemas.microsoft.com/office/drawing/2014/main" id="{0529CE7C-EC22-402D-9071-FF9FAFA5FE4D}"/>
                </a:ext>
              </a:extLst>
            </p:cNvPr>
            <p:cNvSpPr/>
            <p:nvPr/>
          </p:nvSpPr>
          <p:spPr bwMode="auto">
            <a:xfrm>
              <a:off x="7345364" y="2641601"/>
              <a:ext cx="590550" cy="554038"/>
            </a:xfrm>
            <a:custGeom>
              <a:avLst/>
              <a:gdLst>
                <a:gd name="T0" fmla="*/ 1 w 143"/>
                <a:gd name="T1" fmla="*/ 64 h 134"/>
                <a:gd name="T2" fmla="*/ 68 w 143"/>
                <a:gd name="T3" fmla="*/ 133 h 134"/>
                <a:gd name="T4" fmla="*/ 141 w 143"/>
                <a:gd name="T5" fmla="*/ 70 h 134"/>
                <a:gd name="T6" fmla="*/ 74 w 143"/>
                <a:gd name="T7" fmla="*/ 2 h 134"/>
                <a:gd name="T8" fmla="*/ 1 w 143"/>
                <a:gd name="T9" fmla="*/ 64 h 134"/>
              </a:gdLst>
              <a:ahLst/>
              <a:cxnLst>
                <a:cxn ang="0">
                  <a:pos x="T0" y="T1"/>
                </a:cxn>
                <a:cxn ang="0">
                  <a:pos x="T2" y="T3"/>
                </a:cxn>
                <a:cxn ang="0">
                  <a:pos x="T4" y="T5"/>
                </a:cxn>
                <a:cxn ang="0">
                  <a:pos x="T6" y="T7"/>
                </a:cxn>
                <a:cxn ang="0">
                  <a:pos x="T8" y="T9"/>
                </a:cxn>
              </a:cxnLst>
              <a:rect l="0" t="0" r="r" b="b"/>
              <a:pathLst>
                <a:path w="143" h="134">
                  <a:moveTo>
                    <a:pt x="1" y="64"/>
                  </a:moveTo>
                  <a:cubicBezTo>
                    <a:pt x="0" y="101"/>
                    <a:pt x="30" y="131"/>
                    <a:pt x="68" y="133"/>
                  </a:cubicBezTo>
                  <a:cubicBezTo>
                    <a:pt x="107" y="134"/>
                    <a:pt x="140" y="106"/>
                    <a:pt x="141" y="70"/>
                  </a:cubicBezTo>
                  <a:cubicBezTo>
                    <a:pt x="143" y="34"/>
                    <a:pt x="112" y="3"/>
                    <a:pt x="74" y="2"/>
                  </a:cubicBezTo>
                  <a:cubicBezTo>
                    <a:pt x="35" y="0"/>
                    <a:pt x="2" y="28"/>
                    <a:pt x="1" y="64"/>
                  </a:cubicBezTo>
                  <a:close/>
                </a:path>
              </a:pathLst>
            </a:custGeom>
            <a:solidFill>
              <a:srgbClr val="6833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ïṥľíḓe">
              <a:extLst>
                <a:ext uri="{FF2B5EF4-FFF2-40B4-BE49-F238E27FC236}">
                  <a16:creationId xmlns:a16="http://schemas.microsoft.com/office/drawing/2014/main" id="{5115417A-DEBA-47F4-AC92-0F6A8CCF965E}"/>
                </a:ext>
              </a:extLst>
            </p:cNvPr>
            <p:cNvSpPr/>
            <p:nvPr/>
          </p:nvSpPr>
          <p:spPr bwMode="auto">
            <a:xfrm>
              <a:off x="7377114" y="2698751"/>
              <a:ext cx="512763" cy="558800"/>
            </a:xfrm>
            <a:custGeom>
              <a:avLst/>
              <a:gdLst>
                <a:gd name="T0" fmla="*/ 0 w 124"/>
                <a:gd name="T1" fmla="*/ 50 h 135"/>
                <a:gd name="T2" fmla="*/ 32 w 124"/>
                <a:gd name="T3" fmla="*/ 4 h 135"/>
                <a:gd name="T4" fmla="*/ 64 w 124"/>
                <a:gd name="T5" fmla="*/ 0 h 135"/>
                <a:gd name="T6" fmla="*/ 96 w 124"/>
                <a:gd name="T7" fmla="*/ 7 h 135"/>
                <a:gd name="T8" fmla="*/ 112 w 124"/>
                <a:gd name="T9" fmla="*/ 42 h 135"/>
                <a:gd name="T10" fmla="*/ 123 w 124"/>
                <a:gd name="T11" fmla="*/ 55 h 135"/>
                <a:gd name="T12" fmla="*/ 123 w 124"/>
                <a:gd name="T13" fmla="*/ 67 h 135"/>
                <a:gd name="T14" fmla="*/ 117 w 124"/>
                <a:gd name="T15" fmla="*/ 95 h 135"/>
                <a:gd name="T16" fmla="*/ 97 w 124"/>
                <a:gd name="T17" fmla="*/ 122 h 135"/>
                <a:gd name="T18" fmla="*/ 80 w 124"/>
                <a:gd name="T19" fmla="*/ 131 h 135"/>
                <a:gd name="T20" fmla="*/ 49 w 124"/>
                <a:gd name="T21" fmla="*/ 132 h 135"/>
                <a:gd name="T22" fmla="*/ 28 w 124"/>
                <a:gd name="T23" fmla="*/ 124 h 135"/>
                <a:gd name="T24" fmla="*/ 6 w 124"/>
                <a:gd name="T25" fmla="*/ 97 h 135"/>
                <a:gd name="T26" fmla="*/ 0 w 124"/>
                <a:gd name="T27" fmla="*/ 67 h 135"/>
                <a:gd name="T28" fmla="*/ 0 w 124"/>
                <a:gd name="T29" fmla="*/ 50 h 135"/>
                <a:gd name="T30" fmla="*/ 0 w 124"/>
                <a:gd name="T31" fmla="*/ 5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35">
                  <a:moveTo>
                    <a:pt x="0" y="50"/>
                  </a:moveTo>
                  <a:cubicBezTo>
                    <a:pt x="2" y="30"/>
                    <a:pt x="11" y="11"/>
                    <a:pt x="32" y="4"/>
                  </a:cubicBezTo>
                  <a:cubicBezTo>
                    <a:pt x="42" y="1"/>
                    <a:pt x="53" y="0"/>
                    <a:pt x="64" y="0"/>
                  </a:cubicBezTo>
                  <a:cubicBezTo>
                    <a:pt x="75" y="1"/>
                    <a:pt x="86" y="2"/>
                    <a:pt x="96" y="7"/>
                  </a:cubicBezTo>
                  <a:cubicBezTo>
                    <a:pt x="114" y="14"/>
                    <a:pt x="111" y="23"/>
                    <a:pt x="112" y="42"/>
                  </a:cubicBezTo>
                  <a:cubicBezTo>
                    <a:pt x="112" y="44"/>
                    <a:pt x="123" y="53"/>
                    <a:pt x="123" y="55"/>
                  </a:cubicBezTo>
                  <a:cubicBezTo>
                    <a:pt x="123" y="59"/>
                    <a:pt x="124" y="63"/>
                    <a:pt x="123" y="67"/>
                  </a:cubicBezTo>
                  <a:cubicBezTo>
                    <a:pt x="123" y="77"/>
                    <a:pt x="121" y="86"/>
                    <a:pt x="117" y="95"/>
                  </a:cubicBezTo>
                  <a:cubicBezTo>
                    <a:pt x="113" y="105"/>
                    <a:pt x="107" y="115"/>
                    <a:pt x="97" y="122"/>
                  </a:cubicBezTo>
                  <a:cubicBezTo>
                    <a:pt x="92" y="126"/>
                    <a:pt x="86" y="129"/>
                    <a:pt x="80" y="131"/>
                  </a:cubicBezTo>
                  <a:cubicBezTo>
                    <a:pt x="69" y="134"/>
                    <a:pt x="59" y="135"/>
                    <a:pt x="49" y="132"/>
                  </a:cubicBezTo>
                  <a:cubicBezTo>
                    <a:pt x="41" y="131"/>
                    <a:pt x="34" y="128"/>
                    <a:pt x="28" y="124"/>
                  </a:cubicBezTo>
                  <a:cubicBezTo>
                    <a:pt x="18" y="118"/>
                    <a:pt x="10" y="108"/>
                    <a:pt x="6" y="97"/>
                  </a:cubicBezTo>
                  <a:cubicBezTo>
                    <a:pt x="2" y="87"/>
                    <a:pt x="0" y="77"/>
                    <a:pt x="0" y="67"/>
                  </a:cubicBezTo>
                  <a:cubicBezTo>
                    <a:pt x="0" y="61"/>
                    <a:pt x="0" y="56"/>
                    <a:pt x="0" y="50"/>
                  </a:cubicBezTo>
                  <a:cubicBezTo>
                    <a:pt x="0" y="50"/>
                    <a:pt x="0" y="50"/>
                    <a:pt x="0" y="5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íŝļíḍe">
              <a:extLst>
                <a:ext uri="{FF2B5EF4-FFF2-40B4-BE49-F238E27FC236}">
                  <a16:creationId xmlns:a16="http://schemas.microsoft.com/office/drawing/2014/main" id="{BEA7C672-BBB1-4A62-BD2E-1492C8236827}"/>
                </a:ext>
              </a:extLst>
            </p:cNvPr>
            <p:cNvSpPr/>
            <p:nvPr/>
          </p:nvSpPr>
          <p:spPr bwMode="auto">
            <a:xfrm>
              <a:off x="7489826" y="2943226"/>
              <a:ext cx="77788" cy="87313"/>
            </a:xfrm>
            <a:custGeom>
              <a:avLst/>
              <a:gdLst>
                <a:gd name="T0" fmla="*/ 19 w 19"/>
                <a:gd name="T1" fmla="*/ 11 h 21"/>
                <a:gd name="T2" fmla="*/ 10 w 19"/>
                <a:gd name="T3" fmla="*/ 21 h 21"/>
                <a:gd name="T4" fmla="*/ 0 w 19"/>
                <a:gd name="T5" fmla="*/ 11 h 21"/>
                <a:gd name="T6" fmla="*/ 10 w 19"/>
                <a:gd name="T7" fmla="*/ 0 h 21"/>
                <a:gd name="T8" fmla="*/ 19 w 19"/>
                <a:gd name="T9" fmla="*/ 11 h 21"/>
              </a:gdLst>
              <a:ahLst/>
              <a:cxnLst>
                <a:cxn ang="0">
                  <a:pos x="T0" y="T1"/>
                </a:cxn>
                <a:cxn ang="0">
                  <a:pos x="T2" y="T3"/>
                </a:cxn>
                <a:cxn ang="0">
                  <a:pos x="T4" y="T5"/>
                </a:cxn>
                <a:cxn ang="0">
                  <a:pos x="T6" y="T7"/>
                </a:cxn>
                <a:cxn ang="0">
                  <a:pos x="T8" y="T9"/>
                </a:cxn>
              </a:cxnLst>
              <a:rect l="0" t="0" r="r" b="b"/>
              <a:pathLst>
                <a:path w="19" h="21">
                  <a:moveTo>
                    <a:pt x="19" y="11"/>
                  </a:moveTo>
                  <a:cubicBezTo>
                    <a:pt x="19" y="17"/>
                    <a:pt x="15" y="21"/>
                    <a:pt x="10" y="21"/>
                  </a:cubicBezTo>
                  <a:cubicBezTo>
                    <a:pt x="4" y="21"/>
                    <a:pt x="0" y="17"/>
                    <a:pt x="0" y="11"/>
                  </a:cubicBezTo>
                  <a:cubicBezTo>
                    <a:pt x="0" y="5"/>
                    <a:pt x="4" y="0"/>
                    <a:pt x="10" y="0"/>
                  </a:cubicBezTo>
                  <a:cubicBezTo>
                    <a:pt x="15" y="1"/>
                    <a:pt x="19" y="5"/>
                    <a:pt x="19" y="11"/>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ï$ľîdè">
              <a:extLst>
                <a:ext uri="{FF2B5EF4-FFF2-40B4-BE49-F238E27FC236}">
                  <a16:creationId xmlns:a16="http://schemas.microsoft.com/office/drawing/2014/main" id="{A1A5D5CC-B8DF-432C-8602-6090C2F0CF12}"/>
                </a:ext>
              </a:extLst>
            </p:cNvPr>
            <p:cNvSpPr/>
            <p:nvPr/>
          </p:nvSpPr>
          <p:spPr bwMode="auto">
            <a:xfrm>
              <a:off x="7489826" y="2935288"/>
              <a:ext cx="77788" cy="857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Slïdé">
              <a:extLst>
                <a:ext uri="{FF2B5EF4-FFF2-40B4-BE49-F238E27FC236}">
                  <a16:creationId xmlns:a16="http://schemas.microsoft.com/office/drawing/2014/main" id="{08BA6BD5-5F8C-4649-B959-47DDE22AEA9B}"/>
                </a:ext>
              </a:extLst>
            </p:cNvPr>
            <p:cNvSpPr/>
            <p:nvPr/>
          </p:nvSpPr>
          <p:spPr bwMode="auto">
            <a:xfrm>
              <a:off x="7523164" y="2951163"/>
              <a:ext cx="31750"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ïś1íḍé">
              <a:extLst>
                <a:ext uri="{FF2B5EF4-FFF2-40B4-BE49-F238E27FC236}">
                  <a16:creationId xmlns:a16="http://schemas.microsoft.com/office/drawing/2014/main" id="{0322910C-5F51-4A7F-AB05-2794E499F5E8}"/>
                </a:ext>
              </a:extLst>
            </p:cNvPr>
            <p:cNvSpPr/>
            <p:nvPr/>
          </p:nvSpPr>
          <p:spPr bwMode="auto">
            <a:xfrm>
              <a:off x="7724776" y="2947988"/>
              <a:ext cx="79375" cy="85725"/>
            </a:xfrm>
            <a:prstGeom prst="ellipse">
              <a:avLst/>
            </a:pr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îṥḻîdè">
              <a:extLst>
                <a:ext uri="{FF2B5EF4-FFF2-40B4-BE49-F238E27FC236}">
                  <a16:creationId xmlns:a16="http://schemas.microsoft.com/office/drawing/2014/main" id="{B5D34BCF-0C1D-4C88-9530-39BEE8E6C54D}"/>
                </a:ext>
              </a:extLst>
            </p:cNvPr>
            <p:cNvSpPr/>
            <p:nvPr/>
          </p:nvSpPr>
          <p:spPr bwMode="auto">
            <a:xfrm>
              <a:off x="7724776" y="2938463"/>
              <a:ext cx="79375" cy="825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îŝḻíḋe">
              <a:extLst>
                <a:ext uri="{FF2B5EF4-FFF2-40B4-BE49-F238E27FC236}">
                  <a16:creationId xmlns:a16="http://schemas.microsoft.com/office/drawing/2014/main" id="{EB1BE0E2-AB76-4A32-AC9D-D7B564D7E6C5}"/>
                </a:ext>
              </a:extLst>
            </p:cNvPr>
            <p:cNvSpPr/>
            <p:nvPr/>
          </p:nvSpPr>
          <p:spPr bwMode="auto">
            <a:xfrm>
              <a:off x="7758114" y="2955926"/>
              <a:ext cx="33338"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ïsḷiďé">
              <a:extLst>
                <a:ext uri="{FF2B5EF4-FFF2-40B4-BE49-F238E27FC236}">
                  <a16:creationId xmlns:a16="http://schemas.microsoft.com/office/drawing/2014/main" id="{0C0D02D5-BA4F-41B2-AC5F-0CF87CF604DC}"/>
                </a:ext>
              </a:extLst>
            </p:cNvPr>
            <p:cNvSpPr/>
            <p:nvPr/>
          </p:nvSpPr>
          <p:spPr bwMode="auto">
            <a:xfrm>
              <a:off x="7613651" y="2963863"/>
              <a:ext cx="98425" cy="144463"/>
            </a:xfrm>
            <a:custGeom>
              <a:avLst/>
              <a:gdLst>
                <a:gd name="T0" fmla="*/ 9 w 24"/>
                <a:gd name="T1" fmla="*/ 0 h 35"/>
                <a:gd name="T2" fmla="*/ 13 w 24"/>
                <a:gd name="T3" fmla="*/ 11 h 35"/>
                <a:gd name="T4" fmla="*/ 6 w 24"/>
                <a:gd name="T5" fmla="*/ 25 h 35"/>
                <a:gd name="T6" fmla="*/ 3 w 24"/>
                <a:gd name="T7" fmla="*/ 0 h 35"/>
                <a:gd name="T8" fmla="*/ 9 w 24"/>
                <a:gd name="T9" fmla="*/ 0 h 35"/>
              </a:gdLst>
              <a:ahLst/>
              <a:cxnLst>
                <a:cxn ang="0">
                  <a:pos x="T0" y="T1"/>
                </a:cxn>
                <a:cxn ang="0">
                  <a:pos x="T2" y="T3"/>
                </a:cxn>
                <a:cxn ang="0">
                  <a:pos x="T4" y="T5"/>
                </a:cxn>
                <a:cxn ang="0">
                  <a:pos x="T6" y="T7"/>
                </a:cxn>
                <a:cxn ang="0">
                  <a:pos x="T8" y="T9"/>
                </a:cxn>
              </a:cxnLst>
              <a:rect l="0" t="0" r="r" b="b"/>
              <a:pathLst>
                <a:path w="24" h="35">
                  <a:moveTo>
                    <a:pt x="9" y="0"/>
                  </a:moveTo>
                  <a:cubicBezTo>
                    <a:pt x="9" y="0"/>
                    <a:pt x="7" y="12"/>
                    <a:pt x="13" y="11"/>
                  </a:cubicBezTo>
                  <a:cubicBezTo>
                    <a:pt x="24" y="10"/>
                    <a:pt x="23" y="35"/>
                    <a:pt x="6" y="25"/>
                  </a:cubicBezTo>
                  <a:cubicBezTo>
                    <a:pt x="0" y="21"/>
                    <a:pt x="3" y="0"/>
                    <a:pt x="3" y="0"/>
                  </a:cubicBezTo>
                  <a:lnTo>
                    <a:pt x="9" y="0"/>
                  </a:lnTo>
                  <a:close/>
                </a:path>
              </a:pathLst>
            </a:custGeom>
            <a:solidFill>
              <a:srgbClr val="F48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íṣ1iďê">
              <a:extLst>
                <a:ext uri="{FF2B5EF4-FFF2-40B4-BE49-F238E27FC236}">
                  <a16:creationId xmlns:a16="http://schemas.microsoft.com/office/drawing/2014/main" id="{EA8E9661-3559-430E-859C-EA161AF0A2B9}"/>
                </a:ext>
              </a:extLst>
            </p:cNvPr>
            <p:cNvSpPr/>
            <p:nvPr/>
          </p:nvSpPr>
          <p:spPr bwMode="auto">
            <a:xfrm>
              <a:off x="7510464" y="3067051"/>
              <a:ext cx="180975" cy="131763"/>
            </a:xfrm>
            <a:custGeom>
              <a:avLst/>
              <a:gdLst>
                <a:gd name="T0" fmla="*/ 44 w 44"/>
                <a:gd name="T1" fmla="*/ 11 h 32"/>
                <a:gd name="T2" fmla="*/ 11 w 44"/>
                <a:gd name="T3" fmla="*/ 0 h 32"/>
                <a:gd name="T4" fmla="*/ 25 w 44"/>
                <a:gd name="T5" fmla="*/ 29 h 32"/>
                <a:gd name="T6" fmla="*/ 44 w 44"/>
                <a:gd name="T7" fmla="*/ 11 h 32"/>
              </a:gdLst>
              <a:ahLst/>
              <a:cxnLst>
                <a:cxn ang="0">
                  <a:pos x="T0" y="T1"/>
                </a:cxn>
                <a:cxn ang="0">
                  <a:pos x="T2" y="T3"/>
                </a:cxn>
                <a:cxn ang="0">
                  <a:pos x="T4" y="T5"/>
                </a:cxn>
                <a:cxn ang="0">
                  <a:pos x="T6" y="T7"/>
                </a:cxn>
              </a:cxnLst>
              <a:rect l="0" t="0" r="r" b="b"/>
              <a:pathLst>
                <a:path w="44" h="32">
                  <a:moveTo>
                    <a:pt x="44" y="11"/>
                  </a:moveTo>
                  <a:cubicBezTo>
                    <a:pt x="44" y="11"/>
                    <a:pt x="21" y="14"/>
                    <a:pt x="11" y="0"/>
                  </a:cubicBezTo>
                  <a:cubicBezTo>
                    <a:pt x="11" y="0"/>
                    <a:pt x="0" y="24"/>
                    <a:pt x="25" y="29"/>
                  </a:cubicBezTo>
                  <a:cubicBezTo>
                    <a:pt x="40" y="32"/>
                    <a:pt x="44" y="11"/>
                    <a:pt x="44" y="11"/>
                  </a:cubicBezTo>
                  <a:close/>
                </a:path>
              </a:pathLst>
            </a:custGeom>
            <a:solidFill>
              <a:srgbClr val="B4312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îşļïḍè">
              <a:extLst>
                <a:ext uri="{FF2B5EF4-FFF2-40B4-BE49-F238E27FC236}">
                  <a16:creationId xmlns:a16="http://schemas.microsoft.com/office/drawing/2014/main" id="{6309B4CC-F90A-4B7B-8A92-9FAC581781E9}"/>
                </a:ext>
              </a:extLst>
            </p:cNvPr>
            <p:cNvSpPr/>
            <p:nvPr/>
          </p:nvSpPr>
          <p:spPr bwMode="auto">
            <a:xfrm>
              <a:off x="7543801" y="3105151"/>
              <a:ext cx="115888" cy="85725"/>
            </a:xfrm>
            <a:custGeom>
              <a:avLst/>
              <a:gdLst>
                <a:gd name="T0" fmla="*/ 28 w 28"/>
                <a:gd name="T1" fmla="*/ 18 h 21"/>
                <a:gd name="T2" fmla="*/ 17 w 28"/>
                <a:gd name="T3" fmla="*/ 20 h 21"/>
                <a:gd name="T4" fmla="*/ 5 w 28"/>
                <a:gd name="T5" fmla="*/ 14 h 21"/>
                <a:gd name="T6" fmla="*/ 3 w 28"/>
                <a:gd name="T7" fmla="*/ 12 h 21"/>
                <a:gd name="T8" fmla="*/ 3 w 28"/>
                <a:gd name="T9" fmla="*/ 12 h 21"/>
                <a:gd name="T10" fmla="*/ 3 w 28"/>
                <a:gd name="T11" fmla="*/ 12 h 21"/>
                <a:gd name="T12" fmla="*/ 0 w 28"/>
                <a:gd name="T13" fmla="*/ 3 h 21"/>
                <a:gd name="T14" fmla="*/ 28 w 28"/>
                <a:gd name="T15" fmla="*/ 18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8" y="18"/>
                  </a:moveTo>
                  <a:cubicBezTo>
                    <a:pt x="25" y="20"/>
                    <a:pt x="21" y="21"/>
                    <a:pt x="17" y="20"/>
                  </a:cubicBezTo>
                  <a:cubicBezTo>
                    <a:pt x="11" y="19"/>
                    <a:pt x="7" y="17"/>
                    <a:pt x="5" y="14"/>
                  </a:cubicBezTo>
                  <a:cubicBezTo>
                    <a:pt x="4" y="14"/>
                    <a:pt x="4" y="13"/>
                    <a:pt x="3" y="12"/>
                  </a:cubicBezTo>
                  <a:cubicBezTo>
                    <a:pt x="3" y="12"/>
                    <a:pt x="3" y="12"/>
                    <a:pt x="3" y="12"/>
                  </a:cubicBezTo>
                  <a:cubicBezTo>
                    <a:pt x="3" y="12"/>
                    <a:pt x="3" y="12"/>
                    <a:pt x="3" y="12"/>
                  </a:cubicBezTo>
                  <a:cubicBezTo>
                    <a:pt x="1" y="9"/>
                    <a:pt x="1" y="6"/>
                    <a:pt x="0" y="3"/>
                  </a:cubicBezTo>
                  <a:cubicBezTo>
                    <a:pt x="15" y="0"/>
                    <a:pt x="24" y="12"/>
                    <a:pt x="28" y="1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şliḓê">
              <a:extLst>
                <a:ext uri="{FF2B5EF4-FFF2-40B4-BE49-F238E27FC236}">
                  <a16:creationId xmlns:a16="http://schemas.microsoft.com/office/drawing/2014/main" id="{D7189BE1-2F76-4081-96EB-127CDF2B5679}"/>
                </a:ext>
              </a:extLst>
            </p:cNvPr>
            <p:cNvSpPr/>
            <p:nvPr/>
          </p:nvSpPr>
          <p:spPr bwMode="auto">
            <a:xfrm>
              <a:off x="7567614" y="3084513"/>
              <a:ext cx="123825" cy="52388"/>
            </a:xfrm>
            <a:custGeom>
              <a:avLst/>
              <a:gdLst>
                <a:gd name="T0" fmla="*/ 30 w 30"/>
                <a:gd name="T1" fmla="*/ 7 h 13"/>
                <a:gd name="T2" fmla="*/ 30 w 30"/>
                <a:gd name="T3" fmla="*/ 7 h 13"/>
                <a:gd name="T4" fmla="*/ 30 w 30"/>
                <a:gd name="T5" fmla="*/ 8 h 13"/>
                <a:gd name="T6" fmla="*/ 18 w 30"/>
                <a:gd name="T7" fmla="*/ 12 h 13"/>
                <a:gd name="T8" fmla="*/ 8 w 30"/>
                <a:gd name="T9" fmla="*/ 9 h 13"/>
                <a:gd name="T10" fmla="*/ 2 w 30"/>
                <a:gd name="T11" fmla="*/ 6 h 13"/>
                <a:gd name="T12" fmla="*/ 0 w 30"/>
                <a:gd name="T13" fmla="*/ 0 h 13"/>
                <a:gd name="T14" fmla="*/ 30 w 30"/>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13">
                  <a:moveTo>
                    <a:pt x="30" y="7"/>
                  </a:moveTo>
                  <a:cubicBezTo>
                    <a:pt x="30" y="7"/>
                    <a:pt x="30" y="7"/>
                    <a:pt x="30" y="7"/>
                  </a:cubicBezTo>
                  <a:cubicBezTo>
                    <a:pt x="30" y="7"/>
                    <a:pt x="30" y="8"/>
                    <a:pt x="30" y="8"/>
                  </a:cubicBezTo>
                  <a:cubicBezTo>
                    <a:pt x="28" y="8"/>
                    <a:pt x="23" y="13"/>
                    <a:pt x="18" y="12"/>
                  </a:cubicBezTo>
                  <a:cubicBezTo>
                    <a:pt x="14" y="12"/>
                    <a:pt x="11" y="11"/>
                    <a:pt x="8" y="9"/>
                  </a:cubicBezTo>
                  <a:cubicBezTo>
                    <a:pt x="6" y="8"/>
                    <a:pt x="4" y="7"/>
                    <a:pt x="2" y="6"/>
                  </a:cubicBezTo>
                  <a:cubicBezTo>
                    <a:pt x="1" y="5"/>
                    <a:pt x="0" y="2"/>
                    <a:pt x="0" y="0"/>
                  </a:cubicBezTo>
                  <a:cubicBezTo>
                    <a:pt x="11" y="10"/>
                    <a:pt x="30" y="7"/>
                    <a:pt x="3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iślïďè">
              <a:extLst>
                <a:ext uri="{FF2B5EF4-FFF2-40B4-BE49-F238E27FC236}">
                  <a16:creationId xmlns:a16="http://schemas.microsoft.com/office/drawing/2014/main" id="{5E237108-760B-4BA7-9C0B-3D3FE4DC48CE}"/>
                </a:ext>
              </a:extLst>
            </p:cNvPr>
            <p:cNvSpPr/>
            <p:nvPr/>
          </p:nvSpPr>
          <p:spPr bwMode="auto">
            <a:xfrm>
              <a:off x="7534276" y="3063876"/>
              <a:ext cx="169863" cy="131763"/>
            </a:xfrm>
            <a:custGeom>
              <a:avLst/>
              <a:gdLst>
                <a:gd name="T0" fmla="*/ 41 w 41"/>
                <a:gd name="T1" fmla="*/ 13 h 32"/>
                <a:gd name="T2" fmla="*/ 40 w 41"/>
                <a:gd name="T3" fmla="*/ 12 h 32"/>
                <a:gd name="T4" fmla="*/ 39 w 41"/>
                <a:gd name="T5" fmla="*/ 11 h 32"/>
                <a:gd name="T6" fmla="*/ 7 w 41"/>
                <a:gd name="T7" fmla="*/ 1 h 32"/>
                <a:gd name="T8" fmla="*/ 6 w 41"/>
                <a:gd name="T9" fmla="*/ 0 h 32"/>
                <a:gd name="T10" fmla="*/ 5 w 41"/>
                <a:gd name="T11" fmla="*/ 1 h 32"/>
                <a:gd name="T12" fmla="*/ 5 w 41"/>
                <a:gd name="T13" fmla="*/ 22 h 32"/>
                <a:gd name="T14" fmla="*/ 9 w 41"/>
                <a:gd name="T15" fmla="*/ 27 h 32"/>
                <a:gd name="T16" fmla="*/ 15 w 41"/>
                <a:gd name="T17" fmla="*/ 30 h 32"/>
                <a:gd name="T18" fmla="*/ 20 w 41"/>
                <a:gd name="T19" fmla="*/ 31 h 32"/>
                <a:gd name="T20" fmla="*/ 22 w 41"/>
                <a:gd name="T21" fmla="*/ 32 h 32"/>
                <a:gd name="T22" fmla="*/ 27 w 41"/>
                <a:gd name="T23" fmla="*/ 31 h 32"/>
                <a:gd name="T24" fmla="*/ 27 w 41"/>
                <a:gd name="T25" fmla="*/ 31 h 32"/>
                <a:gd name="T26" fmla="*/ 36 w 41"/>
                <a:gd name="T27" fmla="*/ 24 h 32"/>
                <a:gd name="T28" fmla="*/ 41 w 41"/>
                <a:gd name="T29" fmla="*/ 13 h 32"/>
                <a:gd name="T30" fmla="*/ 33 w 41"/>
                <a:gd name="T31" fmla="*/ 24 h 32"/>
                <a:gd name="T32" fmla="*/ 30 w 41"/>
                <a:gd name="T33" fmla="*/ 27 h 32"/>
                <a:gd name="T34" fmla="*/ 20 w 41"/>
                <a:gd name="T35" fmla="*/ 29 h 32"/>
                <a:gd name="T36" fmla="*/ 9 w 41"/>
                <a:gd name="T37" fmla="*/ 24 h 32"/>
                <a:gd name="T38" fmla="*/ 7 w 41"/>
                <a:gd name="T39" fmla="*/ 21 h 32"/>
                <a:gd name="T40" fmla="*/ 5 w 41"/>
                <a:gd name="T41" fmla="*/ 13 h 32"/>
                <a:gd name="T42" fmla="*/ 6 w 41"/>
                <a:gd name="T43" fmla="*/ 4 h 32"/>
                <a:gd name="T44" fmla="*/ 9 w 41"/>
                <a:gd name="T45" fmla="*/ 7 h 32"/>
                <a:gd name="T46" fmla="*/ 9 w 41"/>
                <a:gd name="T47" fmla="*/ 8 h 32"/>
                <a:gd name="T48" fmla="*/ 37 w 41"/>
                <a:gd name="T49" fmla="*/ 15 h 32"/>
                <a:gd name="T50" fmla="*/ 37 w 41"/>
                <a:gd name="T51" fmla="*/ 15 h 32"/>
                <a:gd name="T52" fmla="*/ 38 w 41"/>
                <a:gd name="T53" fmla="*/ 15 h 32"/>
                <a:gd name="T54" fmla="*/ 33 w 41"/>
                <a:gd name="T55" fmla="*/ 24 h 32"/>
                <a:gd name="T56" fmla="*/ 33 w 41"/>
                <a:gd name="T5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32">
                  <a:moveTo>
                    <a:pt x="41" y="13"/>
                  </a:moveTo>
                  <a:cubicBezTo>
                    <a:pt x="41" y="13"/>
                    <a:pt x="41" y="12"/>
                    <a:pt x="40" y="12"/>
                  </a:cubicBezTo>
                  <a:cubicBezTo>
                    <a:pt x="40" y="12"/>
                    <a:pt x="40" y="11"/>
                    <a:pt x="39" y="11"/>
                  </a:cubicBezTo>
                  <a:cubicBezTo>
                    <a:pt x="39" y="11"/>
                    <a:pt x="17" y="14"/>
                    <a:pt x="7" y="1"/>
                  </a:cubicBezTo>
                  <a:cubicBezTo>
                    <a:pt x="7" y="0"/>
                    <a:pt x="6" y="0"/>
                    <a:pt x="6" y="0"/>
                  </a:cubicBezTo>
                  <a:cubicBezTo>
                    <a:pt x="5" y="0"/>
                    <a:pt x="5" y="1"/>
                    <a:pt x="5" y="1"/>
                  </a:cubicBezTo>
                  <a:cubicBezTo>
                    <a:pt x="5" y="2"/>
                    <a:pt x="0" y="13"/>
                    <a:pt x="5" y="22"/>
                  </a:cubicBezTo>
                  <a:cubicBezTo>
                    <a:pt x="6" y="24"/>
                    <a:pt x="7" y="26"/>
                    <a:pt x="9" y="27"/>
                  </a:cubicBezTo>
                  <a:cubicBezTo>
                    <a:pt x="11" y="28"/>
                    <a:pt x="13" y="29"/>
                    <a:pt x="15" y="30"/>
                  </a:cubicBezTo>
                  <a:cubicBezTo>
                    <a:pt x="16" y="31"/>
                    <a:pt x="18" y="31"/>
                    <a:pt x="20" y="31"/>
                  </a:cubicBezTo>
                  <a:cubicBezTo>
                    <a:pt x="21" y="32"/>
                    <a:pt x="21" y="32"/>
                    <a:pt x="22" y="32"/>
                  </a:cubicBezTo>
                  <a:cubicBezTo>
                    <a:pt x="24" y="32"/>
                    <a:pt x="26" y="32"/>
                    <a:pt x="27" y="31"/>
                  </a:cubicBezTo>
                  <a:cubicBezTo>
                    <a:pt x="27" y="31"/>
                    <a:pt x="27" y="31"/>
                    <a:pt x="27" y="31"/>
                  </a:cubicBezTo>
                  <a:cubicBezTo>
                    <a:pt x="31" y="30"/>
                    <a:pt x="34" y="27"/>
                    <a:pt x="36" y="24"/>
                  </a:cubicBezTo>
                  <a:cubicBezTo>
                    <a:pt x="39" y="19"/>
                    <a:pt x="41" y="13"/>
                    <a:pt x="41" y="13"/>
                  </a:cubicBezTo>
                  <a:close/>
                  <a:moveTo>
                    <a:pt x="33" y="24"/>
                  </a:moveTo>
                  <a:cubicBezTo>
                    <a:pt x="32" y="25"/>
                    <a:pt x="31" y="26"/>
                    <a:pt x="30" y="27"/>
                  </a:cubicBezTo>
                  <a:cubicBezTo>
                    <a:pt x="28" y="29"/>
                    <a:pt x="24" y="30"/>
                    <a:pt x="20" y="29"/>
                  </a:cubicBezTo>
                  <a:cubicBezTo>
                    <a:pt x="15" y="28"/>
                    <a:pt x="12" y="26"/>
                    <a:pt x="9" y="24"/>
                  </a:cubicBezTo>
                  <a:cubicBezTo>
                    <a:pt x="8" y="23"/>
                    <a:pt x="7" y="22"/>
                    <a:pt x="7" y="21"/>
                  </a:cubicBezTo>
                  <a:cubicBezTo>
                    <a:pt x="5" y="18"/>
                    <a:pt x="5" y="16"/>
                    <a:pt x="5" y="13"/>
                  </a:cubicBezTo>
                  <a:cubicBezTo>
                    <a:pt x="5" y="10"/>
                    <a:pt x="6" y="6"/>
                    <a:pt x="6" y="4"/>
                  </a:cubicBezTo>
                  <a:cubicBezTo>
                    <a:pt x="7" y="5"/>
                    <a:pt x="8" y="6"/>
                    <a:pt x="9" y="7"/>
                  </a:cubicBezTo>
                  <a:cubicBezTo>
                    <a:pt x="9" y="7"/>
                    <a:pt x="9" y="8"/>
                    <a:pt x="9" y="8"/>
                  </a:cubicBezTo>
                  <a:cubicBezTo>
                    <a:pt x="18" y="14"/>
                    <a:pt x="32" y="14"/>
                    <a:pt x="37" y="15"/>
                  </a:cubicBezTo>
                  <a:cubicBezTo>
                    <a:pt x="37" y="15"/>
                    <a:pt x="37" y="15"/>
                    <a:pt x="37" y="15"/>
                  </a:cubicBezTo>
                  <a:cubicBezTo>
                    <a:pt x="37" y="15"/>
                    <a:pt x="38" y="15"/>
                    <a:pt x="38" y="15"/>
                  </a:cubicBezTo>
                  <a:cubicBezTo>
                    <a:pt x="37" y="17"/>
                    <a:pt x="36" y="21"/>
                    <a:pt x="33" y="24"/>
                  </a:cubicBezTo>
                  <a:cubicBezTo>
                    <a:pt x="33" y="24"/>
                    <a:pt x="33" y="24"/>
                    <a:pt x="33" y="24"/>
                  </a:cubicBezTo>
                  <a:close/>
                </a:path>
              </a:pathLst>
            </a:custGeom>
            <a:solidFill>
              <a:srgbClr val="F05B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ísḷidê">
              <a:extLst>
                <a:ext uri="{FF2B5EF4-FFF2-40B4-BE49-F238E27FC236}">
                  <a16:creationId xmlns:a16="http://schemas.microsoft.com/office/drawing/2014/main" id="{B0A9B631-8E60-4C0D-ADF3-0E39AB442BD5}"/>
                </a:ext>
              </a:extLst>
            </p:cNvPr>
            <p:cNvSpPr/>
            <p:nvPr/>
          </p:nvSpPr>
          <p:spPr bwMode="auto">
            <a:xfrm>
              <a:off x="7729539" y="3071813"/>
              <a:ext cx="82550" cy="82550"/>
            </a:xfrm>
            <a:custGeom>
              <a:avLst/>
              <a:gdLst>
                <a:gd name="T0" fmla="*/ 0 w 20"/>
                <a:gd name="T1" fmla="*/ 9 h 20"/>
                <a:gd name="T2" fmla="*/ 10 w 20"/>
                <a:gd name="T3" fmla="*/ 19 h 20"/>
                <a:gd name="T4" fmla="*/ 20 w 20"/>
                <a:gd name="T5" fmla="*/ 10 h 20"/>
                <a:gd name="T6" fmla="*/ 10 w 20"/>
                <a:gd name="T7" fmla="*/ 0 h 20"/>
                <a:gd name="T8" fmla="*/ 0 w 20"/>
                <a:gd name="T9" fmla="*/ 9 h 20"/>
              </a:gdLst>
              <a:ahLst/>
              <a:cxnLst>
                <a:cxn ang="0">
                  <a:pos x="T0" y="T1"/>
                </a:cxn>
                <a:cxn ang="0">
                  <a:pos x="T2" y="T3"/>
                </a:cxn>
                <a:cxn ang="0">
                  <a:pos x="T4" y="T5"/>
                </a:cxn>
                <a:cxn ang="0">
                  <a:pos x="T6" y="T7"/>
                </a:cxn>
                <a:cxn ang="0">
                  <a:pos x="T8" y="T9"/>
                </a:cxn>
              </a:cxnLst>
              <a:rect l="0" t="0" r="r" b="b"/>
              <a:pathLst>
                <a:path w="20" h="20">
                  <a:moveTo>
                    <a:pt x="0" y="9"/>
                  </a:moveTo>
                  <a:cubicBezTo>
                    <a:pt x="0" y="15"/>
                    <a:pt x="4" y="19"/>
                    <a:pt x="10" y="19"/>
                  </a:cubicBezTo>
                  <a:cubicBezTo>
                    <a:pt x="15" y="20"/>
                    <a:pt x="19" y="16"/>
                    <a:pt x="20" y="10"/>
                  </a:cubicBezTo>
                  <a:cubicBezTo>
                    <a:pt x="20" y="5"/>
                    <a:pt x="16" y="1"/>
                    <a:pt x="10" y="0"/>
                  </a:cubicBezTo>
                  <a:cubicBezTo>
                    <a:pt x="5" y="0"/>
                    <a:pt x="0" y="4"/>
                    <a:pt x="0" y="9"/>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ïšľídê">
              <a:extLst>
                <a:ext uri="{FF2B5EF4-FFF2-40B4-BE49-F238E27FC236}">
                  <a16:creationId xmlns:a16="http://schemas.microsoft.com/office/drawing/2014/main" id="{9DB28C3A-38EA-428E-8E63-34F7CA617DAD}"/>
                </a:ext>
              </a:extLst>
            </p:cNvPr>
            <p:cNvSpPr/>
            <p:nvPr/>
          </p:nvSpPr>
          <p:spPr bwMode="auto">
            <a:xfrm>
              <a:off x="7443789" y="3033713"/>
              <a:ext cx="79375" cy="82550"/>
            </a:xfrm>
            <a:custGeom>
              <a:avLst/>
              <a:gdLst>
                <a:gd name="T0" fmla="*/ 0 w 19"/>
                <a:gd name="T1" fmla="*/ 10 h 20"/>
                <a:gd name="T2" fmla="*/ 9 w 19"/>
                <a:gd name="T3" fmla="*/ 19 h 20"/>
                <a:gd name="T4" fmla="*/ 19 w 19"/>
                <a:gd name="T5" fmla="*/ 10 h 20"/>
                <a:gd name="T6" fmla="*/ 10 w 19"/>
                <a:gd name="T7" fmla="*/ 0 h 20"/>
                <a:gd name="T8" fmla="*/ 0 w 19"/>
                <a:gd name="T9" fmla="*/ 10 h 20"/>
              </a:gdLst>
              <a:ahLst/>
              <a:cxnLst>
                <a:cxn ang="0">
                  <a:pos x="T0" y="T1"/>
                </a:cxn>
                <a:cxn ang="0">
                  <a:pos x="T2" y="T3"/>
                </a:cxn>
                <a:cxn ang="0">
                  <a:pos x="T4" y="T5"/>
                </a:cxn>
                <a:cxn ang="0">
                  <a:pos x="T6" y="T7"/>
                </a:cxn>
                <a:cxn ang="0">
                  <a:pos x="T8" y="T9"/>
                </a:cxn>
              </a:cxnLst>
              <a:rect l="0" t="0" r="r" b="b"/>
              <a:pathLst>
                <a:path w="19" h="20">
                  <a:moveTo>
                    <a:pt x="0" y="10"/>
                  </a:moveTo>
                  <a:cubicBezTo>
                    <a:pt x="0" y="15"/>
                    <a:pt x="4" y="19"/>
                    <a:pt x="9" y="19"/>
                  </a:cubicBezTo>
                  <a:cubicBezTo>
                    <a:pt x="14" y="20"/>
                    <a:pt x="19" y="16"/>
                    <a:pt x="19" y="10"/>
                  </a:cubicBezTo>
                  <a:cubicBezTo>
                    <a:pt x="19" y="5"/>
                    <a:pt x="15" y="1"/>
                    <a:pt x="10" y="0"/>
                  </a:cubicBezTo>
                  <a:cubicBezTo>
                    <a:pt x="5" y="0"/>
                    <a:pt x="0" y="4"/>
                    <a:pt x="0" y="10"/>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îṡļïḓe">
              <a:extLst>
                <a:ext uri="{FF2B5EF4-FFF2-40B4-BE49-F238E27FC236}">
                  <a16:creationId xmlns:a16="http://schemas.microsoft.com/office/drawing/2014/main" id="{FD77DB24-2D62-44AF-A28B-BAB628F4F5C9}"/>
                </a:ext>
              </a:extLst>
            </p:cNvPr>
            <p:cNvSpPr/>
            <p:nvPr/>
          </p:nvSpPr>
          <p:spPr bwMode="auto">
            <a:xfrm>
              <a:off x="7708901" y="2889251"/>
              <a:ext cx="111125" cy="38100"/>
            </a:xfrm>
            <a:custGeom>
              <a:avLst/>
              <a:gdLst>
                <a:gd name="T0" fmla="*/ 27 w 27"/>
                <a:gd name="T1" fmla="*/ 9 h 9"/>
                <a:gd name="T2" fmla="*/ 26 w 27"/>
                <a:gd name="T3" fmla="*/ 8 h 9"/>
                <a:gd name="T4" fmla="*/ 25 w 27"/>
                <a:gd name="T5" fmla="*/ 7 h 9"/>
                <a:gd name="T6" fmla="*/ 24 w 27"/>
                <a:gd name="T7" fmla="*/ 5 h 9"/>
                <a:gd name="T8" fmla="*/ 22 w 27"/>
                <a:gd name="T9" fmla="*/ 4 h 9"/>
                <a:gd name="T10" fmla="*/ 20 w 27"/>
                <a:gd name="T11" fmla="*/ 3 h 9"/>
                <a:gd name="T12" fmla="*/ 17 w 27"/>
                <a:gd name="T13" fmla="*/ 2 h 9"/>
                <a:gd name="T14" fmla="*/ 15 w 27"/>
                <a:gd name="T15" fmla="*/ 1 h 9"/>
                <a:gd name="T16" fmla="*/ 12 w 27"/>
                <a:gd name="T17" fmla="*/ 0 h 9"/>
                <a:gd name="T18" fmla="*/ 9 w 27"/>
                <a:gd name="T19" fmla="*/ 0 h 9"/>
                <a:gd name="T20" fmla="*/ 7 w 27"/>
                <a:gd name="T21" fmla="*/ 0 h 9"/>
                <a:gd name="T22" fmla="*/ 5 w 27"/>
                <a:gd name="T23" fmla="*/ 0 h 9"/>
                <a:gd name="T24" fmla="*/ 3 w 27"/>
                <a:gd name="T25" fmla="*/ 1 h 9"/>
                <a:gd name="T26" fmla="*/ 2 w 27"/>
                <a:gd name="T27" fmla="*/ 1 h 9"/>
                <a:gd name="T28" fmla="*/ 0 w 27"/>
                <a:gd name="T29" fmla="*/ 2 h 9"/>
                <a:gd name="T30" fmla="*/ 2 w 27"/>
                <a:gd name="T31" fmla="*/ 2 h 9"/>
                <a:gd name="T32" fmla="*/ 3 w 27"/>
                <a:gd name="T33" fmla="*/ 2 h 9"/>
                <a:gd name="T34" fmla="*/ 5 w 27"/>
                <a:gd name="T35" fmla="*/ 2 h 9"/>
                <a:gd name="T36" fmla="*/ 7 w 27"/>
                <a:gd name="T37" fmla="*/ 2 h 9"/>
                <a:gd name="T38" fmla="*/ 9 w 27"/>
                <a:gd name="T39" fmla="*/ 3 h 9"/>
                <a:gd name="T40" fmla="*/ 11 w 27"/>
                <a:gd name="T41" fmla="*/ 3 h 9"/>
                <a:gd name="T42" fmla="*/ 14 w 27"/>
                <a:gd name="T43" fmla="*/ 4 h 9"/>
                <a:gd name="T44" fmla="*/ 15 w 27"/>
                <a:gd name="T45" fmla="*/ 4 h 9"/>
                <a:gd name="T46" fmla="*/ 16 w 27"/>
                <a:gd name="T47" fmla="*/ 4 h 9"/>
                <a:gd name="T48" fmla="*/ 17 w 27"/>
                <a:gd name="T49" fmla="*/ 5 h 9"/>
                <a:gd name="T50" fmla="*/ 19 w 27"/>
                <a:gd name="T51" fmla="*/ 5 h 9"/>
                <a:gd name="T52" fmla="*/ 21 w 27"/>
                <a:gd name="T53" fmla="*/ 6 h 9"/>
                <a:gd name="T54" fmla="*/ 22 w 27"/>
                <a:gd name="T55" fmla="*/ 6 h 9"/>
                <a:gd name="T56" fmla="*/ 23 w 27"/>
                <a:gd name="T57" fmla="*/ 7 h 9"/>
                <a:gd name="T58" fmla="*/ 24 w 27"/>
                <a:gd name="T59" fmla="*/ 7 h 9"/>
                <a:gd name="T60" fmla="*/ 25 w 27"/>
                <a:gd name="T61" fmla="*/ 8 h 9"/>
                <a:gd name="T62" fmla="*/ 26 w 27"/>
                <a:gd name="T63" fmla="*/ 8 h 9"/>
                <a:gd name="T64" fmla="*/ 27 w 27"/>
                <a:gd name="T6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9">
                  <a:moveTo>
                    <a:pt x="27" y="9"/>
                  </a:moveTo>
                  <a:cubicBezTo>
                    <a:pt x="27" y="9"/>
                    <a:pt x="26" y="8"/>
                    <a:pt x="26" y="8"/>
                  </a:cubicBezTo>
                  <a:cubicBezTo>
                    <a:pt x="26" y="7"/>
                    <a:pt x="25" y="7"/>
                    <a:pt x="25" y="7"/>
                  </a:cubicBezTo>
                  <a:cubicBezTo>
                    <a:pt x="25" y="6"/>
                    <a:pt x="24" y="6"/>
                    <a:pt x="24" y="5"/>
                  </a:cubicBezTo>
                  <a:cubicBezTo>
                    <a:pt x="23" y="5"/>
                    <a:pt x="22" y="4"/>
                    <a:pt x="22" y="4"/>
                  </a:cubicBezTo>
                  <a:cubicBezTo>
                    <a:pt x="21" y="3"/>
                    <a:pt x="20" y="3"/>
                    <a:pt x="20" y="3"/>
                  </a:cubicBezTo>
                  <a:cubicBezTo>
                    <a:pt x="19" y="2"/>
                    <a:pt x="18" y="2"/>
                    <a:pt x="17" y="2"/>
                  </a:cubicBezTo>
                  <a:cubicBezTo>
                    <a:pt x="16" y="1"/>
                    <a:pt x="16" y="1"/>
                    <a:pt x="15" y="1"/>
                  </a:cubicBezTo>
                  <a:cubicBezTo>
                    <a:pt x="14" y="1"/>
                    <a:pt x="13" y="0"/>
                    <a:pt x="12" y="0"/>
                  </a:cubicBezTo>
                  <a:cubicBezTo>
                    <a:pt x="11" y="0"/>
                    <a:pt x="10" y="0"/>
                    <a:pt x="9" y="0"/>
                  </a:cubicBezTo>
                  <a:cubicBezTo>
                    <a:pt x="9" y="0"/>
                    <a:pt x="8" y="0"/>
                    <a:pt x="7" y="0"/>
                  </a:cubicBezTo>
                  <a:cubicBezTo>
                    <a:pt x="6" y="0"/>
                    <a:pt x="5" y="0"/>
                    <a:pt x="5" y="0"/>
                  </a:cubicBezTo>
                  <a:cubicBezTo>
                    <a:pt x="4" y="0"/>
                    <a:pt x="3" y="1"/>
                    <a:pt x="3" y="1"/>
                  </a:cubicBezTo>
                  <a:cubicBezTo>
                    <a:pt x="2" y="1"/>
                    <a:pt x="2" y="1"/>
                    <a:pt x="2" y="1"/>
                  </a:cubicBezTo>
                  <a:cubicBezTo>
                    <a:pt x="1" y="1"/>
                    <a:pt x="0" y="2"/>
                    <a:pt x="0" y="2"/>
                  </a:cubicBezTo>
                  <a:cubicBezTo>
                    <a:pt x="0" y="2"/>
                    <a:pt x="1" y="2"/>
                    <a:pt x="2" y="2"/>
                  </a:cubicBezTo>
                  <a:cubicBezTo>
                    <a:pt x="2" y="2"/>
                    <a:pt x="2" y="2"/>
                    <a:pt x="3" y="2"/>
                  </a:cubicBezTo>
                  <a:cubicBezTo>
                    <a:pt x="4" y="2"/>
                    <a:pt x="4" y="2"/>
                    <a:pt x="5" y="2"/>
                  </a:cubicBezTo>
                  <a:cubicBezTo>
                    <a:pt x="5" y="2"/>
                    <a:pt x="6" y="2"/>
                    <a:pt x="7" y="2"/>
                  </a:cubicBezTo>
                  <a:cubicBezTo>
                    <a:pt x="8" y="3"/>
                    <a:pt x="8" y="3"/>
                    <a:pt x="9" y="3"/>
                  </a:cubicBezTo>
                  <a:cubicBezTo>
                    <a:pt x="10" y="3"/>
                    <a:pt x="11" y="3"/>
                    <a:pt x="11" y="3"/>
                  </a:cubicBezTo>
                  <a:cubicBezTo>
                    <a:pt x="12" y="3"/>
                    <a:pt x="13" y="4"/>
                    <a:pt x="14" y="4"/>
                  </a:cubicBezTo>
                  <a:cubicBezTo>
                    <a:pt x="14" y="4"/>
                    <a:pt x="15" y="4"/>
                    <a:pt x="15" y="4"/>
                  </a:cubicBezTo>
                  <a:cubicBezTo>
                    <a:pt x="16" y="4"/>
                    <a:pt x="16" y="4"/>
                    <a:pt x="16" y="4"/>
                  </a:cubicBezTo>
                  <a:cubicBezTo>
                    <a:pt x="17" y="4"/>
                    <a:pt x="17" y="5"/>
                    <a:pt x="17" y="5"/>
                  </a:cubicBezTo>
                  <a:cubicBezTo>
                    <a:pt x="18" y="5"/>
                    <a:pt x="18" y="5"/>
                    <a:pt x="19" y="5"/>
                  </a:cubicBezTo>
                  <a:cubicBezTo>
                    <a:pt x="19" y="5"/>
                    <a:pt x="20" y="6"/>
                    <a:pt x="21" y="6"/>
                  </a:cubicBezTo>
                  <a:cubicBezTo>
                    <a:pt x="21" y="6"/>
                    <a:pt x="21" y="6"/>
                    <a:pt x="22" y="6"/>
                  </a:cubicBezTo>
                  <a:cubicBezTo>
                    <a:pt x="22" y="6"/>
                    <a:pt x="22" y="7"/>
                    <a:pt x="23" y="7"/>
                  </a:cubicBezTo>
                  <a:cubicBezTo>
                    <a:pt x="23" y="7"/>
                    <a:pt x="24" y="7"/>
                    <a:pt x="24" y="7"/>
                  </a:cubicBezTo>
                  <a:cubicBezTo>
                    <a:pt x="25" y="8"/>
                    <a:pt x="25" y="8"/>
                    <a:pt x="25" y="8"/>
                  </a:cubicBezTo>
                  <a:cubicBezTo>
                    <a:pt x="26" y="8"/>
                    <a:pt x="26" y="8"/>
                    <a:pt x="26" y="8"/>
                  </a:cubicBezTo>
                  <a:cubicBezTo>
                    <a:pt x="26" y="9"/>
                    <a:pt x="27" y="9"/>
                    <a:pt x="27"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ïṧlíḋè">
              <a:extLst>
                <a:ext uri="{FF2B5EF4-FFF2-40B4-BE49-F238E27FC236}">
                  <a16:creationId xmlns:a16="http://schemas.microsoft.com/office/drawing/2014/main" id="{8E9B8A2E-51EF-497A-895B-85C6C3DFABAC}"/>
                </a:ext>
              </a:extLst>
            </p:cNvPr>
            <p:cNvSpPr/>
            <p:nvPr/>
          </p:nvSpPr>
          <p:spPr bwMode="auto">
            <a:xfrm>
              <a:off x="7477126" y="2889251"/>
              <a:ext cx="107950" cy="28575"/>
            </a:xfrm>
            <a:custGeom>
              <a:avLst/>
              <a:gdLst>
                <a:gd name="T0" fmla="*/ 0 w 26"/>
                <a:gd name="T1" fmla="*/ 7 h 7"/>
                <a:gd name="T2" fmla="*/ 0 w 26"/>
                <a:gd name="T3" fmla="*/ 6 h 7"/>
                <a:gd name="T4" fmla="*/ 1 w 26"/>
                <a:gd name="T5" fmla="*/ 5 h 7"/>
                <a:gd name="T6" fmla="*/ 3 w 26"/>
                <a:gd name="T7" fmla="*/ 4 h 7"/>
                <a:gd name="T8" fmla="*/ 5 w 26"/>
                <a:gd name="T9" fmla="*/ 3 h 7"/>
                <a:gd name="T10" fmla="*/ 7 w 26"/>
                <a:gd name="T11" fmla="*/ 2 h 7"/>
                <a:gd name="T12" fmla="*/ 9 w 26"/>
                <a:gd name="T13" fmla="*/ 1 h 7"/>
                <a:gd name="T14" fmla="*/ 12 w 26"/>
                <a:gd name="T15" fmla="*/ 1 h 7"/>
                <a:gd name="T16" fmla="*/ 15 w 26"/>
                <a:gd name="T17" fmla="*/ 0 h 7"/>
                <a:gd name="T18" fmla="*/ 17 w 26"/>
                <a:gd name="T19" fmla="*/ 0 h 7"/>
                <a:gd name="T20" fmla="*/ 20 w 26"/>
                <a:gd name="T21" fmla="*/ 0 h 7"/>
                <a:gd name="T22" fmla="*/ 22 w 26"/>
                <a:gd name="T23" fmla="*/ 1 h 7"/>
                <a:gd name="T24" fmla="*/ 24 w 26"/>
                <a:gd name="T25" fmla="*/ 1 h 7"/>
                <a:gd name="T26" fmla="*/ 25 w 26"/>
                <a:gd name="T27" fmla="*/ 2 h 7"/>
                <a:gd name="T28" fmla="*/ 26 w 26"/>
                <a:gd name="T29" fmla="*/ 3 h 7"/>
                <a:gd name="T30" fmla="*/ 25 w 26"/>
                <a:gd name="T31" fmla="*/ 3 h 7"/>
                <a:gd name="T32" fmla="*/ 24 w 26"/>
                <a:gd name="T33" fmla="*/ 3 h 7"/>
                <a:gd name="T34" fmla="*/ 22 w 26"/>
                <a:gd name="T35" fmla="*/ 3 h 7"/>
                <a:gd name="T36" fmla="*/ 20 w 26"/>
                <a:gd name="T37" fmla="*/ 3 h 7"/>
                <a:gd name="T38" fmla="*/ 17 w 26"/>
                <a:gd name="T39" fmla="*/ 3 h 7"/>
                <a:gd name="T40" fmla="*/ 15 w 26"/>
                <a:gd name="T41" fmla="*/ 3 h 7"/>
                <a:gd name="T42" fmla="*/ 13 w 26"/>
                <a:gd name="T43" fmla="*/ 4 h 7"/>
                <a:gd name="T44" fmla="*/ 11 w 26"/>
                <a:gd name="T45" fmla="*/ 4 h 7"/>
                <a:gd name="T46" fmla="*/ 10 w 26"/>
                <a:gd name="T47" fmla="*/ 4 h 7"/>
                <a:gd name="T48" fmla="*/ 9 w 26"/>
                <a:gd name="T49" fmla="*/ 4 h 7"/>
                <a:gd name="T50" fmla="*/ 8 w 26"/>
                <a:gd name="T51" fmla="*/ 5 h 7"/>
                <a:gd name="T52" fmla="*/ 6 w 26"/>
                <a:gd name="T53" fmla="*/ 5 h 7"/>
                <a:gd name="T54" fmla="*/ 5 w 26"/>
                <a:gd name="T55" fmla="*/ 6 h 7"/>
                <a:gd name="T56" fmla="*/ 4 w 26"/>
                <a:gd name="T57" fmla="*/ 6 h 7"/>
                <a:gd name="T58" fmla="*/ 2 w 26"/>
                <a:gd name="T59" fmla="*/ 6 h 7"/>
                <a:gd name="T60" fmla="*/ 1 w 26"/>
                <a:gd name="T61" fmla="*/ 7 h 7"/>
                <a:gd name="T62" fmla="*/ 0 w 26"/>
                <a:gd name="T63" fmla="*/ 7 h 7"/>
                <a:gd name="T64" fmla="*/ 0 w 26"/>
                <a:gd name="T6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7">
                  <a:moveTo>
                    <a:pt x="0" y="7"/>
                  </a:moveTo>
                  <a:cubicBezTo>
                    <a:pt x="0" y="7"/>
                    <a:pt x="0" y="7"/>
                    <a:pt x="0" y="6"/>
                  </a:cubicBezTo>
                  <a:cubicBezTo>
                    <a:pt x="1" y="6"/>
                    <a:pt x="1" y="6"/>
                    <a:pt x="1" y="5"/>
                  </a:cubicBezTo>
                  <a:cubicBezTo>
                    <a:pt x="2" y="5"/>
                    <a:pt x="2" y="5"/>
                    <a:pt x="3" y="4"/>
                  </a:cubicBezTo>
                  <a:cubicBezTo>
                    <a:pt x="3" y="4"/>
                    <a:pt x="4" y="3"/>
                    <a:pt x="5" y="3"/>
                  </a:cubicBezTo>
                  <a:cubicBezTo>
                    <a:pt x="5" y="3"/>
                    <a:pt x="6" y="2"/>
                    <a:pt x="7" y="2"/>
                  </a:cubicBezTo>
                  <a:cubicBezTo>
                    <a:pt x="8" y="2"/>
                    <a:pt x="8" y="1"/>
                    <a:pt x="9" y="1"/>
                  </a:cubicBezTo>
                  <a:cubicBezTo>
                    <a:pt x="10" y="1"/>
                    <a:pt x="11" y="1"/>
                    <a:pt x="12" y="1"/>
                  </a:cubicBezTo>
                  <a:cubicBezTo>
                    <a:pt x="13" y="0"/>
                    <a:pt x="14" y="0"/>
                    <a:pt x="15" y="0"/>
                  </a:cubicBezTo>
                  <a:cubicBezTo>
                    <a:pt x="16" y="0"/>
                    <a:pt x="17" y="0"/>
                    <a:pt x="17" y="0"/>
                  </a:cubicBezTo>
                  <a:cubicBezTo>
                    <a:pt x="18" y="0"/>
                    <a:pt x="19" y="0"/>
                    <a:pt x="20" y="0"/>
                  </a:cubicBezTo>
                  <a:cubicBezTo>
                    <a:pt x="21" y="1"/>
                    <a:pt x="21" y="1"/>
                    <a:pt x="22" y="1"/>
                  </a:cubicBezTo>
                  <a:cubicBezTo>
                    <a:pt x="23" y="1"/>
                    <a:pt x="23" y="1"/>
                    <a:pt x="24" y="1"/>
                  </a:cubicBezTo>
                  <a:cubicBezTo>
                    <a:pt x="24" y="2"/>
                    <a:pt x="25" y="2"/>
                    <a:pt x="25" y="2"/>
                  </a:cubicBezTo>
                  <a:cubicBezTo>
                    <a:pt x="26" y="2"/>
                    <a:pt x="26" y="3"/>
                    <a:pt x="26" y="3"/>
                  </a:cubicBezTo>
                  <a:cubicBezTo>
                    <a:pt x="26" y="3"/>
                    <a:pt x="26" y="3"/>
                    <a:pt x="25" y="3"/>
                  </a:cubicBezTo>
                  <a:cubicBezTo>
                    <a:pt x="25" y="3"/>
                    <a:pt x="24" y="3"/>
                    <a:pt x="24" y="3"/>
                  </a:cubicBezTo>
                  <a:cubicBezTo>
                    <a:pt x="23" y="3"/>
                    <a:pt x="22" y="3"/>
                    <a:pt x="22" y="3"/>
                  </a:cubicBezTo>
                  <a:cubicBezTo>
                    <a:pt x="21" y="3"/>
                    <a:pt x="20" y="3"/>
                    <a:pt x="20" y="3"/>
                  </a:cubicBezTo>
                  <a:cubicBezTo>
                    <a:pt x="19" y="3"/>
                    <a:pt x="18" y="3"/>
                    <a:pt x="17" y="3"/>
                  </a:cubicBezTo>
                  <a:cubicBezTo>
                    <a:pt x="17" y="3"/>
                    <a:pt x="16" y="3"/>
                    <a:pt x="15" y="3"/>
                  </a:cubicBezTo>
                  <a:cubicBezTo>
                    <a:pt x="14" y="3"/>
                    <a:pt x="13" y="3"/>
                    <a:pt x="13" y="4"/>
                  </a:cubicBezTo>
                  <a:cubicBezTo>
                    <a:pt x="12" y="4"/>
                    <a:pt x="12" y="4"/>
                    <a:pt x="11" y="4"/>
                  </a:cubicBezTo>
                  <a:cubicBezTo>
                    <a:pt x="11" y="4"/>
                    <a:pt x="11" y="4"/>
                    <a:pt x="10" y="4"/>
                  </a:cubicBezTo>
                  <a:cubicBezTo>
                    <a:pt x="10" y="4"/>
                    <a:pt x="9" y="4"/>
                    <a:pt x="9" y="4"/>
                  </a:cubicBezTo>
                  <a:cubicBezTo>
                    <a:pt x="9" y="4"/>
                    <a:pt x="8" y="4"/>
                    <a:pt x="8" y="5"/>
                  </a:cubicBezTo>
                  <a:cubicBezTo>
                    <a:pt x="7" y="5"/>
                    <a:pt x="6" y="5"/>
                    <a:pt x="6" y="5"/>
                  </a:cubicBezTo>
                  <a:cubicBezTo>
                    <a:pt x="5" y="5"/>
                    <a:pt x="5" y="5"/>
                    <a:pt x="5" y="6"/>
                  </a:cubicBezTo>
                  <a:cubicBezTo>
                    <a:pt x="4" y="6"/>
                    <a:pt x="4" y="6"/>
                    <a:pt x="4" y="6"/>
                  </a:cubicBezTo>
                  <a:cubicBezTo>
                    <a:pt x="3" y="6"/>
                    <a:pt x="2" y="6"/>
                    <a:pt x="2" y="6"/>
                  </a:cubicBezTo>
                  <a:cubicBezTo>
                    <a:pt x="2" y="7"/>
                    <a:pt x="1" y="7"/>
                    <a:pt x="1" y="7"/>
                  </a:cubicBezTo>
                  <a:cubicBezTo>
                    <a:pt x="0" y="7"/>
                    <a:pt x="0" y="7"/>
                    <a:pt x="0" y="7"/>
                  </a:cubicBezTo>
                  <a:cubicBezTo>
                    <a:pt x="0" y="7"/>
                    <a:pt x="0" y="7"/>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ïṧlïďé">
              <a:extLst>
                <a:ext uri="{FF2B5EF4-FFF2-40B4-BE49-F238E27FC236}">
                  <a16:creationId xmlns:a16="http://schemas.microsoft.com/office/drawing/2014/main" id="{36D666FA-D7EE-473A-9CC2-65B979DEA008}"/>
                </a:ext>
              </a:extLst>
            </p:cNvPr>
            <p:cNvSpPr/>
            <p:nvPr/>
          </p:nvSpPr>
          <p:spPr bwMode="auto">
            <a:xfrm>
              <a:off x="7373939" y="2835276"/>
              <a:ext cx="0" cy="71438"/>
            </a:xfrm>
            <a:custGeom>
              <a:avLst/>
              <a:gdLst>
                <a:gd name="T0" fmla="*/ 17 h 17"/>
                <a:gd name="T1" fmla="*/ 0 h 17"/>
                <a:gd name="T2" fmla="*/ 17 h 17"/>
              </a:gdLst>
              <a:ahLst/>
              <a:cxnLst>
                <a:cxn ang="0">
                  <a:pos x="0" y="T0"/>
                </a:cxn>
                <a:cxn ang="0">
                  <a:pos x="0" y="T1"/>
                </a:cxn>
                <a:cxn ang="0">
                  <a:pos x="0" y="T2"/>
                </a:cxn>
              </a:cxnLst>
              <a:rect l="0" t="0" r="r" b="b"/>
              <a:pathLst>
                <a:path h="17">
                  <a:moveTo>
                    <a:pt x="0" y="17"/>
                  </a:moveTo>
                  <a:cubicBezTo>
                    <a:pt x="0" y="17"/>
                    <a:pt x="0" y="10"/>
                    <a:pt x="0" y="0"/>
                  </a:cubicBezTo>
                  <a:cubicBezTo>
                    <a:pt x="0" y="10"/>
                    <a:pt x="0" y="17"/>
                    <a:pt x="0" y="1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íṩļîḓê">
              <a:extLst>
                <a:ext uri="{FF2B5EF4-FFF2-40B4-BE49-F238E27FC236}">
                  <a16:creationId xmlns:a16="http://schemas.microsoft.com/office/drawing/2014/main" id="{F7C714CF-2624-4160-817D-CF269E44CFBD}"/>
                </a:ext>
              </a:extLst>
            </p:cNvPr>
            <p:cNvSpPr/>
            <p:nvPr/>
          </p:nvSpPr>
          <p:spPr bwMode="auto">
            <a:xfrm>
              <a:off x="7299326" y="2624138"/>
              <a:ext cx="657225" cy="396875"/>
            </a:xfrm>
            <a:custGeom>
              <a:avLst/>
              <a:gdLst>
                <a:gd name="T0" fmla="*/ 19 w 159"/>
                <a:gd name="T1" fmla="*/ 96 h 96"/>
                <a:gd name="T2" fmla="*/ 4 w 159"/>
                <a:gd name="T3" fmla="*/ 75 h 96"/>
                <a:gd name="T4" fmla="*/ 19 w 159"/>
                <a:gd name="T5" fmla="*/ 20 h 96"/>
                <a:gd name="T6" fmla="*/ 31 w 159"/>
                <a:gd name="T7" fmla="*/ 15 h 96"/>
                <a:gd name="T8" fmla="*/ 137 w 159"/>
                <a:gd name="T9" fmla="*/ 18 h 96"/>
                <a:gd name="T10" fmla="*/ 87 w 159"/>
                <a:gd name="T11" fmla="*/ 40 h 96"/>
                <a:gd name="T12" fmla="*/ 38 w 159"/>
                <a:gd name="T13" fmla="*/ 45 h 96"/>
                <a:gd name="T14" fmla="*/ 34 w 159"/>
                <a:gd name="T15" fmla="*/ 65 h 96"/>
                <a:gd name="T16" fmla="*/ 18 w 159"/>
                <a:gd name="T17" fmla="*/ 90 h 96"/>
                <a:gd name="T18" fmla="*/ 19 w 159"/>
                <a:gd name="T1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96">
                  <a:moveTo>
                    <a:pt x="19" y="96"/>
                  </a:moveTo>
                  <a:cubicBezTo>
                    <a:pt x="19" y="96"/>
                    <a:pt x="10" y="94"/>
                    <a:pt x="4" y="75"/>
                  </a:cubicBezTo>
                  <a:cubicBezTo>
                    <a:pt x="0" y="62"/>
                    <a:pt x="3" y="34"/>
                    <a:pt x="19" y="20"/>
                  </a:cubicBezTo>
                  <a:cubicBezTo>
                    <a:pt x="28" y="11"/>
                    <a:pt x="31" y="15"/>
                    <a:pt x="31" y="15"/>
                  </a:cubicBezTo>
                  <a:cubicBezTo>
                    <a:pt x="31" y="15"/>
                    <a:pt x="126" y="0"/>
                    <a:pt x="137" y="18"/>
                  </a:cubicBezTo>
                  <a:cubicBezTo>
                    <a:pt x="146" y="35"/>
                    <a:pt x="159" y="45"/>
                    <a:pt x="87" y="40"/>
                  </a:cubicBezTo>
                  <a:cubicBezTo>
                    <a:pt x="61" y="38"/>
                    <a:pt x="38" y="45"/>
                    <a:pt x="38" y="45"/>
                  </a:cubicBezTo>
                  <a:cubicBezTo>
                    <a:pt x="38" y="45"/>
                    <a:pt x="39" y="53"/>
                    <a:pt x="34" y="65"/>
                  </a:cubicBezTo>
                  <a:cubicBezTo>
                    <a:pt x="30" y="77"/>
                    <a:pt x="18" y="90"/>
                    <a:pt x="18" y="90"/>
                  </a:cubicBezTo>
                  <a:lnTo>
                    <a:pt x="19" y="96"/>
                  </a:lnTo>
                  <a:close/>
                </a:path>
              </a:pathLst>
            </a:custGeom>
            <a:solidFill>
              <a:srgbClr val="6833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iṩḻîdé">
              <a:extLst>
                <a:ext uri="{FF2B5EF4-FFF2-40B4-BE49-F238E27FC236}">
                  <a16:creationId xmlns:a16="http://schemas.microsoft.com/office/drawing/2014/main" id="{51ACE5DD-6A4F-4DCC-B2C6-ED065AB65B28}"/>
                </a:ext>
              </a:extLst>
            </p:cNvPr>
            <p:cNvSpPr/>
            <p:nvPr/>
          </p:nvSpPr>
          <p:spPr bwMode="auto">
            <a:xfrm>
              <a:off x="6969126" y="3319463"/>
              <a:ext cx="407988" cy="561975"/>
            </a:xfrm>
            <a:custGeom>
              <a:avLst/>
              <a:gdLst>
                <a:gd name="T0" fmla="*/ 98 w 99"/>
                <a:gd name="T1" fmla="*/ 63 h 136"/>
                <a:gd name="T2" fmla="*/ 94 w 99"/>
                <a:gd name="T3" fmla="*/ 74 h 136"/>
                <a:gd name="T4" fmla="*/ 25 w 99"/>
                <a:gd name="T5" fmla="*/ 132 h 136"/>
                <a:gd name="T6" fmla="*/ 10 w 99"/>
                <a:gd name="T7" fmla="*/ 134 h 136"/>
                <a:gd name="T8" fmla="*/ 10 w 99"/>
                <a:gd name="T9" fmla="*/ 134 h 136"/>
                <a:gd name="T10" fmla="*/ 0 w 99"/>
                <a:gd name="T11" fmla="*/ 119 h 136"/>
                <a:gd name="T12" fmla="*/ 0 w 99"/>
                <a:gd name="T13" fmla="*/ 34 h 136"/>
                <a:gd name="T14" fmla="*/ 22 w 99"/>
                <a:gd name="T15" fmla="*/ 34 h 136"/>
                <a:gd name="T16" fmla="*/ 31 w 99"/>
                <a:gd name="T17" fmla="*/ 74 h 136"/>
                <a:gd name="T18" fmla="*/ 97 w 99"/>
                <a:gd name="T19" fmla="*/ 0 h 136"/>
                <a:gd name="T20" fmla="*/ 98 w 99"/>
                <a:gd name="T21" fmla="*/ 6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6">
                  <a:moveTo>
                    <a:pt x="98" y="63"/>
                  </a:moveTo>
                  <a:cubicBezTo>
                    <a:pt x="99" y="67"/>
                    <a:pt x="97" y="71"/>
                    <a:pt x="94" y="74"/>
                  </a:cubicBezTo>
                  <a:cubicBezTo>
                    <a:pt x="25" y="132"/>
                    <a:pt x="25" y="132"/>
                    <a:pt x="25" y="132"/>
                  </a:cubicBezTo>
                  <a:cubicBezTo>
                    <a:pt x="21" y="135"/>
                    <a:pt x="15" y="136"/>
                    <a:pt x="10" y="134"/>
                  </a:cubicBezTo>
                  <a:cubicBezTo>
                    <a:pt x="10" y="134"/>
                    <a:pt x="10" y="134"/>
                    <a:pt x="10" y="134"/>
                  </a:cubicBezTo>
                  <a:cubicBezTo>
                    <a:pt x="4" y="131"/>
                    <a:pt x="0" y="126"/>
                    <a:pt x="0" y="119"/>
                  </a:cubicBezTo>
                  <a:cubicBezTo>
                    <a:pt x="0" y="34"/>
                    <a:pt x="0" y="34"/>
                    <a:pt x="0" y="34"/>
                  </a:cubicBezTo>
                  <a:cubicBezTo>
                    <a:pt x="22" y="34"/>
                    <a:pt x="22" y="34"/>
                    <a:pt x="22" y="34"/>
                  </a:cubicBezTo>
                  <a:cubicBezTo>
                    <a:pt x="31" y="74"/>
                    <a:pt x="31" y="74"/>
                    <a:pt x="31" y="74"/>
                  </a:cubicBezTo>
                  <a:cubicBezTo>
                    <a:pt x="97" y="0"/>
                    <a:pt x="97" y="0"/>
                    <a:pt x="97" y="0"/>
                  </a:cubicBezTo>
                  <a:lnTo>
                    <a:pt x="98" y="63"/>
                  </a:lnTo>
                  <a:close/>
                </a:path>
              </a:pathLst>
            </a:custGeom>
            <a:solidFill>
              <a:srgbClr val="086B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iŝḻíḍè">
              <a:extLst>
                <a:ext uri="{FF2B5EF4-FFF2-40B4-BE49-F238E27FC236}">
                  <a16:creationId xmlns:a16="http://schemas.microsoft.com/office/drawing/2014/main" id="{B198A75C-BE19-4335-B8BC-6ACEA339AC58}"/>
                </a:ext>
              </a:extLst>
            </p:cNvPr>
            <p:cNvSpPr/>
            <p:nvPr/>
          </p:nvSpPr>
          <p:spPr bwMode="auto">
            <a:xfrm>
              <a:off x="7773989" y="3319463"/>
              <a:ext cx="463550" cy="546100"/>
            </a:xfrm>
            <a:custGeom>
              <a:avLst/>
              <a:gdLst>
                <a:gd name="T0" fmla="*/ 30 w 112"/>
                <a:gd name="T1" fmla="*/ 0 h 132"/>
                <a:gd name="T2" fmla="*/ 108 w 112"/>
                <a:gd name="T3" fmla="*/ 107 h 132"/>
                <a:gd name="T4" fmla="*/ 110 w 112"/>
                <a:gd name="T5" fmla="*/ 122 h 132"/>
                <a:gd name="T6" fmla="*/ 110 w 112"/>
                <a:gd name="T7" fmla="*/ 122 h 132"/>
                <a:gd name="T8" fmla="*/ 96 w 112"/>
                <a:gd name="T9" fmla="*/ 132 h 132"/>
                <a:gd name="T10" fmla="*/ 11 w 112"/>
                <a:gd name="T11" fmla="*/ 132 h 132"/>
                <a:gd name="T12" fmla="*/ 0 w 112"/>
                <a:gd name="T13" fmla="*/ 111 h 132"/>
                <a:gd name="T14" fmla="*/ 56 w 112"/>
                <a:gd name="T15" fmla="*/ 98 h 132"/>
                <a:gd name="T16" fmla="*/ 29 w 112"/>
                <a:gd name="T17" fmla="*/ 68 h 132"/>
                <a:gd name="T18" fmla="*/ 30 w 11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32">
                  <a:moveTo>
                    <a:pt x="30" y="0"/>
                  </a:moveTo>
                  <a:cubicBezTo>
                    <a:pt x="108" y="107"/>
                    <a:pt x="108" y="107"/>
                    <a:pt x="108" y="107"/>
                  </a:cubicBezTo>
                  <a:cubicBezTo>
                    <a:pt x="111" y="111"/>
                    <a:pt x="112" y="117"/>
                    <a:pt x="110" y="122"/>
                  </a:cubicBezTo>
                  <a:cubicBezTo>
                    <a:pt x="110" y="122"/>
                    <a:pt x="110" y="122"/>
                    <a:pt x="110" y="122"/>
                  </a:cubicBezTo>
                  <a:cubicBezTo>
                    <a:pt x="108" y="128"/>
                    <a:pt x="102" y="132"/>
                    <a:pt x="96" y="132"/>
                  </a:cubicBezTo>
                  <a:cubicBezTo>
                    <a:pt x="11" y="132"/>
                    <a:pt x="11" y="132"/>
                    <a:pt x="11" y="132"/>
                  </a:cubicBezTo>
                  <a:cubicBezTo>
                    <a:pt x="0" y="111"/>
                    <a:pt x="0" y="111"/>
                    <a:pt x="0" y="111"/>
                  </a:cubicBezTo>
                  <a:cubicBezTo>
                    <a:pt x="56" y="98"/>
                    <a:pt x="56" y="98"/>
                    <a:pt x="56" y="98"/>
                  </a:cubicBezTo>
                  <a:cubicBezTo>
                    <a:pt x="29" y="68"/>
                    <a:pt x="29" y="68"/>
                    <a:pt x="29" y="68"/>
                  </a:cubicBezTo>
                  <a:lnTo>
                    <a:pt x="30" y="0"/>
                  </a:lnTo>
                  <a:close/>
                </a:path>
              </a:pathLst>
            </a:custGeom>
            <a:solidFill>
              <a:srgbClr val="086B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í$ľide">
              <a:extLst>
                <a:ext uri="{FF2B5EF4-FFF2-40B4-BE49-F238E27FC236}">
                  <a16:creationId xmlns:a16="http://schemas.microsoft.com/office/drawing/2014/main" id="{1BCA169D-5A36-4A5F-B2A8-6B075D1F9FB3}"/>
                </a:ext>
              </a:extLst>
            </p:cNvPr>
            <p:cNvSpPr/>
            <p:nvPr/>
          </p:nvSpPr>
          <p:spPr bwMode="auto">
            <a:xfrm>
              <a:off x="7307264" y="2497138"/>
              <a:ext cx="649288" cy="396875"/>
            </a:xfrm>
            <a:custGeom>
              <a:avLst/>
              <a:gdLst>
                <a:gd name="T0" fmla="*/ 0 w 157"/>
                <a:gd name="T1" fmla="*/ 92 h 96"/>
                <a:gd name="T2" fmla="*/ 32 w 157"/>
                <a:gd name="T3" fmla="*/ 18 h 96"/>
                <a:gd name="T4" fmla="*/ 42 w 157"/>
                <a:gd name="T5" fmla="*/ 22 h 96"/>
                <a:gd name="T6" fmla="*/ 42 w 157"/>
                <a:gd name="T7" fmla="*/ 22 h 96"/>
                <a:gd name="T8" fmla="*/ 52 w 157"/>
                <a:gd name="T9" fmla="*/ 25 h 96"/>
                <a:gd name="T10" fmla="*/ 56 w 157"/>
                <a:gd name="T11" fmla="*/ 18 h 96"/>
                <a:gd name="T12" fmla="*/ 58 w 157"/>
                <a:gd name="T13" fmla="*/ 13 h 96"/>
                <a:gd name="T14" fmla="*/ 76 w 157"/>
                <a:gd name="T15" fmla="*/ 20 h 96"/>
                <a:gd name="T16" fmla="*/ 76 w 157"/>
                <a:gd name="T17" fmla="*/ 20 h 96"/>
                <a:gd name="T18" fmla="*/ 77 w 157"/>
                <a:gd name="T19" fmla="*/ 25 h 96"/>
                <a:gd name="T20" fmla="*/ 85 w 157"/>
                <a:gd name="T21" fmla="*/ 20 h 96"/>
                <a:gd name="T22" fmla="*/ 106 w 157"/>
                <a:gd name="T23" fmla="*/ 1 h 96"/>
                <a:gd name="T24" fmla="*/ 110 w 157"/>
                <a:gd name="T25" fmla="*/ 0 h 96"/>
                <a:gd name="T26" fmla="*/ 112 w 157"/>
                <a:gd name="T27" fmla="*/ 7 h 96"/>
                <a:gd name="T28" fmla="*/ 112 w 157"/>
                <a:gd name="T29" fmla="*/ 7 h 96"/>
                <a:gd name="T30" fmla="*/ 117 w 157"/>
                <a:gd name="T31" fmla="*/ 24 h 96"/>
                <a:gd name="T32" fmla="*/ 130 w 157"/>
                <a:gd name="T33" fmla="*/ 11 h 96"/>
                <a:gd name="T34" fmla="*/ 141 w 157"/>
                <a:gd name="T35" fmla="*/ 20 h 96"/>
                <a:gd name="T36" fmla="*/ 140 w 157"/>
                <a:gd name="T37" fmla="*/ 22 h 96"/>
                <a:gd name="T38" fmla="*/ 135 w 157"/>
                <a:gd name="T39" fmla="*/ 37 h 96"/>
                <a:gd name="T40" fmla="*/ 145 w 157"/>
                <a:gd name="T41" fmla="*/ 26 h 96"/>
                <a:gd name="T42" fmla="*/ 156 w 157"/>
                <a:gd name="T43" fmla="*/ 36 h 96"/>
                <a:gd name="T44" fmla="*/ 147 w 157"/>
                <a:gd name="T45" fmla="*/ 96 h 96"/>
                <a:gd name="T46" fmla="*/ 135 w 157"/>
                <a:gd name="T47" fmla="*/ 80 h 96"/>
                <a:gd name="T48" fmla="*/ 130 w 157"/>
                <a:gd name="T49" fmla="*/ 84 h 96"/>
                <a:gd name="T50" fmla="*/ 27 w 157"/>
                <a:gd name="T51" fmla="*/ 80 h 96"/>
                <a:gd name="T52" fmla="*/ 5 w 157"/>
                <a:gd name="T53"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7" h="96">
                  <a:moveTo>
                    <a:pt x="0" y="92"/>
                  </a:moveTo>
                  <a:cubicBezTo>
                    <a:pt x="1" y="65"/>
                    <a:pt x="13" y="38"/>
                    <a:pt x="32" y="18"/>
                  </a:cubicBezTo>
                  <a:cubicBezTo>
                    <a:pt x="36" y="14"/>
                    <a:pt x="42" y="17"/>
                    <a:pt x="42" y="22"/>
                  </a:cubicBezTo>
                  <a:cubicBezTo>
                    <a:pt x="42" y="22"/>
                    <a:pt x="42" y="22"/>
                    <a:pt x="42" y="22"/>
                  </a:cubicBezTo>
                  <a:cubicBezTo>
                    <a:pt x="42" y="27"/>
                    <a:pt x="49" y="29"/>
                    <a:pt x="52" y="25"/>
                  </a:cubicBezTo>
                  <a:cubicBezTo>
                    <a:pt x="53" y="23"/>
                    <a:pt x="54" y="21"/>
                    <a:pt x="56" y="18"/>
                  </a:cubicBezTo>
                  <a:cubicBezTo>
                    <a:pt x="56" y="17"/>
                    <a:pt x="57" y="15"/>
                    <a:pt x="58" y="13"/>
                  </a:cubicBezTo>
                  <a:cubicBezTo>
                    <a:pt x="64" y="5"/>
                    <a:pt x="78" y="10"/>
                    <a:pt x="76" y="20"/>
                  </a:cubicBezTo>
                  <a:cubicBezTo>
                    <a:pt x="76" y="20"/>
                    <a:pt x="76" y="20"/>
                    <a:pt x="76" y="20"/>
                  </a:cubicBezTo>
                  <a:cubicBezTo>
                    <a:pt x="76" y="22"/>
                    <a:pt x="76" y="23"/>
                    <a:pt x="77" y="25"/>
                  </a:cubicBezTo>
                  <a:cubicBezTo>
                    <a:pt x="79" y="27"/>
                    <a:pt x="83" y="24"/>
                    <a:pt x="85" y="20"/>
                  </a:cubicBezTo>
                  <a:cubicBezTo>
                    <a:pt x="90" y="12"/>
                    <a:pt x="97" y="5"/>
                    <a:pt x="106" y="1"/>
                  </a:cubicBezTo>
                  <a:cubicBezTo>
                    <a:pt x="107" y="1"/>
                    <a:pt x="109" y="0"/>
                    <a:pt x="110" y="0"/>
                  </a:cubicBezTo>
                  <a:cubicBezTo>
                    <a:pt x="112" y="1"/>
                    <a:pt x="112" y="4"/>
                    <a:pt x="112" y="7"/>
                  </a:cubicBezTo>
                  <a:cubicBezTo>
                    <a:pt x="112" y="7"/>
                    <a:pt x="112" y="7"/>
                    <a:pt x="112" y="7"/>
                  </a:cubicBezTo>
                  <a:cubicBezTo>
                    <a:pt x="111" y="14"/>
                    <a:pt x="111" y="28"/>
                    <a:pt x="117" y="24"/>
                  </a:cubicBezTo>
                  <a:cubicBezTo>
                    <a:pt x="119" y="23"/>
                    <a:pt x="128" y="12"/>
                    <a:pt x="130" y="11"/>
                  </a:cubicBezTo>
                  <a:cubicBezTo>
                    <a:pt x="136" y="8"/>
                    <a:pt x="143" y="13"/>
                    <a:pt x="141" y="20"/>
                  </a:cubicBezTo>
                  <a:cubicBezTo>
                    <a:pt x="140" y="20"/>
                    <a:pt x="140" y="21"/>
                    <a:pt x="140" y="22"/>
                  </a:cubicBezTo>
                  <a:cubicBezTo>
                    <a:pt x="139" y="25"/>
                    <a:pt x="128" y="34"/>
                    <a:pt x="135" y="37"/>
                  </a:cubicBezTo>
                  <a:cubicBezTo>
                    <a:pt x="135" y="37"/>
                    <a:pt x="145" y="27"/>
                    <a:pt x="145" y="26"/>
                  </a:cubicBezTo>
                  <a:cubicBezTo>
                    <a:pt x="151" y="24"/>
                    <a:pt x="157" y="29"/>
                    <a:pt x="156" y="36"/>
                  </a:cubicBezTo>
                  <a:cubicBezTo>
                    <a:pt x="147" y="96"/>
                    <a:pt x="147" y="96"/>
                    <a:pt x="147" y="96"/>
                  </a:cubicBezTo>
                  <a:cubicBezTo>
                    <a:pt x="141" y="93"/>
                    <a:pt x="139" y="85"/>
                    <a:pt x="135" y="80"/>
                  </a:cubicBezTo>
                  <a:cubicBezTo>
                    <a:pt x="131" y="74"/>
                    <a:pt x="136" y="88"/>
                    <a:pt x="130" y="84"/>
                  </a:cubicBezTo>
                  <a:cubicBezTo>
                    <a:pt x="100" y="58"/>
                    <a:pt x="56" y="67"/>
                    <a:pt x="27" y="80"/>
                  </a:cubicBezTo>
                  <a:cubicBezTo>
                    <a:pt x="20" y="83"/>
                    <a:pt x="11" y="85"/>
                    <a:pt x="5" y="90"/>
                  </a:cubicBezTo>
                </a:path>
              </a:pathLst>
            </a:custGeom>
            <a:solidFill>
              <a:srgbClr val="6833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išḷíḋe">
              <a:extLst>
                <a:ext uri="{FF2B5EF4-FFF2-40B4-BE49-F238E27FC236}">
                  <a16:creationId xmlns:a16="http://schemas.microsoft.com/office/drawing/2014/main" id="{7F62BDCF-FA0F-4426-BD65-4FDE73302AD5}"/>
                </a:ext>
              </a:extLst>
            </p:cNvPr>
            <p:cNvSpPr/>
            <p:nvPr/>
          </p:nvSpPr>
          <p:spPr bwMode="auto">
            <a:xfrm>
              <a:off x="3924301" y="2600326"/>
              <a:ext cx="2001838" cy="1620838"/>
            </a:xfrm>
            <a:prstGeom prst="rect">
              <a:avLst/>
            </a:prstGeom>
            <a:solidFill>
              <a:srgbClr val="D1DB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2" name="îşḻîďé">
              <a:extLst>
                <a:ext uri="{FF2B5EF4-FFF2-40B4-BE49-F238E27FC236}">
                  <a16:creationId xmlns:a16="http://schemas.microsoft.com/office/drawing/2014/main" id="{47C9DDC6-2D6F-433A-AEB7-DFCF64949681}"/>
                </a:ext>
              </a:extLst>
            </p:cNvPr>
            <p:cNvSpPr/>
            <p:nvPr/>
          </p:nvSpPr>
          <p:spPr bwMode="auto">
            <a:xfrm>
              <a:off x="4238626" y="3857626"/>
              <a:ext cx="993775" cy="363538"/>
            </a:xfrm>
            <a:prstGeom prst="rect">
              <a:avLst/>
            </a:prstGeom>
            <a:solidFill>
              <a:srgbClr val="A8B5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3" name="işļïḓè">
              <a:extLst>
                <a:ext uri="{FF2B5EF4-FFF2-40B4-BE49-F238E27FC236}">
                  <a16:creationId xmlns:a16="http://schemas.microsoft.com/office/drawing/2014/main" id="{D0612FA0-B9EA-4535-9588-03C800940585}"/>
                </a:ext>
              </a:extLst>
            </p:cNvPr>
            <p:cNvSpPr/>
            <p:nvPr/>
          </p:nvSpPr>
          <p:spPr bwMode="auto">
            <a:xfrm>
              <a:off x="4276726" y="3063876"/>
              <a:ext cx="1401763" cy="677863"/>
            </a:xfrm>
            <a:custGeom>
              <a:avLst/>
              <a:gdLst>
                <a:gd name="T0" fmla="*/ 8 w 883"/>
                <a:gd name="T1" fmla="*/ 427 h 427"/>
                <a:gd name="T2" fmla="*/ 0 w 883"/>
                <a:gd name="T3" fmla="*/ 419 h 427"/>
                <a:gd name="T4" fmla="*/ 164 w 883"/>
                <a:gd name="T5" fmla="*/ 270 h 427"/>
                <a:gd name="T6" fmla="*/ 279 w 883"/>
                <a:gd name="T7" fmla="*/ 359 h 427"/>
                <a:gd name="T8" fmla="*/ 516 w 883"/>
                <a:gd name="T9" fmla="*/ 153 h 427"/>
                <a:gd name="T10" fmla="*/ 641 w 883"/>
                <a:gd name="T11" fmla="*/ 270 h 427"/>
                <a:gd name="T12" fmla="*/ 875 w 883"/>
                <a:gd name="T13" fmla="*/ 0 h 427"/>
                <a:gd name="T14" fmla="*/ 883 w 883"/>
                <a:gd name="T15" fmla="*/ 7 h 427"/>
                <a:gd name="T16" fmla="*/ 641 w 883"/>
                <a:gd name="T17" fmla="*/ 286 h 427"/>
                <a:gd name="T18" fmla="*/ 516 w 883"/>
                <a:gd name="T19" fmla="*/ 166 h 427"/>
                <a:gd name="T20" fmla="*/ 281 w 883"/>
                <a:gd name="T21" fmla="*/ 375 h 427"/>
                <a:gd name="T22" fmla="*/ 167 w 883"/>
                <a:gd name="T23" fmla="*/ 283 h 427"/>
                <a:gd name="T24" fmla="*/ 8 w 883"/>
                <a:gd name="T25"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427">
                  <a:moveTo>
                    <a:pt x="8" y="427"/>
                  </a:moveTo>
                  <a:lnTo>
                    <a:pt x="0" y="419"/>
                  </a:lnTo>
                  <a:lnTo>
                    <a:pt x="164" y="270"/>
                  </a:lnTo>
                  <a:lnTo>
                    <a:pt x="279" y="359"/>
                  </a:lnTo>
                  <a:lnTo>
                    <a:pt x="516" y="153"/>
                  </a:lnTo>
                  <a:lnTo>
                    <a:pt x="641" y="270"/>
                  </a:lnTo>
                  <a:lnTo>
                    <a:pt x="875" y="0"/>
                  </a:lnTo>
                  <a:lnTo>
                    <a:pt x="883" y="7"/>
                  </a:lnTo>
                  <a:lnTo>
                    <a:pt x="641" y="286"/>
                  </a:lnTo>
                  <a:lnTo>
                    <a:pt x="516" y="166"/>
                  </a:lnTo>
                  <a:lnTo>
                    <a:pt x="281" y="375"/>
                  </a:lnTo>
                  <a:lnTo>
                    <a:pt x="167" y="283"/>
                  </a:lnTo>
                  <a:lnTo>
                    <a:pt x="8" y="427"/>
                  </a:lnTo>
                  <a:close/>
                </a:path>
              </a:pathLst>
            </a:cu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i$ļîḍé">
              <a:extLst>
                <a:ext uri="{FF2B5EF4-FFF2-40B4-BE49-F238E27FC236}">
                  <a16:creationId xmlns:a16="http://schemas.microsoft.com/office/drawing/2014/main" id="{DD52DAC5-28F1-4B58-9CA0-DFE511331933}"/>
                </a:ext>
              </a:extLst>
            </p:cNvPr>
            <p:cNvSpPr/>
            <p:nvPr/>
          </p:nvSpPr>
          <p:spPr bwMode="auto">
            <a:xfrm>
              <a:off x="4140201" y="2865438"/>
              <a:ext cx="1571625" cy="1090613"/>
            </a:xfrm>
            <a:custGeom>
              <a:avLst/>
              <a:gdLst>
                <a:gd name="T0" fmla="*/ 990 w 990"/>
                <a:gd name="T1" fmla="*/ 687 h 687"/>
                <a:gd name="T2" fmla="*/ 0 w 990"/>
                <a:gd name="T3" fmla="*/ 687 h 687"/>
                <a:gd name="T4" fmla="*/ 0 w 990"/>
                <a:gd name="T5" fmla="*/ 0 h 687"/>
                <a:gd name="T6" fmla="*/ 10 w 990"/>
                <a:gd name="T7" fmla="*/ 0 h 687"/>
                <a:gd name="T8" fmla="*/ 10 w 990"/>
                <a:gd name="T9" fmla="*/ 677 h 687"/>
                <a:gd name="T10" fmla="*/ 990 w 990"/>
                <a:gd name="T11" fmla="*/ 677 h 687"/>
                <a:gd name="T12" fmla="*/ 990 w 990"/>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990" h="687">
                  <a:moveTo>
                    <a:pt x="990" y="687"/>
                  </a:moveTo>
                  <a:lnTo>
                    <a:pt x="0" y="687"/>
                  </a:lnTo>
                  <a:lnTo>
                    <a:pt x="0" y="0"/>
                  </a:lnTo>
                  <a:lnTo>
                    <a:pt x="10" y="0"/>
                  </a:lnTo>
                  <a:lnTo>
                    <a:pt x="10" y="677"/>
                  </a:lnTo>
                  <a:lnTo>
                    <a:pt x="990" y="677"/>
                  </a:lnTo>
                  <a:lnTo>
                    <a:pt x="990" y="687"/>
                  </a:lnTo>
                  <a:close/>
                </a:path>
              </a:pathLst>
            </a:cu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íṡľïḍé">
              <a:extLst>
                <a:ext uri="{FF2B5EF4-FFF2-40B4-BE49-F238E27FC236}">
                  <a16:creationId xmlns:a16="http://schemas.microsoft.com/office/drawing/2014/main" id="{8110C577-8C39-4118-853A-735333114EC4}"/>
                </a:ext>
              </a:extLst>
            </p:cNvPr>
            <p:cNvSpPr/>
            <p:nvPr/>
          </p:nvSpPr>
          <p:spPr bwMode="auto">
            <a:xfrm>
              <a:off x="5248276" y="3443288"/>
              <a:ext cx="95250" cy="90488"/>
            </a:xfrm>
            <a:prstGeom prst="ellipse">
              <a:avLst/>
            </a:pr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iślíḑê">
              <a:extLst>
                <a:ext uri="{FF2B5EF4-FFF2-40B4-BE49-F238E27FC236}">
                  <a16:creationId xmlns:a16="http://schemas.microsoft.com/office/drawing/2014/main" id="{584DEF2C-3519-4D7A-AA24-1EA7559A3F18}"/>
                </a:ext>
              </a:extLst>
            </p:cNvPr>
            <p:cNvSpPr/>
            <p:nvPr/>
          </p:nvSpPr>
          <p:spPr bwMode="auto">
            <a:xfrm>
              <a:off x="5310189" y="3448051"/>
              <a:ext cx="7938" cy="3175"/>
            </a:xfrm>
            <a:custGeom>
              <a:avLst/>
              <a:gdLst>
                <a:gd name="T0" fmla="*/ 1 w 2"/>
                <a:gd name="T1" fmla="*/ 0 h 1"/>
                <a:gd name="T2" fmla="*/ 2 w 2"/>
                <a:gd name="T3" fmla="*/ 1 h 1"/>
                <a:gd name="T4" fmla="*/ 0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2" y="0"/>
                    <a:pt x="2" y="1"/>
                    <a:pt x="2" y="1"/>
                  </a:cubicBezTo>
                  <a:cubicBezTo>
                    <a:pt x="1" y="1"/>
                    <a:pt x="0" y="0"/>
                    <a:pt x="0" y="0"/>
                  </a:cubicBezTo>
                  <a:lnTo>
                    <a:pt x="1" y="0"/>
                  </a:lnTo>
                  <a:close/>
                </a:path>
              </a:pathLst>
            </a:custGeom>
            <a:solidFill>
              <a:srgbClr val="A8B5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iṧ1îde">
              <a:extLst>
                <a:ext uri="{FF2B5EF4-FFF2-40B4-BE49-F238E27FC236}">
                  <a16:creationId xmlns:a16="http://schemas.microsoft.com/office/drawing/2014/main" id="{62E9F735-BF52-45EC-9581-E13239073314}"/>
                </a:ext>
              </a:extLst>
            </p:cNvPr>
            <p:cNvSpPr/>
            <p:nvPr/>
          </p:nvSpPr>
          <p:spPr bwMode="auto">
            <a:xfrm>
              <a:off x="5318126" y="3451226"/>
              <a:ext cx="677863" cy="769938"/>
            </a:xfrm>
            <a:custGeom>
              <a:avLst/>
              <a:gdLst>
                <a:gd name="T0" fmla="*/ 164 w 164"/>
                <a:gd name="T1" fmla="*/ 39 h 186"/>
                <a:gd name="T2" fmla="*/ 148 w 164"/>
                <a:gd name="T3" fmla="*/ 185 h 186"/>
                <a:gd name="T4" fmla="*/ 147 w 164"/>
                <a:gd name="T5" fmla="*/ 186 h 186"/>
                <a:gd name="T6" fmla="*/ 120 w 164"/>
                <a:gd name="T7" fmla="*/ 186 h 186"/>
                <a:gd name="T8" fmla="*/ 136 w 164"/>
                <a:gd name="T9" fmla="*/ 107 h 186"/>
                <a:gd name="T10" fmla="*/ 130 w 164"/>
                <a:gd name="T11" fmla="*/ 68 h 186"/>
                <a:gd name="T12" fmla="*/ 121 w 164"/>
                <a:gd name="T13" fmla="*/ 85 h 186"/>
                <a:gd name="T14" fmla="*/ 101 w 164"/>
                <a:gd name="T15" fmla="*/ 108 h 186"/>
                <a:gd name="T16" fmla="*/ 61 w 164"/>
                <a:gd name="T17" fmla="*/ 103 h 186"/>
                <a:gd name="T18" fmla="*/ 34 w 164"/>
                <a:gd name="T19" fmla="*/ 71 h 186"/>
                <a:gd name="T20" fmla="*/ 0 w 164"/>
                <a:gd name="T21" fmla="*/ 0 h 186"/>
                <a:gd name="T22" fmla="*/ 49 w 164"/>
                <a:gd name="T23" fmla="*/ 37 h 186"/>
                <a:gd name="T24" fmla="*/ 80 w 164"/>
                <a:gd name="T25" fmla="*/ 61 h 186"/>
                <a:gd name="T26" fmla="*/ 93 w 164"/>
                <a:gd name="T27" fmla="*/ 59 h 186"/>
                <a:gd name="T28" fmla="*/ 143 w 164"/>
                <a:gd name="T29" fmla="*/ 34 h 186"/>
                <a:gd name="T30" fmla="*/ 164 w 164"/>
                <a:gd name="T31" fmla="*/ 3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4" h="186">
                  <a:moveTo>
                    <a:pt x="164" y="39"/>
                  </a:moveTo>
                  <a:cubicBezTo>
                    <a:pt x="164" y="42"/>
                    <a:pt x="159" y="136"/>
                    <a:pt x="148" y="185"/>
                  </a:cubicBezTo>
                  <a:cubicBezTo>
                    <a:pt x="147" y="185"/>
                    <a:pt x="147" y="186"/>
                    <a:pt x="147" y="186"/>
                  </a:cubicBezTo>
                  <a:cubicBezTo>
                    <a:pt x="120" y="186"/>
                    <a:pt x="120" y="186"/>
                    <a:pt x="120" y="186"/>
                  </a:cubicBezTo>
                  <a:cubicBezTo>
                    <a:pt x="121" y="162"/>
                    <a:pt x="136" y="121"/>
                    <a:pt x="136" y="107"/>
                  </a:cubicBezTo>
                  <a:cubicBezTo>
                    <a:pt x="136" y="62"/>
                    <a:pt x="131" y="67"/>
                    <a:pt x="130" y="68"/>
                  </a:cubicBezTo>
                  <a:cubicBezTo>
                    <a:pt x="127" y="74"/>
                    <a:pt x="124" y="80"/>
                    <a:pt x="121" y="85"/>
                  </a:cubicBezTo>
                  <a:cubicBezTo>
                    <a:pt x="115" y="94"/>
                    <a:pt x="110" y="103"/>
                    <a:pt x="101" y="108"/>
                  </a:cubicBezTo>
                  <a:cubicBezTo>
                    <a:pt x="88" y="115"/>
                    <a:pt x="72" y="112"/>
                    <a:pt x="61" y="103"/>
                  </a:cubicBezTo>
                  <a:cubicBezTo>
                    <a:pt x="49" y="95"/>
                    <a:pt x="41" y="83"/>
                    <a:pt x="34" y="71"/>
                  </a:cubicBezTo>
                  <a:cubicBezTo>
                    <a:pt x="20" y="48"/>
                    <a:pt x="9" y="25"/>
                    <a:pt x="0" y="0"/>
                  </a:cubicBezTo>
                  <a:cubicBezTo>
                    <a:pt x="17" y="11"/>
                    <a:pt x="35" y="22"/>
                    <a:pt x="49" y="37"/>
                  </a:cubicBezTo>
                  <a:cubicBezTo>
                    <a:pt x="58" y="47"/>
                    <a:pt x="67" y="60"/>
                    <a:pt x="80" y="61"/>
                  </a:cubicBezTo>
                  <a:cubicBezTo>
                    <a:pt x="84" y="61"/>
                    <a:pt x="89" y="60"/>
                    <a:pt x="93" y="59"/>
                  </a:cubicBezTo>
                  <a:cubicBezTo>
                    <a:pt x="104" y="56"/>
                    <a:pt x="125" y="39"/>
                    <a:pt x="143" y="34"/>
                  </a:cubicBezTo>
                  <a:cubicBezTo>
                    <a:pt x="150" y="32"/>
                    <a:pt x="160" y="40"/>
                    <a:pt x="164" y="39"/>
                  </a:cubicBezTo>
                  <a:close/>
                </a:path>
              </a:pathLst>
            </a:custGeom>
            <a:solidFill>
              <a:srgbClr val="A8B5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îṡḷíḋé">
              <a:extLst>
                <a:ext uri="{FF2B5EF4-FFF2-40B4-BE49-F238E27FC236}">
                  <a16:creationId xmlns:a16="http://schemas.microsoft.com/office/drawing/2014/main" id="{07501E68-A9DA-47F6-B2A3-5A85F9B9454B}"/>
                </a:ext>
              </a:extLst>
            </p:cNvPr>
            <p:cNvSpPr/>
            <p:nvPr/>
          </p:nvSpPr>
          <p:spPr bwMode="auto">
            <a:xfrm>
              <a:off x="5822951" y="3605213"/>
              <a:ext cx="244475" cy="698500"/>
            </a:xfrm>
            <a:custGeom>
              <a:avLst/>
              <a:gdLst>
                <a:gd name="T0" fmla="*/ 4 w 59"/>
                <a:gd name="T1" fmla="*/ 169 h 169"/>
                <a:gd name="T2" fmla="*/ 18 w 59"/>
                <a:gd name="T3" fmla="*/ 91 h 169"/>
                <a:gd name="T4" fmla="*/ 15 w 59"/>
                <a:gd name="T5" fmla="*/ 15 h 169"/>
                <a:gd name="T6" fmla="*/ 9 w 59"/>
                <a:gd name="T7" fmla="*/ 8 h 169"/>
                <a:gd name="T8" fmla="*/ 27 w 59"/>
                <a:gd name="T9" fmla="*/ 1 h 169"/>
                <a:gd name="T10" fmla="*/ 48 w 59"/>
                <a:gd name="T11" fmla="*/ 9 h 169"/>
                <a:gd name="T12" fmla="*/ 53 w 59"/>
                <a:gd name="T13" fmla="*/ 20 h 169"/>
                <a:gd name="T14" fmla="*/ 54 w 59"/>
                <a:gd name="T15" fmla="*/ 77 h 169"/>
                <a:gd name="T16" fmla="*/ 27 w 59"/>
                <a:gd name="T17" fmla="*/ 128 h 169"/>
                <a:gd name="T18" fmla="*/ 8 w 59"/>
                <a:gd name="T19" fmla="*/ 15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169">
                  <a:moveTo>
                    <a:pt x="4" y="169"/>
                  </a:moveTo>
                  <a:cubicBezTo>
                    <a:pt x="0" y="142"/>
                    <a:pt x="13" y="117"/>
                    <a:pt x="18" y="91"/>
                  </a:cubicBezTo>
                  <a:cubicBezTo>
                    <a:pt x="23" y="66"/>
                    <a:pt x="25" y="39"/>
                    <a:pt x="15" y="15"/>
                  </a:cubicBezTo>
                  <a:cubicBezTo>
                    <a:pt x="14" y="13"/>
                    <a:pt x="9" y="11"/>
                    <a:pt x="9" y="8"/>
                  </a:cubicBezTo>
                  <a:cubicBezTo>
                    <a:pt x="10" y="1"/>
                    <a:pt x="20" y="0"/>
                    <a:pt x="27" y="1"/>
                  </a:cubicBezTo>
                  <a:cubicBezTo>
                    <a:pt x="35" y="2"/>
                    <a:pt x="44" y="3"/>
                    <a:pt x="48" y="9"/>
                  </a:cubicBezTo>
                  <a:cubicBezTo>
                    <a:pt x="51" y="12"/>
                    <a:pt x="52" y="16"/>
                    <a:pt x="53" y="20"/>
                  </a:cubicBezTo>
                  <a:cubicBezTo>
                    <a:pt x="57" y="39"/>
                    <a:pt x="59" y="59"/>
                    <a:pt x="54" y="77"/>
                  </a:cubicBezTo>
                  <a:cubicBezTo>
                    <a:pt x="48" y="96"/>
                    <a:pt x="36" y="111"/>
                    <a:pt x="27" y="128"/>
                  </a:cubicBezTo>
                  <a:cubicBezTo>
                    <a:pt x="19" y="142"/>
                    <a:pt x="19" y="139"/>
                    <a:pt x="8" y="151"/>
                  </a:cubicBezTo>
                </a:path>
              </a:pathLst>
            </a:custGeom>
            <a:solidFill>
              <a:srgbClr val="9AA5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ïṥľidê">
              <a:extLst>
                <a:ext uri="{FF2B5EF4-FFF2-40B4-BE49-F238E27FC236}">
                  <a16:creationId xmlns:a16="http://schemas.microsoft.com/office/drawing/2014/main" id="{8E240328-545F-4DCE-8F75-5478BA6B1FF1}"/>
                </a:ext>
              </a:extLst>
            </p:cNvPr>
            <p:cNvSpPr/>
            <p:nvPr/>
          </p:nvSpPr>
          <p:spPr bwMode="auto">
            <a:xfrm>
              <a:off x="5387976" y="3319463"/>
              <a:ext cx="566738" cy="546100"/>
            </a:xfrm>
            <a:custGeom>
              <a:avLst/>
              <a:gdLst>
                <a:gd name="T0" fmla="*/ 137 w 137"/>
                <a:gd name="T1" fmla="*/ 0 h 132"/>
                <a:gd name="T2" fmla="*/ 107 w 137"/>
                <a:gd name="T3" fmla="*/ 27 h 132"/>
                <a:gd name="T4" fmla="*/ 76 w 137"/>
                <a:gd name="T5" fmla="*/ 77 h 132"/>
                <a:gd name="T6" fmla="*/ 60 w 137"/>
                <a:gd name="T7" fmla="*/ 77 h 132"/>
                <a:gd name="T8" fmla="*/ 30 w 137"/>
                <a:gd name="T9" fmla="*/ 42 h 132"/>
                <a:gd name="T10" fmla="*/ 0 w 137"/>
                <a:gd name="T11" fmla="*/ 59 h 132"/>
                <a:gd name="T12" fmla="*/ 46 w 137"/>
                <a:gd name="T13" fmla="*/ 119 h 132"/>
                <a:gd name="T14" fmla="*/ 87 w 137"/>
                <a:gd name="T15" fmla="*/ 118 h 132"/>
                <a:gd name="T16" fmla="*/ 119 w 137"/>
                <a:gd name="T17" fmla="*/ 79 h 132"/>
                <a:gd name="T18" fmla="*/ 137 w 137"/>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32">
                  <a:moveTo>
                    <a:pt x="137" y="0"/>
                  </a:moveTo>
                  <a:cubicBezTo>
                    <a:pt x="137" y="0"/>
                    <a:pt x="125" y="0"/>
                    <a:pt x="107" y="27"/>
                  </a:cubicBezTo>
                  <a:cubicBezTo>
                    <a:pt x="96" y="43"/>
                    <a:pt x="84" y="63"/>
                    <a:pt x="76" y="77"/>
                  </a:cubicBezTo>
                  <a:cubicBezTo>
                    <a:pt x="73" y="83"/>
                    <a:pt x="64" y="83"/>
                    <a:pt x="60" y="77"/>
                  </a:cubicBezTo>
                  <a:cubicBezTo>
                    <a:pt x="30" y="42"/>
                    <a:pt x="30" y="42"/>
                    <a:pt x="30" y="42"/>
                  </a:cubicBezTo>
                  <a:cubicBezTo>
                    <a:pt x="0" y="59"/>
                    <a:pt x="0" y="59"/>
                    <a:pt x="0" y="59"/>
                  </a:cubicBezTo>
                  <a:cubicBezTo>
                    <a:pt x="46" y="119"/>
                    <a:pt x="46" y="119"/>
                    <a:pt x="46" y="119"/>
                  </a:cubicBezTo>
                  <a:cubicBezTo>
                    <a:pt x="57" y="132"/>
                    <a:pt x="77" y="132"/>
                    <a:pt x="87" y="118"/>
                  </a:cubicBezTo>
                  <a:cubicBezTo>
                    <a:pt x="119" y="79"/>
                    <a:pt x="119" y="79"/>
                    <a:pt x="119" y="79"/>
                  </a:cubicBezTo>
                  <a:lnTo>
                    <a:pt x="137" y="0"/>
                  </a:lnTo>
                  <a:close/>
                </a:path>
              </a:pathLst>
            </a:custGeom>
            <a:solidFill>
              <a:srgbClr val="4096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ṡļiďê">
              <a:extLst>
                <a:ext uri="{FF2B5EF4-FFF2-40B4-BE49-F238E27FC236}">
                  <a16:creationId xmlns:a16="http://schemas.microsoft.com/office/drawing/2014/main" id="{FD517525-9F76-48E7-9592-38CCEBBC5870}"/>
                </a:ext>
              </a:extLst>
            </p:cNvPr>
            <p:cNvSpPr/>
            <p:nvPr/>
          </p:nvSpPr>
          <p:spPr bwMode="auto">
            <a:xfrm>
              <a:off x="5294314" y="3360738"/>
              <a:ext cx="193675" cy="193675"/>
            </a:xfrm>
            <a:custGeom>
              <a:avLst/>
              <a:gdLst>
                <a:gd name="T0" fmla="*/ 42 w 47"/>
                <a:gd name="T1" fmla="*/ 6 h 47"/>
                <a:gd name="T2" fmla="*/ 36 w 47"/>
                <a:gd name="T3" fmla="*/ 19 h 47"/>
                <a:gd name="T4" fmla="*/ 30 w 47"/>
                <a:gd name="T5" fmla="*/ 11 h 47"/>
                <a:gd name="T6" fmla="*/ 25 w 47"/>
                <a:gd name="T7" fmla="*/ 0 h 47"/>
                <a:gd name="T8" fmla="*/ 24 w 47"/>
                <a:gd name="T9" fmla="*/ 0 h 47"/>
                <a:gd name="T10" fmla="*/ 22 w 47"/>
                <a:gd name="T11" fmla="*/ 1 h 47"/>
                <a:gd name="T12" fmla="*/ 23 w 47"/>
                <a:gd name="T13" fmla="*/ 3 h 47"/>
                <a:gd name="T14" fmla="*/ 26 w 47"/>
                <a:gd name="T15" fmla="*/ 12 h 47"/>
                <a:gd name="T16" fmla="*/ 25 w 47"/>
                <a:gd name="T17" fmla="*/ 13 h 47"/>
                <a:gd name="T18" fmla="*/ 21 w 47"/>
                <a:gd name="T19" fmla="*/ 4 h 47"/>
                <a:gd name="T20" fmla="*/ 18 w 47"/>
                <a:gd name="T21" fmla="*/ 1 h 47"/>
                <a:gd name="T22" fmla="*/ 15 w 47"/>
                <a:gd name="T23" fmla="*/ 1 h 47"/>
                <a:gd name="T24" fmla="*/ 20 w 47"/>
                <a:gd name="T25" fmla="*/ 12 h 47"/>
                <a:gd name="T26" fmla="*/ 20 w 47"/>
                <a:gd name="T27" fmla="*/ 15 h 47"/>
                <a:gd name="T28" fmla="*/ 18 w 47"/>
                <a:gd name="T29" fmla="*/ 14 h 47"/>
                <a:gd name="T30" fmla="*/ 13 w 47"/>
                <a:gd name="T31" fmla="*/ 5 h 47"/>
                <a:gd name="T32" fmla="*/ 11 w 47"/>
                <a:gd name="T33" fmla="*/ 3 h 47"/>
                <a:gd name="T34" fmla="*/ 9 w 47"/>
                <a:gd name="T35" fmla="*/ 3 h 47"/>
                <a:gd name="T36" fmla="*/ 9 w 47"/>
                <a:gd name="T37" fmla="*/ 6 h 47"/>
                <a:gd name="T38" fmla="*/ 12 w 47"/>
                <a:gd name="T39" fmla="*/ 13 h 47"/>
                <a:gd name="T40" fmla="*/ 14 w 47"/>
                <a:gd name="T41" fmla="*/ 19 h 47"/>
                <a:gd name="T42" fmla="*/ 14 w 47"/>
                <a:gd name="T43" fmla="*/ 19 h 47"/>
                <a:gd name="T44" fmla="*/ 13 w 47"/>
                <a:gd name="T45" fmla="*/ 19 h 47"/>
                <a:gd name="T46" fmla="*/ 12 w 47"/>
                <a:gd name="T47" fmla="*/ 19 h 47"/>
                <a:gd name="T48" fmla="*/ 4 w 47"/>
                <a:gd name="T49" fmla="*/ 7 h 47"/>
                <a:gd name="T50" fmla="*/ 2 w 47"/>
                <a:gd name="T51" fmla="*/ 5 h 47"/>
                <a:gd name="T52" fmla="*/ 0 w 47"/>
                <a:gd name="T53" fmla="*/ 6 h 47"/>
                <a:gd name="T54" fmla="*/ 1 w 47"/>
                <a:gd name="T55" fmla="*/ 9 h 47"/>
                <a:gd name="T56" fmla="*/ 7 w 47"/>
                <a:gd name="T57" fmla="*/ 22 h 47"/>
                <a:gd name="T58" fmla="*/ 7 w 47"/>
                <a:gd name="T59" fmla="*/ 23 h 47"/>
                <a:gd name="T60" fmla="*/ 15 w 47"/>
                <a:gd name="T61" fmla="*/ 37 h 47"/>
                <a:gd name="T62" fmla="*/ 26 w 47"/>
                <a:gd name="T63" fmla="*/ 47 h 47"/>
                <a:gd name="T64" fmla="*/ 46 w 47"/>
                <a:gd name="T65" fmla="*/ 36 h 47"/>
                <a:gd name="T66" fmla="*/ 46 w 47"/>
                <a:gd name="T67" fmla="*/ 28 h 47"/>
                <a:gd name="T68" fmla="*/ 46 w 47"/>
                <a:gd name="T69" fmla="*/ 8 h 47"/>
                <a:gd name="T70" fmla="*/ 42 w 47"/>
                <a:gd name="T7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7">
                  <a:moveTo>
                    <a:pt x="42" y="6"/>
                  </a:moveTo>
                  <a:cubicBezTo>
                    <a:pt x="39" y="8"/>
                    <a:pt x="39" y="18"/>
                    <a:pt x="36" y="19"/>
                  </a:cubicBezTo>
                  <a:cubicBezTo>
                    <a:pt x="34" y="19"/>
                    <a:pt x="31" y="13"/>
                    <a:pt x="30" y="11"/>
                  </a:cubicBezTo>
                  <a:cubicBezTo>
                    <a:pt x="29" y="7"/>
                    <a:pt x="28" y="3"/>
                    <a:pt x="25" y="0"/>
                  </a:cubicBezTo>
                  <a:cubicBezTo>
                    <a:pt x="24" y="0"/>
                    <a:pt x="24" y="0"/>
                    <a:pt x="24" y="0"/>
                  </a:cubicBezTo>
                  <a:cubicBezTo>
                    <a:pt x="23" y="0"/>
                    <a:pt x="23" y="0"/>
                    <a:pt x="22" y="1"/>
                  </a:cubicBezTo>
                  <a:cubicBezTo>
                    <a:pt x="22" y="2"/>
                    <a:pt x="22" y="2"/>
                    <a:pt x="23" y="3"/>
                  </a:cubicBezTo>
                  <a:cubicBezTo>
                    <a:pt x="24" y="6"/>
                    <a:pt x="26" y="9"/>
                    <a:pt x="26" y="12"/>
                  </a:cubicBezTo>
                  <a:cubicBezTo>
                    <a:pt x="25" y="13"/>
                    <a:pt x="25" y="13"/>
                    <a:pt x="25" y="13"/>
                  </a:cubicBezTo>
                  <a:cubicBezTo>
                    <a:pt x="24" y="9"/>
                    <a:pt x="22" y="7"/>
                    <a:pt x="21" y="4"/>
                  </a:cubicBezTo>
                  <a:cubicBezTo>
                    <a:pt x="20" y="3"/>
                    <a:pt x="19" y="2"/>
                    <a:pt x="18" y="1"/>
                  </a:cubicBezTo>
                  <a:cubicBezTo>
                    <a:pt x="18" y="0"/>
                    <a:pt x="16" y="0"/>
                    <a:pt x="15" y="1"/>
                  </a:cubicBezTo>
                  <a:cubicBezTo>
                    <a:pt x="15" y="5"/>
                    <a:pt x="19" y="8"/>
                    <a:pt x="20" y="12"/>
                  </a:cubicBezTo>
                  <a:cubicBezTo>
                    <a:pt x="21" y="13"/>
                    <a:pt x="21" y="15"/>
                    <a:pt x="20" y="15"/>
                  </a:cubicBezTo>
                  <a:cubicBezTo>
                    <a:pt x="19" y="15"/>
                    <a:pt x="19" y="15"/>
                    <a:pt x="18" y="14"/>
                  </a:cubicBezTo>
                  <a:cubicBezTo>
                    <a:pt x="16" y="11"/>
                    <a:pt x="14" y="8"/>
                    <a:pt x="13" y="5"/>
                  </a:cubicBezTo>
                  <a:cubicBezTo>
                    <a:pt x="12" y="4"/>
                    <a:pt x="12" y="4"/>
                    <a:pt x="11" y="3"/>
                  </a:cubicBezTo>
                  <a:cubicBezTo>
                    <a:pt x="10" y="3"/>
                    <a:pt x="9" y="3"/>
                    <a:pt x="9" y="3"/>
                  </a:cubicBezTo>
                  <a:cubicBezTo>
                    <a:pt x="8" y="4"/>
                    <a:pt x="9" y="5"/>
                    <a:pt x="9" y="6"/>
                  </a:cubicBezTo>
                  <a:cubicBezTo>
                    <a:pt x="10" y="8"/>
                    <a:pt x="11" y="11"/>
                    <a:pt x="12" y="13"/>
                  </a:cubicBezTo>
                  <a:cubicBezTo>
                    <a:pt x="13" y="15"/>
                    <a:pt x="14" y="17"/>
                    <a:pt x="14" y="19"/>
                  </a:cubicBezTo>
                  <a:cubicBezTo>
                    <a:pt x="14" y="19"/>
                    <a:pt x="14" y="19"/>
                    <a:pt x="14" y="19"/>
                  </a:cubicBezTo>
                  <a:cubicBezTo>
                    <a:pt x="13" y="19"/>
                    <a:pt x="13" y="19"/>
                    <a:pt x="13" y="19"/>
                  </a:cubicBezTo>
                  <a:cubicBezTo>
                    <a:pt x="13" y="19"/>
                    <a:pt x="12" y="19"/>
                    <a:pt x="12" y="19"/>
                  </a:cubicBezTo>
                  <a:cubicBezTo>
                    <a:pt x="9" y="15"/>
                    <a:pt x="6" y="11"/>
                    <a:pt x="4" y="7"/>
                  </a:cubicBezTo>
                  <a:cubicBezTo>
                    <a:pt x="4" y="6"/>
                    <a:pt x="3" y="5"/>
                    <a:pt x="2" y="5"/>
                  </a:cubicBezTo>
                  <a:cubicBezTo>
                    <a:pt x="2" y="4"/>
                    <a:pt x="1" y="5"/>
                    <a:pt x="0" y="6"/>
                  </a:cubicBezTo>
                  <a:cubicBezTo>
                    <a:pt x="0" y="7"/>
                    <a:pt x="0" y="8"/>
                    <a:pt x="1" y="9"/>
                  </a:cubicBezTo>
                  <a:cubicBezTo>
                    <a:pt x="2" y="14"/>
                    <a:pt x="7" y="22"/>
                    <a:pt x="7" y="22"/>
                  </a:cubicBezTo>
                  <a:cubicBezTo>
                    <a:pt x="7" y="23"/>
                    <a:pt x="7" y="23"/>
                    <a:pt x="7" y="23"/>
                  </a:cubicBezTo>
                  <a:cubicBezTo>
                    <a:pt x="9" y="26"/>
                    <a:pt x="12" y="34"/>
                    <a:pt x="15" y="37"/>
                  </a:cubicBezTo>
                  <a:cubicBezTo>
                    <a:pt x="19" y="41"/>
                    <a:pt x="26" y="47"/>
                    <a:pt x="26" y="47"/>
                  </a:cubicBezTo>
                  <a:cubicBezTo>
                    <a:pt x="46" y="36"/>
                    <a:pt x="46" y="36"/>
                    <a:pt x="46" y="36"/>
                  </a:cubicBezTo>
                  <a:cubicBezTo>
                    <a:pt x="46" y="36"/>
                    <a:pt x="44" y="33"/>
                    <a:pt x="46" y="28"/>
                  </a:cubicBezTo>
                  <a:cubicBezTo>
                    <a:pt x="47" y="22"/>
                    <a:pt x="44" y="17"/>
                    <a:pt x="46" y="8"/>
                  </a:cubicBezTo>
                  <a:cubicBezTo>
                    <a:pt x="47" y="5"/>
                    <a:pt x="43" y="5"/>
                    <a:pt x="42" y="6"/>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ṣļíḑé">
              <a:extLst>
                <a:ext uri="{FF2B5EF4-FFF2-40B4-BE49-F238E27FC236}">
                  <a16:creationId xmlns:a16="http://schemas.microsoft.com/office/drawing/2014/main" id="{D7A509C6-9E8B-4082-AA01-FBFD1C856EEE}"/>
                </a:ext>
              </a:extLst>
            </p:cNvPr>
            <p:cNvSpPr/>
            <p:nvPr/>
          </p:nvSpPr>
          <p:spPr bwMode="auto">
            <a:xfrm>
              <a:off x="5818189" y="3306763"/>
              <a:ext cx="265113" cy="881063"/>
            </a:xfrm>
            <a:custGeom>
              <a:avLst/>
              <a:gdLst>
                <a:gd name="T0" fmla="*/ 33 w 64"/>
                <a:gd name="T1" fmla="*/ 3 h 213"/>
                <a:gd name="T2" fmla="*/ 13 w 64"/>
                <a:gd name="T3" fmla="*/ 30 h 213"/>
                <a:gd name="T4" fmla="*/ 29 w 64"/>
                <a:gd name="T5" fmla="*/ 135 h 213"/>
                <a:gd name="T6" fmla="*/ 12 w 64"/>
                <a:gd name="T7" fmla="*/ 213 h 213"/>
                <a:gd name="T8" fmla="*/ 64 w 64"/>
                <a:gd name="T9" fmla="*/ 199 h 213"/>
                <a:gd name="T10" fmla="*/ 61 w 64"/>
                <a:gd name="T11" fmla="*/ 93 h 213"/>
                <a:gd name="T12" fmla="*/ 33 w 64"/>
                <a:gd name="T13" fmla="*/ 3 h 213"/>
              </a:gdLst>
              <a:ahLst/>
              <a:cxnLst>
                <a:cxn ang="0">
                  <a:pos x="T0" y="T1"/>
                </a:cxn>
                <a:cxn ang="0">
                  <a:pos x="T2" y="T3"/>
                </a:cxn>
                <a:cxn ang="0">
                  <a:pos x="T4" y="T5"/>
                </a:cxn>
                <a:cxn ang="0">
                  <a:pos x="T6" y="T7"/>
                </a:cxn>
                <a:cxn ang="0">
                  <a:pos x="T8" y="T9"/>
                </a:cxn>
                <a:cxn ang="0">
                  <a:pos x="T10" y="T11"/>
                </a:cxn>
                <a:cxn ang="0">
                  <a:pos x="T12" y="T13"/>
                </a:cxn>
              </a:cxnLst>
              <a:rect l="0" t="0" r="r" b="b"/>
              <a:pathLst>
                <a:path w="64" h="213">
                  <a:moveTo>
                    <a:pt x="33" y="3"/>
                  </a:moveTo>
                  <a:cubicBezTo>
                    <a:pt x="33" y="3"/>
                    <a:pt x="24" y="0"/>
                    <a:pt x="13" y="30"/>
                  </a:cubicBezTo>
                  <a:cubicBezTo>
                    <a:pt x="0" y="68"/>
                    <a:pt x="37" y="94"/>
                    <a:pt x="29" y="135"/>
                  </a:cubicBezTo>
                  <a:cubicBezTo>
                    <a:pt x="22" y="176"/>
                    <a:pt x="12" y="213"/>
                    <a:pt x="12" y="213"/>
                  </a:cubicBezTo>
                  <a:cubicBezTo>
                    <a:pt x="64" y="199"/>
                    <a:pt x="64" y="199"/>
                    <a:pt x="64" y="199"/>
                  </a:cubicBezTo>
                  <a:cubicBezTo>
                    <a:pt x="61" y="93"/>
                    <a:pt x="61" y="93"/>
                    <a:pt x="61" y="93"/>
                  </a:cubicBezTo>
                  <a:lnTo>
                    <a:pt x="33" y="3"/>
                  </a:lnTo>
                  <a:close/>
                </a:path>
              </a:pathLst>
            </a:custGeom>
            <a:solidFill>
              <a:srgbClr val="5B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íŝľîḓê">
              <a:extLst>
                <a:ext uri="{FF2B5EF4-FFF2-40B4-BE49-F238E27FC236}">
                  <a16:creationId xmlns:a16="http://schemas.microsoft.com/office/drawing/2014/main" id="{71689C6C-C065-4B92-839F-950CEA1807E2}"/>
                </a:ext>
              </a:extLst>
            </p:cNvPr>
            <p:cNvSpPr/>
            <p:nvPr/>
          </p:nvSpPr>
          <p:spPr bwMode="auto">
            <a:xfrm>
              <a:off x="5905501" y="3319463"/>
              <a:ext cx="471488" cy="744538"/>
            </a:xfrm>
            <a:custGeom>
              <a:avLst/>
              <a:gdLst>
                <a:gd name="T0" fmla="*/ 114 w 114"/>
                <a:gd name="T1" fmla="*/ 180 h 180"/>
                <a:gd name="T2" fmla="*/ 111 w 114"/>
                <a:gd name="T3" fmla="*/ 162 h 180"/>
                <a:gd name="T4" fmla="*/ 98 w 114"/>
                <a:gd name="T5" fmla="*/ 126 h 180"/>
                <a:gd name="T6" fmla="*/ 85 w 114"/>
                <a:gd name="T7" fmla="*/ 75 h 180"/>
                <a:gd name="T8" fmla="*/ 89 w 114"/>
                <a:gd name="T9" fmla="*/ 50 h 180"/>
                <a:gd name="T10" fmla="*/ 89 w 114"/>
                <a:gd name="T11" fmla="*/ 0 h 180"/>
                <a:gd name="T12" fmla="*/ 12 w 114"/>
                <a:gd name="T13" fmla="*/ 0 h 180"/>
                <a:gd name="T14" fmla="*/ 2 w 114"/>
                <a:gd name="T15" fmla="*/ 32 h 180"/>
                <a:gd name="T16" fmla="*/ 7 w 114"/>
                <a:gd name="T17" fmla="*/ 61 h 180"/>
                <a:gd name="T18" fmla="*/ 7 w 114"/>
                <a:gd name="T19" fmla="*/ 61 h 180"/>
                <a:gd name="T20" fmla="*/ 22 w 114"/>
                <a:gd name="T21" fmla="*/ 134 h 180"/>
                <a:gd name="T22" fmla="*/ 10 w 114"/>
                <a:gd name="T23" fmla="*/ 159 h 180"/>
                <a:gd name="T24" fmla="*/ 4 w 114"/>
                <a:gd name="T25" fmla="*/ 180 h 180"/>
                <a:gd name="T26" fmla="*/ 114 w 114"/>
                <a:gd name="T27"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 h="180">
                  <a:moveTo>
                    <a:pt x="114" y="180"/>
                  </a:moveTo>
                  <a:cubicBezTo>
                    <a:pt x="111" y="162"/>
                    <a:pt x="111" y="162"/>
                    <a:pt x="111" y="162"/>
                  </a:cubicBezTo>
                  <a:cubicBezTo>
                    <a:pt x="108" y="149"/>
                    <a:pt x="104" y="137"/>
                    <a:pt x="98" y="126"/>
                  </a:cubicBezTo>
                  <a:cubicBezTo>
                    <a:pt x="90" y="110"/>
                    <a:pt x="83" y="89"/>
                    <a:pt x="85" y="75"/>
                  </a:cubicBezTo>
                  <a:cubicBezTo>
                    <a:pt x="89" y="50"/>
                    <a:pt x="89" y="50"/>
                    <a:pt x="89" y="50"/>
                  </a:cubicBezTo>
                  <a:cubicBezTo>
                    <a:pt x="89" y="0"/>
                    <a:pt x="89" y="0"/>
                    <a:pt x="89" y="0"/>
                  </a:cubicBezTo>
                  <a:cubicBezTo>
                    <a:pt x="12" y="0"/>
                    <a:pt x="12" y="0"/>
                    <a:pt x="12" y="0"/>
                  </a:cubicBezTo>
                  <a:cubicBezTo>
                    <a:pt x="2" y="32"/>
                    <a:pt x="2" y="32"/>
                    <a:pt x="2" y="32"/>
                  </a:cubicBezTo>
                  <a:cubicBezTo>
                    <a:pt x="0" y="42"/>
                    <a:pt x="1" y="53"/>
                    <a:pt x="7" y="61"/>
                  </a:cubicBezTo>
                  <a:cubicBezTo>
                    <a:pt x="7" y="61"/>
                    <a:pt x="7" y="61"/>
                    <a:pt x="7" y="61"/>
                  </a:cubicBezTo>
                  <a:cubicBezTo>
                    <a:pt x="14" y="71"/>
                    <a:pt x="35" y="106"/>
                    <a:pt x="22" y="134"/>
                  </a:cubicBezTo>
                  <a:cubicBezTo>
                    <a:pt x="17" y="142"/>
                    <a:pt x="13" y="151"/>
                    <a:pt x="10" y="159"/>
                  </a:cubicBezTo>
                  <a:cubicBezTo>
                    <a:pt x="4" y="180"/>
                    <a:pt x="4" y="180"/>
                    <a:pt x="4" y="180"/>
                  </a:cubicBezTo>
                  <a:lnTo>
                    <a:pt x="114" y="180"/>
                  </a:ln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iṡ1îde">
              <a:extLst>
                <a:ext uri="{FF2B5EF4-FFF2-40B4-BE49-F238E27FC236}">
                  <a16:creationId xmlns:a16="http://schemas.microsoft.com/office/drawing/2014/main" id="{6D7DF4F4-C662-4A7E-B6A2-DAF774F60865}"/>
                </a:ext>
              </a:extLst>
            </p:cNvPr>
            <p:cNvSpPr/>
            <p:nvPr/>
          </p:nvSpPr>
          <p:spPr bwMode="auto">
            <a:xfrm>
              <a:off x="6000751" y="3786188"/>
              <a:ext cx="149225" cy="71438"/>
            </a:xfrm>
            <a:custGeom>
              <a:avLst/>
              <a:gdLst>
                <a:gd name="T0" fmla="*/ 36 w 36"/>
                <a:gd name="T1" fmla="*/ 17 h 17"/>
                <a:gd name="T2" fmla="*/ 30 w 36"/>
                <a:gd name="T3" fmla="*/ 0 h 17"/>
                <a:gd name="T4" fmla="*/ 12 w 36"/>
                <a:gd name="T5" fmla="*/ 3 h 17"/>
                <a:gd name="T6" fmla="*/ 0 w 36"/>
                <a:gd name="T7" fmla="*/ 17 h 17"/>
                <a:gd name="T8" fmla="*/ 36 w 36"/>
                <a:gd name="T9" fmla="*/ 17 h 17"/>
              </a:gdLst>
              <a:ahLst/>
              <a:cxnLst>
                <a:cxn ang="0">
                  <a:pos x="T0" y="T1"/>
                </a:cxn>
                <a:cxn ang="0">
                  <a:pos x="T2" y="T3"/>
                </a:cxn>
                <a:cxn ang="0">
                  <a:pos x="T4" y="T5"/>
                </a:cxn>
                <a:cxn ang="0">
                  <a:pos x="T6" y="T7"/>
                </a:cxn>
                <a:cxn ang="0">
                  <a:pos x="T8" y="T9"/>
                </a:cxn>
              </a:cxnLst>
              <a:rect l="0" t="0" r="r" b="b"/>
              <a:pathLst>
                <a:path w="36" h="17">
                  <a:moveTo>
                    <a:pt x="36" y="17"/>
                  </a:moveTo>
                  <a:cubicBezTo>
                    <a:pt x="30" y="0"/>
                    <a:pt x="30" y="0"/>
                    <a:pt x="30" y="0"/>
                  </a:cubicBezTo>
                  <a:cubicBezTo>
                    <a:pt x="30" y="0"/>
                    <a:pt x="17" y="0"/>
                    <a:pt x="12" y="3"/>
                  </a:cubicBezTo>
                  <a:cubicBezTo>
                    <a:pt x="7" y="7"/>
                    <a:pt x="0" y="17"/>
                    <a:pt x="0" y="17"/>
                  </a:cubicBezTo>
                  <a:lnTo>
                    <a:pt x="36" y="17"/>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ï$1ïdê">
              <a:extLst>
                <a:ext uri="{FF2B5EF4-FFF2-40B4-BE49-F238E27FC236}">
                  <a16:creationId xmlns:a16="http://schemas.microsoft.com/office/drawing/2014/main" id="{4C762D37-1DE3-49D3-9EA8-E143032173A9}"/>
                </a:ext>
              </a:extLst>
            </p:cNvPr>
            <p:cNvSpPr/>
            <p:nvPr/>
          </p:nvSpPr>
          <p:spPr bwMode="auto">
            <a:xfrm>
              <a:off x="6057901" y="4056063"/>
              <a:ext cx="319088" cy="1273175"/>
            </a:xfrm>
            <a:custGeom>
              <a:avLst/>
              <a:gdLst>
                <a:gd name="T0" fmla="*/ 77 w 77"/>
                <a:gd name="T1" fmla="*/ 0 h 308"/>
                <a:gd name="T2" fmla="*/ 71 w 77"/>
                <a:gd name="T3" fmla="*/ 91 h 308"/>
                <a:gd name="T4" fmla="*/ 77 w 77"/>
                <a:gd name="T5" fmla="*/ 180 h 308"/>
                <a:gd name="T6" fmla="*/ 73 w 77"/>
                <a:gd name="T7" fmla="*/ 308 h 308"/>
                <a:gd name="T8" fmla="*/ 41 w 77"/>
                <a:gd name="T9" fmla="*/ 308 h 308"/>
                <a:gd name="T10" fmla="*/ 24 w 77"/>
                <a:gd name="T11" fmla="*/ 136 h 308"/>
                <a:gd name="T12" fmla="*/ 0 w 77"/>
                <a:gd name="T13" fmla="*/ 0 h 308"/>
                <a:gd name="T14" fmla="*/ 77 w 77"/>
                <a:gd name="T15" fmla="*/ 0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308">
                  <a:moveTo>
                    <a:pt x="77" y="0"/>
                  </a:moveTo>
                  <a:cubicBezTo>
                    <a:pt x="77" y="0"/>
                    <a:pt x="76" y="43"/>
                    <a:pt x="71" y="91"/>
                  </a:cubicBezTo>
                  <a:cubicBezTo>
                    <a:pt x="65" y="139"/>
                    <a:pt x="76" y="154"/>
                    <a:pt x="77" y="180"/>
                  </a:cubicBezTo>
                  <a:cubicBezTo>
                    <a:pt x="77" y="206"/>
                    <a:pt x="73" y="308"/>
                    <a:pt x="73" y="308"/>
                  </a:cubicBezTo>
                  <a:cubicBezTo>
                    <a:pt x="41" y="308"/>
                    <a:pt x="41" y="308"/>
                    <a:pt x="41" y="308"/>
                  </a:cubicBezTo>
                  <a:cubicBezTo>
                    <a:pt x="41" y="308"/>
                    <a:pt x="19" y="170"/>
                    <a:pt x="24" y="136"/>
                  </a:cubicBezTo>
                  <a:cubicBezTo>
                    <a:pt x="29" y="103"/>
                    <a:pt x="0" y="0"/>
                    <a:pt x="0" y="0"/>
                  </a:cubicBezTo>
                  <a:lnTo>
                    <a:pt x="77" y="0"/>
                  </a:ln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íS1íďe">
              <a:extLst>
                <a:ext uri="{FF2B5EF4-FFF2-40B4-BE49-F238E27FC236}">
                  <a16:creationId xmlns:a16="http://schemas.microsoft.com/office/drawing/2014/main" id="{270DC489-13C7-46DB-B758-2E6EB49DA307}"/>
                </a:ext>
              </a:extLst>
            </p:cNvPr>
            <p:cNvSpPr/>
            <p:nvPr/>
          </p:nvSpPr>
          <p:spPr bwMode="auto">
            <a:xfrm>
              <a:off x="5918201" y="4056063"/>
              <a:ext cx="322263" cy="1273175"/>
            </a:xfrm>
            <a:custGeom>
              <a:avLst/>
              <a:gdLst>
                <a:gd name="T0" fmla="*/ 0 w 78"/>
                <a:gd name="T1" fmla="*/ 0 h 308"/>
                <a:gd name="T2" fmla="*/ 7 w 78"/>
                <a:gd name="T3" fmla="*/ 91 h 308"/>
                <a:gd name="T4" fmla="*/ 1 w 78"/>
                <a:gd name="T5" fmla="*/ 180 h 308"/>
                <a:gd name="T6" fmla="*/ 4 w 78"/>
                <a:gd name="T7" fmla="*/ 308 h 308"/>
                <a:gd name="T8" fmla="*/ 37 w 78"/>
                <a:gd name="T9" fmla="*/ 308 h 308"/>
                <a:gd name="T10" fmla="*/ 53 w 78"/>
                <a:gd name="T11" fmla="*/ 136 h 308"/>
                <a:gd name="T12" fmla="*/ 78 w 78"/>
                <a:gd name="T13" fmla="*/ 0 h 308"/>
                <a:gd name="T14" fmla="*/ 0 w 78"/>
                <a:gd name="T15" fmla="*/ 0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308">
                  <a:moveTo>
                    <a:pt x="0" y="0"/>
                  </a:moveTo>
                  <a:cubicBezTo>
                    <a:pt x="0" y="0"/>
                    <a:pt x="1" y="43"/>
                    <a:pt x="7" y="91"/>
                  </a:cubicBezTo>
                  <a:cubicBezTo>
                    <a:pt x="13" y="139"/>
                    <a:pt x="1" y="154"/>
                    <a:pt x="1" y="180"/>
                  </a:cubicBezTo>
                  <a:cubicBezTo>
                    <a:pt x="1" y="206"/>
                    <a:pt x="4" y="308"/>
                    <a:pt x="4" y="308"/>
                  </a:cubicBezTo>
                  <a:cubicBezTo>
                    <a:pt x="37" y="308"/>
                    <a:pt x="37" y="308"/>
                    <a:pt x="37" y="308"/>
                  </a:cubicBezTo>
                  <a:cubicBezTo>
                    <a:pt x="37" y="308"/>
                    <a:pt x="58" y="170"/>
                    <a:pt x="53" y="136"/>
                  </a:cubicBezTo>
                  <a:cubicBezTo>
                    <a:pt x="48" y="103"/>
                    <a:pt x="78" y="0"/>
                    <a:pt x="78" y="0"/>
                  </a:cubicBezTo>
                  <a:lnTo>
                    <a:pt x="0" y="0"/>
                  </a:ln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ṧḻiďè">
              <a:extLst>
                <a:ext uri="{FF2B5EF4-FFF2-40B4-BE49-F238E27FC236}">
                  <a16:creationId xmlns:a16="http://schemas.microsoft.com/office/drawing/2014/main" id="{41A91E07-09AF-4777-8916-856195B0DA52}"/>
                </a:ext>
              </a:extLst>
            </p:cNvPr>
            <p:cNvSpPr/>
            <p:nvPr/>
          </p:nvSpPr>
          <p:spPr bwMode="auto">
            <a:xfrm>
              <a:off x="5756276" y="2566988"/>
              <a:ext cx="723900" cy="703263"/>
            </a:xfrm>
            <a:custGeom>
              <a:avLst/>
              <a:gdLst>
                <a:gd name="T0" fmla="*/ 117 w 175"/>
                <a:gd name="T1" fmla="*/ 34 h 170"/>
                <a:gd name="T2" fmla="*/ 7 w 175"/>
                <a:gd name="T3" fmla="*/ 92 h 170"/>
                <a:gd name="T4" fmla="*/ 112 w 175"/>
                <a:gd name="T5" fmla="*/ 156 h 170"/>
                <a:gd name="T6" fmla="*/ 117 w 175"/>
                <a:gd name="T7" fmla="*/ 34 h 170"/>
              </a:gdLst>
              <a:ahLst/>
              <a:cxnLst>
                <a:cxn ang="0">
                  <a:pos x="T0" y="T1"/>
                </a:cxn>
                <a:cxn ang="0">
                  <a:pos x="T2" y="T3"/>
                </a:cxn>
                <a:cxn ang="0">
                  <a:pos x="T4" y="T5"/>
                </a:cxn>
                <a:cxn ang="0">
                  <a:pos x="T6" y="T7"/>
                </a:cxn>
              </a:cxnLst>
              <a:rect l="0" t="0" r="r" b="b"/>
              <a:pathLst>
                <a:path w="175" h="170">
                  <a:moveTo>
                    <a:pt x="117" y="34"/>
                  </a:moveTo>
                  <a:cubicBezTo>
                    <a:pt x="100" y="6"/>
                    <a:pt x="18" y="0"/>
                    <a:pt x="7" y="92"/>
                  </a:cubicBezTo>
                  <a:cubicBezTo>
                    <a:pt x="0" y="158"/>
                    <a:pt x="75" y="170"/>
                    <a:pt x="112" y="156"/>
                  </a:cubicBezTo>
                  <a:cubicBezTo>
                    <a:pt x="175" y="132"/>
                    <a:pt x="134" y="62"/>
                    <a:pt x="117" y="34"/>
                  </a:cubicBezTo>
                  <a:close/>
                </a:path>
              </a:pathLst>
            </a:custGeom>
            <a:solidFill>
              <a:srgbClr val="3E15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îśḷiďé">
              <a:extLst>
                <a:ext uri="{FF2B5EF4-FFF2-40B4-BE49-F238E27FC236}">
                  <a16:creationId xmlns:a16="http://schemas.microsoft.com/office/drawing/2014/main" id="{3D17E1C0-3582-46AE-9F16-24CF774620CC}"/>
                </a:ext>
              </a:extLst>
            </p:cNvPr>
            <p:cNvSpPr/>
            <p:nvPr/>
          </p:nvSpPr>
          <p:spPr bwMode="auto">
            <a:xfrm>
              <a:off x="6302376" y="2897188"/>
              <a:ext cx="141288" cy="203200"/>
            </a:xfrm>
            <a:custGeom>
              <a:avLst/>
              <a:gdLst>
                <a:gd name="T0" fmla="*/ 1 w 34"/>
                <a:gd name="T1" fmla="*/ 15 h 49"/>
                <a:gd name="T2" fmla="*/ 23 w 34"/>
                <a:gd name="T3" fmla="*/ 9 h 49"/>
                <a:gd name="T4" fmla="*/ 0 w 34"/>
                <a:gd name="T5" fmla="*/ 43 h 49"/>
                <a:gd name="T6" fmla="*/ 1 w 34"/>
                <a:gd name="T7" fmla="*/ 15 h 49"/>
              </a:gdLst>
              <a:ahLst/>
              <a:cxnLst>
                <a:cxn ang="0">
                  <a:pos x="T0" y="T1"/>
                </a:cxn>
                <a:cxn ang="0">
                  <a:pos x="T2" y="T3"/>
                </a:cxn>
                <a:cxn ang="0">
                  <a:pos x="T4" y="T5"/>
                </a:cxn>
                <a:cxn ang="0">
                  <a:pos x="T6" y="T7"/>
                </a:cxn>
              </a:cxnLst>
              <a:rect l="0" t="0" r="r" b="b"/>
              <a:pathLst>
                <a:path w="34" h="49">
                  <a:moveTo>
                    <a:pt x="1" y="15"/>
                  </a:moveTo>
                  <a:cubicBezTo>
                    <a:pt x="1" y="15"/>
                    <a:pt x="12" y="0"/>
                    <a:pt x="23" y="9"/>
                  </a:cubicBezTo>
                  <a:cubicBezTo>
                    <a:pt x="34" y="18"/>
                    <a:pt x="21" y="49"/>
                    <a:pt x="0" y="43"/>
                  </a:cubicBezTo>
                  <a:lnTo>
                    <a:pt x="1" y="15"/>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iśḷíďê">
              <a:extLst>
                <a:ext uri="{FF2B5EF4-FFF2-40B4-BE49-F238E27FC236}">
                  <a16:creationId xmlns:a16="http://schemas.microsoft.com/office/drawing/2014/main" id="{55E8244B-F6C1-4265-8256-7ABF286280DB}"/>
                </a:ext>
              </a:extLst>
            </p:cNvPr>
            <p:cNvSpPr/>
            <p:nvPr/>
          </p:nvSpPr>
          <p:spPr bwMode="auto">
            <a:xfrm>
              <a:off x="6302376" y="2947988"/>
              <a:ext cx="111125" cy="123825"/>
            </a:xfrm>
            <a:custGeom>
              <a:avLst/>
              <a:gdLst>
                <a:gd name="T0" fmla="*/ 1 w 27"/>
                <a:gd name="T1" fmla="*/ 14 h 30"/>
                <a:gd name="T2" fmla="*/ 0 w 27"/>
                <a:gd name="T3" fmla="*/ 28 h 30"/>
                <a:gd name="T4" fmla="*/ 18 w 27"/>
                <a:gd name="T5" fmla="*/ 2 h 30"/>
                <a:gd name="T6" fmla="*/ 1 w 27"/>
                <a:gd name="T7" fmla="*/ 14 h 30"/>
              </a:gdLst>
              <a:ahLst/>
              <a:cxnLst>
                <a:cxn ang="0">
                  <a:pos x="T0" y="T1"/>
                </a:cxn>
                <a:cxn ang="0">
                  <a:pos x="T2" y="T3"/>
                </a:cxn>
                <a:cxn ang="0">
                  <a:pos x="T4" y="T5"/>
                </a:cxn>
                <a:cxn ang="0">
                  <a:pos x="T6" y="T7"/>
                </a:cxn>
              </a:cxnLst>
              <a:rect l="0" t="0" r="r" b="b"/>
              <a:pathLst>
                <a:path w="27" h="30">
                  <a:moveTo>
                    <a:pt x="1" y="14"/>
                  </a:moveTo>
                  <a:cubicBezTo>
                    <a:pt x="0" y="28"/>
                    <a:pt x="0" y="28"/>
                    <a:pt x="0" y="28"/>
                  </a:cubicBezTo>
                  <a:cubicBezTo>
                    <a:pt x="18" y="30"/>
                    <a:pt x="27" y="5"/>
                    <a:pt x="18" y="2"/>
                  </a:cubicBezTo>
                  <a:cubicBezTo>
                    <a:pt x="12" y="0"/>
                    <a:pt x="4" y="9"/>
                    <a:pt x="1" y="14"/>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ïşlîḍé">
              <a:extLst>
                <a:ext uri="{FF2B5EF4-FFF2-40B4-BE49-F238E27FC236}">
                  <a16:creationId xmlns:a16="http://schemas.microsoft.com/office/drawing/2014/main" id="{62EB84A7-EF46-4AC8-9716-ED62E5859A77}"/>
                </a:ext>
              </a:extLst>
            </p:cNvPr>
            <p:cNvSpPr/>
            <p:nvPr/>
          </p:nvSpPr>
          <p:spPr bwMode="auto">
            <a:xfrm>
              <a:off x="6307139" y="2951163"/>
              <a:ext cx="82550" cy="53975"/>
            </a:xfrm>
            <a:custGeom>
              <a:avLst/>
              <a:gdLst>
                <a:gd name="T0" fmla="*/ 20 w 20"/>
                <a:gd name="T1" fmla="*/ 6 h 13"/>
                <a:gd name="T2" fmla="*/ 20 w 20"/>
                <a:gd name="T3" fmla="*/ 6 h 13"/>
                <a:gd name="T4" fmla="*/ 20 w 20"/>
                <a:gd name="T5" fmla="*/ 5 h 13"/>
                <a:gd name="T6" fmla="*/ 18 w 20"/>
                <a:gd name="T7" fmla="*/ 2 h 13"/>
                <a:gd name="T8" fmla="*/ 17 w 20"/>
                <a:gd name="T9" fmla="*/ 2 h 13"/>
                <a:gd name="T10" fmla="*/ 17 w 20"/>
                <a:gd name="T11" fmla="*/ 2 h 13"/>
                <a:gd name="T12" fmla="*/ 17 w 20"/>
                <a:gd name="T13" fmla="*/ 2 h 13"/>
                <a:gd name="T14" fmla="*/ 17 w 20"/>
                <a:gd name="T15" fmla="*/ 2 h 13"/>
                <a:gd name="T16" fmla="*/ 17 w 20"/>
                <a:gd name="T17" fmla="*/ 2 h 13"/>
                <a:gd name="T18" fmla="*/ 17 w 20"/>
                <a:gd name="T19" fmla="*/ 2 h 13"/>
                <a:gd name="T20" fmla="*/ 17 w 20"/>
                <a:gd name="T21" fmla="*/ 2 h 13"/>
                <a:gd name="T22" fmla="*/ 17 w 20"/>
                <a:gd name="T23" fmla="*/ 2 h 13"/>
                <a:gd name="T24" fmla="*/ 17 w 20"/>
                <a:gd name="T25" fmla="*/ 2 h 13"/>
                <a:gd name="T26" fmla="*/ 16 w 20"/>
                <a:gd name="T27" fmla="*/ 2 h 13"/>
                <a:gd name="T28" fmla="*/ 16 w 20"/>
                <a:gd name="T29" fmla="*/ 2 h 13"/>
                <a:gd name="T30" fmla="*/ 15 w 20"/>
                <a:gd name="T31" fmla="*/ 2 h 13"/>
                <a:gd name="T32" fmla="*/ 15 w 20"/>
                <a:gd name="T33" fmla="*/ 2 h 13"/>
                <a:gd name="T34" fmla="*/ 10 w 20"/>
                <a:gd name="T35" fmla="*/ 3 h 13"/>
                <a:gd name="T36" fmla="*/ 8 w 20"/>
                <a:gd name="T37" fmla="*/ 5 h 13"/>
                <a:gd name="T38" fmla="*/ 6 w 20"/>
                <a:gd name="T39" fmla="*/ 6 h 13"/>
                <a:gd name="T40" fmla="*/ 3 w 20"/>
                <a:gd name="T41" fmla="*/ 9 h 13"/>
                <a:gd name="T42" fmla="*/ 0 w 20"/>
                <a:gd name="T43" fmla="*/ 13 h 13"/>
                <a:gd name="T44" fmla="*/ 0 w 20"/>
                <a:gd name="T45" fmla="*/ 11 h 13"/>
                <a:gd name="T46" fmla="*/ 2 w 20"/>
                <a:gd name="T47" fmla="*/ 9 h 13"/>
                <a:gd name="T48" fmla="*/ 3 w 20"/>
                <a:gd name="T49" fmla="*/ 7 h 13"/>
                <a:gd name="T50" fmla="*/ 5 w 20"/>
                <a:gd name="T51" fmla="*/ 5 h 13"/>
                <a:gd name="T52" fmla="*/ 9 w 20"/>
                <a:gd name="T53" fmla="*/ 1 h 13"/>
                <a:gd name="T54" fmla="*/ 12 w 20"/>
                <a:gd name="T55" fmla="*/ 0 h 13"/>
                <a:gd name="T56" fmla="*/ 14 w 20"/>
                <a:gd name="T57" fmla="*/ 0 h 13"/>
                <a:gd name="T58" fmla="*/ 15 w 20"/>
                <a:gd name="T59" fmla="*/ 0 h 13"/>
                <a:gd name="T60" fmla="*/ 16 w 20"/>
                <a:gd name="T61" fmla="*/ 0 h 13"/>
                <a:gd name="T62" fmla="*/ 16 w 20"/>
                <a:gd name="T63" fmla="*/ 0 h 13"/>
                <a:gd name="T64" fmla="*/ 17 w 20"/>
                <a:gd name="T65" fmla="*/ 0 h 13"/>
                <a:gd name="T66" fmla="*/ 17 w 20"/>
                <a:gd name="T67" fmla="*/ 0 h 13"/>
                <a:gd name="T68" fmla="*/ 18 w 20"/>
                <a:gd name="T69" fmla="*/ 0 h 13"/>
                <a:gd name="T70" fmla="*/ 18 w 20"/>
                <a:gd name="T71" fmla="*/ 0 h 13"/>
                <a:gd name="T72" fmla="*/ 18 w 20"/>
                <a:gd name="T73" fmla="*/ 1 h 13"/>
                <a:gd name="T74" fmla="*/ 19 w 20"/>
                <a:gd name="T75" fmla="*/ 1 h 13"/>
                <a:gd name="T76" fmla="*/ 20 w 20"/>
                <a:gd name="T77" fmla="*/ 3 h 13"/>
                <a:gd name="T78" fmla="*/ 20 w 20"/>
                <a:gd name="T79" fmla="*/ 5 h 13"/>
                <a:gd name="T80" fmla="*/ 20 w 20"/>
                <a:gd name="T81" fmla="*/ 6 h 13"/>
                <a:gd name="T82" fmla="*/ 20 w 20"/>
                <a:gd name="T8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13">
                  <a:moveTo>
                    <a:pt x="20" y="6"/>
                  </a:moveTo>
                  <a:cubicBezTo>
                    <a:pt x="20" y="6"/>
                    <a:pt x="20" y="6"/>
                    <a:pt x="20" y="6"/>
                  </a:cubicBezTo>
                  <a:cubicBezTo>
                    <a:pt x="20" y="5"/>
                    <a:pt x="20" y="5"/>
                    <a:pt x="20" y="5"/>
                  </a:cubicBezTo>
                  <a:cubicBezTo>
                    <a:pt x="20" y="4"/>
                    <a:pt x="19" y="3"/>
                    <a:pt x="18" y="2"/>
                  </a:cubicBezTo>
                  <a:cubicBezTo>
                    <a:pt x="18" y="2"/>
                    <a:pt x="18"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6" y="2"/>
                    <a:pt x="16" y="2"/>
                    <a:pt x="16" y="2"/>
                  </a:cubicBezTo>
                  <a:cubicBezTo>
                    <a:pt x="16" y="2"/>
                    <a:pt x="16" y="2"/>
                    <a:pt x="16" y="2"/>
                  </a:cubicBezTo>
                  <a:cubicBezTo>
                    <a:pt x="15" y="2"/>
                    <a:pt x="15" y="2"/>
                    <a:pt x="15" y="2"/>
                  </a:cubicBezTo>
                  <a:cubicBezTo>
                    <a:pt x="15" y="2"/>
                    <a:pt x="15" y="2"/>
                    <a:pt x="15" y="2"/>
                  </a:cubicBezTo>
                  <a:cubicBezTo>
                    <a:pt x="13" y="2"/>
                    <a:pt x="12" y="3"/>
                    <a:pt x="10" y="3"/>
                  </a:cubicBezTo>
                  <a:cubicBezTo>
                    <a:pt x="9" y="4"/>
                    <a:pt x="9" y="4"/>
                    <a:pt x="8" y="5"/>
                  </a:cubicBezTo>
                  <a:cubicBezTo>
                    <a:pt x="7" y="5"/>
                    <a:pt x="7" y="6"/>
                    <a:pt x="6" y="6"/>
                  </a:cubicBezTo>
                  <a:cubicBezTo>
                    <a:pt x="5" y="7"/>
                    <a:pt x="4" y="8"/>
                    <a:pt x="3" y="9"/>
                  </a:cubicBezTo>
                  <a:cubicBezTo>
                    <a:pt x="1" y="11"/>
                    <a:pt x="0" y="13"/>
                    <a:pt x="0" y="13"/>
                  </a:cubicBezTo>
                  <a:cubicBezTo>
                    <a:pt x="0" y="13"/>
                    <a:pt x="0" y="12"/>
                    <a:pt x="0" y="11"/>
                  </a:cubicBezTo>
                  <a:cubicBezTo>
                    <a:pt x="0" y="11"/>
                    <a:pt x="1" y="10"/>
                    <a:pt x="2" y="9"/>
                  </a:cubicBezTo>
                  <a:cubicBezTo>
                    <a:pt x="2" y="8"/>
                    <a:pt x="3" y="7"/>
                    <a:pt x="3" y="7"/>
                  </a:cubicBezTo>
                  <a:cubicBezTo>
                    <a:pt x="4" y="6"/>
                    <a:pt x="4" y="5"/>
                    <a:pt x="5" y="5"/>
                  </a:cubicBezTo>
                  <a:cubicBezTo>
                    <a:pt x="6" y="4"/>
                    <a:pt x="7" y="2"/>
                    <a:pt x="9" y="1"/>
                  </a:cubicBezTo>
                  <a:cubicBezTo>
                    <a:pt x="10" y="1"/>
                    <a:pt x="11" y="0"/>
                    <a:pt x="12" y="0"/>
                  </a:cubicBezTo>
                  <a:cubicBezTo>
                    <a:pt x="12" y="0"/>
                    <a:pt x="13" y="0"/>
                    <a:pt x="14" y="0"/>
                  </a:cubicBezTo>
                  <a:cubicBezTo>
                    <a:pt x="15" y="0"/>
                    <a:pt x="15" y="0"/>
                    <a:pt x="15" y="0"/>
                  </a:cubicBezTo>
                  <a:cubicBezTo>
                    <a:pt x="15" y="0"/>
                    <a:pt x="16" y="0"/>
                    <a:pt x="16" y="0"/>
                  </a:cubicBezTo>
                  <a:cubicBezTo>
                    <a:pt x="16" y="0"/>
                    <a:pt x="16" y="0"/>
                    <a:pt x="16" y="0"/>
                  </a:cubicBezTo>
                  <a:cubicBezTo>
                    <a:pt x="17" y="0"/>
                    <a:pt x="17" y="0"/>
                    <a:pt x="17" y="0"/>
                  </a:cubicBezTo>
                  <a:cubicBezTo>
                    <a:pt x="17" y="0"/>
                    <a:pt x="17" y="0"/>
                    <a:pt x="17" y="0"/>
                  </a:cubicBezTo>
                  <a:cubicBezTo>
                    <a:pt x="18" y="0"/>
                    <a:pt x="18" y="0"/>
                    <a:pt x="18" y="0"/>
                  </a:cubicBezTo>
                  <a:cubicBezTo>
                    <a:pt x="18" y="0"/>
                    <a:pt x="18" y="0"/>
                    <a:pt x="18" y="0"/>
                  </a:cubicBezTo>
                  <a:cubicBezTo>
                    <a:pt x="18" y="0"/>
                    <a:pt x="18" y="1"/>
                    <a:pt x="18" y="1"/>
                  </a:cubicBezTo>
                  <a:cubicBezTo>
                    <a:pt x="19" y="1"/>
                    <a:pt x="19" y="1"/>
                    <a:pt x="19" y="1"/>
                  </a:cubicBezTo>
                  <a:cubicBezTo>
                    <a:pt x="20" y="2"/>
                    <a:pt x="20" y="3"/>
                    <a:pt x="20" y="3"/>
                  </a:cubicBezTo>
                  <a:cubicBezTo>
                    <a:pt x="20" y="4"/>
                    <a:pt x="20" y="4"/>
                    <a:pt x="20" y="5"/>
                  </a:cubicBezTo>
                  <a:cubicBezTo>
                    <a:pt x="20" y="5"/>
                    <a:pt x="20" y="5"/>
                    <a:pt x="20" y="6"/>
                  </a:cubicBezTo>
                  <a:cubicBezTo>
                    <a:pt x="20" y="6"/>
                    <a:pt x="20" y="6"/>
                    <a:pt x="20" y="6"/>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ïSļîdé">
              <a:extLst>
                <a:ext uri="{FF2B5EF4-FFF2-40B4-BE49-F238E27FC236}">
                  <a16:creationId xmlns:a16="http://schemas.microsoft.com/office/drawing/2014/main" id="{6C4E0AD9-6D1A-458C-97C4-DF0B7E33DEBB}"/>
                </a:ext>
              </a:extLst>
            </p:cNvPr>
            <p:cNvSpPr/>
            <p:nvPr/>
          </p:nvSpPr>
          <p:spPr bwMode="auto">
            <a:xfrm>
              <a:off x="5727701" y="2917826"/>
              <a:ext cx="152400" cy="207963"/>
            </a:xfrm>
            <a:custGeom>
              <a:avLst/>
              <a:gdLst>
                <a:gd name="T0" fmla="*/ 33 w 37"/>
                <a:gd name="T1" fmla="*/ 14 h 50"/>
                <a:gd name="T2" fmla="*/ 11 w 37"/>
                <a:gd name="T3" fmla="*/ 10 h 50"/>
                <a:gd name="T4" fmla="*/ 37 w 37"/>
                <a:gd name="T5" fmla="*/ 42 h 50"/>
                <a:gd name="T6" fmla="*/ 33 w 37"/>
                <a:gd name="T7" fmla="*/ 14 h 50"/>
              </a:gdLst>
              <a:ahLst/>
              <a:cxnLst>
                <a:cxn ang="0">
                  <a:pos x="T0" y="T1"/>
                </a:cxn>
                <a:cxn ang="0">
                  <a:pos x="T2" y="T3"/>
                </a:cxn>
                <a:cxn ang="0">
                  <a:pos x="T4" y="T5"/>
                </a:cxn>
                <a:cxn ang="0">
                  <a:pos x="T6" y="T7"/>
                </a:cxn>
              </a:cxnLst>
              <a:rect l="0" t="0" r="r" b="b"/>
              <a:pathLst>
                <a:path w="37" h="50">
                  <a:moveTo>
                    <a:pt x="33" y="14"/>
                  </a:moveTo>
                  <a:cubicBezTo>
                    <a:pt x="33" y="14"/>
                    <a:pt x="21" y="0"/>
                    <a:pt x="11" y="10"/>
                  </a:cubicBezTo>
                  <a:cubicBezTo>
                    <a:pt x="0" y="20"/>
                    <a:pt x="17" y="50"/>
                    <a:pt x="37" y="42"/>
                  </a:cubicBezTo>
                  <a:lnTo>
                    <a:pt x="33" y="14"/>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îšḷíḋe">
              <a:extLst>
                <a:ext uri="{FF2B5EF4-FFF2-40B4-BE49-F238E27FC236}">
                  <a16:creationId xmlns:a16="http://schemas.microsoft.com/office/drawing/2014/main" id="{9324CE1E-B8F1-467A-80C5-B1907A1F08FB}"/>
                </a:ext>
              </a:extLst>
            </p:cNvPr>
            <p:cNvSpPr/>
            <p:nvPr/>
          </p:nvSpPr>
          <p:spPr bwMode="auto">
            <a:xfrm>
              <a:off x="5761039" y="2968626"/>
              <a:ext cx="115888" cy="127000"/>
            </a:xfrm>
            <a:custGeom>
              <a:avLst/>
              <a:gdLst>
                <a:gd name="T0" fmla="*/ 26 w 28"/>
                <a:gd name="T1" fmla="*/ 13 h 31"/>
                <a:gd name="T2" fmla="*/ 28 w 28"/>
                <a:gd name="T3" fmla="*/ 27 h 31"/>
                <a:gd name="T4" fmla="*/ 8 w 28"/>
                <a:gd name="T5" fmla="*/ 3 h 31"/>
                <a:gd name="T6" fmla="*/ 26 w 28"/>
                <a:gd name="T7" fmla="*/ 13 h 31"/>
              </a:gdLst>
              <a:ahLst/>
              <a:cxnLst>
                <a:cxn ang="0">
                  <a:pos x="T0" y="T1"/>
                </a:cxn>
                <a:cxn ang="0">
                  <a:pos x="T2" y="T3"/>
                </a:cxn>
                <a:cxn ang="0">
                  <a:pos x="T4" y="T5"/>
                </a:cxn>
                <a:cxn ang="0">
                  <a:pos x="T6" y="T7"/>
                </a:cxn>
              </a:cxnLst>
              <a:rect l="0" t="0" r="r" b="b"/>
              <a:pathLst>
                <a:path w="28" h="31">
                  <a:moveTo>
                    <a:pt x="26" y="13"/>
                  </a:moveTo>
                  <a:cubicBezTo>
                    <a:pt x="28" y="27"/>
                    <a:pt x="28" y="27"/>
                    <a:pt x="28" y="27"/>
                  </a:cubicBezTo>
                  <a:cubicBezTo>
                    <a:pt x="11" y="31"/>
                    <a:pt x="0" y="6"/>
                    <a:pt x="8" y="3"/>
                  </a:cubicBezTo>
                  <a:cubicBezTo>
                    <a:pt x="14" y="0"/>
                    <a:pt x="23" y="8"/>
                    <a:pt x="26" y="13"/>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işľîďê">
              <a:extLst>
                <a:ext uri="{FF2B5EF4-FFF2-40B4-BE49-F238E27FC236}">
                  <a16:creationId xmlns:a16="http://schemas.microsoft.com/office/drawing/2014/main" id="{2C02048D-F3E4-4B68-AC56-B04FD3FCF9DE}"/>
                </a:ext>
              </a:extLst>
            </p:cNvPr>
            <p:cNvSpPr/>
            <p:nvPr/>
          </p:nvSpPr>
          <p:spPr bwMode="auto">
            <a:xfrm>
              <a:off x="5781676" y="2971801"/>
              <a:ext cx="87313" cy="49213"/>
            </a:xfrm>
            <a:custGeom>
              <a:avLst/>
              <a:gdLst>
                <a:gd name="T0" fmla="*/ 0 w 21"/>
                <a:gd name="T1" fmla="*/ 7 h 12"/>
                <a:gd name="T2" fmla="*/ 0 w 21"/>
                <a:gd name="T3" fmla="*/ 7 h 12"/>
                <a:gd name="T4" fmla="*/ 1 w 21"/>
                <a:gd name="T5" fmla="*/ 6 h 12"/>
                <a:gd name="T6" fmla="*/ 2 w 21"/>
                <a:gd name="T7" fmla="*/ 3 h 12"/>
                <a:gd name="T8" fmla="*/ 3 w 21"/>
                <a:gd name="T9" fmla="*/ 3 h 12"/>
                <a:gd name="T10" fmla="*/ 3 w 21"/>
                <a:gd name="T11" fmla="*/ 3 h 12"/>
                <a:gd name="T12" fmla="*/ 3 w 21"/>
                <a:gd name="T13" fmla="*/ 3 h 12"/>
                <a:gd name="T14" fmla="*/ 3 w 21"/>
                <a:gd name="T15" fmla="*/ 3 h 12"/>
                <a:gd name="T16" fmla="*/ 3 w 21"/>
                <a:gd name="T17" fmla="*/ 3 h 12"/>
                <a:gd name="T18" fmla="*/ 3 w 21"/>
                <a:gd name="T19" fmla="*/ 3 h 12"/>
                <a:gd name="T20" fmla="*/ 3 w 21"/>
                <a:gd name="T21" fmla="*/ 3 h 12"/>
                <a:gd name="T22" fmla="*/ 3 w 21"/>
                <a:gd name="T23" fmla="*/ 2 h 12"/>
                <a:gd name="T24" fmla="*/ 4 w 21"/>
                <a:gd name="T25" fmla="*/ 2 h 12"/>
                <a:gd name="T26" fmla="*/ 4 w 21"/>
                <a:gd name="T27" fmla="*/ 2 h 12"/>
                <a:gd name="T28" fmla="*/ 5 w 21"/>
                <a:gd name="T29" fmla="*/ 2 h 12"/>
                <a:gd name="T30" fmla="*/ 5 w 21"/>
                <a:gd name="T31" fmla="*/ 2 h 12"/>
                <a:gd name="T32" fmla="*/ 6 w 21"/>
                <a:gd name="T33" fmla="*/ 2 h 12"/>
                <a:gd name="T34" fmla="*/ 10 w 21"/>
                <a:gd name="T35" fmla="*/ 3 h 12"/>
                <a:gd name="T36" fmla="*/ 12 w 21"/>
                <a:gd name="T37" fmla="*/ 5 h 12"/>
                <a:gd name="T38" fmla="*/ 14 w 21"/>
                <a:gd name="T39" fmla="*/ 6 h 12"/>
                <a:gd name="T40" fmla="*/ 18 w 21"/>
                <a:gd name="T41" fmla="*/ 9 h 12"/>
                <a:gd name="T42" fmla="*/ 21 w 21"/>
                <a:gd name="T43" fmla="*/ 12 h 12"/>
                <a:gd name="T44" fmla="*/ 21 w 21"/>
                <a:gd name="T45" fmla="*/ 11 h 12"/>
                <a:gd name="T46" fmla="*/ 19 w 21"/>
                <a:gd name="T47" fmla="*/ 8 h 12"/>
                <a:gd name="T48" fmla="*/ 18 w 21"/>
                <a:gd name="T49" fmla="*/ 6 h 12"/>
                <a:gd name="T50" fmla="*/ 16 w 21"/>
                <a:gd name="T51" fmla="*/ 4 h 12"/>
                <a:gd name="T52" fmla="*/ 11 w 21"/>
                <a:gd name="T53" fmla="*/ 1 h 12"/>
                <a:gd name="T54" fmla="*/ 9 w 21"/>
                <a:gd name="T55" fmla="*/ 0 h 12"/>
                <a:gd name="T56" fmla="*/ 6 w 21"/>
                <a:gd name="T57" fmla="*/ 0 h 12"/>
                <a:gd name="T58" fmla="*/ 5 w 21"/>
                <a:gd name="T59" fmla="*/ 0 h 12"/>
                <a:gd name="T60" fmla="*/ 4 w 21"/>
                <a:gd name="T61" fmla="*/ 0 h 12"/>
                <a:gd name="T62" fmla="*/ 4 w 21"/>
                <a:gd name="T63" fmla="*/ 0 h 12"/>
                <a:gd name="T64" fmla="*/ 3 w 21"/>
                <a:gd name="T65" fmla="*/ 1 h 12"/>
                <a:gd name="T66" fmla="*/ 3 w 21"/>
                <a:gd name="T67" fmla="*/ 1 h 12"/>
                <a:gd name="T68" fmla="*/ 3 w 21"/>
                <a:gd name="T69" fmla="*/ 1 h 12"/>
                <a:gd name="T70" fmla="*/ 2 w 21"/>
                <a:gd name="T71" fmla="*/ 1 h 12"/>
                <a:gd name="T72" fmla="*/ 2 w 21"/>
                <a:gd name="T73" fmla="*/ 1 h 12"/>
                <a:gd name="T74" fmla="*/ 1 w 21"/>
                <a:gd name="T75" fmla="*/ 2 h 12"/>
                <a:gd name="T76" fmla="*/ 0 w 21"/>
                <a:gd name="T77" fmla="*/ 4 h 12"/>
                <a:gd name="T78" fmla="*/ 0 w 21"/>
                <a:gd name="T79" fmla="*/ 6 h 12"/>
                <a:gd name="T80" fmla="*/ 0 w 21"/>
                <a:gd name="T81" fmla="*/ 7 h 12"/>
                <a:gd name="T82" fmla="*/ 0 w 21"/>
                <a:gd name="T8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2">
                  <a:moveTo>
                    <a:pt x="0" y="7"/>
                  </a:moveTo>
                  <a:cubicBezTo>
                    <a:pt x="0" y="7"/>
                    <a:pt x="0" y="7"/>
                    <a:pt x="0" y="7"/>
                  </a:cubicBezTo>
                  <a:cubicBezTo>
                    <a:pt x="0" y="6"/>
                    <a:pt x="1" y="6"/>
                    <a:pt x="1" y="6"/>
                  </a:cubicBezTo>
                  <a:cubicBezTo>
                    <a:pt x="1" y="5"/>
                    <a:pt x="1" y="4"/>
                    <a:pt x="2" y="3"/>
                  </a:cubicBezTo>
                  <a:cubicBezTo>
                    <a:pt x="2"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2"/>
                    <a:pt x="3" y="2"/>
                    <a:pt x="3" y="2"/>
                  </a:cubicBezTo>
                  <a:cubicBezTo>
                    <a:pt x="4" y="2"/>
                    <a:pt x="4" y="2"/>
                    <a:pt x="4" y="2"/>
                  </a:cubicBezTo>
                  <a:cubicBezTo>
                    <a:pt x="4" y="2"/>
                    <a:pt x="4" y="2"/>
                    <a:pt x="4" y="2"/>
                  </a:cubicBezTo>
                  <a:cubicBezTo>
                    <a:pt x="4" y="2"/>
                    <a:pt x="5" y="2"/>
                    <a:pt x="5" y="2"/>
                  </a:cubicBezTo>
                  <a:cubicBezTo>
                    <a:pt x="5" y="2"/>
                    <a:pt x="5" y="2"/>
                    <a:pt x="5" y="2"/>
                  </a:cubicBezTo>
                  <a:cubicBezTo>
                    <a:pt x="5" y="2"/>
                    <a:pt x="6" y="2"/>
                    <a:pt x="6" y="2"/>
                  </a:cubicBezTo>
                  <a:cubicBezTo>
                    <a:pt x="7" y="2"/>
                    <a:pt x="9" y="3"/>
                    <a:pt x="10" y="3"/>
                  </a:cubicBezTo>
                  <a:cubicBezTo>
                    <a:pt x="11" y="4"/>
                    <a:pt x="12" y="4"/>
                    <a:pt x="12" y="5"/>
                  </a:cubicBezTo>
                  <a:cubicBezTo>
                    <a:pt x="13" y="5"/>
                    <a:pt x="14" y="6"/>
                    <a:pt x="14" y="6"/>
                  </a:cubicBezTo>
                  <a:cubicBezTo>
                    <a:pt x="16" y="7"/>
                    <a:pt x="17" y="8"/>
                    <a:pt x="18" y="9"/>
                  </a:cubicBezTo>
                  <a:cubicBezTo>
                    <a:pt x="20" y="11"/>
                    <a:pt x="21" y="12"/>
                    <a:pt x="21" y="12"/>
                  </a:cubicBezTo>
                  <a:cubicBezTo>
                    <a:pt x="21" y="12"/>
                    <a:pt x="21" y="11"/>
                    <a:pt x="21" y="11"/>
                  </a:cubicBezTo>
                  <a:cubicBezTo>
                    <a:pt x="20" y="10"/>
                    <a:pt x="20" y="9"/>
                    <a:pt x="19" y="8"/>
                  </a:cubicBezTo>
                  <a:cubicBezTo>
                    <a:pt x="19" y="7"/>
                    <a:pt x="18" y="7"/>
                    <a:pt x="18" y="6"/>
                  </a:cubicBezTo>
                  <a:cubicBezTo>
                    <a:pt x="17" y="6"/>
                    <a:pt x="17" y="5"/>
                    <a:pt x="16" y="4"/>
                  </a:cubicBezTo>
                  <a:cubicBezTo>
                    <a:pt x="15" y="3"/>
                    <a:pt x="13" y="2"/>
                    <a:pt x="11" y="1"/>
                  </a:cubicBezTo>
                  <a:cubicBezTo>
                    <a:pt x="10" y="1"/>
                    <a:pt x="10" y="1"/>
                    <a:pt x="9" y="0"/>
                  </a:cubicBezTo>
                  <a:cubicBezTo>
                    <a:pt x="8" y="0"/>
                    <a:pt x="7" y="0"/>
                    <a:pt x="6" y="0"/>
                  </a:cubicBezTo>
                  <a:cubicBezTo>
                    <a:pt x="5" y="0"/>
                    <a:pt x="5" y="0"/>
                    <a:pt x="5" y="0"/>
                  </a:cubicBezTo>
                  <a:cubicBezTo>
                    <a:pt x="5" y="0"/>
                    <a:pt x="5" y="0"/>
                    <a:pt x="4" y="0"/>
                  </a:cubicBezTo>
                  <a:cubicBezTo>
                    <a:pt x="4" y="0"/>
                    <a:pt x="4" y="0"/>
                    <a:pt x="4" y="0"/>
                  </a:cubicBezTo>
                  <a:cubicBezTo>
                    <a:pt x="3" y="1"/>
                    <a:pt x="3" y="1"/>
                    <a:pt x="3" y="1"/>
                  </a:cubicBezTo>
                  <a:cubicBezTo>
                    <a:pt x="3" y="1"/>
                    <a:pt x="3" y="1"/>
                    <a:pt x="3" y="1"/>
                  </a:cubicBezTo>
                  <a:cubicBezTo>
                    <a:pt x="3" y="1"/>
                    <a:pt x="3" y="1"/>
                    <a:pt x="3" y="1"/>
                  </a:cubicBezTo>
                  <a:cubicBezTo>
                    <a:pt x="2" y="1"/>
                    <a:pt x="2" y="1"/>
                    <a:pt x="2" y="1"/>
                  </a:cubicBezTo>
                  <a:cubicBezTo>
                    <a:pt x="2" y="1"/>
                    <a:pt x="2" y="1"/>
                    <a:pt x="2" y="1"/>
                  </a:cubicBezTo>
                  <a:cubicBezTo>
                    <a:pt x="2" y="2"/>
                    <a:pt x="1" y="2"/>
                    <a:pt x="1" y="2"/>
                  </a:cubicBezTo>
                  <a:cubicBezTo>
                    <a:pt x="1" y="3"/>
                    <a:pt x="0" y="4"/>
                    <a:pt x="0" y="4"/>
                  </a:cubicBezTo>
                  <a:cubicBezTo>
                    <a:pt x="0" y="5"/>
                    <a:pt x="0" y="5"/>
                    <a:pt x="0" y="6"/>
                  </a:cubicBezTo>
                  <a:cubicBezTo>
                    <a:pt x="0" y="6"/>
                    <a:pt x="0" y="6"/>
                    <a:pt x="0" y="7"/>
                  </a:cubicBezTo>
                  <a:cubicBezTo>
                    <a:pt x="0" y="7"/>
                    <a:pt x="0" y="7"/>
                    <a:pt x="0" y="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iŝlîḓê">
              <a:extLst>
                <a:ext uri="{FF2B5EF4-FFF2-40B4-BE49-F238E27FC236}">
                  <a16:creationId xmlns:a16="http://schemas.microsoft.com/office/drawing/2014/main" id="{2E6155C2-7982-4C73-B04D-3378F5BC5C73}"/>
                </a:ext>
              </a:extLst>
            </p:cNvPr>
            <p:cNvSpPr/>
            <p:nvPr/>
          </p:nvSpPr>
          <p:spPr bwMode="auto">
            <a:xfrm>
              <a:off x="6026151" y="3157538"/>
              <a:ext cx="131763" cy="228600"/>
            </a:xfrm>
            <a:custGeom>
              <a:avLst/>
              <a:gdLst>
                <a:gd name="T0" fmla="*/ 29 w 32"/>
                <a:gd name="T1" fmla="*/ 0 h 55"/>
                <a:gd name="T2" fmla="*/ 0 w 32"/>
                <a:gd name="T3" fmla="*/ 1 h 55"/>
                <a:gd name="T4" fmla="*/ 1 w 32"/>
                <a:gd name="T5" fmla="*/ 46 h 55"/>
                <a:gd name="T6" fmla="*/ 16 w 32"/>
                <a:gd name="T7" fmla="*/ 55 h 55"/>
                <a:gd name="T8" fmla="*/ 32 w 32"/>
                <a:gd name="T9" fmla="*/ 45 h 55"/>
                <a:gd name="T10" fmla="*/ 29 w 32"/>
                <a:gd name="T11" fmla="*/ 0 h 55"/>
              </a:gdLst>
              <a:ahLst/>
              <a:cxnLst>
                <a:cxn ang="0">
                  <a:pos x="T0" y="T1"/>
                </a:cxn>
                <a:cxn ang="0">
                  <a:pos x="T2" y="T3"/>
                </a:cxn>
                <a:cxn ang="0">
                  <a:pos x="T4" y="T5"/>
                </a:cxn>
                <a:cxn ang="0">
                  <a:pos x="T6" y="T7"/>
                </a:cxn>
                <a:cxn ang="0">
                  <a:pos x="T8" y="T9"/>
                </a:cxn>
                <a:cxn ang="0">
                  <a:pos x="T10" y="T11"/>
                </a:cxn>
              </a:cxnLst>
              <a:rect l="0" t="0" r="r" b="b"/>
              <a:pathLst>
                <a:path w="32" h="55">
                  <a:moveTo>
                    <a:pt x="29" y="0"/>
                  </a:moveTo>
                  <a:cubicBezTo>
                    <a:pt x="0" y="1"/>
                    <a:pt x="0" y="1"/>
                    <a:pt x="0" y="1"/>
                  </a:cubicBezTo>
                  <a:cubicBezTo>
                    <a:pt x="0" y="1"/>
                    <a:pt x="1" y="46"/>
                    <a:pt x="1" y="46"/>
                  </a:cubicBezTo>
                  <a:cubicBezTo>
                    <a:pt x="1" y="46"/>
                    <a:pt x="3" y="55"/>
                    <a:pt x="16" y="55"/>
                  </a:cubicBezTo>
                  <a:cubicBezTo>
                    <a:pt x="29" y="55"/>
                    <a:pt x="32" y="45"/>
                    <a:pt x="32" y="45"/>
                  </a:cubicBezTo>
                  <a:cubicBezTo>
                    <a:pt x="32" y="45"/>
                    <a:pt x="29" y="0"/>
                    <a:pt x="29" y="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iṧ1íḑê">
              <a:extLst>
                <a:ext uri="{FF2B5EF4-FFF2-40B4-BE49-F238E27FC236}">
                  <a16:creationId xmlns:a16="http://schemas.microsoft.com/office/drawing/2014/main" id="{540A9B15-6FD3-4E12-BD83-ACAFCB473C10}"/>
                </a:ext>
              </a:extLst>
            </p:cNvPr>
            <p:cNvSpPr/>
            <p:nvPr/>
          </p:nvSpPr>
          <p:spPr bwMode="auto">
            <a:xfrm>
              <a:off x="6026151" y="3224213"/>
              <a:ext cx="127000" cy="115888"/>
            </a:xfrm>
            <a:custGeom>
              <a:avLst/>
              <a:gdLst>
                <a:gd name="T0" fmla="*/ 30 w 31"/>
                <a:gd name="T1" fmla="*/ 0 h 28"/>
                <a:gd name="T2" fmla="*/ 1 w 31"/>
                <a:gd name="T3" fmla="*/ 2 h 28"/>
                <a:gd name="T4" fmla="*/ 0 w 31"/>
                <a:gd name="T5" fmla="*/ 19 h 28"/>
                <a:gd name="T6" fmla="*/ 16 w 31"/>
                <a:gd name="T7" fmla="*/ 28 h 28"/>
                <a:gd name="T8" fmla="*/ 31 w 31"/>
                <a:gd name="T9" fmla="*/ 18 h 28"/>
                <a:gd name="T10" fmla="*/ 30 w 31"/>
                <a:gd name="T11" fmla="*/ 0 h 28"/>
              </a:gdLst>
              <a:ahLst/>
              <a:cxnLst>
                <a:cxn ang="0">
                  <a:pos x="T0" y="T1"/>
                </a:cxn>
                <a:cxn ang="0">
                  <a:pos x="T2" y="T3"/>
                </a:cxn>
                <a:cxn ang="0">
                  <a:pos x="T4" y="T5"/>
                </a:cxn>
                <a:cxn ang="0">
                  <a:pos x="T6" y="T7"/>
                </a:cxn>
                <a:cxn ang="0">
                  <a:pos x="T8" y="T9"/>
                </a:cxn>
                <a:cxn ang="0">
                  <a:pos x="T10" y="T11"/>
                </a:cxn>
              </a:cxnLst>
              <a:rect l="0" t="0" r="r" b="b"/>
              <a:pathLst>
                <a:path w="31" h="28">
                  <a:moveTo>
                    <a:pt x="30" y="0"/>
                  </a:moveTo>
                  <a:cubicBezTo>
                    <a:pt x="1" y="2"/>
                    <a:pt x="1" y="2"/>
                    <a:pt x="1" y="2"/>
                  </a:cubicBezTo>
                  <a:cubicBezTo>
                    <a:pt x="1" y="2"/>
                    <a:pt x="1" y="19"/>
                    <a:pt x="0" y="19"/>
                  </a:cubicBezTo>
                  <a:cubicBezTo>
                    <a:pt x="0" y="19"/>
                    <a:pt x="3" y="28"/>
                    <a:pt x="16" y="28"/>
                  </a:cubicBezTo>
                  <a:cubicBezTo>
                    <a:pt x="29" y="27"/>
                    <a:pt x="31" y="18"/>
                    <a:pt x="31" y="18"/>
                  </a:cubicBezTo>
                  <a:cubicBezTo>
                    <a:pt x="31" y="18"/>
                    <a:pt x="30" y="0"/>
                    <a:pt x="30"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ïšľiḍê">
              <a:extLst>
                <a:ext uri="{FF2B5EF4-FFF2-40B4-BE49-F238E27FC236}">
                  <a16:creationId xmlns:a16="http://schemas.microsoft.com/office/drawing/2014/main" id="{EC4F60E2-EEC5-4903-813B-476AE80C92BD}"/>
                </a:ext>
              </a:extLst>
            </p:cNvPr>
            <p:cNvSpPr/>
            <p:nvPr/>
          </p:nvSpPr>
          <p:spPr bwMode="auto">
            <a:xfrm>
              <a:off x="6026151" y="3190876"/>
              <a:ext cx="127000" cy="61913"/>
            </a:xfrm>
            <a:custGeom>
              <a:avLst/>
              <a:gdLst>
                <a:gd name="T0" fmla="*/ 30 w 31"/>
                <a:gd name="T1" fmla="*/ 0 h 15"/>
                <a:gd name="T2" fmla="*/ 1 w 31"/>
                <a:gd name="T3" fmla="*/ 1 h 15"/>
                <a:gd name="T4" fmla="*/ 0 w 31"/>
                <a:gd name="T5" fmla="*/ 12 h 15"/>
                <a:gd name="T6" fmla="*/ 10 w 31"/>
                <a:gd name="T7" fmla="*/ 14 h 15"/>
                <a:gd name="T8" fmla="*/ 31 w 31"/>
                <a:gd name="T9" fmla="*/ 11 h 15"/>
                <a:gd name="T10" fmla="*/ 30 w 31"/>
                <a:gd name="T11" fmla="*/ 0 h 15"/>
              </a:gdLst>
              <a:ahLst/>
              <a:cxnLst>
                <a:cxn ang="0">
                  <a:pos x="T0" y="T1"/>
                </a:cxn>
                <a:cxn ang="0">
                  <a:pos x="T2" y="T3"/>
                </a:cxn>
                <a:cxn ang="0">
                  <a:pos x="T4" y="T5"/>
                </a:cxn>
                <a:cxn ang="0">
                  <a:pos x="T6" y="T7"/>
                </a:cxn>
                <a:cxn ang="0">
                  <a:pos x="T8" y="T9"/>
                </a:cxn>
                <a:cxn ang="0">
                  <a:pos x="T10" y="T11"/>
                </a:cxn>
              </a:cxnLst>
              <a:rect l="0" t="0" r="r" b="b"/>
              <a:pathLst>
                <a:path w="31" h="15">
                  <a:moveTo>
                    <a:pt x="30" y="0"/>
                  </a:moveTo>
                  <a:cubicBezTo>
                    <a:pt x="1" y="1"/>
                    <a:pt x="1" y="1"/>
                    <a:pt x="1" y="1"/>
                  </a:cubicBezTo>
                  <a:cubicBezTo>
                    <a:pt x="1" y="1"/>
                    <a:pt x="0" y="7"/>
                    <a:pt x="0" y="12"/>
                  </a:cubicBezTo>
                  <a:cubicBezTo>
                    <a:pt x="0" y="13"/>
                    <a:pt x="9" y="14"/>
                    <a:pt x="10" y="14"/>
                  </a:cubicBezTo>
                  <a:cubicBezTo>
                    <a:pt x="17" y="15"/>
                    <a:pt x="24" y="13"/>
                    <a:pt x="31" y="11"/>
                  </a:cubicBezTo>
                  <a:cubicBezTo>
                    <a:pt x="30" y="6"/>
                    <a:pt x="30" y="0"/>
                    <a:pt x="30"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ïşlíḑe">
              <a:extLst>
                <a:ext uri="{FF2B5EF4-FFF2-40B4-BE49-F238E27FC236}">
                  <a16:creationId xmlns:a16="http://schemas.microsoft.com/office/drawing/2014/main" id="{01C4EB5B-8345-40F8-8D0A-9F715A55DFAA}"/>
                </a:ext>
              </a:extLst>
            </p:cNvPr>
            <p:cNvSpPr/>
            <p:nvPr/>
          </p:nvSpPr>
          <p:spPr bwMode="auto">
            <a:xfrm>
              <a:off x="5781676" y="2641601"/>
              <a:ext cx="590550" cy="554038"/>
            </a:xfrm>
            <a:custGeom>
              <a:avLst/>
              <a:gdLst>
                <a:gd name="T0" fmla="*/ 141 w 143"/>
                <a:gd name="T1" fmla="*/ 64 h 134"/>
                <a:gd name="T2" fmla="*/ 74 w 143"/>
                <a:gd name="T3" fmla="*/ 133 h 134"/>
                <a:gd name="T4" fmla="*/ 1 w 143"/>
                <a:gd name="T5" fmla="*/ 70 h 134"/>
                <a:gd name="T6" fmla="*/ 69 w 143"/>
                <a:gd name="T7" fmla="*/ 2 h 134"/>
                <a:gd name="T8" fmla="*/ 141 w 143"/>
                <a:gd name="T9" fmla="*/ 64 h 134"/>
              </a:gdLst>
              <a:ahLst/>
              <a:cxnLst>
                <a:cxn ang="0">
                  <a:pos x="T0" y="T1"/>
                </a:cxn>
                <a:cxn ang="0">
                  <a:pos x="T2" y="T3"/>
                </a:cxn>
                <a:cxn ang="0">
                  <a:pos x="T4" y="T5"/>
                </a:cxn>
                <a:cxn ang="0">
                  <a:pos x="T6" y="T7"/>
                </a:cxn>
                <a:cxn ang="0">
                  <a:pos x="T8" y="T9"/>
                </a:cxn>
              </a:cxnLst>
              <a:rect l="0" t="0" r="r" b="b"/>
              <a:pathLst>
                <a:path w="143" h="134">
                  <a:moveTo>
                    <a:pt x="141" y="64"/>
                  </a:moveTo>
                  <a:cubicBezTo>
                    <a:pt x="143" y="101"/>
                    <a:pt x="113" y="131"/>
                    <a:pt x="74" y="133"/>
                  </a:cubicBezTo>
                  <a:cubicBezTo>
                    <a:pt x="35" y="134"/>
                    <a:pt x="3" y="106"/>
                    <a:pt x="1" y="70"/>
                  </a:cubicBezTo>
                  <a:cubicBezTo>
                    <a:pt x="0" y="34"/>
                    <a:pt x="30" y="3"/>
                    <a:pt x="69" y="2"/>
                  </a:cubicBezTo>
                  <a:cubicBezTo>
                    <a:pt x="107" y="0"/>
                    <a:pt x="140" y="28"/>
                    <a:pt x="141" y="64"/>
                  </a:cubicBezTo>
                  <a:close/>
                </a:path>
              </a:pathLst>
            </a:custGeom>
            <a:solidFill>
              <a:srgbClr val="3E15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ïš1ïḍe">
              <a:extLst>
                <a:ext uri="{FF2B5EF4-FFF2-40B4-BE49-F238E27FC236}">
                  <a16:creationId xmlns:a16="http://schemas.microsoft.com/office/drawing/2014/main" id="{56422EB7-6D72-4DAE-8AF6-CBEDCB90B3BD}"/>
                </a:ext>
              </a:extLst>
            </p:cNvPr>
            <p:cNvSpPr/>
            <p:nvPr/>
          </p:nvSpPr>
          <p:spPr bwMode="auto">
            <a:xfrm>
              <a:off x="5827714" y="2698751"/>
              <a:ext cx="512763" cy="558800"/>
            </a:xfrm>
            <a:custGeom>
              <a:avLst/>
              <a:gdLst>
                <a:gd name="T0" fmla="*/ 123 w 124"/>
                <a:gd name="T1" fmla="*/ 50 h 135"/>
                <a:gd name="T2" fmla="*/ 92 w 124"/>
                <a:gd name="T3" fmla="*/ 4 h 135"/>
                <a:gd name="T4" fmla="*/ 59 w 124"/>
                <a:gd name="T5" fmla="*/ 0 h 135"/>
                <a:gd name="T6" fmla="*/ 28 w 124"/>
                <a:gd name="T7" fmla="*/ 7 h 135"/>
                <a:gd name="T8" fmla="*/ 12 w 124"/>
                <a:gd name="T9" fmla="*/ 42 h 135"/>
                <a:gd name="T10" fmla="*/ 0 w 124"/>
                <a:gd name="T11" fmla="*/ 55 h 135"/>
                <a:gd name="T12" fmla="*/ 0 w 124"/>
                <a:gd name="T13" fmla="*/ 67 h 135"/>
                <a:gd name="T14" fmla="*/ 6 w 124"/>
                <a:gd name="T15" fmla="*/ 95 h 135"/>
                <a:gd name="T16" fmla="*/ 26 w 124"/>
                <a:gd name="T17" fmla="*/ 122 h 135"/>
                <a:gd name="T18" fmla="*/ 44 w 124"/>
                <a:gd name="T19" fmla="*/ 131 h 135"/>
                <a:gd name="T20" fmla="*/ 75 w 124"/>
                <a:gd name="T21" fmla="*/ 132 h 135"/>
                <a:gd name="T22" fmla="*/ 95 w 124"/>
                <a:gd name="T23" fmla="*/ 124 h 135"/>
                <a:gd name="T24" fmla="*/ 118 w 124"/>
                <a:gd name="T25" fmla="*/ 97 h 135"/>
                <a:gd name="T26" fmla="*/ 124 w 124"/>
                <a:gd name="T27" fmla="*/ 67 h 135"/>
                <a:gd name="T28" fmla="*/ 123 w 124"/>
                <a:gd name="T29" fmla="*/ 50 h 135"/>
                <a:gd name="T30" fmla="*/ 123 w 124"/>
                <a:gd name="T31" fmla="*/ 5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35">
                  <a:moveTo>
                    <a:pt x="123" y="50"/>
                  </a:moveTo>
                  <a:cubicBezTo>
                    <a:pt x="121" y="30"/>
                    <a:pt x="112" y="11"/>
                    <a:pt x="92" y="4"/>
                  </a:cubicBezTo>
                  <a:cubicBezTo>
                    <a:pt x="81" y="1"/>
                    <a:pt x="70" y="0"/>
                    <a:pt x="59" y="0"/>
                  </a:cubicBezTo>
                  <a:cubicBezTo>
                    <a:pt x="49" y="1"/>
                    <a:pt x="37" y="2"/>
                    <a:pt x="28" y="7"/>
                  </a:cubicBezTo>
                  <a:cubicBezTo>
                    <a:pt x="10" y="14"/>
                    <a:pt x="13" y="23"/>
                    <a:pt x="12" y="42"/>
                  </a:cubicBezTo>
                  <a:cubicBezTo>
                    <a:pt x="12" y="44"/>
                    <a:pt x="0" y="53"/>
                    <a:pt x="0" y="55"/>
                  </a:cubicBezTo>
                  <a:cubicBezTo>
                    <a:pt x="0" y="59"/>
                    <a:pt x="0" y="63"/>
                    <a:pt x="0" y="67"/>
                  </a:cubicBezTo>
                  <a:cubicBezTo>
                    <a:pt x="1" y="77"/>
                    <a:pt x="3" y="86"/>
                    <a:pt x="6" y="95"/>
                  </a:cubicBezTo>
                  <a:cubicBezTo>
                    <a:pt x="10" y="105"/>
                    <a:pt x="17" y="115"/>
                    <a:pt x="26" y="122"/>
                  </a:cubicBezTo>
                  <a:cubicBezTo>
                    <a:pt x="31" y="126"/>
                    <a:pt x="37" y="129"/>
                    <a:pt x="44" y="131"/>
                  </a:cubicBezTo>
                  <a:cubicBezTo>
                    <a:pt x="54" y="134"/>
                    <a:pt x="64" y="135"/>
                    <a:pt x="75" y="132"/>
                  </a:cubicBezTo>
                  <a:cubicBezTo>
                    <a:pt x="82" y="131"/>
                    <a:pt x="89" y="128"/>
                    <a:pt x="95" y="124"/>
                  </a:cubicBezTo>
                  <a:cubicBezTo>
                    <a:pt x="105" y="118"/>
                    <a:pt x="113" y="108"/>
                    <a:pt x="118" y="97"/>
                  </a:cubicBezTo>
                  <a:cubicBezTo>
                    <a:pt x="121" y="87"/>
                    <a:pt x="123" y="77"/>
                    <a:pt x="124" y="67"/>
                  </a:cubicBezTo>
                  <a:cubicBezTo>
                    <a:pt x="124" y="61"/>
                    <a:pt x="124" y="56"/>
                    <a:pt x="123" y="50"/>
                  </a:cubicBezTo>
                  <a:cubicBezTo>
                    <a:pt x="123" y="50"/>
                    <a:pt x="123" y="50"/>
                    <a:pt x="123" y="5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í$1íḋé">
              <a:extLst>
                <a:ext uri="{FF2B5EF4-FFF2-40B4-BE49-F238E27FC236}">
                  <a16:creationId xmlns:a16="http://schemas.microsoft.com/office/drawing/2014/main" id="{AA06A453-D326-437D-BBBC-A611FDF0982C}"/>
                </a:ext>
              </a:extLst>
            </p:cNvPr>
            <p:cNvSpPr/>
            <p:nvPr/>
          </p:nvSpPr>
          <p:spPr bwMode="auto">
            <a:xfrm>
              <a:off x="6145214" y="2943226"/>
              <a:ext cx="79375" cy="87313"/>
            </a:xfrm>
            <a:custGeom>
              <a:avLst/>
              <a:gdLst>
                <a:gd name="T0" fmla="*/ 0 w 19"/>
                <a:gd name="T1" fmla="*/ 11 h 21"/>
                <a:gd name="T2" fmla="*/ 10 w 19"/>
                <a:gd name="T3" fmla="*/ 21 h 21"/>
                <a:gd name="T4" fmla="*/ 19 w 19"/>
                <a:gd name="T5" fmla="*/ 11 h 21"/>
                <a:gd name="T6" fmla="*/ 10 w 19"/>
                <a:gd name="T7" fmla="*/ 0 h 21"/>
                <a:gd name="T8" fmla="*/ 0 w 19"/>
                <a:gd name="T9" fmla="*/ 11 h 21"/>
              </a:gdLst>
              <a:ahLst/>
              <a:cxnLst>
                <a:cxn ang="0">
                  <a:pos x="T0" y="T1"/>
                </a:cxn>
                <a:cxn ang="0">
                  <a:pos x="T2" y="T3"/>
                </a:cxn>
                <a:cxn ang="0">
                  <a:pos x="T4" y="T5"/>
                </a:cxn>
                <a:cxn ang="0">
                  <a:pos x="T6" y="T7"/>
                </a:cxn>
                <a:cxn ang="0">
                  <a:pos x="T8" y="T9"/>
                </a:cxn>
              </a:cxnLst>
              <a:rect l="0" t="0" r="r" b="b"/>
              <a:pathLst>
                <a:path w="19" h="21">
                  <a:moveTo>
                    <a:pt x="0" y="11"/>
                  </a:moveTo>
                  <a:cubicBezTo>
                    <a:pt x="0" y="17"/>
                    <a:pt x="4" y="21"/>
                    <a:pt x="10" y="21"/>
                  </a:cubicBezTo>
                  <a:cubicBezTo>
                    <a:pt x="15" y="21"/>
                    <a:pt x="19" y="17"/>
                    <a:pt x="19" y="11"/>
                  </a:cubicBezTo>
                  <a:cubicBezTo>
                    <a:pt x="19" y="5"/>
                    <a:pt x="15" y="0"/>
                    <a:pt x="10" y="0"/>
                  </a:cubicBezTo>
                  <a:cubicBezTo>
                    <a:pt x="4" y="1"/>
                    <a:pt x="0" y="5"/>
                    <a:pt x="0" y="11"/>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íśľïḑe">
              <a:extLst>
                <a:ext uri="{FF2B5EF4-FFF2-40B4-BE49-F238E27FC236}">
                  <a16:creationId xmlns:a16="http://schemas.microsoft.com/office/drawing/2014/main" id="{6ED64443-F2C0-4187-86C9-931BED7A4467}"/>
                </a:ext>
              </a:extLst>
            </p:cNvPr>
            <p:cNvSpPr/>
            <p:nvPr/>
          </p:nvSpPr>
          <p:spPr bwMode="auto">
            <a:xfrm>
              <a:off x="6145214" y="2935288"/>
              <a:ext cx="79375" cy="857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íslïḍè">
              <a:extLst>
                <a:ext uri="{FF2B5EF4-FFF2-40B4-BE49-F238E27FC236}">
                  <a16:creationId xmlns:a16="http://schemas.microsoft.com/office/drawing/2014/main" id="{253C4F1E-AC92-4288-8B25-5A14207BE70E}"/>
                </a:ext>
              </a:extLst>
            </p:cNvPr>
            <p:cNvSpPr/>
            <p:nvPr/>
          </p:nvSpPr>
          <p:spPr bwMode="auto">
            <a:xfrm>
              <a:off x="6157914" y="2951163"/>
              <a:ext cx="33338"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îšľîḓê">
              <a:extLst>
                <a:ext uri="{FF2B5EF4-FFF2-40B4-BE49-F238E27FC236}">
                  <a16:creationId xmlns:a16="http://schemas.microsoft.com/office/drawing/2014/main" id="{CE02CB3C-2BB4-4615-A880-EAA256F9D52B}"/>
                </a:ext>
              </a:extLst>
            </p:cNvPr>
            <p:cNvSpPr/>
            <p:nvPr/>
          </p:nvSpPr>
          <p:spPr bwMode="auto">
            <a:xfrm>
              <a:off x="5910264" y="2947988"/>
              <a:ext cx="77788" cy="85725"/>
            </a:xfrm>
            <a:prstGeom prst="ellipse">
              <a:avLst/>
            </a:pr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îš1iḓê">
              <a:extLst>
                <a:ext uri="{FF2B5EF4-FFF2-40B4-BE49-F238E27FC236}">
                  <a16:creationId xmlns:a16="http://schemas.microsoft.com/office/drawing/2014/main" id="{14AF1701-DA6A-4741-A80F-02D6C16D3BAF}"/>
                </a:ext>
              </a:extLst>
            </p:cNvPr>
            <p:cNvSpPr/>
            <p:nvPr/>
          </p:nvSpPr>
          <p:spPr bwMode="auto">
            <a:xfrm>
              <a:off x="5910264" y="2938463"/>
              <a:ext cx="77788" cy="825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îṡľidè">
              <a:extLst>
                <a:ext uri="{FF2B5EF4-FFF2-40B4-BE49-F238E27FC236}">
                  <a16:creationId xmlns:a16="http://schemas.microsoft.com/office/drawing/2014/main" id="{02F30F4B-6026-46C9-8D41-69B3EB41CBEA}"/>
                </a:ext>
              </a:extLst>
            </p:cNvPr>
            <p:cNvSpPr/>
            <p:nvPr/>
          </p:nvSpPr>
          <p:spPr bwMode="auto">
            <a:xfrm>
              <a:off x="5926139" y="2955926"/>
              <a:ext cx="28575"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ïṥļîḓe">
              <a:extLst>
                <a:ext uri="{FF2B5EF4-FFF2-40B4-BE49-F238E27FC236}">
                  <a16:creationId xmlns:a16="http://schemas.microsoft.com/office/drawing/2014/main" id="{F7AF242B-69C8-4229-A2DB-4C0D010C96EC}"/>
                </a:ext>
              </a:extLst>
            </p:cNvPr>
            <p:cNvSpPr/>
            <p:nvPr/>
          </p:nvSpPr>
          <p:spPr bwMode="auto">
            <a:xfrm>
              <a:off x="6000751" y="2963863"/>
              <a:ext cx="100013" cy="144463"/>
            </a:xfrm>
            <a:custGeom>
              <a:avLst/>
              <a:gdLst>
                <a:gd name="T0" fmla="*/ 15 w 24"/>
                <a:gd name="T1" fmla="*/ 0 h 35"/>
                <a:gd name="T2" fmla="*/ 11 w 24"/>
                <a:gd name="T3" fmla="*/ 11 h 35"/>
                <a:gd name="T4" fmla="*/ 18 w 24"/>
                <a:gd name="T5" fmla="*/ 25 h 35"/>
                <a:gd name="T6" fmla="*/ 21 w 24"/>
                <a:gd name="T7" fmla="*/ 0 h 35"/>
                <a:gd name="T8" fmla="*/ 15 w 24"/>
                <a:gd name="T9" fmla="*/ 0 h 35"/>
              </a:gdLst>
              <a:ahLst/>
              <a:cxnLst>
                <a:cxn ang="0">
                  <a:pos x="T0" y="T1"/>
                </a:cxn>
                <a:cxn ang="0">
                  <a:pos x="T2" y="T3"/>
                </a:cxn>
                <a:cxn ang="0">
                  <a:pos x="T4" y="T5"/>
                </a:cxn>
                <a:cxn ang="0">
                  <a:pos x="T6" y="T7"/>
                </a:cxn>
                <a:cxn ang="0">
                  <a:pos x="T8" y="T9"/>
                </a:cxn>
              </a:cxnLst>
              <a:rect l="0" t="0" r="r" b="b"/>
              <a:pathLst>
                <a:path w="24" h="35">
                  <a:moveTo>
                    <a:pt x="15" y="0"/>
                  </a:moveTo>
                  <a:cubicBezTo>
                    <a:pt x="15" y="0"/>
                    <a:pt x="17" y="12"/>
                    <a:pt x="11" y="11"/>
                  </a:cubicBezTo>
                  <a:cubicBezTo>
                    <a:pt x="0" y="10"/>
                    <a:pt x="1" y="35"/>
                    <a:pt x="18" y="25"/>
                  </a:cubicBezTo>
                  <a:cubicBezTo>
                    <a:pt x="24" y="21"/>
                    <a:pt x="21" y="0"/>
                    <a:pt x="21" y="0"/>
                  </a:cubicBezTo>
                  <a:lnTo>
                    <a:pt x="15" y="0"/>
                  </a:lnTo>
                  <a:close/>
                </a:path>
              </a:pathLst>
            </a:custGeom>
            <a:solidFill>
              <a:srgbClr val="F48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îSľiďè">
              <a:extLst>
                <a:ext uri="{FF2B5EF4-FFF2-40B4-BE49-F238E27FC236}">
                  <a16:creationId xmlns:a16="http://schemas.microsoft.com/office/drawing/2014/main" id="{63A7D84E-C93F-4C82-96CA-DF8229A0DDDD}"/>
                </a:ext>
              </a:extLst>
            </p:cNvPr>
            <p:cNvSpPr/>
            <p:nvPr/>
          </p:nvSpPr>
          <p:spPr bwMode="auto">
            <a:xfrm>
              <a:off x="6021389" y="3067051"/>
              <a:ext cx="182563" cy="131763"/>
            </a:xfrm>
            <a:custGeom>
              <a:avLst/>
              <a:gdLst>
                <a:gd name="T0" fmla="*/ 0 w 44"/>
                <a:gd name="T1" fmla="*/ 11 h 32"/>
                <a:gd name="T2" fmla="*/ 34 w 44"/>
                <a:gd name="T3" fmla="*/ 0 h 32"/>
                <a:gd name="T4" fmla="*/ 20 w 44"/>
                <a:gd name="T5" fmla="*/ 29 h 32"/>
                <a:gd name="T6" fmla="*/ 0 w 44"/>
                <a:gd name="T7" fmla="*/ 11 h 32"/>
              </a:gdLst>
              <a:ahLst/>
              <a:cxnLst>
                <a:cxn ang="0">
                  <a:pos x="T0" y="T1"/>
                </a:cxn>
                <a:cxn ang="0">
                  <a:pos x="T2" y="T3"/>
                </a:cxn>
                <a:cxn ang="0">
                  <a:pos x="T4" y="T5"/>
                </a:cxn>
                <a:cxn ang="0">
                  <a:pos x="T6" y="T7"/>
                </a:cxn>
              </a:cxnLst>
              <a:rect l="0" t="0" r="r" b="b"/>
              <a:pathLst>
                <a:path w="44" h="32">
                  <a:moveTo>
                    <a:pt x="0" y="11"/>
                  </a:moveTo>
                  <a:cubicBezTo>
                    <a:pt x="0" y="11"/>
                    <a:pt x="23" y="14"/>
                    <a:pt x="34" y="0"/>
                  </a:cubicBezTo>
                  <a:cubicBezTo>
                    <a:pt x="34" y="0"/>
                    <a:pt x="44" y="24"/>
                    <a:pt x="20" y="29"/>
                  </a:cubicBezTo>
                  <a:cubicBezTo>
                    <a:pt x="4" y="32"/>
                    <a:pt x="0" y="11"/>
                    <a:pt x="0" y="11"/>
                  </a:cubicBezTo>
                  <a:close/>
                </a:path>
              </a:pathLst>
            </a:custGeom>
            <a:solidFill>
              <a:srgbClr val="B4312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ïšļïdè">
              <a:extLst>
                <a:ext uri="{FF2B5EF4-FFF2-40B4-BE49-F238E27FC236}">
                  <a16:creationId xmlns:a16="http://schemas.microsoft.com/office/drawing/2014/main" id="{B25B0531-C511-47ED-9E59-56F26625ACC0}"/>
                </a:ext>
              </a:extLst>
            </p:cNvPr>
            <p:cNvSpPr/>
            <p:nvPr/>
          </p:nvSpPr>
          <p:spPr bwMode="auto">
            <a:xfrm>
              <a:off x="6057901" y="3105151"/>
              <a:ext cx="112713" cy="85725"/>
            </a:xfrm>
            <a:custGeom>
              <a:avLst/>
              <a:gdLst>
                <a:gd name="T0" fmla="*/ 0 w 27"/>
                <a:gd name="T1" fmla="*/ 18 h 21"/>
                <a:gd name="T2" fmla="*/ 11 w 27"/>
                <a:gd name="T3" fmla="*/ 20 h 21"/>
                <a:gd name="T4" fmla="*/ 22 w 27"/>
                <a:gd name="T5" fmla="*/ 14 h 21"/>
                <a:gd name="T6" fmla="*/ 24 w 27"/>
                <a:gd name="T7" fmla="*/ 12 h 21"/>
                <a:gd name="T8" fmla="*/ 24 w 27"/>
                <a:gd name="T9" fmla="*/ 12 h 21"/>
                <a:gd name="T10" fmla="*/ 24 w 27"/>
                <a:gd name="T11" fmla="*/ 12 h 21"/>
                <a:gd name="T12" fmla="*/ 27 w 27"/>
                <a:gd name="T13" fmla="*/ 3 h 21"/>
                <a:gd name="T14" fmla="*/ 0 w 27"/>
                <a:gd name="T15" fmla="*/ 18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1">
                  <a:moveTo>
                    <a:pt x="0" y="18"/>
                  </a:moveTo>
                  <a:cubicBezTo>
                    <a:pt x="2" y="20"/>
                    <a:pt x="6" y="21"/>
                    <a:pt x="11" y="20"/>
                  </a:cubicBezTo>
                  <a:cubicBezTo>
                    <a:pt x="16" y="19"/>
                    <a:pt x="20" y="17"/>
                    <a:pt x="22" y="14"/>
                  </a:cubicBezTo>
                  <a:cubicBezTo>
                    <a:pt x="23" y="14"/>
                    <a:pt x="24" y="13"/>
                    <a:pt x="24" y="12"/>
                  </a:cubicBezTo>
                  <a:cubicBezTo>
                    <a:pt x="24" y="12"/>
                    <a:pt x="24" y="12"/>
                    <a:pt x="24" y="12"/>
                  </a:cubicBezTo>
                  <a:cubicBezTo>
                    <a:pt x="24" y="12"/>
                    <a:pt x="24" y="12"/>
                    <a:pt x="24" y="12"/>
                  </a:cubicBezTo>
                  <a:cubicBezTo>
                    <a:pt x="26" y="9"/>
                    <a:pt x="27" y="6"/>
                    <a:pt x="27" y="3"/>
                  </a:cubicBezTo>
                  <a:cubicBezTo>
                    <a:pt x="13" y="0"/>
                    <a:pt x="3" y="12"/>
                    <a:pt x="0" y="1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îṧľiḓè">
              <a:extLst>
                <a:ext uri="{FF2B5EF4-FFF2-40B4-BE49-F238E27FC236}">
                  <a16:creationId xmlns:a16="http://schemas.microsoft.com/office/drawing/2014/main" id="{1B89E7B6-6C58-447C-A7A3-8993F693CBEC}"/>
                </a:ext>
              </a:extLst>
            </p:cNvPr>
            <p:cNvSpPr/>
            <p:nvPr/>
          </p:nvSpPr>
          <p:spPr bwMode="auto">
            <a:xfrm>
              <a:off x="6021389" y="3084513"/>
              <a:ext cx="128588" cy="52388"/>
            </a:xfrm>
            <a:custGeom>
              <a:avLst/>
              <a:gdLst>
                <a:gd name="T0" fmla="*/ 0 w 31"/>
                <a:gd name="T1" fmla="*/ 7 h 13"/>
                <a:gd name="T2" fmla="*/ 0 w 31"/>
                <a:gd name="T3" fmla="*/ 7 h 13"/>
                <a:gd name="T4" fmla="*/ 0 w 31"/>
                <a:gd name="T5" fmla="*/ 8 h 13"/>
                <a:gd name="T6" fmla="*/ 12 w 31"/>
                <a:gd name="T7" fmla="*/ 12 h 13"/>
                <a:gd name="T8" fmla="*/ 23 w 31"/>
                <a:gd name="T9" fmla="*/ 9 h 13"/>
                <a:gd name="T10" fmla="*/ 28 w 31"/>
                <a:gd name="T11" fmla="*/ 6 h 13"/>
                <a:gd name="T12" fmla="*/ 31 w 31"/>
                <a:gd name="T13" fmla="*/ 0 h 13"/>
                <a:gd name="T14" fmla="*/ 0 w 31"/>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0" y="7"/>
                  </a:moveTo>
                  <a:cubicBezTo>
                    <a:pt x="0" y="7"/>
                    <a:pt x="0" y="7"/>
                    <a:pt x="0" y="7"/>
                  </a:cubicBezTo>
                  <a:cubicBezTo>
                    <a:pt x="0" y="7"/>
                    <a:pt x="0" y="8"/>
                    <a:pt x="0" y="8"/>
                  </a:cubicBezTo>
                  <a:cubicBezTo>
                    <a:pt x="2" y="8"/>
                    <a:pt x="7" y="13"/>
                    <a:pt x="12" y="12"/>
                  </a:cubicBezTo>
                  <a:cubicBezTo>
                    <a:pt x="16" y="12"/>
                    <a:pt x="19" y="11"/>
                    <a:pt x="23" y="9"/>
                  </a:cubicBezTo>
                  <a:cubicBezTo>
                    <a:pt x="24" y="8"/>
                    <a:pt x="26" y="7"/>
                    <a:pt x="28" y="6"/>
                  </a:cubicBezTo>
                  <a:cubicBezTo>
                    <a:pt x="29" y="5"/>
                    <a:pt x="30" y="2"/>
                    <a:pt x="31" y="0"/>
                  </a:cubicBezTo>
                  <a:cubicBezTo>
                    <a:pt x="19" y="10"/>
                    <a:pt x="0" y="7"/>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î$ľîde">
              <a:extLst>
                <a:ext uri="{FF2B5EF4-FFF2-40B4-BE49-F238E27FC236}">
                  <a16:creationId xmlns:a16="http://schemas.microsoft.com/office/drawing/2014/main" id="{DCFD3813-5A3B-4BBD-989C-2E32C45A51EC}"/>
                </a:ext>
              </a:extLst>
            </p:cNvPr>
            <p:cNvSpPr/>
            <p:nvPr/>
          </p:nvSpPr>
          <p:spPr bwMode="auto">
            <a:xfrm>
              <a:off x="6013451" y="3063876"/>
              <a:ext cx="169863" cy="131763"/>
            </a:xfrm>
            <a:custGeom>
              <a:avLst/>
              <a:gdLst>
                <a:gd name="T0" fmla="*/ 4 w 41"/>
                <a:gd name="T1" fmla="*/ 24 h 32"/>
                <a:gd name="T2" fmla="*/ 13 w 41"/>
                <a:gd name="T3" fmla="*/ 31 h 32"/>
                <a:gd name="T4" fmla="*/ 13 w 41"/>
                <a:gd name="T5" fmla="*/ 31 h 32"/>
                <a:gd name="T6" fmla="*/ 18 w 41"/>
                <a:gd name="T7" fmla="*/ 32 h 32"/>
                <a:gd name="T8" fmla="*/ 21 w 41"/>
                <a:gd name="T9" fmla="*/ 31 h 32"/>
                <a:gd name="T10" fmla="*/ 26 w 41"/>
                <a:gd name="T11" fmla="*/ 30 h 32"/>
                <a:gd name="T12" fmla="*/ 31 w 41"/>
                <a:gd name="T13" fmla="*/ 27 h 32"/>
                <a:gd name="T14" fmla="*/ 36 w 41"/>
                <a:gd name="T15" fmla="*/ 22 h 32"/>
                <a:gd name="T16" fmla="*/ 36 w 41"/>
                <a:gd name="T17" fmla="*/ 1 h 32"/>
                <a:gd name="T18" fmla="*/ 35 w 41"/>
                <a:gd name="T19" fmla="*/ 0 h 32"/>
                <a:gd name="T20" fmla="*/ 33 w 41"/>
                <a:gd name="T21" fmla="*/ 1 h 32"/>
                <a:gd name="T22" fmla="*/ 1 w 41"/>
                <a:gd name="T23" fmla="*/ 11 h 32"/>
                <a:gd name="T24" fmla="*/ 0 w 41"/>
                <a:gd name="T25" fmla="*/ 12 h 32"/>
                <a:gd name="T26" fmla="*/ 0 w 41"/>
                <a:gd name="T27" fmla="*/ 13 h 32"/>
                <a:gd name="T28" fmla="*/ 4 w 41"/>
                <a:gd name="T29" fmla="*/ 24 h 32"/>
                <a:gd name="T30" fmla="*/ 7 w 41"/>
                <a:gd name="T31" fmla="*/ 24 h 32"/>
                <a:gd name="T32" fmla="*/ 3 w 41"/>
                <a:gd name="T33" fmla="*/ 15 h 32"/>
                <a:gd name="T34" fmla="*/ 3 w 41"/>
                <a:gd name="T35" fmla="*/ 15 h 32"/>
                <a:gd name="T36" fmla="*/ 4 w 41"/>
                <a:gd name="T37" fmla="*/ 15 h 32"/>
                <a:gd name="T38" fmla="*/ 31 w 41"/>
                <a:gd name="T39" fmla="*/ 8 h 32"/>
                <a:gd name="T40" fmla="*/ 31 w 41"/>
                <a:gd name="T41" fmla="*/ 7 h 32"/>
                <a:gd name="T42" fmla="*/ 34 w 41"/>
                <a:gd name="T43" fmla="*/ 4 h 32"/>
                <a:gd name="T44" fmla="*/ 35 w 41"/>
                <a:gd name="T45" fmla="*/ 13 h 32"/>
                <a:gd name="T46" fmla="*/ 33 w 41"/>
                <a:gd name="T47" fmla="*/ 21 h 32"/>
                <a:gd name="T48" fmla="*/ 31 w 41"/>
                <a:gd name="T49" fmla="*/ 24 h 32"/>
                <a:gd name="T50" fmla="*/ 20 w 41"/>
                <a:gd name="T51" fmla="*/ 29 h 32"/>
                <a:gd name="T52" fmla="*/ 10 w 41"/>
                <a:gd name="T53" fmla="*/ 27 h 32"/>
                <a:gd name="T54" fmla="*/ 7 w 41"/>
                <a:gd name="T55" fmla="*/ 24 h 32"/>
                <a:gd name="T56" fmla="*/ 7 w 41"/>
                <a:gd name="T5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32">
                  <a:moveTo>
                    <a:pt x="4" y="24"/>
                  </a:moveTo>
                  <a:cubicBezTo>
                    <a:pt x="6" y="27"/>
                    <a:pt x="9" y="30"/>
                    <a:pt x="13" y="31"/>
                  </a:cubicBezTo>
                  <a:cubicBezTo>
                    <a:pt x="13" y="31"/>
                    <a:pt x="13" y="31"/>
                    <a:pt x="13" y="31"/>
                  </a:cubicBezTo>
                  <a:cubicBezTo>
                    <a:pt x="15" y="32"/>
                    <a:pt x="16" y="32"/>
                    <a:pt x="18" y="32"/>
                  </a:cubicBezTo>
                  <a:cubicBezTo>
                    <a:pt x="19" y="32"/>
                    <a:pt x="20" y="32"/>
                    <a:pt x="21" y="31"/>
                  </a:cubicBezTo>
                  <a:cubicBezTo>
                    <a:pt x="22" y="31"/>
                    <a:pt x="24" y="31"/>
                    <a:pt x="26" y="30"/>
                  </a:cubicBezTo>
                  <a:cubicBezTo>
                    <a:pt x="28" y="29"/>
                    <a:pt x="30" y="28"/>
                    <a:pt x="31" y="27"/>
                  </a:cubicBezTo>
                  <a:cubicBezTo>
                    <a:pt x="33" y="26"/>
                    <a:pt x="35" y="24"/>
                    <a:pt x="36" y="22"/>
                  </a:cubicBezTo>
                  <a:cubicBezTo>
                    <a:pt x="41" y="13"/>
                    <a:pt x="36" y="2"/>
                    <a:pt x="36" y="1"/>
                  </a:cubicBezTo>
                  <a:cubicBezTo>
                    <a:pt x="35" y="1"/>
                    <a:pt x="35" y="0"/>
                    <a:pt x="35" y="0"/>
                  </a:cubicBezTo>
                  <a:cubicBezTo>
                    <a:pt x="34" y="0"/>
                    <a:pt x="34" y="0"/>
                    <a:pt x="33" y="1"/>
                  </a:cubicBezTo>
                  <a:cubicBezTo>
                    <a:pt x="24" y="14"/>
                    <a:pt x="1" y="11"/>
                    <a:pt x="1" y="11"/>
                  </a:cubicBezTo>
                  <a:cubicBezTo>
                    <a:pt x="1" y="11"/>
                    <a:pt x="0" y="12"/>
                    <a:pt x="0" y="12"/>
                  </a:cubicBezTo>
                  <a:cubicBezTo>
                    <a:pt x="0" y="12"/>
                    <a:pt x="0" y="13"/>
                    <a:pt x="0" y="13"/>
                  </a:cubicBezTo>
                  <a:cubicBezTo>
                    <a:pt x="0" y="13"/>
                    <a:pt x="1" y="19"/>
                    <a:pt x="4" y="24"/>
                  </a:cubicBezTo>
                  <a:close/>
                  <a:moveTo>
                    <a:pt x="7" y="24"/>
                  </a:moveTo>
                  <a:cubicBezTo>
                    <a:pt x="5" y="21"/>
                    <a:pt x="3" y="17"/>
                    <a:pt x="3" y="15"/>
                  </a:cubicBezTo>
                  <a:cubicBezTo>
                    <a:pt x="3" y="15"/>
                    <a:pt x="3" y="15"/>
                    <a:pt x="3" y="15"/>
                  </a:cubicBezTo>
                  <a:cubicBezTo>
                    <a:pt x="4" y="15"/>
                    <a:pt x="4" y="15"/>
                    <a:pt x="4" y="15"/>
                  </a:cubicBezTo>
                  <a:cubicBezTo>
                    <a:pt x="9" y="14"/>
                    <a:pt x="22" y="14"/>
                    <a:pt x="31" y="8"/>
                  </a:cubicBezTo>
                  <a:cubicBezTo>
                    <a:pt x="31" y="8"/>
                    <a:pt x="31" y="7"/>
                    <a:pt x="31" y="7"/>
                  </a:cubicBezTo>
                  <a:cubicBezTo>
                    <a:pt x="32" y="6"/>
                    <a:pt x="33" y="5"/>
                    <a:pt x="34" y="4"/>
                  </a:cubicBezTo>
                  <a:cubicBezTo>
                    <a:pt x="35" y="6"/>
                    <a:pt x="35" y="10"/>
                    <a:pt x="35" y="13"/>
                  </a:cubicBezTo>
                  <a:cubicBezTo>
                    <a:pt x="35" y="16"/>
                    <a:pt x="35" y="18"/>
                    <a:pt x="33" y="21"/>
                  </a:cubicBezTo>
                  <a:cubicBezTo>
                    <a:pt x="33" y="22"/>
                    <a:pt x="32" y="23"/>
                    <a:pt x="31" y="24"/>
                  </a:cubicBezTo>
                  <a:cubicBezTo>
                    <a:pt x="29" y="26"/>
                    <a:pt x="25" y="28"/>
                    <a:pt x="20" y="29"/>
                  </a:cubicBezTo>
                  <a:cubicBezTo>
                    <a:pt x="16" y="30"/>
                    <a:pt x="13" y="29"/>
                    <a:pt x="10" y="27"/>
                  </a:cubicBezTo>
                  <a:cubicBezTo>
                    <a:pt x="9" y="26"/>
                    <a:pt x="8" y="25"/>
                    <a:pt x="7" y="24"/>
                  </a:cubicBezTo>
                  <a:cubicBezTo>
                    <a:pt x="7" y="24"/>
                    <a:pt x="7" y="24"/>
                    <a:pt x="7" y="24"/>
                  </a:cubicBezTo>
                  <a:close/>
                </a:path>
              </a:pathLst>
            </a:custGeom>
            <a:solidFill>
              <a:srgbClr val="F05B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îś1ïďê">
              <a:extLst>
                <a:ext uri="{FF2B5EF4-FFF2-40B4-BE49-F238E27FC236}">
                  <a16:creationId xmlns:a16="http://schemas.microsoft.com/office/drawing/2014/main" id="{DD73E51B-60D4-4DB5-8738-AFE9802D9CCF}"/>
                </a:ext>
              </a:extLst>
            </p:cNvPr>
            <p:cNvSpPr/>
            <p:nvPr/>
          </p:nvSpPr>
          <p:spPr bwMode="auto">
            <a:xfrm>
              <a:off x="5900739" y="3071813"/>
              <a:ext cx="84138" cy="82550"/>
            </a:xfrm>
            <a:custGeom>
              <a:avLst/>
              <a:gdLst>
                <a:gd name="T0" fmla="*/ 20 w 20"/>
                <a:gd name="T1" fmla="*/ 9 h 20"/>
                <a:gd name="T2" fmla="*/ 11 w 20"/>
                <a:gd name="T3" fmla="*/ 19 h 20"/>
                <a:gd name="T4" fmla="*/ 1 w 20"/>
                <a:gd name="T5" fmla="*/ 10 h 20"/>
                <a:gd name="T6" fmla="*/ 10 w 20"/>
                <a:gd name="T7" fmla="*/ 0 h 20"/>
                <a:gd name="T8" fmla="*/ 20 w 20"/>
                <a:gd name="T9" fmla="*/ 9 h 20"/>
              </a:gdLst>
              <a:ahLst/>
              <a:cxnLst>
                <a:cxn ang="0">
                  <a:pos x="T0" y="T1"/>
                </a:cxn>
                <a:cxn ang="0">
                  <a:pos x="T2" y="T3"/>
                </a:cxn>
                <a:cxn ang="0">
                  <a:pos x="T4" y="T5"/>
                </a:cxn>
                <a:cxn ang="0">
                  <a:pos x="T6" y="T7"/>
                </a:cxn>
                <a:cxn ang="0">
                  <a:pos x="T8" y="T9"/>
                </a:cxn>
              </a:cxnLst>
              <a:rect l="0" t="0" r="r" b="b"/>
              <a:pathLst>
                <a:path w="20" h="20">
                  <a:moveTo>
                    <a:pt x="20" y="9"/>
                  </a:moveTo>
                  <a:cubicBezTo>
                    <a:pt x="20" y="15"/>
                    <a:pt x="16" y="19"/>
                    <a:pt x="11" y="19"/>
                  </a:cubicBezTo>
                  <a:cubicBezTo>
                    <a:pt x="5" y="20"/>
                    <a:pt x="1" y="16"/>
                    <a:pt x="1" y="10"/>
                  </a:cubicBezTo>
                  <a:cubicBezTo>
                    <a:pt x="0" y="5"/>
                    <a:pt x="5" y="1"/>
                    <a:pt x="10" y="0"/>
                  </a:cubicBezTo>
                  <a:cubicBezTo>
                    <a:pt x="15" y="0"/>
                    <a:pt x="20" y="4"/>
                    <a:pt x="20" y="9"/>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îş1ídé">
              <a:extLst>
                <a:ext uri="{FF2B5EF4-FFF2-40B4-BE49-F238E27FC236}">
                  <a16:creationId xmlns:a16="http://schemas.microsoft.com/office/drawing/2014/main" id="{5958FE58-BF80-4959-A7E4-A3E5504D0F3A}"/>
                </a:ext>
              </a:extLst>
            </p:cNvPr>
            <p:cNvSpPr/>
            <p:nvPr/>
          </p:nvSpPr>
          <p:spPr bwMode="auto">
            <a:xfrm>
              <a:off x="6191251" y="3033713"/>
              <a:ext cx="82550" cy="82550"/>
            </a:xfrm>
            <a:custGeom>
              <a:avLst/>
              <a:gdLst>
                <a:gd name="T0" fmla="*/ 20 w 20"/>
                <a:gd name="T1" fmla="*/ 10 h 20"/>
                <a:gd name="T2" fmla="*/ 10 w 20"/>
                <a:gd name="T3" fmla="*/ 19 h 20"/>
                <a:gd name="T4" fmla="*/ 0 w 20"/>
                <a:gd name="T5" fmla="*/ 10 h 20"/>
                <a:gd name="T6" fmla="*/ 9 w 20"/>
                <a:gd name="T7" fmla="*/ 0 h 20"/>
                <a:gd name="T8" fmla="*/ 20 w 20"/>
                <a:gd name="T9" fmla="*/ 10 h 20"/>
              </a:gdLst>
              <a:ahLst/>
              <a:cxnLst>
                <a:cxn ang="0">
                  <a:pos x="T0" y="T1"/>
                </a:cxn>
                <a:cxn ang="0">
                  <a:pos x="T2" y="T3"/>
                </a:cxn>
                <a:cxn ang="0">
                  <a:pos x="T4" y="T5"/>
                </a:cxn>
                <a:cxn ang="0">
                  <a:pos x="T6" y="T7"/>
                </a:cxn>
                <a:cxn ang="0">
                  <a:pos x="T8" y="T9"/>
                </a:cxn>
              </a:cxnLst>
              <a:rect l="0" t="0" r="r" b="b"/>
              <a:pathLst>
                <a:path w="20" h="20">
                  <a:moveTo>
                    <a:pt x="20" y="10"/>
                  </a:moveTo>
                  <a:cubicBezTo>
                    <a:pt x="20" y="15"/>
                    <a:pt x="16" y="19"/>
                    <a:pt x="10" y="19"/>
                  </a:cubicBezTo>
                  <a:cubicBezTo>
                    <a:pt x="5" y="20"/>
                    <a:pt x="0" y="16"/>
                    <a:pt x="0" y="10"/>
                  </a:cubicBezTo>
                  <a:cubicBezTo>
                    <a:pt x="0" y="5"/>
                    <a:pt x="4" y="1"/>
                    <a:pt x="9" y="0"/>
                  </a:cubicBezTo>
                  <a:cubicBezTo>
                    <a:pt x="15" y="0"/>
                    <a:pt x="19" y="4"/>
                    <a:pt x="20" y="10"/>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îṥḻîḍê">
              <a:extLst>
                <a:ext uri="{FF2B5EF4-FFF2-40B4-BE49-F238E27FC236}">
                  <a16:creationId xmlns:a16="http://schemas.microsoft.com/office/drawing/2014/main" id="{8047F358-BCB3-4AE3-B944-4339371C7061}"/>
                </a:ext>
              </a:extLst>
            </p:cNvPr>
            <p:cNvSpPr/>
            <p:nvPr/>
          </p:nvSpPr>
          <p:spPr bwMode="auto">
            <a:xfrm>
              <a:off x="5897564" y="2889251"/>
              <a:ext cx="107950" cy="38100"/>
            </a:xfrm>
            <a:custGeom>
              <a:avLst/>
              <a:gdLst>
                <a:gd name="T0" fmla="*/ 0 w 26"/>
                <a:gd name="T1" fmla="*/ 9 h 9"/>
                <a:gd name="T2" fmla="*/ 0 w 26"/>
                <a:gd name="T3" fmla="*/ 8 h 9"/>
                <a:gd name="T4" fmla="*/ 1 w 26"/>
                <a:gd name="T5" fmla="*/ 7 h 9"/>
                <a:gd name="T6" fmla="*/ 3 w 26"/>
                <a:gd name="T7" fmla="*/ 5 h 9"/>
                <a:gd name="T8" fmla="*/ 4 w 26"/>
                <a:gd name="T9" fmla="*/ 4 h 9"/>
                <a:gd name="T10" fmla="*/ 7 w 26"/>
                <a:gd name="T11" fmla="*/ 3 h 9"/>
                <a:gd name="T12" fmla="*/ 9 w 26"/>
                <a:gd name="T13" fmla="*/ 2 h 9"/>
                <a:gd name="T14" fmla="*/ 12 w 26"/>
                <a:gd name="T15" fmla="*/ 1 h 9"/>
                <a:gd name="T16" fmla="*/ 14 w 26"/>
                <a:gd name="T17" fmla="*/ 0 h 9"/>
                <a:gd name="T18" fmla="*/ 17 w 26"/>
                <a:gd name="T19" fmla="*/ 0 h 9"/>
                <a:gd name="T20" fmla="*/ 19 w 26"/>
                <a:gd name="T21" fmla="*/ 0 h 9"/>
                <a:gd name="T22" fmla="*/ 22 w 26"/>
                <a:gd name="T23" fmla="*/ 0 h 9"/>
                <a:gd name="T24" fmla="*/ 23 w 26"/>
                <a:gd name="T25" fmla="*/ 1 h 9"/>
                <a:gd name="T26" fmla="*/ 25 w 26"/>
                <a:gd name="T27" fmla="*/ 1 h 9"/>
                <a:gd name="T28" fmla="*/ 26 w 26"/>
                <a:gd name="T29" fmla="*/ 2 h 9"/>
                <a:gd name="T30" fmla="*/ 25 w 26"/>
                <a:gd name="T31" fmla="*/ 2 h 9"/>
                <a:gd name="T32" fmla="*/ 23 w 26"/>
                <a:gd name="T33" fmla="*/ 2 h 9"/>
                <a:gd name="T34" fmla="*/ 22 w 26"/>
                <a:gd name="T35" fmla="*/ 2 h 9"/>
                <a:gd name="T36" fmla="*/ 19 w 26"/>
                <a:gd name="T37" fmla="*/ 2 h 9"/>
                <a:gd name="T38" fmla="*/ 17 w 26"/>
                <a:gd name="T39" fmla="*/ 3 h 9"/>
                <a:gd name="T40" fmla="*/ 15 w 26"/>
                <a:gd name="T41" fmla="*/ 3 h 9"/>
                <a:gd name="T42" fmla="*/ 12 w 26"/>
                <a:gd name="T43" fmla="*/ 4 h 9"/>
                <a:gd name="T44" fmla="*/ 11 w 26"/>
                <a:gd name="T45" fmla="*/ 4 h 9"/>
                <a:gd name="T46" fmla="*/ 10 w 26"/>
                <a:gd name="T47" fmla="*/ 4 h 9"/>
                <a:gd name="T48" fmla="*/ 9 w 26"/>
                <a:gd name="T49" fmla="*/ 5 h 9"/>
                <a:gd name="T50" fmla="*/ 8 w 26"/>
                <a:gd name="T51" fmla="*/ 5 h 9"/>
                <a:gd name="T52" fmla="*/ 6 w 26"/>
                <a:gd name="T53" fmla="*/ 6 h 9"/>
                <a:gd name="T54" fmla="*/ 5 w 26"/>
                <a:gd name="T55" fmla="*/ 6 h 9"/>
                <a:gd name="T56" fmla="*/ 4 w 26"/>
                <a:gd name="T57" fmla="*/ 7 h 9"/>
                <a:gd name="T58" fmla="*/ 2 w 26"/>
                <a:gd name="T59" fmla="*/ 7 h 9"/>
                <a:gd name="T60" fmla="*/ 1 w 26"/>
                <a:gd name="T61" fmla="*/ 8 h 9"/>
                <a:gd name="T62" fmla="*/ 0 w 26"/>
                <a:gd name="T63" fmla="*/ 8 h 9"/>
                <a:gd name="T64" fmla="*/ 0 w 26"/>
                <a:gd name="T6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9">
                  <a:moveTo>
                    <a:pt x="0" y="9"/>
                  </a:moveTo>
                  <a:cubicBezTo>
                    <a:pt x="0" y="9"/>
                    <a:pt x="0" y="8"/>
                    <a:pt x="0" y="8"/>
                  </a:cubicBezTo>
                  <a:cubicBezTo>
                    <a:pt x="1" y="7"/>
                    <a:pt x="1" y="7"/>
                    <a:pt x="1" y="7"/>
                  </a:cubicBezTo>
                  <a:cubicBezTo>
                    <a:pt x="2" y="6"/>
                    <a:pt x="2" y="6"/>
                    <a:pt x="3" y="5"/>
                  </a:cubicBezTo>
                  <a:cubicBezTo>
                    <a:pt x="3" y="5"/>
                    <a:pt x="4" y="4"/>
                    <a:pt x="4" y="4"/>
                  </a:cubicBezTo>
                  <a:cubicBezTo>
                    <a:pt x="5" y="3"/>
                    <a:pt x="6" y="3"/>
                    <a:pt x="7" y="3"/>
                  </a:cubicBezTo>
                  <a:cubicBezTo>
                    <a:pt x="7" y="2"/>
                    <a:pt x="8" y="2"/>
                    <a:pt x="9" y="2"/>
                  </a:cubicBezTo>
                  <a:cubicBezTo>
                    <a:pt x="10" y="1"/>
                    <a:pt x="11" y="1"/>
                    <a:pt x="12" y="1"/>
                  </a:cubicBezTo>
                  <a:cubicBezTo>
                    <a:pt x="13" y="1"/>
                    <a:pt x="13" y="0"/>
                    <a:pt x="14" y="0"/>
                  </a:cubicBezTo>
                  <a:cubicBezTo>
                    <a:pt x="15" y="0"/>
                    <a:pt x="16" y="0"/>
                    <a:pt x="17" y="0"/>
                  </a:cubicBezTo>
                  <a:cubicBezTo>
                    <a:pt x="18" y="0"/>
                    <a:pt x="19" y="0"/>
                    <a:pt x="19" y="0"/>
                  </a:cubicBezTo>
                  <a:cubicBezTo>
                    <a:pt x="20" y="0"/>
                    <a:pt x="21" y="0"/>
                    <a:pt x="22" y="0"/>
                  </a:cubicBezTo>
                  <a:cubicBezTo>
                    <a:pt x="22" y="0"/>
                    <a:pt x="23" y="1"/>
                    <a:pt x="23" y="1"/>
                  </a:cubicBezTo>
                  <a:cubicBezTo>
                    <a:pt x="24" y="1"/>
                    <a:pt x="24" y="1"/>
                    <a:pt x="25" y="1"/>
                  </a:cubicBezTo>
                  <a:cubicBezTo>
                    <a:pt x="26" y="1"/>
                    <a:pt x="26" y="2"/>
                    <a:pt x="26" y="2"/>
                  </a:cubicBezTo>
                  <a:cubicBezTo>
                    <a:pt x="26" y="2"/>
                    <a:pt x="25" y="2"/>
                    <a:pt x="25" y="2"/>
                  </a:cubicBezTo>
                  <a:cubicBezTo>
                    <a:pt x="24" y="2"/>
                    <a:pt x="24" y="2"/>
                    <a:pt x="23" y="2"/>
                  </a:cubicBezTo>
                  <a:cubicBezTo>
                    <a:pt x="23" y="2"/>
                    <a:pt x="22" y="2"/>
                    <a:pt x="22" y="2"/>
                  </a:cubicBezTo>
                  <a:cubicBezTo>
                    <a:pt x="21" y="2"/>
                    <a:pt x="20" y="2"/>
                    <a:pt x="19" y="2"/>
                  </a:cubicBezTo>
                  <a:cubicBezTo>
                    <a:pt x="19" y="3"/>
                    <a:pt x="18" y="3"/>
                    <a:pt x="17" y="3"/>
                  </a:cubicBezTo>
                  <a:cubicBezTo>
                    <a:pt x="16" y="3"/>
                    <a:pt x="16" y="3"/>
                    <a:pt x="15" y="3"/>
                  </a:cubicBezTo>
                  <a:cubicBezTo>
                    <a:pt x="14" y="3"/>
                    <a:pt x="13" y="4"/>
                    <a:pt x="12" y="4"/>
                  </a:cubicBezTo>
                  <a:cubicBezTo>
                    <a:pt x="12" y="4"/>
                    <a:pt x="12" y="4"/>
                    <a:pt x="11" y="4"/>
                  </a:cubicBezTo>
                  <a:cubicBezTo>
                    <a:pt x="11" y="4"/>
                    <a:pt x="10" y="4"/>
                    <a:pt x="10" y="4"/>
                  </a:cubicBezTo>
                  <a:cubicBezTo>
                    <a:pt x="10" y="4"/>
                    <a:pt x="9" y="5"/>
                    <a:pt x="9" y="5"/>
                  </a:cubicBezTo>
                  <a:cubicBezTo>
                    <a:pt x="8" y="5"/>
                    <a:pt x="8" y="5"/>
                    <a:pt x="8" y="5"/>
                  </a:cubicBezTo>
                  <a:cubicBezTo>
                    <a:pt x="7" y="5"/>
                    <a:pt x="6" y="6"/>
                    <a:pt x="6" y="6"/>
                  </a:cubicBezTo>
                  <a:cubicBezTo>
                    <a:pt x="5" y="6"/>
                    <a:pt x="5" y="6"/>
                    <a:pt x="5" y="6"/>
                  </a:cubicBezTo>
                  <a:cubicBezTo>
                    <a:pt x="4" y="6"/>
                    <a:pt x="4" y="7"/>
                    <a:pt x="4" y="7"/>
                  </a:cubicBezTo>
                  <a:cubicBezTo>
                    <a:pt x="3" y="7"/>
                    <a:pt x="3" y="7"/>
                    <a:pt x="2" y="7"/>
                  </a:cubicBezTo>
                  <a:cubicBezTo>
                    <a:pt x="2" y="8"/>
                    <a:pt x="1" y="8"/>
                    <a:pt x="1" y="8"/>
                  </a:cubicBezTo>
                  <a:cubicBezTo>
                    <a:pt x="1" y="8"/>
                    <a:pt x="0" y="8"/>
                    <a:pt x="0" y="8"/>
                  </a:cubicBezTo>
                  <a:cubicBezTo>
                    <a:pt x="0" y="9"/>
                    <a:pt x="0" y="9"/>
                    <a:pt x="0"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íšlïḑè">
              <a:extLst>
                <a:ext uri="{FF2B5EF4-FFF2-40B4-BE49-F238E27FC236}">
                  <a16:creationId xmlns:a16="http://schemas.microsoft.com/office/drawing/2014/main" id="{4D2FFAE0-0FB3-4DC6-9E57-C8923183A596}"/>
                </a:ext>
              </a:extLst>
            </p:cNvPr>
            <p:cNvSpPr/>
            <p:nvPr/>
          </p:nvSpPr>
          <p:spPr bwMode="auto">
            <a:xfrm>
              <a:off x="6129339" y="2889251"/>
              <a:ext cx="111125" cy="28575"/>
            </a:xfrm>
            <a:custGeom>
              <a:avLst/>
              <a:gdLst>
                <a:gd name="T0" fmla="*/ 27 w 27"/>
                <a:gd name="T1" fmla="*/ 7 h 7"/>
                <a:gd name="T2" fmla="*/ 26 w 27"/>
                <a:gd name="T3" fmla="*/ 6 h 7"/>
                <a:gd name="T4" fmla="*/ 25 w 27"/>
                <a:gd name="T5" fmla="*/ 5 h 7"/>
                <a:gd name="T6" fmla="*/ 24 w 27"/>
                <a:gd name="T7" fmla="*/ 4 h 7"/>
                <a:gd name="T8" fmla="*/ 22 w 27"/>
                <a:gd name="T9" fmla="*/ 3 h 7"/>
                <a:gd name="T10" fmla="*/ 19 w 27"/>
                <a:gd name="T11" fmla="*/ 2 h 7"/>
                <a:gd name="T12" fmla="*/ 17 w 27"/>
                <a:gd name="T13" fmla="*/ 1 h 7"/>
                <a:gd name="T14" fmla="*/ 14 w 27"/>
                <a:gd name="T15" fmla="*/ 1 h 7"/>
                <a:gd name="T16" fmla="*/ 12 w 27"/>
                <a:gd name="T17" fmla="*/ 0 h 7"/>
                <a:gd name="T18" fmla="*/ 9 w 27"/>
                <a:gd name="T19" fmla="*/ 0 h 7"/>
                <a:gd name="T20" fmla="*/ 6 w 27"/>
                <a:gd name="T21" fmla="*/ 0 h 7"/>
                <a:gd name="T22" fmla="*/ 4 w 27"/>
                <a:gd name="T23" fmla="*/ 1 h 7"/>
                <a:gd name="T24" fmla="*/ 3 w 27"/>
                <a:gd name="T25" fmla="*/ 1 h 7"/>
                <a:gd name="T26" fmla="*/ 1 w 27"/>
                <a:gd name="T27" fmla="*/ 2 h 7"/>
                <a:gd name="T28" fmla="*/ 0 w 27"/>
                <a:gd name="T29" fmla="*/ 3 h 7"/>
                <a:gd name="T30" fmla="*/ 1 w 27"/>
                <a:gd name="T31" fmla="*/ 3 h 7"/>
                <a:gd name="T32" fmla="*/ 3 w 27"/>
                <a:gd name="T33" fmla="*/ 3 h 7"/>
                <a:gd name="T34" fmla="*/ 5 w 27"/>
                <a:gd name="T35" fmla="*/ 3 h 7"/>
                <a:gd name="T36" fmla="*/ 7 w 27"/>
                <a:gd name="T37" fmla="*/ 3 h 7"/>
                <a:gd name="T38" fmla="*/ 9 w 27"/>
                <a:gd name="T39" fmla="*/ 3 h 7"/>
                <a:gd name="T40" fmla="*/ 11 w 27"/>
                <a:gd name="T41" fmla="*/ 3 h 7"/>
                <a:gd name="T42" fmla="*/ 14 w 27"/>
                <a:gd name="T43" fmla="*/ 4 h 7"/>
                <a:gd name="T44" fmla="*/ 15 w 27"/>
                <a:gd name="T45" fmla="*/ 4 h 7"/>
                <a:gd name="T46" fmla="*/ 16 w 27"/>
                <a:gd name="T47" fmla="*/ 4 h 7"/>
                <a:gd name="T48" fmla="*/ 17 w 27"/>
                <a:gd name="T49" fmla="*/ 4 h 7"/>
                <a:gd name="T50" fmla="*/ 19 w 27"/>
                <a:gd name="T51" fmla="*/ 5 h 7"/>
                <a:gd name="T52" fmla="*/ 21 w 27"/>
                <a:gd name="T53" fmla="*/ 5 h 7"/>
                <a:gd name="T54" fmla="*/ 22 w 27"/>
                <a:gd name="T55" fmla="*/ 6 h 7"/>
                <a:gd name="T56" fmla="*/ 23 w 27"/>
                <a:gd name="T57" fmla="*/ 6 h 7"/>
                <a:gd name="T58" fmla="*/ 24 w 27"/>
                <a:gd name="T59" fmla="*/ 6 h 7"/>
                <a:gd name="T60" fmla="*/ 26 w 27"/>
                <a:gd name="T61" fmla="*/ 7 h 7"/>
                <a:gd name="T62" fmla="*/ 26 w 27"/>
                <a:gd name="T63" fmla="*/ 7 h 7"/>
                <a:gd name="T64" fmla="*/ 27 w 27"/>
                <a:gd name="T6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7">
                  <a:moveTo>
                    <a:pt x="27" y="7"/>
                  </a:moveTo>
                  <a:cubicBezTo>
                    <a:pt x="27" y="7"/>
                    <a:pt x="26" y="7"/>
                    <a:pt x="26" y="6"/>
                  </a:cubicBezTo>
                  <a:cubicBezTo>
                    <a:pt x="26" y="6"/>
                    <a:pt x="25" y="6"/>
                    <a:pt x="25" y="5"/>
                  </a:cubicBezTo>
                  <a:cubicBezTo>
                    <a:pt x="25" y="5"/>
                    <a:pt x="24" y="5"/>
                    <a:pt x="24" y="4"/>
                  </a:cubicBezTo>
                  <a:cubicBezTo>
                    <a:pt x="23" y="4"/>
                    <a:pt x="22" y="3"/>
                    <a:pt x="22" y="3"/>
                  </a:cubicBezTo>
                  <a:cubicBezTo>
                    <a:pt x="21" y="3"/>
                    <a:pt x="20" y="2"/>
                    <a:pt x="19" y="2"/>
                  </a:cubicBezTo>
                  <a:cubicBezTo>
                    <a:pt x="19" y="2"/>
                    <a:pt x="18" y="1"/>
                    <a:pt x="17" y="1"/>
                  </a:cubicBezTo>
                  <a:cubicBezTo>
                    <a:pt x="16" y="1"/>
                    <a:pt x="15" y="1"/>
                    <a:pt x="14" y="1"/>
                  </a:cubicBezTo>
                  <a:cubicBezTo>
                    <a:pt x="13" y="0"/>
                    <a:pt x="12" y="0"/>
                    <a:pt x="12" y="0"/>
                  </a:cubicBezTo>
                  <a:cubicBezTo>
                    <a:pt x="11" y="0"/>
                    <a:pt x="10" y="0"/>
                    <a:pt x="9" y="0"/>
                  </a:cubicBezTo>
                  <a:cubicBezTo>
                    <a:pt x="8" y="0"/>
                    <a:pt x="7" y="0"/>
                    <a:pt x="6" y="0"/>
                  </a:cubicBezTo>
                  <a:cubicBezTo>
                    <a:pt x="6" y="1"/>
                    <a:pt x="5" y="1"/>
                    <a:pt x="4" y="1"/>
                  </a:cubicBezTo>
                  <a:cubicBezTo>
                    <a:pt x="4" y="1"/>
                    <a:pt x="3" y="1"/>
                    <a:pt x="3" y="1"/>
                  </a:cubicBezTo>
                  <a:cubicBezTo>
                    <a:pt x="2" y="2"/>
                    <a:pt x="2" y="2"/>
                    <a:pt x="1" y="2"/>
                  </a:cubicBezTo>
                  <a:cubicBezTo>
                    <a:pt x="1" y="2"/>
                    <a:pt x="0" y="3"/>
                    <a:pt x="0" y="3"/>
                  </a:cubicBezTo>
                  <a:cubicBezTo>
                    <a:pt x="0" y="3"/>
                    <a:pt x="1" y="3"/>
                    <a:pt x="1" y="3"/>
                  </a:cubicBezTo>
                  <a:cubicBezTo>
                    <a:pt x="2" y="3"/>
                    <a:pt x="2" y="3"/>
                    <a:pt x="3" y="3"/>
                  </a:cubicBezTo>
                  <a:cubicBezTo>
                    <a:pt x="3" y="3"/>
                    <a:pt x="4" y="3"/>
                    <a:pt x="5" y="3"/>
                  </a:cubicBezTo>
                  <a:cubicBezTo>
                    <a:pt x="5" y="3"/>
                    <a:pt x="6" y="3"/>
                    <a:pt x="7" y="3"/>
                  </a:cubicBezTo>
                  <a:cubicBezTo>
                    <a:pt x="7" y="3"/>
                    <a:pt x="8" y="3"/>
                    <a:pt x="9" y="3"/>
                  </a:cubicBezTo>
                  <a:cubicBezTo>
                    <a:pt x="10" y="3"/>
                    <a:pt x="10" y="3"/>
                    <a:pt x="11" y="3"/>
                  </a:cubicBezTo>
                  <a:cubicBezTo>
                    <a:pt x="12" y="3"/>
                    <a:pt x="13" y="3"/>
                    <a:pt x="14" y="4"/>
                  </a:cubicBezTo>
                  <a:cubicBezTo>
                    <a:pt x="14" y="4"/>
                    <a:pt x="15" y="4"/>
                    <a:pt x="15" y="4"/>
                  </a:cubicBezTo>
                  <a:cubicBezTo>
                    <a:pt x="15" y="4"/>
                    <a:pt x="16" y="4"/>
                    <a:pt x="16" y="4"/>
                  </a:cubicBezTo>
                  <a:cubicBezTo>
                    <a:pt x="17" y="4"/>
                    <a:pt x="17" y="4"/>
                    <a:pt x="17" y="4"/>
                  </a:cubicBezTo>
                  <a:cubicBezTo>
                    <a:pt x="18" y="4"/>
                    <a:pt x="18" y="4"/>
                    <a:pt x="19" y="5"/>
                  </a:cubicBezTo>
                  <a:cubicBezTo>
                    <a:pt x="19" y="5"/>
                    <a:pt x="20" y="5"/>
                    <a:pt x="21" y="5"/>
                  </a:cubicBezTo>
                  <a:cubicBezTo>
                    <a:pt x="21" y="5"/>
                    <a:pt x="21" y="5"/>
                    <a:pt x="22" y="6"/>
                  </a:cubicBezTo>
                  <a:cubicBezTo>
                    <a:pt x="22" y="6"/>
                    <a:pt x="22" y="6"/>
                    <a:pt x="23" y="6"/>
                  </a:cubicBezTo>
                  <a:cubicBezTo>
                    <a:pt x="23" y="6"/>
                    <a:pt x="24" y="6"/>
                    <a:pt x="24" y="6"/>
                  </a:cubicBezTo>
                  <a:cubicBezTo>
                    <a:pt x="25" y="7"/>
                    <a:pt x="25" y="7"/>
                    <a:pt x="26" y="7"/>
                  </a:cubicBezTo>
                  <a:cubicBezTo>
                    <a:pt x="26" y="7"/>
                    <a:pt x="26" y="7"/>
                    <a:pt x="26" y="7"/>
                  </a:cubicBezTo>
                  <a:cubicBezTo>
                    <a:pt x="27" y="7"/>
                    <a:pt x="27" y="7"/>
                    <a:pt x="27"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iṧḷidé">
              <a:extLst>
                <a:ext uri="{FF2B5EF4-FFF2-40B4-BE49-F238E27FC236}">
                  <a16:creationId xmlns:a16="http://schemas.microsoft.com/office/drawing/2014/main" id="{D3462FC2-6051-44A6-9999-1E384AA418AD}"/>
                </a:ext>
              </a:extLst>
            </p:cNvPr>
            <p:cNvSpPr/>
            <p:nvPr/>
          </p:nvSpPr>
          <p:spPr bwMode="auto">
            <a:xfrm>
              <a:off x="6340476" y="2835276"/>
              <a:ext cx="3175" cy="71438"/>
            </a:xfrm>
            <a:custGeom>
              <a:avLst/>
              <a:gdLst>
                <a:gd name="T0" fmla="*/ 0 w 1"/>
                <a:gd name="T1" fmla="*/ 17 h 17"/>
                <a:gd name="T2" fmla="*/ 0 w 1"/>
                <a:gd name="T3" fmla="*/ 0 h 17"/>
                <a:gd name="T4" fmla="*/ 0 w 1"/>
                <a:gd name="T5" fmla="*/ 17 h 17"/>
              </a:gdLst>
              <a:ahLst/>
              <a:cxnLst>
                <a:cxn ang="0">
                  <a:pos x="T0" y="T1"/>
                </a:cxn>
                <a:cxn ang="0">
                  <a:pos x="T2" y="T3"/>
                </a:cxn>
                <a:cxn ang="0">
                  <a:pos x="T4" y="T5"/>
                </a:cxn>
              </a:cxnLst>
              <a:rect l="0" t="0" r="r" b="b"/>
              <a:pathLst>
                <a:path w="1" h="17">
                  <a:moveTo>
                    <a:pt x="0" y="17"/>
                  </a:moveTo>
                  <a:cubicBezTo>
                    <a:pt x="0" y="17"/>
                    <a:pt x="1" y="10"/>
                    <a:pt x="0" y="0"/>
                  </a:cubicBezTo>
                  <a:cubicBezTo>
                    <a:pt x="0" y="10"/>
                    <a:pt x="0" y="17"/>
                    <a:pt x="0" y="1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îSḻíḋé">
              <a:extLst>
                <a:ext uri="{FF2B5EF4-FFF2-40B4-BE49-F238E27FC236}">
                  <a16:creationId xmlns:a16="http://schemas.microsoft.com/office/drawing/2014/main" id="{F2DBCCC9-D120-43B9-A591-F0B3817ED872}"/>
                </a:ext>
              </a:extLst>
            </p:cNvPr>
            <p:cNvSpPr/>
            <p:nvPr/>
          </p:nvSpPr>
          <p:spPr bwMode="auto">
            <a:xfrm>
              <a:off x="5773739" y="2562226"/>
              <a:ext cx="639763" cy="458788"/>
            </a:xfrm>
            <a:custGeom>
              <a:avLst/>
              <a:gdLst>
                <a:gd name="T0" fmla="*/ 30 w 155"/>
                <a:gd name="T1" fmla="*/ 21 h 111"/>
                <a:gd name="T2" fmla="*/ 127 w 155"/>
                <a:gd name="T3" fmla="*/ 35 h 111"/>
                <a:gd name="T4" fmla="*/ 138 w 155"/>
                <a:gd name="T5" fmla="*/ 36 h 111"/>
                <a:gd name="T6" fmla="*/ 151 w 155"/>
                <a:gd name="T7" fmla="*/ 90 h 111"/>
                <a:gd name="T8" fmla="*/ 137 w 155"/>
                <a:gd name="T9" fmla="*/ 111 h 111"/>
                <a:gd name="T10" fmla="*/ 137 w 155"/>
                <a:gd name="T11" fmla="*/ 105 h 111"/>
                <a:gd name="T12" fmla="*/ 121 w 155"/>
                <a:gd name="T13" fmla="*/ 80 h 111"/>
                <a:gd name="T14" fmla="*/ 117 w 155"/>
                <a:gd name="T15" fmla="*/ 60 h 111"/>
                <a:gd name="T16" fmla="*/ 92 w 155"/>
                <a:gd name="T17" fmla="*/ 75 h 111"/>
                <a:gd name="T18" fmla="*/ 8 w 155"/>
                <a:gd name="T19" fmla="*/ 68 h 111"/>
                <a:gd name="T20" fmla="*/ 30 w 155"/>
                <a:gd name="T21" fmla="*/ 2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11">
                  <a:moveTo>
                    <a:pt x="30" y="21"/>
                  </a:moveTo>
                  <a:cubicBezTo>
                    <a:pt x="57" y="3"/>
                    <a:pt x="96" y="0"/>
                    <a:pt x="127" y="35"/>
                  </a:cubicBezTo>
                  <a:cubicBezTo>
                    <a:pt x="130" y="38"/>
                    <a:pt x="135" y="37"/>
                    <a:pt x="138" y="36"/>
                  </a:cubicBezTo>
                  <a:cubicBezTo>
                    <a:pt x="153" y="50"/>
                    <a:pt x="155" y="77"/>
                    <a:pt x="151" y="90"/>
                  </a:cubicBezTo>
                  <a:cubicBezTo>
                    <a:pt x="145" y="109"/>
                    <a:pt x="137" y="111"/>
                    <a:pt x="137" y="111"/>
                  </a:cubicBezTo>
                  <a:cubicBezTo>
                    <a:pt x="137" y="105"/>
                    <a:pt x="137" y="105"/>
                    <a:pt x="137" y="105"/>
                  </a:cubicBezTo>
                  <a:cubicBezTo>
                    <a:pt x="137" y="105"/>
                    <a:pt x="126" y="92"/>
                    <a:pt x="121" y="80"/>
                  </a:cubicBezTo>
                  <a:cubicBezTo>
                    <a:pt x="117" y="69"/>
                    <a:pt x="117" y="61"/>
                    <a:pt x="117" y="60"/>
                  </a:cubicBezTo>
                  <a:cubicBezTo>
                    <a:pt x="117" y="61"/>
                    <a:pt x="116" y="70"/>
                    <a:pt x="92" y="75"/>
                  </a:cubicBezTo>
                  <a:cubicBezTo>
                    <a:pt x="47" y="83"/>
                    <a:pt x="22" y="78"/>
                    <a:pt x="8" y="68"/>
                  </a:cubicBezTo>
                  <a:cubicBezTo>
                    <a:pt x="0" y="45"/>
                    <a:pt x="16" y="30"/>
                    <a:pt x="30" y="21"/>
                  </a:cubicBez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íSḻîde">
              <a:extLst>
                <a:ext uri="{FF2B5EF4-FFF2-40B4-BE49-F238E27FC236}">
                  <a16:creationId xmlns:a16="http://schemas.microsoft.com/office/drawing/2014/main" id="{CA7B11D8-CBB6-40F0-BAEE-DF2B509D367A}"/>
                </a:ext>
              </a:extLst>
            </p:cNvPr>
            <p:cNvSpPr/>
            <p:nvPr/>
          </p:nvSpPr>
          <p:spPr bwMode="auto">
            <a:xfrm>
              <a:off x="6137276" y="2468563"/>
              <a:ext cx="280988" cy="280988"/>
            </a:xfrm>
            <a:prstGeom prst="ellipse">
              <a:avLst/>
            </a:pr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í$ḷîḑe">
              <a:extLst>
                <a:ext uri="{FF2B5EF4-FFF2-40B4-BE49-F238E27FC236}">
                  <a16:creationId xmlns:a16="http://schemas.microsoft.com/office/drawing/2014/main" id="{CA041607-FBA4-4CEB-A3F2-89C6FC4977B7}"/>
                </a:ext>
              </a:extLst>
            </p:cNvPr>
            <p:cNvSpPr/>
            <p:nvPr/>
          </p:nvSpPr>
          <p:spPr bwMode="auto">
            <a:xfrm>
              <a:off x="6224589" y="3319463"/>
              <a:ext cx="242888" cy="809625"/>
            </a:xfrm>
            <a:custGeom>
              <a:avLst/>
              <a:gdLst>
                <a:gd name="T0" fmla="*/ 12 w 59"/>
                <a:gd name="T1" fmla="*/ 0 h 196"/>
                <a:gd name="T2" fmla="*/ 0 w 59"/>
                <a:gd name="T3" fmla="*/ 192 h 196"/>
                <a:gd name="T4" fmla="*/ 59 w 59"/>
                <a:gd name="T5" fmla="*/ 196 h 196"/>
                <a:gd name="T6" fmla="*/ 37 w 59"/>
                <a:gd name="T7" fmla="*/ 98 h 196"/>
                <a:gd name="T8" fmla="*/ 23 w 59"/>
                <a:gd name="T9" fmla="*/ 33 h 196"/>
                <a:gd name="T10" fmla="*/ 12 w 59"/>
                <a:gd name="T11" fmla="*/ 0 h 196"/>
              </a:gdLst>
              <a:ahLst/>
              <a:cxnLst>
                <a:cxn ang="0">
                  <a:pos x="T0" y="T1"/>
                </a:cxn>
                <a:cxn ang="0">
                  <a:pos x="T2" y="T3"/>
                </a:cxn>
                <a:cxn ang="0">
                  <a:pos x="T4" y="T5"/>
                </a:cxn>
                <a:cxn ang="0">
                  <a:pos x="T6" y="T7"/>
                </a:cxn>
                <a:cxn ang="0">
                  <a:pos x="T8" y="T9"/>
                </a:cxn>
                <a:cxn ang="0">
                  <a:pos x="T10" y="T11"/>
                </a:cxn>
              </a:cxnLst>
              <a:rect l="0" t="0" r="r" b="b"/>
              <a:pathLst>
                <a:path w="59" h="196">
                  <a:moveTo>
                    <a:pt x="12" y="0"/>
                  </a:moveTo>
                  <a:cubicBezTo>
                    <a:pt x="0" y="192"/>
                    <a:pt x="0" y="192"/>
                    <a:pt x="0" y="192"/>
                  </a:cubicBezTo>
                  <a:cubicBezTo>
                    <a:pt x="59" y="196"/>
                    <a:pt x="59" y="196"/>
                    <a:pt x="59" y="196"/>
                  </a:cubicBezTo>
                  <a:cubicBezTo>
                    <a:pt x="59" y="196"/>
                    <a:pt x="37" y="136"/>
                    <a:pt x="37" y="98"/>
                  </a:cubicBezTo>
                  <a:cubicBezTo>
                    <a:pt x="37" y="60"/>
                    <a:pt x="25" y="52"/>
                    <a:pt x="23" y="33"/>
                  </a:cubicBezTo>
                  <a:cubicBezTo>
                    <a:pt x="21" y="14"/>
                    <a:pt x="12" y="0"/>
                    <a:pt x="12" y="0"/>
                  </a:cubicBezTo>
                  <a:close/>
                </a:path>
              </a:pathLst>
            </a:custGeom>
            <a:solidFill>
              <a:srgbClr val="5B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îşḷîḋè">
              <a:extLst>
                <a:ext uri="{FF2B5EF4-FFF2-40B4-BE49-F238E27FC236}">
                  <a16:creationId xmlns:a16="http://schemas.microsoft.com/office/drawing/2014/main" id="{BFA69C97-0E5A-456B-A761-8252DF96AAA0}"/>
                </a:ext>
              </a:extLst>
            </p:cNvPr>
            <p:cNvSpPr/>
            <p:nvPr/>
          </p:nvSpPr>
          <p:spPr bwMode="auto">
            <a:xfrm>
              <a:off x="6207126" y="5329238"/>
              <a:ext cx="368300" cy="206375"/>
            </a:xfrm>
            <a:custGeom>
              <a:avLst/>
              <a:gdLst>
                <a:gd name="T0" fmla="*/ 73 w 89"/>
                <a:gd name="T1" fmla="*/ 48 h 50"/>
                <a:gd name="T2" fmla="*/ 73 w 89"/>
                <a:gd name="T3" fmla="*/ 37 h 50"/>
                <a:gd name="T4" fmla="*/ 41 w 89"/>
                <a:gd name="T5" fmla="*/ 22 h 50"/>
                <a:gd name="T6" fmla="*/ 37 w 89"/>
                <a:gd name="T7" fmla="*/ 0 h 50"/>
                <a:gd name="T8" fmla="*/ 5 w 89"/>
                <a:gd name="T9" fmla="*/ 0 h 50"/>
                <a:gd name="T10" fmla="*/ 8 w 89"/>
                <a:gd name="T11" fmla="*/ 28 h 50"/>
                <a:gd name="T12" fmla="*/ 4 w 89"/>
                <a:gd name="T13" fmla="*/ 45 h 50"/>
                <a:gd name="T14" fmla="*/ 35 w 89"/>
                <a:gd name="T15" fmla="*/ 48 h 50"/>
                <a:gd name="T16" fmla="*/ 73 w 89"/>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50">
                  <a:moveTo>
                    <a:pt x="73" y="48"/>
                  </a:moveTo>
                  <a:cubicBezTo>
                    <a:pt x="73" y="48"/>
                    <a:pt x="89" y="48"/>
                    <a:pt x="73" y="37"/>
                  </a:cubicBezTo>
                  <a:cubicBezTo>
                    <a:pt x="57" y="25"/>
                    <a:pt x="46" y="28"/>
                    <a:pt x="41" y="22"/>
                  </a:cubicBezTo>
                  <a:cubicBezTo>
                    <a:pt x="36" y="16"/>
                    <a:pt x="37" y="0"/>
                    <a:pt x="37" y="0"/>
                  </a:cubicBezTo>
                  <a:cubicBezTo>
                    <a:pt x="5" y="0"/>
                    <a:pt x="5" y="0"/>
                    <a:pt x="5" y="0"/>
                  </a:cubicBezTo>
                  <a:cubicBezTo>
                    <a:pt x="5" y="0"/>
                    <a:pt x="8" y="20"/>
                    <a:pt x="8" y="28"/>
                  </a:cubicBezTo>
                  <a:cubicBezTo>
                    <a:pt x="8" y="35"/>
                    <a:pt x="0" y="40"/>
                    <a:pt x="4" y="45"/>
                  </a:cubicBezTo>
                  <a:cubicBezTo>
                    <a:pt x="8" y="50"/>
                    <a:pt x="26" y="48"/>
                    <a:pt x="35" y="48"/>
                  </a:cubicBezTo>
                  <a:cubicBezTo>
                    <a:pt x="45" y="48"/>
                    <a:pt x="73" y="48"/>
                    <a:pt x="73"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ïṧḷîḓe">
              <a:extLst>
                <a:ext uri="{FF2B5EF4-FFF2-40B4-BE49-F238E27FC236}">
                  <a16:creationId xmlns:a16="http://schemas.microsoft.com/office/drawing/2014/main" id="{1AC6B59A-46A6-47FA-A149-3942296CD0E5}"/>
                </a:ext>
              </a:extLst>
            </p:cNvPr>
            <p:cNvSpPr/>
            <p:nvPr/>
          </p:nvSpPr>
          <p:spPr bwMode="auto">
            <a:xfrm>
              <a:off x="6211889" y="5448301"/>
              <a:ext cx="363538" cy="90488"/>
            </a:xfrm>
            <a:custGeom>
              <a:avLst/>
              <a:gdLst>
                <a:gd name="T0" fmla="*/ 72 w 88"/>
                <a:gd name="T1" fmla="*/ 8 h 22"/>
                <a:gd name="T2" fmla="*/ 54 w 88"/>
                <a:gd name="T3" fmla="*/ 0 h 22"/>
                <a:gd name="T4" fmla="*/ 6 w 88"/>
                <a:gd name="T5" fmla="*/ 3 h 22"/>
                <a:gd name="T6" fmla="*/ 3 w 88"/>
                <a:gd name="T7" fmla="*/ 17 h 22"/>
                <a:gd name="T8" fmla="*/ 34 w 88"/>
                <a:gd name="T9" fmla="*/ 21 h 22"/>
                <a:gd name="T10" fmla="*/ 72 w 88"/>
                <a:gd name="T11" fmla="*/ 21 h 22"/>
                <a:gd name="T12" fmla="*/ 72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72" y="8"/>
                  </a:moveTo>
                  <a:cubicBezTo>
                    <a:pt x="65" y="4"/>
                    <a:pt x="59" y="1"/>
                    <a:pt x="54" y="0"/>
                  </a:cubicBezTo>
                  <a:cubicBezTo>
                    <a:pt x="41" y="12"/>
                    <a:pt x="22" y="10"/>
                    <a:pt x="6" y="3"/>
                  </a:cubicBezTo>
                  <a:cubicBezTo>
                    <a:pt x="5" y="8"/>
                    <a:pt x="0" y="13"/>
                    <a:pt x="3" y="17"/>
                  </a:cubicBezTo>
                  <a:cubicBezTo>
                    <a:pt x="7" y="22"/>
                    <a:pt x="25" y="21"/>
                    <a:pt x="34" y="21"/>
                  </a:cubicBezTo>
                  <a:cubicBezTo>
                    <a:pt x="44" y="21"/>
                    <a:pt x="72" y="21"/>
                    <a:pt x="72" y="21"/>
                  </a:cubicBezTo>
                  <a:cubicBezTo>
                    <a:pt x="72" y="21"/>
                    <a:pt x="88" y="19"/>
                    <a:pt x="72"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iṣḻîḑe">
              <a:extLst>
                <a:ext uri="{FF2B5EF4-FFF2-40B4-BE49-F238E27FC236}">
                  <a16:creationId xmlns:a16="http://schemas.microsoft.com/office/drawing/2014/main" id="{83180B84-9B58-4E16-B88F-411B2CBC39F3}"/>
                </a:ext>
              </a:extLst>
            </p:cNvPr>
            <p:cNvSpPr/>
            <p:nvPr/>
          </p:nvSpPr>
          <p:spPr bwMode="auto">
            <a:xfrm>
              <a:off x="6207126" y="5329238"/>
              <a:ext cx="368300" cy="206375"/>
            </a:xfrm>
            <a:custGeom>
              <a:avLst/>
              <a:gdLst>
                <a:gd name="T0" fmla="*/ 73 w 89"/>
                <a:gd name="T1" fmla="*/ 48 h 50"/>
                <a:gd name="T2" fmla="*/ 73 w 89"/>
                <a:gd name="T3" fmla="*/ 37 h 50"/>
                <a:gd name="T4" fmla="*/ 41 w 89"/>
                <a:gd name="T5" fmla="*/ 22 h 50"/>
                <a:gd name="T6" fmla="*/ 37 w 89"/>
                <a:gd name="T7" fmla="*/ 0 h 50"/>
                <a:gd name="T8" fmla="*/ 5 w 89"/>
                <a:gd name="T9" fmla="*/ 0 h 50"/>
                <a:gd name="T10" fmla="*/ 8 w 89"/>
                <a:gd name="T11" fmla="*/ 28 h 50"/>
                <a:gd name="T12" fmla="*/ 4 w 89"/>
                <a:gd name="T13" fmla="*/ 45 h 50"/>
                <a:gd name="T14" fmla="*/ 35 w 89"/>
                <a:gd name="T15" fmla="*/ 48 h 50"/>
                <a:gd name="T16" fmla="*/ 73 w 89"/>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50">
                  <a:moveTo>
                    <a:pt x="73" y="48"/>
                  </a:moveTo>
                  <a:cubicBezTo>
                    <a:pt x="73" y="48"/>
                    <a:pt x="89" y="48"/>
                    <a:pt x="73" y="37"/>
                  </a:cubicBezTo>
                  <a:cubicBezTo>
                    <a:pt x="57" y="25"/>
                    <a:pt x="46" y="28"/>
                    <a:pt x="41" y="22"/>
                  </a:cubicBezTo>
                  <a:cubicBezTo>
                    <a:pt x="36" y="16"/>
                    <a:pt x="37" y="0"/>
                    <a:pt x="37" y="0"/>
                  </a:cubicBezTo>
                  <a:cubicBezTo>
                    <a:pt x="5" y="0"/>
                    <a:pt x="5" y="0"/>
                    <a:pt x="5" y="0"/>
                  </a:cubicBezTo>
                  <a:cubicBezTo>
                    <a:pt x="5" y="0"/>
                    <a:pt x="8" y="20"/>
                    <a:pt x="8" y="28"/>
                  </a:cubicBezTo>
                  <a:cubicBezTo>
                    <a:pt x="8" y="35"/>
                    <a:pt x="0" y="40"/>
                    <a:pt x="4" y="45"/>
                  </a:cubicBezTo>
                  <a:cubicBezTo>
                    <a:pt x="8" y="50"/>
                    <a:pt x="26" y="48"/>
                    <a:pt x="35" y="48"/>
                  </a:cubicBezTo>
                  <a:cubicBezTo>
                    <a:pt x="45" y="48"/>
                    <a:pt x="73" y="48"/>
                    <a:pt x="73"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ślíḋè">
              <a:extLst>
                <a:ext uri="{FF2B5EF4-FFF2-40B4-BE49-F238E27FC236}">
                  <a16:creationId xmlns:a16="http://schemas.microsoft.com/office/drawing/2014/main" id="{B363B735-B377-4708-A223-C6DF341849D8}"/>
                </a:ext>
              </a:extLst>
            </p:cNvPr>
            <p:cNvSpPr/>
            <p:nvPr/>
          </p:nvSpPr>
          <p:spPr bwMode="auto">
            <a:xfrm>
              <a:off x="6211889" y="5448301"/>
              <a:ext cx="363538" cy="90488"/>
            </a:xfrm>
            <a:custGeom>
              <a:avLst/>
              <a:gdLst>
                <a:gd name="T0" fmla="*/ 72 w 88"/>
                <a:gd name="T1" fmla="*/ 8 h 22"/>
                <a:gd name="T2" fmla="*/ 54 w 88"/>
                <a:gd name="T3" fmla="*/ 0 h 22"/>
                <a:gd name="T4" fmla="*/ 6 w 88"/>
                <a:gd name="T5" fmla="*/ 3 h 22"/>
                <a:gd name="T6" fmla="*/ 3 w 88"/>
                <a:gd name="T7" fmla="*/ 17 h 22"/>
                <a:gd name="T8" fmla="*/ 34 w 88"/>
                <a:gd name="T9" fmla="*/ 21 h 22"/>
                <a:gd name="T10" fmla="*/ 72 w 88"/>
                <a:gd name="T11" fmla="*/ 21 h 22"/>
                <a:gd name="T12" fmla="*/ 72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72" y="8"/>
                  </a:moveTo>
                  <a:cubicBezTo>
                    <a:pt x="65" y="4"/>
                    <a:pt x="59" y="1"/>
                    <a:pt x="54" y="0"/>
                  </a:cubicBezTo>
                  <a:cubicBezTo>
                    <a:pt x="41" y="12"/>
                    <a:pt x="22" y="10"/>
                    <a:pt x="6" y="3"/>
                  </a:cubicBezTo>
                  <a:cubicBezTo>
                    <a:pt x="5" y="8"/>
                    <a:pt x="0" y="13"/>
                    <a:pt x="3" y="17"/>
                  </a:cubicBezTo>
                  <a:cubicBezTo>
                    <a:pt x="7" y="22"/>
                    <a:pt x="25" y="21"/>
                    <a:pt x="34" y="21"/>
                  </a:cubicBezTo>
                  <a:cubicBezTo>
                    <a:pt x="44" y="21"/>
                    <a:pt x="72" y="21"/>
                    <a:pt x="72" y="21"/>
                  </a:cubicBezTo>
                  <a:cubicBezTo>
                    <a:pt x="72" y="21"/>
                    <a:pt x="88" y="19"/>
                    <a:pt x="72"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ïṣḷiḑè">
              <a:extLst>
                <a:ext uri="{FF2B5EF4-FFF2-40B4-BE49-F238E27FC236}">
                  <a16:creationId xmlns:a16="http://schemas.microsoft.com/office/drawing/2014/main" id="{A9AAB6F6-5580-411D-A4E3-C7F9E82B19BA}"/>
                </a:ext>
              </a:extLst>
            </p:cNvPr>
            <p:cNvSpPr/>
            <p:nvPr/>
          </p:nvSpPr>
          <p:spPr bwMode="auto">
            <a:xfrm>
              <a:off x="5722939" y="5329238"/>
              <a:ext cx="365125" cy="206375"/>
            </a:xfrm>
            <a:custGeom>
              <a:avLst/>
              <a:gdLst>
                <a:gd name="T0" fmla="*/ 16 w 88"/>
                <a:gd name="T1" fmla="*/ 48 h 50"/>
                <a:gd name="T2" fmla="*/ 16 w 88"/>
                <a:gd name="T3" fmla="*/ 37 h 50"/>
                <a:gd name="T4" fmla="*/ 47 w 88"/>
                <a:gd name="T5" fmla="*/ 22 h 50"/>
                <a:gd name="T6" fmla="*/ 51 w 88"/>
                <a:gd name="T7" fmla="*/ 0 h 50"/>
                <a:gd name="T8" fmla="*/ 84 w 88"/>
                <a:gd name="T9" fmla="*/ 0 h 50"/>
                <a:gd name="T10" fmla="*/ 81 w 88"/>
                <a:gd name="T11" fmla="*/ 28 h 50"/>
                <a:gd name="T12" fmla="*/ 85 w 88"/>
                <a:gd name="T13" fmla="*/ 45 h 50"/>
                <a:gd name="T14" fmla="*/ 53 w 88"/>
                <a:gd name="T15" fmla="*/ 48 h 50"/>
                <a:gd name="T16" fmla="*/ 16 w 88"/>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50">
                  <a:moveTo>
                    <a:pt x="16" y="48"/>
                  </a:moveTo>
                  <a:cubicBezTo>
                    <a:pt x="16" y="48"/>
                    <a:pt x="0" y="48"/>
                    <a:pt x="16" y="37"/>
                  </a:cubicBezTo>
                  <a:cubicBezTo>
                    <a:pt x="32" y="25"/>
                    <a:pt x="42" y="28"/>
                    <a:pt x="47" y="22"/>
                  </a:cubicBezTo>
                  <a:cubicBezTo>
                    <a:pt x="53" y="16"/>
                    <a:pt x="51" y="0"/>
                    <a:pt x="51" y="0"/>
                  </a:cubicBezTo>
                  <a:cubicBezTo>
                    <a:pt x="84" y="0"/>
                    <a:pt x="84" y="0"/>
                    <a:pt x="84" y="0"/>
                  </a:cubicBezTo>
                  <a:cubicBezTo>
                    <a:pt x="84" y="0"/>
                    <a:pt x="80" y="20"/>
                    <a:pt x="81" y="28"/>
                  </a:cubicBezTo>
                  <a:cubicBezTo>
                    <a:pt x="81" y="35"/>
                    <a:pt x="88" y="40"/>
                    <a:pt x="85" y="45"/>
                  </a:cubicBezTo>
                  <a:cubicBezTo>
                    <a:pt x="81" y="50"/>
                    <a:pt x="62" y="48"/>
                    <a:pt x="53" y="48"/>
                  </a:cubicBezTo>
                  <a:cubicBezTo>
                    <a:pt x="44" y="48"/>
                    <a:pt x="16" y="48"/>
                    <a:pt x="16"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îślîḑe">
              <a:extLst>
                <a:ext uri="{FF2B5EF4-FFF2-40B4-BE49-F238E27FC236}">
                  <a16:creationId xmlns:a16="http://schemas.microsoft.com/office/drawing/2014/main" id="{777C4CBC-0AEE-47A3-800D-B984AC98A3A0}"/>
                </a:ext>
              </a:extLst>
            </p:cNvPr>
            <p:cNvSpPr/>
            <p:nvPr/>
          </p:nvSpPr>
          <p:spPr bwMode="auto">
            <a:xfrm>
              <a:off x="5722939" y="5448301"/>
              <a:ext cx="365125" cy="90488"/>
            </a:xfrm>
            <a:custGeom>
              <a:avLst/>
              <a:gdLst>
                <a:gd name="T0" fmla="*/ 16 w 88"/>
                <a:gd name="T1" fmla="*/ 8 h 22"/>
                <a:gd name="T2" fmla="*/ 34 w 88"/>
                <a:gd name="T3" fmla="*/ 0 h 22"/>
                <a:gd name="T4" fmla="*/ 81 w 88"/>
                <a:gd name="T5" fmla="*/ 3 h 22"/>
                <a:gd name="T6" fmla="*/ 85 w 88"/>
                <a:gd name="T7" fmla="*/ 17 h 22"/>
                <a:gd name="T8" fmla="*/ 53 w 88"/>
                <a:gd name="T9" fmla="*/ 21 h 22"/>
                <a:gd name="T10" fmla="*/ 16 w 88"/>
                <a:gd name="T11" fmla="*/ 21 h 22"/>
                <a:gd name="T12" fmla="*/ 16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16" y="8"/>
                  </a:moveTo>
                  <a:cubicBezTo>
                    <a:pt x="23" y="4"/>
                    <a:pt x="29" y="1"/>
                    <a:pt x="34" y="0"/>
                  </a:cubicBezTo>
                  <a:cubicBezTo>
                    <a:pt x="46" y="12"/>
                    <a:pt x="66" y="10"/>
                    <a:pt x="81" y="3"/>
                  </a:cubicBezTo>
                  <a:cubicBezTo>
                    <a:pt x="83" y="8"/>
                    <a:pt x="88" y="13"/>
                    <a:pt x="85" y="17"/>
                  </a:cubicBezTo>
                  <a:cubicBezTo>
                    <a:pt x="81" y="22"/>
                    <a:pt x="62" y="21"/>
                    <a:pt x="53" y="21"/>
                  </a:cubicBezTo>
                  <a:cubicBezTo>
                    <a:pt x="44" y="21"/>
                    <a:pt x="16" y="21"/>
                    <a:pt x="16" y="21"/>
                  </a:cubicBezTo>
                  <a:cubicBezTo>
                    <a:pt x="16" y="21"/>
                    <a:pt x="0" y="19"/>
                    <a:pt x="16"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ïsḷîḍé">
              <a:extLst>
                <a:ext uri="{FF2B5EF4-FFF2-40B4-BE49-F238E27FC236}">
                  <a16:creationId xmlns:a16="http://schemas.microsoft.com/office/drawing/2014/main" id="{318056DE-71EF-4567-BD58-7A736C60761B}"/>
                </a:ext>
              </a:extLst>
            </p:cNvPr>
            <p:cNvSpPr/>
            <p:nvPr/>
          </p:nvSpPr>
          <p:spPr bwMode="auto">
            <a:xfrm>
              <a:off x="8201026" y="3319463"/>
              <a:ext cx="566738" cy="546100"/>
            </a:xfrm>
            <a:custGeom>
              <a:avLst/>
              <a:gdLst>
                <a:gd name="T0" fmla="*/ 137 w 137"/>
                <a:gd name="T1" fmla="*/ 0 h 132"/>
                <a:gd name="T2" fmla="*/ 107 w 137"/>
                <a:gd name="T3" fmla="*/ 27 h 132"/>
                <a:gd name="T4" fmla="*/ 76 w 137"/>
                <a:gd name="T5" fmla="*/ 77 h 132"/>
                <a:gd name="T6" fmla="*/ 60 w 137"/>
                <a:gd name="T7" fmla="*/ 77 h 132"/>
                <a:gd name="T8" fmla="*/ 30 w 137"/>
                <a:gd name="T9" fmla="*/ 42 h 132"/>
                <a:gd name="T10" fmla="*/ 0 w 137"/>
                <a:gd name="T11" fmla="*/ 59 h 132"/>
                <a:gd name="T12" fmla="*/ 46 w 137"/>
                <a:gd name="T13" fmla="*/ 119 h 132"/>
                <a:gd name="T14" fmla="*/ 87 w 137"/>
                <a:gd name="T15" fmla="*/ 118 h 132"/>
                <a:gd name="T16" fmla="*/ 137 w 137"/>
                <a:gd name="T17" fmla="*/ 49 h 132"/>
                <a:gd name="T18" fmla="*/ 137 w 137"/>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32">
                  <a:moveTo>
                    <a:pt x="137" y="0"/>
                  </a:moveTo>
                  <a:cubicBezTo>
                    <a:pt x="137" y="0"/>
                    <a:pt x="125" y="0"/>
                    <a:pt x="107" y="27"/>
                  </a:cubicBezTo>
                  <a:cubicBezTo>
                    <a:pt x="96" y="43"/>
                    <a:pt x="84" y="63"/>
                    <a:pt x="76" y="77"/>
                  </a:cubicBezTo>
                  <a:cubicBezTo>
                    <a:pt x="73" y="83"/>
                    <a:pt x="64" y="83"/>
                    <a:pt x="60" y="77"/>
                  </a:cubicBezTo>
                  <a:cubicBezTo>
                    <a:pt x="30" y="42"/>
                    <a:pt x="30" y="42"/>
                    <a:pt x="30" y="42"/>
                  </a:cubicBezTo>
                  <a:cubicBezTo>
                    <a:pt x="0" y="59"/>
                    <a:pt x="0" y="59"/>
                    <a:pt x="0" y="59"/>
                  </a:cubicBezTo>
                  <a:cubicBezTo>
                    <a:pt x="46" y="119"/>
                    <a:pt x="46" y="119"/>
                    <a:pt x="46" y="119"/>
                  </a:cubicBezTo>
                  <a:cubicBezTo>
                    <a:pt x="57" y="132"/>
                    <a:pt x="77" y="132"/>
                    <a:pt x="87" y="118"/>
                  </a:cubicBezTo>
                  <a:cubicBezTo>
                    <a:pt x="137" y="49"/>
                    <a:pt x="137" y="49"/>
                    <a:pt x="137" y="49"/>
                  </a:cubicBezTo>
                  <a:lnTo>
                    <a:pt x="137" y="0"/>
                  </a:lnTo>
                  <a:close/>
                </a:path>
              </a:pathLst>
            </a:custGeom>
            <a:solidFill>
              <a:srgbClr val="9903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ïŝlîḑè">
              <a:extLst>
                <a:ext uri="{FF2B5EF4-FFF2-40B4-BE49-F238E27FC236}">
                  <a16:creationId xmlns:a16="http://schemas.microsoft.com/office/drawing/2014/main" id="{B379072F-45E3-4A33-B02E-0BB1D581FBCD}"/>
                </a:ext>
              </a:extLst>
            </p:cNvPr>
            <p:cNvSpPr/>
            <p:nvPr/>
          </p:nvSpPr>
          <p:spPr bwMode="auto">
            <a:xfrm>
              <a:off x="8105776" y="3360738"/>
              <a:ext cx="193675" cy="193675"/>
            </a:xfrm>
            <a:custGeom>
              <a:avLst/>
              <a:gdLst>
                <a:gd name="T0" fmla="*/ 42 w 47"/>
                <a:gd name="T1" fmla="*/ 6 h 47"/>
                <a:gd name="T2" fmla="*/ 36 w 47"/>
                <a:gd name="T3" fmla="*/ 19 h 47"/>
                <a:gd name="T4" fmla="*/ 30 w 47"/>
                <a:gd name="T5" fmla="*/ 11 h 47"/>
                <a:gd name="T6" fmla="*/ 25 w 47"/>
                <a:gd name="T7" fmla="*/ 0 h 47"/>
                <a:gd name="T8" fmla="*/ 24 w 47"/>
                <a:gd name="T9" fmla="*/ 0 h 47"/>
                <a:gd name="T10" fmla="*/ 22 w 47"/>
                <a:gd name="T11" fmla="*/ 1 h 47"/>
                <a:gd name="T12" fmla="*/ 23 w 47"/>
                <a:gd name="T13" fmla="*/ 3 h 47"/>
                <a:gd name="T14" fmla="*/ 26 w 47"/>
                <a:gd name="T15" fmla="*/ 12 h 47"/>
                <a:gd name="T16" fmla="*/ 25 w 47"/>
                <a:gd name="T17" fmla="*/ 13 h 47"/>
                <a:gd name="T18" fmla="*/ 21 w 47"/>
                <a:gd name="T19" fmla="*/ 4 h 47"/>
                <a:gd name="T20" fmla="*/ 18 w 47"/>
                <a:gd name="T21" fmla="*/ 1 h 47"/>
                <a:gd name="T22" fmla="*/ 15 w 47"/>
                <a:gd name="T23" fmla="*/ 1 h 47"/>
                <a:gd name="T24" fmla="*/ 20 w 47"/>
                <a:gd name="T25" fmla="*/ 12 h 47"/>
                <a:gd name="T26" fmla="*/ 20 w 47"/>
                <a:gd name="T27" fmla="*/ 15 h 47"/>
                <a:gd name="T28" fmla="*/ 18 w 47"/>
                <a:gd name="T29" fmla="*/ 14 h 47"/>
                <a:gd name="T30" fmla="*/ 13 w 47"/>
                <a:gd name="T31" fmla="*/ 5 h 47"/>
                <a:gd name="T32" fmla="*/ 11 w 47"/>
                <a:gd name="T33" fmla="*/ 3 h 47"/>
                <a:gd name="T34" fmla="*/ 9 w 47"/>
                <a:gd name="T35" fmla="*/ 3 h 47"/>
                <a:gd name="T36" fmla="*/ 9 w 47"/>
                <a:gd name="T37" fmla="*/ 6 h 47"/>
                <a:gd name="T38" fmla="*/ 12 w 47"/>
                <a:gd name="T39" fmla="*/ 13 h 47"/>
                <a:gd name="T40" fmla="*/ 14 w 47"/>
                <a:gd name="T41" fmla="*/ 19 h 47"/>
                <a:gd name="T42" fmla="*/ 14 w 47"/>
                <a:gd name="T43" fmla="*/ 19 h 47"/>
                <a:gd name="T44" fmla="*/ 13 w 47"/>
                <a:gd name="T45" fmla="*/ 19 h 47"/>
                <a:gd name="T46" fmla="*/ 12 w 47"/>
                <a:gd name="T47" fmla="*/ 19 h 47"/>
                <a:gd name="T48" fmla="*/ 4 w 47"/>
                <a:gd name="T49" fmla="*/ 7 h 47"/>
                <a:gd name="T50" fmla="*/ 2 w 47"/>
                <a:gd name="T51" fmla="*/ 5 h 47"/>
                <a:gd name="T52" fmla="*/ 0 w 47"/>
                <a:gd name="T53" fmla="*/ 6 h 47"/>
                <a:gd name="T54" fmla="*/ 1 w 47"/>
                <a:gd name="T55" fmla="*/ 9 h 47"/>
                <a:gd name="T56" fmla="*/ 7 w 47"/>
                <a:gd name="T57" fmla="*/ 22 h 47"/>
                <a:gd name="T58" fmla="*/ 7 w 47"/>
                <a:gd name="T59" fmla="*/ 23 h 47"/>
                <a:gd name="T60" fmla="*/ 15 w 47"/>
                <a:gd name="T61" fmla="*/ 37 h 47"/>
                <a:gd name="T62" fmla="*/ 26 w 47"/>
                <a:gd name="T63" fmla="*/ 47 h 47"/>
                <a:gd name="T64" fmla="*/ 46 w 47"/>
                <a:gd name="T65" fmla="*/ 36 h 47"/>
                <a:gd name="T66" fmla="*/ 46 w 47"/>
                <a:gd name="T67" fmla="*/ 28 h 47"/>
                <a:gd name="T68" fmla="*/ 46 w 47"/>
                <a:gd name="T69" fmla="*/ 8 h 47"/>
                <a:gd name="T70" fmla="*/ 42 w 47"/>
                <a:gd name="T7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7">
                  <a:moveTo>
                    <a:pt x="42" y="6"/>
                  </a:moveTo>
                  <a:cubicBezTo>
                    <a:pt x="39" y="8"/>
                    <a:pt x="39" y="18"/>
                    <a:pt x="36" y="19"/>
                  </a:cubicBezTo>
                  <a:cubicBezTo>
                    <a:pt x="34" y="19"/>
                    <a:pt x="31" y="13"/>
                    <a:pt x="30" y="11"/>
                  </a:cubicBezTo>
                  <a:cubicBezTo>
                    <a:pt x="29" y="7"/>
                    <a:pt x="28" y="3"/>
                    <a:pt x="25" y="0"/>
                  </a:cubicBezTo>
                  <a:cubicBezTo>
                    <a:pt x="24" y="0"/>
                    <a:pt x="24" y="0"/>
                    <a:pt x="24" y="0"/>
                  </a:cubicBezTo>
                  <a:cubicBezTo>
                    <a:pt x="23" y="0"/>
                    <a:pt x="23" y="0"/>
                    <a:pt x="22" y="1"/>
                  </a:cubicBezTo>
                  <a:cubicBezTo>
                    <a:pt x="22" y="2"/>
                    <a:pt x="22" y="2"/>
                    <a:pt x="23" y="3"/>
                  </a:cubicBezTo>
                  <a:cubicBezTo>
                    <a:pt x="24" y="6"/>
                    <a:pt x="26" y="9"/>
                    <a:pt x="26" y="12"/>
                  </a:cubicBezTo>
                  <a:cubicBezTo>
                    <a:pt x="25" y="13"/>
                    <a:pt x="25" y="13"/>
                    <a:pt x="25" y="13"/>
                  </a:cubicBezTo>
                  <a:cubicBezTo>
                    <a:pt x="24" y="9"/>
                    <a:pt x="22" y="7"/>
                    <a:pt x="21" y="4"/>
                  </a:cubicBezTo>
                  <a:cubicBezTo>
                    <a:pt x="20" y="3"/>
                    <a:pt x="19" y="2"/>
                    <a:pt x="18" y="1"/>
                  </a:cubicBezTo>
                  <a:cubicBezTo>
                    <a:pt x="18" y="0"/>
                    <a:pt x="16" y="0"/>
                    <a:pt x="15" y="1"/>
                  </a:cubicBezTo>
                  <a:cubicBezTo>
                    <a:pt x="15" y="5"/>
                    <a:pt x="19" y="8"/>
                    <a:pt x="20" y="12"/>
                  </a:cubicBezTo>
                  <a:cubicBezTo>
                    <a:pt x="21" y="13"/>
                    <a:pt x="21" y="15"/>
                    <a:pt x="20" y="15"/>
                  </a:cubicBezTo>
                  <a:cubicBezTo>
                    <a:pt x="19" y="15"/>
                    <a:pt x="19" y="15"/>
                    <a:pt x="18" y="14"/>
                  </a:cubicBezTo>
                  <a:cubicBezTo>
                    <a:pt x="16" y="11"/>
                    <a:pt x="14" y="8"/>
                    <a:pt x="13" y="5"/>
                  </a:cubicBezTo>
                  <a:cubicBezTo>
                    <a:pt x="12" y="4"/>
                    <a:pt x="12" y="4"/>
                    <a:pt x="11" y="3"/>
                  </a:cubicBezTo>
                  <a:cubicBezTo>
                    <a:pt x="10" y="3"/>
                    <a:pt x="9" y="3"/>
                    <a:pt x="9" y="3"/>
                  </a:cubicBezTo>
                  <a:cubicBezTo>
                    <a:pt x="8" y="4"/>
                    <a:pt x="9" y="5"/>
                    <a:pt x="9" y="6"/>
                  </a:cubicBezTo>
                  <a:cubicBezTo>
                    <a:pt x="10" y="8"/>
                    <a:pt x="11" y="11"/>
                    <a:pt x="12" y="13"/>
                  </a:cubicBezTo>
                  <a:cubicBezTo>
                    <a:pt x="13" y="15"/>
                    <a:pt x="14" y="17"/>
                    <a:pt x="14" y="19"/>
                  </a:cubicBezTo>
                  <a:cubicBezTo>
                    <a:pt x="14" y="19"/>
                    <a:pt x="14" y="19"/>
                    <a:pt x="14" y="19"/>
                  </a:cubicBezTo>
                  <a:cubicBezTo>
                    <a:pt x="13" y="19"/>
                    <a:pt x="13" y="19"/>
                    <a:pt x="13" y="19"/>
                  </a:cubicBezTo>
                  <a:cubicBezTo>
                    <a:pt x="13" y="19"/>
                    <a:pt x="12" y="19"/>
                    <a:pt x="12" y="19"/>
                  </a:cubicBezTo>
                  <a:cubicBezTo>
                    <a:pt x="9" y="15"/>
                    <a:pt x="6" y="11"/>
                    <a:pt x="4" y="7"/>
                  </a:cubicBezTo>
                  <a:cubicBezTo>
                    <a:pt x="4" y="6"/>
                    <a:pt x="3" y="5"/>
                    <a:pt x="2" y="5"/>
                  </a:cubicBezTo>
                  <a:cubicBezTo>
                    <a:pt x="2" y="4"/>
                    <a:pt x="1" y="5"/>
                    <a:pt x="0" y="6"/>
                  </a:cubicBezTo>
                  <a:cubicBezTo>
                    <a:pt x="0" y="7"/>
                    <a:pt x="0" y="8"/>
                    <a:pt x="1" y="9"/>
                  </a:cubicBezTo>
                  <a:cubicBezTo>
                    <a:pt x="2" y="14"/>
                    <a:pt x="7" y="22"/>
                    <a:pt x="7" y="22"/>
                  </a:cubicBezTo>
                  <a:cubicBezTo>
                    <a:pt x="7" y="23"/>
                    <a:pt x="7" y="23"/>
                    <a:pt x="7" y="23"/>
                  </a:cubicBezTo>
                  <a:cubicBezTo>
                    <a:pt x="9" y="26"/>
                    <a:pt x="12" y="34"/>
                    <a:pt x="15" y="37"/>
                  </a:cubicBezTo>
                  <a:cubicBezTo>
                    <a:pt x="19" y="41"/>
                    <a:pt x="26" y="47"/>
                    <a:pt x="26" y="47"/>
                  </a:cubicBezTo>
                  <a:cubicBezTo>
                    <a:pt x="46" y="36"/>
                    <a:pt x="46" y="36"/>
                    <a:pt x="46" y="36"/>
                  </a:cubicBezTo>
                  <a:cubicBezTo>
                    <a:pt x="46" y="36"/>
                    <a:pt x="44" y="33"/>
                    <a:pt x="46" y="28"/>
                  </a:cubicBezTo>
                  <a:cubicBezTo>
                    <a:pt x="47" y="22"/>
                    <a:pt x="44" y="17"/>
                    <a:pt x="46" y="8"/>
                  </a:cubicBezTo>
                  <a:cubicBezTo>
                    <a:pt x="47" y="5"/>
                    <a:pt x="43" y="5"/>
                    <a:pt x="42" y="6"/>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iṧļîďè">
              <a:extLst>
                <a:ext uri="{FF2B5EF4-FFF2-40B4-BE49-F238E27FC236}">
                  <a16:creationId xmlns:a16="http://schemas.microsoft.com/office/drawing/2014/main" id="{6AA9B3B1-DEEF-4CDF-906D-1D1456A95F38}"/>
                </a:ext>
              </a:extLst>
            </p:cNvPr>
            <p:cNvSpPr/>
            <p:nvPr/>
          </p:nvSpPr>
          <p:spPr bwMode="auto">
            <a:xfrm>
              <a:off x="8716964" y="3319463"/>
              <a:ext cx="471488" cy="744538"/>
            </a:xfrm>
            <a:custGeom>
              <a:avLst/>
              <a:gdLst>
                <a:gd name="T0" fmla="*/ 114 w 114"/>
                <a:gd name="T1" fmla="*/ 180 h 180"/>
                <a:gd name="T2" fmla="*/ 111 w 114"/>
                <a:gd name="T3" fmla="*/ 162 h 180"/>
                <a:gd name="T4" fmla="*/ 98 w 114"/>
                <a:gd name="T5" fmla="*/ 126 h 180"/>
                <a:gd name="T6" fmla="*/ 85 w 114"/>
                <a:gd name="T7" fmla="*/ 75 h 180"/>
                <a:gd name="T8" fmla="*/ 89 w 114"/>
                <a:gd name="T9" fmla="*/ 50 h 180"/>
                <a:gd name="T10" fmla="*/ 89 w 114"/>
                <a:gd name="T11" fmla="*/ 0 h 180"/>
                <a:gd name="T12" fmla="*/ 12 w 114"/>
                <a:gd name="T13" fmla="*/ 0 h 180"/>
                <a:gd name="T14" fmla="*/ 2 w 114"/>
                <a:gd name="T15" fmla="*/ 32 h 180"/>
                <a:gd name="T16" fmla="*/ 7 w 114"/>
                <a:gd name="T17" fmla="*/ 61 h 180"/>
                <a:gd name="T18" fmla="*/ 7 w 114"/>
                <a:gd name="T19" fmla="*/ 61 h 180"/>
                <a:gd name="T20" fmla="*/ 22 w 114"/>
                <a:gd name="T21" fmla="*/ 134 h 180"/>
                <a:gd name="T22" fmla="*/ 10 w 114"/>
                <a:gd name="T23" fmla="*/ 159 h 180"/>
                <a:gd name="T24" fmla="*/ 4 w 114"/>
                <a:gd name="T25" fmla="*/ 180 h 180"/>
                <a:gd name="T26" fmla="*/ 114 w 114"/>
                <a:gd name="T27"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 h="180">
                  <a:moveTo>
                    <a:pt x="114" y="180"/>
                  </a:moveTo>
                  <a:cubicBezTo>
                    <a:pt x="111" y="162"/>
                    <a:pt x="111" y="162"/>
                    <a:pt x="111" y="162"/>
                  </a:cubicBezTo>
                  <a:cubicBezTo>
                    <a:pt x="108" y="149"/>
                    <a:pt x="104" y="137"/>
                    <a:pt x="98" y="126"/>
                  </a:cubicBezTo>
                  <a:cubicBezTo>
                    <a:pt x="90" y="110"/>
                    <a:pt x="83" y="89"/>
                    <a:pt x="85" y="75"/>
                  </a:cubicBezTo>
                  <a:cubicBezTo>
                    <a:pt x="89" y="50"/>
                    <a:pt x="89" y="50"/>
                    <a:pt x="89" y="50"/>
                  </a:cubicBezTo>
                  <a:cubicBezTo>
                    <a:pt x="89" y="0"/>
                    <a:pt x="89" y="0"/>
                    <a:pt x="89" y="0"/>
                  </a:cubicBezTo>
                  <a:cubicBezTo>
                    <a:pt x="12" y="0"/>
                    <a:pt x="12" y="0"/>
                    <a:pt x="12" y="0"/>
                  </a:cubicBezTo>
                  <a:cubicBezTo>
                    <a:pt x="2" y="32"/>
                    <a:pt x="2" y="32"/>
                    <a:pt x="2" y="32"/>
                  </a:cubicBezTo>
                  <a:cubicBezTo>
                    <a:pt x="0" y="42"/>
                    <a:pt x="1" y="53"/>
                    <a:pt x="7" y="61"/>
                  </a:cubicBezTo>
                  <a:cubicBezTo>
                    <a:pt x="7" y="61"/>
                    <a:pt x="7" y="61"/>
                    <a:pt x="7" y="61"/>
                  </a:cubicBezTo>
                  <a:cubicBezTo>
                    <a:pt x="14" y="71"/>
                    <a:pt x="35" y="106"/>
                    <a:pt x="22" y="134"/>
                  </a:cubicBezTo>
                  <a:cubicBezTo>
                    <a:pt x="17" y="142"/>
                    <a:pt x="13" y="151"/>
                    <a:pt x="10" y="159"/>
                  </a:cubicBezTo>
                  <a:cubicBezTo>
                    <a:pt x="4" y="180"/>
                    <a:pt x="4" y="180"/>
                    <a:pt x="4" y="180"/>
                  </a:cubicBezTo>
                  <a:lnTo>
                    <a:pt x="114" y="180"/>
                  </a:lnTo>
                  <a:close/>
                </a:path>
              </a:pathLst>
            </a:custGeom>
            <a:solidFill>
              <a:srgbClr val="F005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ï$ḷíḑé">
              <a:extLst>
                <a:ext uri="{FF2B5EF4-FFF2-40B4-BE49-F238E27FC236}">
                  <a16:creationId xmlns:a16="http://schemas.microsoft.com/office/drawing/2014/main" id="{23AC0763-D48D-4F6A-8894-4BDE83444B38}"/>
                </a:ext>
              </a:extLst>
            </p:cNvPr>
            <p:cNvSpPr/>
            <p:nvPr/>
          </p:nvSpPr>
          <p:spPr bwMode="auto">
            <a:xfrm>
              <a:off x="8870951" y="4056063"/>
              <a:ext cx="317500" cy="1273175"/>
            </a:xfrm>
            <a:custGeom>
              <a:avLst/>
              <a:gdLst>
                <a:gd name="T0" fmla="*/ 77 w 77"/>
                <a:gd name="T1" fmla="*/ 0 h 308"/>
                <a:gd name="T2" fmla="*/ 71 w 77"/>
                <a:gd name="T3" fmla="*/ 91 h 308"/>
                <a:gd name="T4" fmla="*/ 77 w 77"/>
                <a:gd name="T5" fmla="*/ 180 h 308"/>
                <a:gd name="T6" fmla="*/ 73 w 77"/>
                <a:gd name="T7" fmla="*/ 308 h 308"/>
                <a:gd name="T8" fmla="*/ 41 w 77"/>
                <a:gd name="T9" fmla="*/ 308 h 308"/>
                <a:gd name="T10" fmla="*/ 24 w 77"/>
                <a:gd name="T11" fmla="*/ 136 h 308"/>
                <a:gd name="T12" fmla="*/ 0 w 77"/>
                <a:gd name="T13" fmla="*/ 0 h 308"/>
                <a:gd name="T14" fmla="*/ 77 w 77"/>
                <a:gd name="T15" fmla="*/ 0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308">
                  <a:moveTo>
                    <a:pt x="77" y="0"/>
                  </a:moveTo>
                  <a:cubicBezTo>
                    <a:pt x="77" y="0"/>
                    <a:pt x="76" y="43"/>
                    <a:pt x="71" y="91"/>
                  </a:cubicBezTo>
                  <a:cubicBezTo>
                    <a:pt x="65" y="139"/>
                    <a:pt x="76" y="154"/>
                    <a:pt x="77" y="180"/>
                  </a:cubicBezTo>
                  <a:cubicBezTo>
                    <a:pt x="77" y="206"/>
                    <a:pt x="73" y="308"/>
                    <a:pt x="73" y="308"/>
                  </a:cubicBezTo>
                  <a:cubicBezTo>
                    <a:pt x="41" y="308"/>
                    <a:pt x="41" y="308"/>
                    <a:pt x="41" y="308"/>
                  </a:cubicBezTo>
                  <a:cubicBezTo>
                    <a:pt x="41" y="308"/>
                    <a:pt x="19" y="170"/>
                    <a:pt x="24" y="136"/>
                  </a:cubicBezTo>
                  <a:cubicBezTo>
                    <a:pt x="29" y="103"/>
                    <a:pt x="0" y="0"/>
                    <a:pt x="0" y="0"/>
                  </a:cubicBezTo>
                  <a:lnTo>
                    <a:pt x="77" y="0"/>
                  </a:ln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íŝ1ídè">
              <a:extLst>
                <a:ext uri="{FF2B5EF4-FFF2-40B4-BE49-F238E27FC236}">
                  <a16:creationId xmlns:a16="http://schemas.microsoft.com/office/drawing/2014/main" id="{53EA900A-A950-4B47-8114-15D8ED1B120E}"/>
                </a:ext>
              </a:extLst>
            </p:cNvPr>
            <p:cNvSpPr/>
            <p:nvPr/>
          </p:nvSpPr>
          <p:spPr bwMode="auto">
            <a:xfrm>
              <a:off x="8729664" y="4056063"/>
              <a:ext cx="322263" cy="1273175"/>
            </a:xfrm>
            <a:custGeom>
              <a:avLst/>
              <a:gdLst>
                <a:gd name="T0" fmla="*/ 0 w 78"/>
                <a:gd name="T1" fmla="*/ 0 h 308"/>
                <a:gd name="T2" fmla="*/ 7 w 78"/>
                <a:gd name="T3" fmla="*/ 91 h 308"/>
                <a:gd name="T4" fmla="*/ 1 w 78"/>
                <a:gd name="T5" fmla="*/ 180 h 308"/>
                <a:gd name="T6" fmla="*/ 4 w 78"/>
                <a:gd name="T7" fmla="*/ 308 h 308"/>
                <a:gd name="T8" fmla="*/ 37 w 78"/>
                <a:gd name="T9" fmla="*/ 308 h 308"/>
                <a:gd name="T10" fmla="*/ 53 w 78"/>
                <a:gd name="T11" fmla="*/ 136 h 308"/>
                <a:gd name="T12" fmla="*/ 78 w 78"/>
                <a:gd name="T13" fmla="*/ 0 h 308"/>
                <a:gd name="T14" fmla="*/ 0 w 78"/>
                <a:gd name="T15" fmla="*/ 0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308">
                  <a:moveTo>
                    <a:pt x="0" y="0"/>
                  </a:moveTo>
                  <a:cubicBezTo>
                    <a:pt x="0" y="0"/>
                    <a:pt x="1" y="43"/>
                    <a:pt x="7" y="91"/>
                  </a:cubicBezTo>
                  <a:cubicBezTo>
                    <a:pt x="13" y="139"/>
                    <a:pt x="1" y="154"/>
                    <a:pt x="1" y="180"/>
                  </a:cubicBezTo>
                  <a:cubicBezTo>
                    <a:pt x="1" y="206"/>
                    <a:pt x="4" y="308"/>
                    <a:pt x="4" y="308"/>
                  </a:cubicBezTo>
                  <a:cubicBezTo>
                    <a:pt x="37" y="308"/>
                    <a:pt x="37" y="308"/>
                    <a:pt x="37" y="308"/>
                  </a:cubicBezTo>
                  <a:cubicBezTo>
                    <a:pt x="37" y="308"/>
                    <a:pt x="58" y="170"/>
                    <a:pt x="53" y="136"/>
                  </a:cubicBezTo>
                  <a:cubicBezTo>
                    <a:pt x="48" y="103"/>
                    <a:pt x="78" y="0"/>
                    <a:pt x="78" y="0"/>
                  </a:cubicBezTo>
                  <a:lnTo>
                    <a:pt x="0" y="0"/>
                  </a:ln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ïṣ1îḓè">
              <a:extLst>
                <a:ext uri="{FF2B5EF4-FFF2-40B4-BE49-F238E27FC236}">
                  <a16:creationId xmlns:a16="http://schemas.microsoft.com/office/drawing/2014/main" id="{0D4633B3-D752-4829-AAA6-E2A7D98614BA}"/>
                </a:ext>
              </a:extLst>
            </p:cNvPr>
            <p:cNvSpPr/>
            <p:nvPr/>
          </p:nvSpPr>
          <p:spPr bwMode="auto">
            <a:xfrm>
              <a:off x="9113839" y="2897188"/>
              <a:ext cx="141288" cy="203200"/>
            </a:xfrm>
            <a:custGeom>
              <a:avLst/>
              <a:gdLst>
                <a:gd name="T0" fmla="*/ 1 w 34"/>
                <a:gd name="T1" fmla="*/ 15 h 49"/>
                <a:gd name="T2" fmla="*/ 23 w 34"/>
                <a:gd name="T3" fmla="*/ 9 h 49"/>
                <a:gd name="T4" fmla="*/ 0 w 34"/>
                <a:gd name="T5" fmla="*/ 43 h 49"/>
                <a:gd name="T6" fmla="*/ 1 w 34"/>
                <a:gd name="T7" fmla="*/ 15 h 49"/>
              </a:gdLst>
              <a:ahLst/>
              <a:cxnLst>
                <a:cxn ang="0">
                  <a:pos x="T0" y="T1"/>
                </a:cxn>
                <a:cxn ang="0">
                  <a:pos x="T2" y="T3"/>
                </a:cxn>
                <a:cxn ang="0">
                  <a:pos x="T4" y="T5"/>
                </a:cxn>
                <a:cxn ang="0">
                  <a:pos x="T6" y="T7"/>
                </a:cxn>
              </a:cxnLst>
              <a:rect l="0" t="0" r="r" b="b"/>
              <a:pathLst>
                <a:path w="34" h="49">
                  <a:moveTo>
                    <a:pt x="1" y="15"/>
                  </a:moveTo>
                  <a:cubicBezTo>
                    <a:pt x="1" y="15"/>
                    <a:pt x="12" y="0"/>
                    <a:pt x="23" y="9"/>
                  </a:cubicBezTo>
                  <a:cubicBezTo>
                    <a:pt x="34" y="18"/>
                    <a:pt x="21" y="49"/>
                    <a:pt x="0" y="43"/>
                  </a:cubicBezTo>
                  <a:lnTo>
                    <a:pt x="1" y="15"/>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íśḻîḍè">
              <a:extLst>
                <a:ext uri="{FF2B5EF4-FFF2-40B4-BE49-F238E27FC236}">
                  <a16:creationId xmlns:a16="http://schemas.microsoft.com/office/drawing/2014/main" id="{F2C5B3FD-CAD5-4C55-A8AA-EE1D99B49098}"/>
                </a:ext>
              </a:extLst>
            </p:cNvPr>
            <p:cNvSpPr/>
            <p:nvPr/>
          </p:nvSpPr>
          <p:spPr bwMode="auto">
            <a:xfrm>
              <a:off x="9113839" y="2947988"/>
              <a:ext cx="112713" cy="123825"/>
            </a:xfrm>
            <a:custGeom>
              <a:avLst/>
              <a:gdLst>
                <a:gd name="T0" fmla="*/ 1 w 27"/>
                <a:gd name="T1" fmla="*/ 14 h 30"/>
                <a:gd name="T2" fmla="*/ 0 w 27"/>
                <a:gd name="T3" fmla="*/ 28 h 30"/>
                <a:gd name="T4" fmla="*/ 18 w 27"/>
                <a:gd name="T5" fmla="*/ 2 h 30"/>
                <a:gd name="T6" fmla="*/ 1 w 27"/>
                <a:gd name="T7" fmla="*/ 14 h 30"/>
              </a:gdLst>
              <a:ahLst/>
              <a:cxnLst>
                <a:cxn ang="0">
                  <a:pos x="T0" y="T1"/>
                </a:cxn>
                <a:cxn ang="0">
                  <a:pos x="T2" y="T3"/>
                </a:cxn>
                <a:cxn ang="0">
                  <a:pos x="T4" y="T5"/>
                </a:cxn>
                <a:cxn ang="0">
                  <a:pos x="T6" y="T7"/>
                </a:cxn>
              </a:cxnLst>
              <a:rect l="0" t="0" r="r" b="b"/>
              <a:pathLst>
                <a:path w="27" h="30">
                  <a:moveTo>
                    <a:pt x="1" y="14"/>
                  </a:moveTo>
                  <a:cubicBezTo>
                    <a:pt x="0" y="28"/>
                    <a:pt x="0" y="28"/>
                    <a:pt x="0" y="28"/>
                  </a:cubicBezTo>
                  <a:cubicBezTo>
                    <a:pt x="18" y="30"/>
                    <a:pt x="27" y="5"/>
                    <a:pt x="18" y="2"/>
                  </a:cubicBezTo>
                  <a:cubicBezTo>
                    <a:pt x="12" y="0"/>
                    <a:pt x="4" y="9"/>
                    <a:pt x="1" y="14"/>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i$1íďê">
              <a:extLst>
                <a:ext uri="{FF2B5EF4-FFF2-40B4-BE49-F238E27FC236}">
                  <a16:creationId xmlns:a16="http://schemas.microsoft.com/office/drawing/2014/main" id="{7820868D-B92C-4B1D-B2E7-45349C4E5C51}"/>
                </a:ext>
              </a:extLst>
            </p:cNvPr>
            <p:cNvSpPr/>
            <p:nvPr/>
          </p:nvSpPr>
          <p:spPr bwMode="auto">
            <a:xfrm>
              <a:off x="9118601" y="2951163"/>
              <a:ext cx="82550" cy="53975"/>
            </a:xfrm>
            <a:custGeom>
              <a:avLst/>
              <a:gdLst>
                <a:gd name="T0" fmla="*/ 20 w 20"/>
                <a:gd name="T1" fmla="*/ 6 h 13"/>
                <a:gd name="T2" fmla="*/ 20 w 20"/>
                <a:gd name="T3" fmla="*/ 6 h 13"/>
                <a:gd name="T4" fmla="*/ 20 w 20"/>
                <a:gd name="T5" fmla="*/ 5 h 13"/>
                <a:gd name="T6" fmla="*/ 18 w 20"/>
                <a:gd name="T7" fmla="*/ 2 h 13"/>
                <a:gd name="T8" fmla="*/ 17 w 20"/>
                <a:gd name="T9" fmla="*/ 2 h 13"/>
                <a:gd name="T10" fmla="*/ 17 w 20"/>
                <a:gd name="T11" fmla="*/ 2 h 13"/>
                <a:gd name="T12" fmla="*/ 17 w 20"/>
                <a:gd name="T13" fmla="*/ 2 h 13"/>
                <a:gd name="T14" fmla="*/ 17 w 20"/>
                <a:gd name="T15" fmla="*/ 2 h 13"/>
                <a:gd name="T16" fmla="*/ 17 w 20"/>
                <a:gd name="T17" fmla="*/ 2 h 13"/>
                <a:gd name="T18" fmla="*/ 17 w 20"/>
                <a:gd name="T19" fmla="*/ 2 h 13"/>
                <a:gd name="T20" fmla="*/ 17 w 20"/>
                <a:gd name="T21" fmla="*/ 2 h 13"/>
                <a:gd name="T22" fmla="*/ 17 w 20"/>
                <a:gd name="T23" fmla="*/ 2 h 13"/>
                <a:gd name="T24" fmla="*/ 17 w 20"/>
                <a:gd name="T25" fmla="*/ 2 h 13"/>
                <a:gd name="T26" fmla="*/ 16 w 20"/>
                <a:gd name="T27" fmla="*/ 2 h 13"/>
                <a:gd name="T28" fmla="*/ 16 w 20"/>
                <a:gd name="T29" fmla="*/ 2 h 13"/>
                <a:gd name="T30" fmla="*/ 15 w 20"/>
                <a:gd name="T31" fmla="*/ 2 h 13"/>
                <a:gd name="T32" fmla="*/ 15 w 20"/>
                <a:gd name="T33" fmla="*/ 2 h 13"/>
                <a:gd name="T34" fmla="*/ 10 w 20"/>
                <a:gd name="T35" fmla="*/ 3 h 13"/>
                <a:gd name="T36" fmla="*/ 8 w 20"/>
                <a:gd name="T37" fmla="*/ 5 h 13"/>
                <a:gd name="T38" fmla="*/ 6 w 20"/>
                <a:gd name="T39" fmla="*/ 6 h 13"/>
                <a:gd name="T40" fmla="*/ 3 w 20"/>
                <a:gd name="T41" fmla="*/ 9 h 13"/>
                <a:gd name="T42" fmla="*/ 0 w 20"/>
                <a:gd name="T43" fmla="*/ 13 h 13"/>
                <a:gd name="T44" fmla="*/ 0 w 20"/>
                <a:gd name="T45" fmla="*/ 11 h 13"/>
                <a:gd name="T46" fmla="*/ 2 w 20"/>
                <a:gd name="T47" fmla="*/ 9 h 13"/>
                <a:gd name="T48" fmla="*/ 3 w 20"/>
                <a:gd name="T49" fmla="*/ 7 h 13"/>
                <a:gd name="T50" fmla="*/ 5 w 20"/>
                <a:gd name="T51" fmla="*/ 5 h 13"/>
                <a:gd name="T52" fmla="*/ 9 w 20"/>
                <a:gd name="T53" fmla="*/ 1 h 13"/>
                <a:gd name="T54" fmla="*/ 12 w 20"/>
                <a:gd name="T55" fmla="*/ 0 h 13"/>
                <a:gd name="T56" fmla="*/ 14 w 20"/>
                <a:gd name="T57" fmla="*/ 0 h 13"/>
                <a:gd name="T58" fmla="*/ 15 w 20"/>
                <a:gd name="T59" fmla="*/ 0 h 13"/>
                <a:gd name="T60" fmla="*/ 16 w 20"/>
                <a:gd name="T61" fmla="*/ 0 h 13"/>
                <a:gd name="T62" fmla="*/ 16 w 20"/>
                <a:gd name="T63" fmla="*/ 0 h 13"/>
                <a:gd name="T64" fmla="*/ 17 w 20"/>
                <a:gd name="T65" fmla="*/ 0 h 13"/>
                <a:gd name="T66" fmla="*/ 17 w 20"/>
                <a:gd name="T67" fmla="*/ 0 h 13"/>
                <a:gd name="T68" fmla="*/ 18 w 20"/>
                <a:gd name="T69" fmla="*/ 0 h 13"/>
                <a:gd name="T70" fmla="*/ 18 w 20"/>
                <a:gd name="T71" fmla="*/ 0 h 13"/>
                <a:gd name="T72" fmla="*/ 18 w 20"/>
                <a:gd name="T73" fmla="*/ 1 h 13"/>
                <a:gd name="T74" fmla="*/ 19 w 20"/>
                <a:gd name="T75" fmla="*/ 1 h 13"/>
                <a:gd name="T76" fmla="*/ 20 w 20"/>
                <a:gd name="T77" fmla="*/ 3 h 13"/>
                <a:gd name="T78" fmla="*/ 20 w 20"/>
                <a:gd name="T79" fmla="*/ 5 h 13"/>
                <a:gd name="T80" fmla="*/ 20 w 20"/>
                <a:gd name="T81" fmla="*/ 6 h 13"/>
                <a:gd name="T82" fmla="*/ 20 w 20"/>
                <a:gd name="T8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13">
                  <a:moveTo>
                    <a:pt x="20" y="6"/>
                  </a:moveTo>
                  <a:cubicBezTo>
                    <a:pt x="20" y="6"/>
                    <a:pt x="20" y="6"/>
                    <a:pt x="20" y="6"/>
                  </a:cubicBezTo>
                  <a:cubicBezTo>
                    <a:pt x="20" y="5"/>
                    <a:pt x="20" y="5"/>
                    <a:pt x="20" y="5"/>
                  </a:cubicBezTo>
                  <a:cubicBezTo>
                    <a:pt x="20" y="4"/>
                    <a:pt x="19" y="3"/>
                    <a:pt x="18" y="2"/>
                  </a:cubicBezTo>
                  <a:cubicBezTo>
                    <a:pt x="18" y="2"/>
                    <a:pt x="18"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6" y="2"/>
                    <a:pt x="16" y="2"/>
                    <a:pt x="16" y="2"/>
                  </a:cubicBezTo>
                  <a:cubicBezTo>
                    <a:pt x="16" y="2"/>
                    <a:pt x="16" y="2"/>
                    <a:pt x="16" y="2"/>
                  </a:cubicBezTo>
                  <a:cubicBezTo>
                    <a:pt x="15" y="2"/>
                    <a:pt x="15" y="2"/>
                    <a:pt x="15" y="2"/>
                  </a:cubicBezTo>
                  <a:cubicBezTo>
                    <a:pt x="15" y="2"/>
                    <a:pt x="15" y="2"/>
                    <a:pt x="15" y="2"/>
                  </a:cubicBezTo>
                  <a:cubicBezTo>
                    <a:pt x="13" y="2"/>
                    <a:pt x="12" y="3"/>
                    <a:pt x="10" y="3"/>
                  </a:cubicBezTo>
                  <a:cubicBezTo>
                    <a:pt x="9" y="4"/>
                    <a:pt x="9" y="4"/>
                    <a:pt x="8" y="5"/>
                  </a:cubicBezTo>
                  <a:cubicBezTo>
                    <a:pt x="7" y="5"/>
                    <a:pt x="7" y="6"/>
                    <a:pt x="6" y="6"/>
                  </a:cubicBezTo>
                  <a:cubicBezTo>
                    <a:pt x="5" y="7"/>
                    <a:pt x="4" y="8"/>
                    <a:pt x="3" y="9"/>
                  </a:cubicBezTo>
                  <a:cubicBezTo>
                    <a:pt x="1" y="11"/>
                    <a:pt x="0" y="13"/>
                    <a:pt x="0" y="13"/>
                  </a:cubicBezTo>
                  <a:cubicBezTo>
                    <a:pt x="0" y="13"/>
                    <a:pt x="0" y="12"/>
                    <a:pt x="0" y="11"/>
                  </a:cubicBezTo>
                  <a:cubicBezTo>
                    <a:pt x="0" y="11"/>
                    <a:pt x="1" y="10"/>
                    <a:pt x="2" y="9"/>
                  </a:cubicBezTo>
                  <a:cubicBezTo>
                    <a:pt x="2" y="8"/>
                    <a:pt x="3" y="7"/>
                    <a:pt x="3" y="7"/>
                  </a:cubicBezTo>
                  <a:cubicBezTo>
                    <a:pt x="4" y="6"/>
                    <a:pt x="4" y="5"/>
                    <a:pt x="5" y="5"/>
                  </a:cubicBezTo>
                  <a:cubicBezTo>
                    <a:pt x="6" y="4"/>
                    <a:pt x="7" y="2"/>
                    <a:pt x="9" y="1"/>
                  </a:cubicBezTo>
                  <a:cubicBezTo>
                    <a:pt x="10" y="1"/>
                    <a:pt x="11" y="0"/>
                    <a:pt x="12" y="0"/>
                  </a:cubicBezTo>
                  <a:cubicBezTo>
                    <a:pt x="12" y="0"/>
                    <a:pt x="13" y="0"/>
                    <a:pt x="14" y="0"/>
                  </a:cubicBezTo>
                  <a:cubicBezTo>
                    <a:pt x="15" y="0"/>
                    <a:pt x="15" y="0"/>
                    <a:pt x="15" y="0"/>
                  </a:cubicBezTo>
                  <a:cubicBezTo>
                    <a:pt x="15" y="0"/>
                    <a:pt x="16" y="0"/>
                    <a:pt x="16" y="0"/>
                  </a:cubicBezTo>
                  <a:cubicBezTo>
                    <a:pt x="16" y="0"/>
                    <a:pt x="16" y="0"/>
                    <a:pt x="16" y="0"/>
                  </a:cubicBezTo>
                  <a:cubicBezTo>
                    <a:pt x="17" y="0"/>
                    <a:pt x="17" y="0"/>
                    <a:pt x="17" y="0"/>
                  </a:cubicBezTo>
                  <a:cubicBezTo>
                    <a:pt x="17" y="0"/>
                    <a:pt x="17" y="0"/>
                    <a:pt x="17" y="0"/>
                  </a:cubicBezTo>
                  <a:cubicBezTo>
                    <a:pt x="18" y="0"/>
                    <a:pt x="18" y="0"/>
                    <a:pt x="18" y="0"/>
                  </a:cubicBezTo>
                  <a:cubicBezTo>
                    <a:pt x="18" y="0"/>
                    <a:pt x="18" y="0"/>
                    <a:pt x="18" y="0"/>
                  </a:cubicBezTo>
                  <a:cubicBezTo>
                    <a:pt x="18" y="0"/>
                    <a:pt x="18" y="1"/>
                    <a:pt x="18" y="1"/>
                  </a:cubicBezTo>
                  <a:cubicBezTo>
                    <a:pt x="19" y="1"/>
                    <a:pt x="19" y="1"/>
                    <a:pt x="19" y="1"/>
                  </a:cubicBezTo>
                  <a:cubicBezTo>
                    <a:pt x="20" y="2"/>
                    <a:pt x="20" y="3"/>
                    <a:pt x="20" y="3"/>
                  </a:cubicBezTo>
                  <a:cubicBezTo>
                    <a:pt x="20" y="4"/>
                    <a:pt x="20" y="4"/>
                    <a:pt x="20" y="5"/>
                  </a:cubicBezTo>
                  <a:cubicBezTo>
                    <a:pt x="20" y="5"/>
                    <a:pt x="20" y="5"/>
                    <a:pt x="20" y="6"/>
                  </a:cubicBezTo>
                  <a:cubicBezTo>
                    <a:pt x="20" y="6"/>
                    <a:pt x="20" y="6"/>
                    <a:pt x="20" y="6"/>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ïšľïḑè">
              <a:extLst>
                <a:ext uri="{FF2B5EF4-FFF2-40B4-BE49-F238E27FC236}">
                  <a16:creationId xmlns:a16="http://schemas.microsoft.com/office/drawing/2014/main" id="{A6C745DF-3EBA-442B-B176-CEEE815F0834}"/>
                </a:ext>
              </a:extLst>
            </p:cNvPr>
            <p:cNvSpPr/>
            <p:nvPr/>
          </p:nvSpPr>
          <p:spPr bwMode="auto">
            <a:xfrm>
              <a:off x="8539164" y="2917826"/>
              <a:ext cx="153988" cy="207963"/>
            </a:xfrm>
            <a:custGeom>
              <a:avLst/>
              <a:gdLst>
                <a:gd name="T0" fmla="*/ 33 w 37"/>
                <a:gd name="T1" fmla="*/ 14 h 50"/>
                <a:gd name="T2" fmla="*/ 11 w 37"/>
                <a:gd name="T3" fmla="*/ 10 h 50"/>
                <a:gd name="T4" fmla="*/ 37 w 37"/>
                <a:gd name="T5" fmla="*/ 42 h 50"/>
                <a:gd name="T6" fmla="*/ 33 w 37"/>
                <a:gd name="T7" fmla="*/ 14 h 50"/>
              </a:gdLst>
              <a:ahLst/>
              <a:cxnLst>
                <a:cxn ang="0">
                  <a:pos x="T0" y="T1"/>
                </a:cxn>
                <a:cxn ang="0">
                  <a:pos x="T2" y="T3"/>
                </a:cxn>
                <a:cxn ang="0">
                  <a:pos x="T4" y="T5"/>
                </a:cxn>
                <a:cxn ang="0">
                  <a:pos x="T6" y="T7"/>
                </a:cxn>
              </a:cxnLst>
              <a:rect l="0" t="0" r="r" b="b"/>
              <a:pathLst>
                <a:path w="37" h="50">
                  <a:moveTo>
                    <a:pt x="33" y="14"/>
                  </a:moveTo>
                  <a:cubicBezTo>
                    <a:pt x="33" y="14"/>
                    <a:pt x="21" y="0"/>
                    <a:pt x="11" y="10"/>
                  </a:cubicBezTo>
                  <a:cubicBezTo>
                    <a:pt x="0" y="20"/>
                    <a:pt x="17" y="50"/>
                    <a:pt x="37" y="42"/>
                  </a:cubicBezTo>
                  <a:lnTo>
                    <a:pt x="33" y="14"/>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íṡļidé">
              <a:extLst>
                <a:ext uri="{FF2B5EF4-FFF2-40B4-BE49-F238E27FC236}">
                  <a16:creationId xmlns:a16="http://schemas.microsoft.com/office/drawing/2014/main" id="{F42172E2-4B73-41C6-B340-D4E5C039B0B3}"/>
                </a:ext>
              </a:extLst>
            </p:cNvPr>
            <p:cNvSpPr/>
            <p:nvPr/>
          </p:nvSpPr>
          <p:spPr bwMode="auto">
            <a:xfrm>
              <a:off x="8572501" y="2968626"/>
              <a:ext cx="115888" cy="127000"/>
            </a:xfrm>
            <a:custGeom>
              <a:avLst/>
              <a:gdLst>
                <a:gd name="T0" fmla="*/ 26 w 28"/>
                <a:gd name="T1" fmla="*/ 13 h 31"/>
                <a:gd name="T2" fmla="*/ 28 w 28"/>
                <a:gd name="T3" fmla="*/ 27 h 31"/>
                <a:gd name="T4" fmla="*/ 8 w 28"/>
                <a:gd name="T5" fmla="*/ 3 h 31"/>
                <a:gd name="T6" fmla="*/ 26 w 28"/>
                <a:gd name="T7" fmla="*/ 13 h 31"/>
              </a:gdLst>
              <a:ahLst/>
              <a:cxnLst>
                <a:cxn ang="0">
                  <a:pos x="T0" y="T1"/>
                </a:cxn>
                <a:cxn ang="0">
                  <a:pos x="T2" y="T3"/>
                </a:cxn>
                <a:cxn ang="0">
                  <a:pos x="T4" y="T5"/>
                </a:cxn>
                <a:cxn ang="0">
                  <a:pos x="T6" y="T7"/>
                </a:cxn>
              </a:cxnLst>
              <a:rect l="0" t="0" r="r" b="b"/>
              <a:pathLst>
                <a:path w="28" h="31">
                  <a:moveTo>
                    <a:pt x="26" y="13"/>
                  </a:moveTo>
                  <a:cubicBezTo>
                    <a:pt x="28" y="27"/>
                    <a:pt x="28" y="27"/>
                    <a:pt x="28" y="27"/>
                  </a:cubicBezTo>
                  <a:cubicBezTo>
                    <a:pt x="11" y="31"/>
                    <a:pt x="0" y="6"/>
                    <a:pt x="8" y="3"/>
                  </a:cubicBezTo>
                  <a:cubicBezTo>
                    <a:pt x="14" y="0"/>
                    <a:pt x="23" y="8"/>
                    <a:pt x="26" y="13"/>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íṥļîḓê">
              <a:extLst>
                <a:ext uri="{FF2B5EF4-FFF2-40B4-BE49-F238E27FC236}">
                  <a16:creationId xmlns:a16="http://schemas.microsoft.com/office/drawing/2014/main" id="{C2D8CA20-E1A6-4A50-874D-44148EA51CE4}"/>
                </a:ext>
              </a:extLst>
            </p:cNvPr>
            <p:cNvSpPr/>
            <p:nvPr/>
          </p:nvSpPr>
          <p:spPr bwMode="auto">
            <a:xfrm>
              <a:off x="8593139" y="2971801"/>
              <a:ext cx="87313" cy="49213"/>
            </a:xfrm>
            <a:custGeom>
              <a:avLst/>
              <a:gdLst>
                <a:gd name="T0" fmla="*/ 0 w 21"/>
                <a:gd name="T1" fmla="*/ 7 h 12"/>
                <a:gd name="T2" fmla="*/ 0 w 21"/>
                <a:gd name="T3" fmla="*/ 7 h 12"/>
                <a:gd name="T4" fmla="*/ 1 w 21"/>
                <a:gd name="T5" fmla="*/ 6 h 12"/>
                <a:gd name="T6" fmla="*/ 2 w 21"/>
                <a:gd name="T7" fmla="*/ 3 h 12"/>
                <a:gd name="T8" fmla="*/ 3 w 21"/>
                <a:gd name="T9" fmla="*/ 3 h 12"/>
                <a:gd name="T10" fmla="*/ 3 w 21"/>
                <a:gd name="T11" fmla="*/ 3 h 12"/>
                <a:gd name="T12" fmla="*/ 3 w 21"/>
                <a:gd name="T13" fmla="*/ 3 h 12"/>
                <a:gd name="T14" fmla="*/ 3 w 21"/>
                <a:gd name="T15" fmla="*/ 3 h 12"/>
                <a:gd name="T16" fmla="*/ 3 w 21"/>
                <a:gd name="T17" fmla="*/ 3 h 12"/>
                <a:gd name="T18" fmla="*/ 3 w 21"/>
                <a:gd name="T19" fmla="*/ 3 h 12"/>
                <a:gd name="T20" fmla="*/ 3 w 21"/>
                <a:gd name="T21" fmla="*/ 3 h 12"/>
                <a:gd name="T22" fmla="*/ 3 w 21"/>
                <a:gd name="T23" fmla="*/ 2 h 12"/>
                <a:gd name="T24" fmla="*/ 4 w 21"/>
                <a:gd name="T25" fmla="*/ 2 h 12"/>
                <a:gd name="T26" fmla="*/ 4 w 21"/>
                <a:gd name="T27" fmla="*/ 2 h 12"/>
                <a:gd name="T28" fmla="*/ 5 w 21"/>
                <a:gd name="T29" fmla="*/ 2 h 12"/>
                <a:gd name="T30" fmla="*/ 5 w 21"/>
                <a:gd name="T31" fmla="*/ 2 h 12"/>
                <a:gd name="T32" fmla="*/ 6 w 21"/>
                <a:gd name="T33" fmla="*/ 2 h 12"/>
                <a:gd name="T34" fmla="*/ 10 w 21"/>
                <a:gd name="T35" fmla="*/ 3 h 12"/>
                <a:gd name="T36" fmla="*/ 12 w 21"/>
                <a:gd name="T37" fmla="*/ 5 h 12"/>
                <a:gd name="T38" fmla="*/ 14 w 21"/>
                <a:gd name="T39" fmla="*/ 6 h 12"/>
                <a:gd name="T40" fmla="*/ 18 w 21"/>
                <a:gd name="T41" fmla="*/ 9 h 12"/>
                <a:gd name="T42" fmla="*/ 21 w 21"/>
                <a:gd name="T43" fmla="*/ 12 h 12"/>
                <a:gd name="T44" fmla="*/ 21 w 21"/>
                <a:gd name="T45" fmla="*/ 11 h 12"/>
                <a:gd name="T46" fmla="*/ 19 w 21"/>
                <a:gd name="T47" fmla="*/ 8 h 12"/>
                <a:gd name="T48" fmla="*/ 18 w 21"/>
                <a:gd name="T49" fmla="*/ 6 h 12"/>
                <a:gd name="T50" fmla="*/ 16 w 21"/>
                <a:gd name="T51" fmla="*/ 4 h 12"/>
                <a:gd name="T52" fmla="*/ 11 w 21"/>
                <a:gd name="T53" fmla="*/ 1 h 12"/>
                <a:gd name="T54" fmla="*/ 9 w 21"/>
                <a:gd name="T55" fmla="*/ 0 h 12"/>
                <a:gd name="T56" fmla="*/ 6 w 21"/>
                <a:gd name="T57" fmla="*/ 0 h 12"/>
                <a:gd name="T58" fmla="*/ 5 w 21"/>
                <a:gd name="T59" fmla="*/ 0 h 12"/>
                <a:gd name="T60" fmla="*/ 4 w 21"/>
                <a:gd name="T61" fmla="*/ 0 h 12"/>
                <a:gd name="T62" fmla="*/ 4 w 21"/>
                <a:gd name="T63" fmla="*/ 0 h 12"/>
                <a:gd name="T64" fmla="*/ 3 w 21"/>
                <a:gd name="T65" fmla="*/ 1 h 12"/>
                <a:gd name="T66" fmla="*/ 3 w 21"/>
                <a:gd name="T67" fmla="*/ 1 h 12"/>
                <a:gd name="T68" fmla="*/ 3 w 21"/>
                <a:gd name="T69" fmla="*/ 1 h 12"/>
                <a:gd name="T70" fmla="*/ 2 w 21"/>
                <a:gd name="T71" fmla="*/ 1 h 12"/>
                <a:gd name="T72" fmla="*/ 2 w 21"/>
                <a:gd name="T73" fmla="*/ 1 h 12"/>
                <a:gd name="T74" fmla="*/ 1 w 21"/>
                <a:gd name="T75" fmla="*/ 2 h 12"/>
                <a:gd name="T76" fmla="*/ 0 w 21"/>
                <a:gd name="T77" fmla="*/ 4 h 12"/>
                <a:gd name="T78" fmla="*/ 0 w 21"/>
                <a:gd name="T79" fmla="*/ 6 h 12"/>
                <a:gd name="T80" fmla="*/ 0 w 21"/>
                <a:gd name="T81" fmla="*/ 7 h 12"/>
                <a:gd name="T82" fmla="*/ 0 w 21"/>
                <a:gd name="T8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2">
                  <a:moveTo>
                    <a:pt x="0" y="7"/>
                  </a:moveTo>
                  <a:cubicBezTo>
                    <a:pt x="0" y="7"/>
                    <a:pt x="0" y="7"/>
                    <a:pt x="0" y="7"/>
                  </a:cubicBezTo>
                  <a:cubicBezTo>
                    <a:pt x="0" y="6"/>
                    <a:pt x="1" y="6"/>
                    <a:pt x="1" y="6"/>
                  </a:cubicBezTo>
                  <a:cubicBezTo>
                    <a:pt x="1" y="5"/>
                    <a:pt x="1" y="4"/>
                    <a:pt x="2" y="3"/>
                  </a:cubicBezTo>
                  <a:cubicBezTo>
                    <a:pt x="2"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2"/>
                    <a:pt x="3" y="2"/>
                    <a:pt x="3" y="2"/>
                  </a:cubicBezTo>
                  <a:cubicBezTo>
                    <a:pt x="4" y="2"/>
                    <a:pt x="4" y="2"/>
                    <a:pt x="4" y="2"/>
                  </a:cubicBezTo>
                  <a:cubicBezTo>
                    <a:pt x="4" y="2"/>
                    <a:pt x="4" y="2"/>
                    <a:pt x="4" y="2"/>
                  </a:cubicBezTo>
                  <a:cubicBezTo>
                    <a:pt x="4" y="2"/>
                    <a:pt x="5" y="2"/>
                    <a:pt x="5" y="2"/>
                  </a:cubicBezTo>
                  <a:cubicBezTo>
                    <a:pt x="5" y="2"/>
                    <a:pt x="5" y="2"/>
                    <a:pt x="5" y="2"/>
                  </a:cubicBezTo>
                  <a:cubicBezTo>
                    <a:pt x="5" y="2"/>
                    <a:pt x="6" y="2"/>
                    <a:pt x="6" y="2"/>
                  </a:cubicBezTo>
                  <a:cubicBezTo>
                    <a:pt x="7" y="2"/>
                    <a:pt x="9" y="3"/>
                    <a:pt x="10" y="3"/>
                  </a:cubicBezTo>
                  <a:cubicBezTo>
                    <a:pt x="11" y="4"/>
                    <a:pt x="12" y="4"/>
                    <a:pt x="12" y="5"/>
                  </a:cubicBezTo>
                  <a:cubicBezTo>
                    <a:pt x="13" y="5"/>
                    <a:pt x="14" y="6"/>
                    <a:pt x="14" y="6"/>
                  </a:cubicBezTo>
                  <a:cubicBezTo>
                    <a:pt x="16" y="7"/>
                    <a:pt x="17" y="8"/>
                    <a:pt x="18" y="9"/>
                  </a:cubicBezTo>
                  <a:cubicBezTo>
                    <a:pt x="20" y="11"/>
                    <a:pt x="21" y="12"/>
                    <a:pt x="21" y="12"/>
                  </a:cubicBezTo>
                  <a:cubicBezTo>
                    <a:pt x="21" y="12"/>
                    <a:pt x="21" y="11"/>
                    <a:pt x="21" y="11"/>
                  </a:cubicBezTo>
                  <a:cubicBezTo>
                    <a:pt x="20" y="10"/>
                    <a:pt x="20" y="9"/>
                    <a:pt x="19" y="8"/>
                  </a:cubicBezTo>
                  <a:cubicBezTo>
                    <a:pt x="19" y="7"/>
                    <a:pt x="18" y="7"/>
                    <a:pt x="18" y="6"/>
                  </a:cubicBezTo>
                  <a:cubicBezTo>
                    <a:pt x="17" y="6"/>
                    <a:pt x="17" y="5"/>
                    <a:pt x="16" y="4"/>
                  </a:cubicBezTo>
                  <a:cubicBezTo>
                    <a:pt x="15" y="3"/>
                    <a:pt x="13" y="2"/>
                    <a:pt x="11" y="1"/>
                  </a:cubicBezTo>
                  <a:cubicBezTo>
                    <a:pt x="10" y="1"/>
                    <a:pt x="10" y="1"/>
                    <a:pt x="9" y="0"/>
                  </a:cubicBezTo>
                  <a:cubicBezTo>
                    <a:pt x="8" y="0"/>
                    <a:pt x="7" y="0"/>
                    <a:pt x="6" y="0"/>
                  </a:cubicBezTo>
                  <a:cubicBezTo>
                    <a:pt x="5" y="0"/>
                    <a:pt x="5" y="0"/>
                    <a:pt x="5" y="0"/>
                  </a:cubicBezTo>
                  <a:cubicBezTo>
                    <a:pt x="5" y="0"/>
                    <a:pt x="5" y="0"/>
                    <a:pt x="4" y="0"/>
                  </a:cubicBezTo>
                  <a:cubicBezTo>
                    <a:pt x="4" y="0"/>
                    <a:pt x="4" y="0"/>
                    <a:pt x="4" y="0"/>
                  </a:cubicBezTo>
                  <a:cubicBezTo>
                    <a:pt x="3" y="1"/>
                    <a:pt x="3" y="1"/>
                    <a:pt x="3" y="1"/>
                  </a:cubicBezTo>
                  <a:cubicBezTo>
                    <a:pt x="3" y="1"/>
                    <a:pt x="3" y="1"/>
                    <a:pt x="3" y="1"/>
                  </a:cubicBezTo>
                  <a:cubicBezTo>
                    <a:pt x="3" y="1"/>
                    <a:pt x="3" y="1"/>
                    <a:pt x="3" y="1"/>
                  </a:cubicBezTo>
                  <a:cubicBezTo>
                    <a:pt x="2" y="1"/>
                    <a:pt x="2" y="1"/>
                    <a:pt x="2" y="1"/>
                  </a:cubicBezTo>
                  <a:cubicBezTo>
                    <a:pt x="2" y="1"/>
                    <a:pt x="2" y="1"/>
                    <a:pt x="2" y="1"/>
                  </a:cubicBezTo>
                  <a:cubicBezTo>
                    <a:pt x="2" y="2"/>
                    <a:pt x="1" y="2"/>
                    <a:pt x="1" y="2"/>
                  </a:cubicBezTo>
                  <a:cubicBezTo>
                    <a:pt x="1" y="3"/>
                    <a:pt x="0" y="4"/>
                    <a:pt x="0" y="4"/>
                  </a:cubicBezTo>
                  <a:cubicBezTo>
                    <a:pt x="0" y="5"/>
                    <a:pt x="0" y="5"/>
                    <a:pt x="0" y="6"/>
                  </a:cubicBezTo>
                  <a:cubicBezTo>
                    <a:pt x="0" y="6"/>
                    <a:pt x="0" y="6"/>
                    <a:pt x="0" y="7"/>
                  </a:cubicBezTo>
                  <a:cubicBezTo>
                    <a:pt x="0" y="7"/>
                    <a:pt x="0" y="7"/>
                    <a:pt x="0" y="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íṥḻiḍé">
              <a:extLst>
                <a:ext uri="{FF2B5EF4-FFF2-40B4-BE49-F238E27FC236}">
                  <a16:creationId xmlns:a16="http://schemas.microsoft.com/office/drawing/2014/main" id="{CE765DB2-EB98-45BC-8110-007AECAD41F4}"/>
                </a:ext>
              </a:extLst>
            </p:cNvPr>
            <p:cNvSpPr/>
            <p:nvPr/>
          </p:nvSpPr>
          <p:spPr bwMode="auto">
            <a:xfrm>
              <a:off x="8837614" y="3157538"/>
              <a:ext cx="131763" cy="228600"/>
            </a:xfrm>
            <a:custGeom>
              <a:avLst/>
              <a:gdLst>
                <a:gd name="T0" fmla="*/ 29 w 32"/>
                <a:gd name="T1" fmla="*/ 0 h 55"/>
                <a:gd name="T2" fmla="*/ 0 w 32"/>
                <a:gd name="T3" fmla="*/ 1 h 55"/>
                <a:gd name="T4" fmla="*/ 1 w 32"/>
                <a:gd name="T5" fmla="*/ 46 h 55"/>
                <a:gd name="T6" fmla="*/ 16 w 32"/>
                <a:gd name="T7" fmla="*/ 55 h 55"/>
                <a:gd name="T8" fmla="*/ 32 w 32"/>
                <a:gd name="T9" fmla="*/ 45 h 55"/>
                <a:gd name="T10" fmla="*/ 29 w 32"/>
                <a:gd name="T11" fmla="*/ 0 h 55"/>
              </a:gdLst>
              <a:ahLst/>
              <a:cxnLst>
                <a:cxn ang="0">
                  <a:pos x="T0" y="T1"/>
                </a:cxn>
                <a:cxn ang="0">
                  <a:pos x="T2" y="T3"/>
                </a:cxn>
                <a:cxn ang="0">
                  <a:pos x="T4" y="T5"/>
                </a:cxn>
                <a:cxn ang="0">
                  <a:pos x="T6" y="T7"/>
                </a:cxn>
                <a:cxn ang="0">
                  <a:pos x="T8" y="T9"/>
                </a:cxn>
                <a:cxn ang="0">
                  <a:pos x="T10" y="T11"/>
                </a:cxn>
              </a:cxnLst>
              <a:rect l="0" t="0" r="r" b="b"/>
              <a:pathLst>
                <a:path w="32" h="55">
                  <a:moveTo>
                    <a:pt x="29" y="0"/>
                  </a:moveTo>
                  <a:cubicBezTo>
                    <a:pt x="0" y="1"/>
                    <a:pt x="0" y="1"/>
                    <a:pt x="0" y="1"/>
                  </a:cubicBezTo>
                  <a:cubicBezTo>
                    <a:pt x="0" y="1"/>
                    <a:pt x="1" y="46"/>
                    <a:pt x="1" y="46"/>
                  </a:cubicBezTo>
                  <a:cubicBezTo>
                    <a:pt x="1" y="46"/>
                    <a:pt x="3" y="55"/>
                    <a:pt x="16" y="55"/>
                  </a:cubicBezTo>
                  <a:cubicBezTo>
                    <a:pt x="29" y="55"/>
                    <a:pt x="32" y="45"/>
                    <a:pt x="32" y="45"/>
                  </a:cubicBezTo>
                  <a:cubicBezTo>
                    <a:pt x="32" y="45"/>
                    <a:pt x="29" y="0"/>
                    <a:pt x="29" y="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íśḷíḋè">
              <a:extLst>
                <a:ext uri="{FF2B5EF4-FFF2-40B4-BE49-F238E27FC236}">
                  <a16:creationId xmlns:a16="http://schemas.microsoft.com/office/drawing/2014/main" id="{744323A6-AFA6-463D-A113-C061A1D002CE}"/>
                </a:ext>
              </a:extLst>
            </p:cNvPr>
            <p:cNvSpPr/>
            <p:nvPr/>
          </p:nvSpPr>
          <p:spPr bwMode="auto">
            <a:xfrm>
              <a:off x="8837614" y="3224213"/>
              <a:ext cx="128588" cy="115888"/>
            </a:xfrm>
            <a:custGeom>
              <a:avLst/>
              <a:gdLst>
                <a:gd name="T0" fmla="*/ 30 w 31"/>
                <a:gd name="T1" fmla="*/ 0 h 28"/>
                <a:gd name="T2" fmla="*/ 1 w 31"/>
                <a:gd name="T3" fmla="*/ 2 h 28"/>
                <a:gd name="T4" fmla="*/ 0 w 31"/>
                <a:gd name="T5" fmla="*/ 19 h 28"/>
                <a:gd name="T6" fmla="*/ 16 w 31"/>
                <a:gd name="T7" fmla="*/ 28 h 28"/>
                <a:gd name="T8" fmla="*/ 31 w 31"/>
                <a:gd name="T9" fmla="*/ 18 h 28"/>
                <a:gd name="T10" fmla="*/ 30 w 31"/>
                <a:gd name="T11" fmla="*/ 0 h 28"/>
              </a:gdLst>
              <a:ahLst/>
              <a:cxnLst>
                <a:cxn ang="0">
                  <a:pos x="T0" y="T1"/>
                </a:cxn>
                <a:cxn ang="0">
                  <a:pos x="T2" y="T3"/>
                </a:cxn>
                <a:cxn ang="0">
                  <a:pos x="T4" y="T5"/>
                </a:cxn>
                <a:cxn ang="0">
                  <a:pos x="T6" y="T7"/>
                </a:cxn>
                <a:cxn ang="0">
                  <a:pos x="T8" y="T9"/>
                </a:cxn>
                <a:cxn ang="0">
                  <a:pos x="T10" y="T11"/>
                </a:cxn>
              </a:cxnLst>
              <a:rect l="0" t="0" r="r" b="b"/>
              <a:pathLst>
                <a:path w="31" h="28">
                  <a:moveTo>
                    <a:pt x="30" y="0"/>
                  </a:moveTo>
                  <a:cubicBezTo>
                    <a:pt x="1" y="2"/>
                    <a:pt x="1" y="2"/>
                    <a:pt x="1" y="2"/>
                  </a:cubicBezTo>
                  <a:cubicBezTo>
                    <a:pt x="1" y="2"/>
                    <a:pt x="1" y="19"/>
                    <a:pt x="0" y="19"/>
                  </a:cubicBezTo>
                  <a:cubicBezTo>
                    <a:pt x="0" y="19"/>
                    <a:pt x="3" y="28"/>
                    <a:pt x="16" y="28"/>
                  </a:cubicBezTo>
                  <a:cubicBezTo>
                    <a:pt x="29" y="27"/>
                    <a:pt x="31" y="18"/>
                    <a:pt x="31" y="18"/>
                  </a:cubicBezTo>
                  <a:cubicBezTo>
                    <a:pt x="31" y="18"/>
                    <a:pt x="30" y="0"/>
                    <a:pt x="30"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ísḷíḑè">
              <a:extLst>
                <a:ext uri="{FF2B5EF4-FFF2-40B4-BE49-F238E27FC236}">
                  <a16:creationId xmlns:a16="http://schemas.microsoft.com/office/drawing/2014/main" id="{5207F5F3-DCEB-4AED-A466-3FAF11D0FBB6}"/>
                </a:ext>
              </a:extLst>
            </p:cNvPr>
            <p:cNvSpPr/>
            <p:nvPr/>
          </p:nvSpPr>
          <p:spPr bwMode="auto">
            <a:xfrm>
              <a:off x="8837614" y="3190876"/>
              <a:ext cx="128588" cy="61913"/>
            </a:xfrm>
            <a:custGeom>
              <a:avLst/>
              <a:gdLst>
                <a:gd name="T0" fmla="*/ 30 w 31"/>
                <a:gd name="T1" fmla="*/ 0 h 15"/>
                <a:gd name="T2" fmla="*/ 1 w 31"/>
                <a:gd name="T3" fmla="*/ 1 h 15"/>
                <a:gd name="T4" fmla="*/ 0 w 31"/>
                <a:gd name="T5" fmla="*/ 12 h 15"/>
                <a:gd name="T6" fmla="*/ 10 w 31"/>
                <a:gd name="T7" fmla="*/ 14 h 15"/>
                <a:gd name="T8" fmla="*/ 31 w 31"/>
                <a:gd name="T9" fmla="*/ 11 h 15"/>
                <a:gd name="T10" fmla="*/ 30 w 31"/>
                <a:gd name="T11" fmla="*/ 0 h 15"/>
              </a:gdLst>
              <a:ahLst/>
              <a:cxnLst>
                <a:cxn ang="0">
                  <a:pos x="T0" y="T1"/>
                </a:cxn>
                <a:cxn ang="0">
                  <a:pos x="T2" y="T3"/>
                </a:cxn>
                <a:cxn ang="0">
                  <a:pos x="T4" y="T5"/>
                </a:cxn>
                <a:cxn ang="0">
                  <a:pos x="T6" y="T7"/>
                </a:cxn>
                <a:cxn ang="0">
                  <a:pos x="T8" y="T9"/>
                </a:cxn>
                <a:cxn ang="0">
                  <a:pos x="T10" y="T11"/>
                </a:cxn>
              </a:cxnLst>
              <a:rect l="0" t="0" r="r" b="b"/>
              <a:pathLst>
                <a:path w="31" h="15">
                  <a:moveTo>
                    <a:pt x="30" y="0"/>
                  </a:moveTo>
                  <a:cubicBezTo>
                    <a:pt x="1" y="1"/>
                    <a:pt x="1" y="1"/>
                    <a:pt x="1" y="1"/>
                  </a:cubicBezTo>
                  <a:cubicBezTo>
                    <a:pt x="1" y="1"/>
                    <a:pt x="0" y="7"/>
                    <a:pt x="0" y="12"/>
                  </a:cubicBezTo>
                  <a:cubicBezTo>
                    <a:pt x="0" y="13"/>
                    <a:pt x="9" y="14"/>
                    <a:pt x="10" y="14"/>
                  </a:cubicBezTo>
                  <a:cubicBezTo>
                    <a:pt x="17" y="15"/>
                    <a:pt x="24" y="13"/>
                    <a:pt x="31" y="11"/>
                  </a:cubicBezTo>
                  <a:cubicBezTo>
                    <a:pt x="30" y="6"/>
                    <a:pt x="30" y="0"/>
                    <a:pt x="30"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iş1îḍè">
              <a:extLst>
                <a:ext uri="{FF2B5EF4-FFF2-40B4-BE49-F238E27FC236}">
                  <a16:creationId xmlns:a16="http://schemas.microsoft.com/office/drawing/2014/main" id="{C894BD2C-5519-46BD-8595-CB9721FDF090}"/>
                </a:ext>
              </a:extLst>
            </p:cNvPr>
            <p:cNvSpPr/>
            <p:nvPr/>
          </p:nvSpPr>
          <p:spPr bwMode="auto">
            <a:xfrm>
              <a:off x="8593139" y="2641601"/>
              <a:ext cx="592138" cy="554038"/>
            </a:xfrm>
            <a:custGeom>
              <a:avLst/>
              <a:gdLst>
                <a:gd name="T0" fmla="*/ 141 w 143"/>
                <a:gd name="T1" fmla="*/ 64 h 134"/>
                <a:gd name="T2" fmla="*/ 74 w 143"/>
                <a:gd name="T3" fmla="*/ 133 h 134"/>
                <a:gd name="T4" fmla="*/ 1 w 143"/>
                <a:gd name="T5" fmla="*/ 70 h 134"/>
                <a:gd name="T6" fmla="*/ 69 w 143"/>
                <a:gd name="T7" fmla="*/ 2 h 134"/>
                <a:gd name="T8" fmla="*/ 141 w 143"/>
                <a:gd name="T9" fmla="*/ 64 h 134"/>
              </a:gdLst>
              <a:ahLst/>
              <a:cxnLst>
                <a:cxn ang="0">
                  <a:pos x="T0" y="T1"/>
                </a:cxn>
                <a:cxn ang="0">
                  <a:pos x="T2" y="T3"/>
                </a:cxn>
                <a:cxn ang="0">
                  <a:pos x="T4" y="T5"/>
                </a:cxn>
                <a:cxn ang="0">
                  <a:pos x="T6" y="T7"/>
                </a:cxn>
                <a:cxn ang="0">
                  <a:pos x="T8" y="T9"/>
                </a:cxn>
              </a:cxnLst>
              <a:rect l="0" t="0" r="r" b="b"/>
              <a:pathLst>
                <a:path w="143" h="134">
                  <a:moveTo>
                    <a:pt x="141" y="64"/>
                  </a:moveTo>
                  <a:cubicBezTo>
                    <a:pt x="143" y="101"/>
                    <a:pt x="113" y="131"/>
                    <a:pt x="74" y="133"/>
                  </a:cubicBezTo>
                  <a:cubicBezTo>
                    <a:pt x="35" y="134"/>
                    <a:pt x="3" y="106"/>
                    <a:pt x="1" y="70"/>
                  </a:cubicBezTo>
                  <a:cubicBezTo>
                    <a:pt x="0" y="34"/>
                    <a:pt x="30" y="3"/>
                    <a:pt x="69" y="2"/>
                  </a:cubicBezTo>
                  <a:cubicBezTo>
                    <a:pt x="107" y="0"/>
                    <a:pt x="140" y="28"/>
                    <a:pt x="141" y="64"/>
                  </a:cubicBezTo>
                  <a:close/>
                </a:path>
              </a:pathLst>
            </a:custGeom>
            <a:solidFill>
              <a:srgbClr val="A8700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ïSliḋê">
              <a:extLst>
                <a:ext uri="{FF2B5EF4-FFF2-40B4-BE49-F238E27FC236}">
                  <a16:creationId xmlns:a16="http://schemas.microsoft.com/office/drawing/2014/main" id="{776DC04B-5201-4C9E-8C09-3192F85160CD}"/>
                </a:ext>
              </a:extLst>
            </p:cNvPr>
            <p:cNvSpPr/>
            <p:nvPr/>
          </p:nvSpPr>
          <p:spPr bwMode="auto">
            <a:xfrm>
              <a:off x="8639176" y="2698751"/>
              <a:ext cx="512763" cy="558800"/>
            </a:xfrm>
            <a:custGeom>
              <a:avLst/>
              <a:gdLst>
                <a:gd name="T0" fmla="*/ 123 w 124"/>
                <a:gd name="T1" fmla="*/ 50 h 135"/>
                <a:gd name="T2" fmla="*/ 92 w 124"/>
                <a:gd name="T3" fmla="*/ 4 h 135"/>
                <a:gd name="T4" fmla="*/ 59 w 124"/>
                <a:gd name="T5" fmla="*/ 0 h 135"/>
                <a:gd name="T6" fmla="*/ 28 w 124"/>
                <a:gd name="T7" fmla="*/ 7 h 135"/>
                <a:gd name="T8" fmla="*/ 12 w 124"/>
                <a:gd name="T9" fmla="*/ 42 h 135"/>
                <a:gd name="T10" fmla="*/ 0 w 124"/>
                <a:gd name="T11" fmla="*/ 55 h 135"/>
                <a:gd name="T12" fmla="*/ 0 w 124"/>
                <a:gd name="T13" fmla="*/ 67 h 135"/>
                <a:gd name="T14" fmla="*/ 6 w 124"/>
                <a:gd name="T15" fmla="*/ 95 h 135"/>
                <a:gd name="T16" fmla="*/ 26 w 124"/>
                <a:gd name="T17" fmla="*/ 122 h 135"/>
                <a:gd name="T18" fmla="*/ 44 w 124"/>
                <a:gd name="T19" fmla="*/ 131 h 135"/>
                <a:gd name="T20" fmla="*/ 75 w 124"/>
                <a:gd name="T21" fmla="*/ 132 h 135"/>
                <a:gd name="T22" fmla="*/ 95 w 124"/>
                <a:gd name="T23" fmla="*/ 124 h 135"/>
                <a:gd name="T24" fmla="*/ 118 w 124"/>
                <a:gd name="T25" fmla="*/ 97 h 135"/>
                <a:gd name="T26" fmla="*/ 124 w 124"/>
                <a:gd name="T27" fmla="*/ 67 h 135"/>
                <a:gd name="T28" fmla="*/ 123 w 124"/>
                <a:gd name="T29" fmla="*/ 50 h 135"/>
                <a:gd name="T30" fmla="*/ 123 w 124"/>
                <a:gd name="T31" fmla="*/ 5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35">
                  <a:moveTo>
                    <a:pt x="123" y="50"/>
                  </a:moveTo>
                  <a:cubicBezTo>
                    <a:pt x="121" y="30"/>
                    <a:pt x="112" y="11"/>
                    <a:pt x="92" y="4"/>
                  </a:cubicBezTo>
                  <a:cubicBezTo>
                    <a:pt x="81" y="1"/>
                    <a:pt x="70" y="0"/>
                    <a:pt x="59" y="0"/>
                  </a:cubicBezTo>
                  <a:cubicBezTo>
                    <a:pt x="49" y="1"/>
                    <a:pt x="37" y="2"/>
                    <a:pt x="28" y="7"/>
                  </a:cubicBezTo>
                  <a:cubicBezTo>
                    <a:pt x="10" y="14"/>
                    <a:pt x="13" y="23"/>
                    <a:pt x="12" y="42"/>
                  </a:cubicBezTo>
                  <a:cubicBezTo>
                    <a:pt x="12" y="44"/>
                    <a:pt x="0" y="53"/>
                    <a:pt x="0" y="55"/>
                  </a:cubicBezTo>
                  <a:cubicBezTo>
                    <a:pt x="0" y="59"/>
                    <a:pt x="0" y="63"/>
                    <a:pt x="0" y="67"/>
                  </a:cubicBezTo>
                  <a:cubicBezTo>
                    <a:pt x="1" y="77"/>
                    <a:pt x="3" y="86"/>
                    <a:pt x="6" y="95"/>
                  </a:cubicBezTo>
                  <a:cubicBezTo>
                    <a:pt x="10" y="105"/>
                    <a:pt x="17" y="115"/>
                    <a:pt x="26" y="122"/>
                  </a:cubicBezTo>
                  <a:cubicBezTo>
                    <a:pt x="31" y="126"/>
                    <a:pt x="37" y="129"/>
                    <a:pt x="44" y="131"/>
                  </a:cubicBezTo>
                  <a:cubicBezTo>
                    <a:pt x="54" y="134"/>
                    <a:pt x="64" y="135"/>
                    <a:pt x="75" y="132"/>
                  </a:cubicBezTo>
                  <a:cubicBezTo>
                    <a:pt x="82" y="131"/>
                    <a:pt x="89" y="128"/>
                    <a:pt x="95" y="124"/>
                  </a:cubicBezTo>
                  <a:cubicBezTo>
                    <a:pt x="105" y="118"/>
                    <a:pt x="113" y="108"/>
                    <a:pt x="118" y="97"/>
                  </a:cubicBezTo>
                  <a:cubicBezTo>
                    <a:pt x="121" y="87"/>
                    <a:pt x="123" y="77"/>
                    <a:pt x="124" y="67"/>
                  </a:cubicBezTo>
                  <a:cubicBezTo>
                    <a:pt x="124" y="61"/>
                    <a:pt x="124" y="56"/>
                    <a:pt x="123" y="50"/>
                  </a:cubicBezTo>
                  <a:cubicBezTo>
                    <a:pt x="123" y="50"/>
                    <a:pt x="123" y="50"/>
                    <a:pt x="123" y="5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ïṩľiďè">
              <a:extLst>
                <a:ext uri="{FF2B5EF4-FFF2-40B4-BE49-F238E27FC236}">
                  <a16:creationId xmlns:a16="http://schemas.microsoft.com/office/drawing/2014/main" id="{483A813B-5216-481D-97B6-095661E14982}"/>
                </a:ext>
              </a:extLst>
            </p:cNvPr>
            <p:cNvSpPr/>
            <p:nvPr/>
          </p:nvSpPr>
          <p:spPr bwMode="auto">
            <a:xfrm>
              <a:off x="8956676" y="2943226"/>
              <a:ext cx="79375" cy="87313"/>
            </a:xfrm>
            <a:custGeom>
              <a:avLst/>
              <a:gdLst>
                <a:gd name="T0" fmla="*/ 0 w 19"/>
                <a:gd name="T1" fmla="*/ 11 h 21"/>
                <a:gd name="T2" fmla="*/ 10 w 19"/>
                <a:gd name="T3" fmla="*/ 21 h 21"/>
                <a:gd name="T4" fmla="*/ 19 w 19"/>
                <a:gd name="T5" fmla="*/ 11 h 21"/>
                <a:gd name="T6" fmla="*/ 10 w 19"/>
                <a:gd name="T7" fmla="*/ 0 h 21"/>
                <a:gd name="T8" fmla="*/ 0 w 19"/>
                <a:gd name="T9" fmla="*/ 11 h 21"/>
              </a:gdLst>
              <a:ahLst/>
              <a:cxnLst>
                <a:cxn ang="0">
                  <a:pos x="T0" y="T1"/>
                </a:cxn>
                <a:cxn ang="0">
                  <a:pos x="T2" y="T3"/>
                </a:cxn>
                <a:cxn ang="0">
                  <a:pos x="T4" y="T5"/>
                </a:cxn>
                <a:cxn ang="0">
                  <a:pos x="T6" y="T7"/>
                </a:cxn>
                <a:cxn ang="0">
                  <a:pos x="T8" y="T9"/>
                </a:cxn>
              </a:cxnLst>
              <a:rect l="0" t="0" r="r" b="b"/>
              <a:pathLst>
                <a:path w="19" h="21">
                  <a:moveTo>
                    <a:pt x="0" y="11"/>
                  </a:moveTo>
                  <a:cubicBezTo>
                    <a:pt x="0" y="17"/>
                    <a:pt x="4" y="21"/>
                    <a:pt x="10" y="21"/>
                  </a:cubicBezTo>
                  <a:cubicBezTo>
                    <a:pt x="15" y="21"/>
                    <a:pt x="19" y="17"/>
                    <a:pt x="19" y="11"/>
                  </a:cubicBezTo>
                  <a:cubicBezTo>
                    <a:pt x="19" y="5"/>
                    <a:pt x="15" y="0"/>
                    <a:pt x="10" y="0"/>
                  </a:cubicBezTo>
                  <a:cubicBezTo>
                    <a:pt x="4" y="1"/>
                    <a:pt x="0" y="5"/>
                    <a:pt x="0" y="11"/>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ïṣľïḑè">
              <a:extLst>
                <a:ext uri="{FF2B5EF4-FFF2-40B4-BE49-F238E27FC236}">
                  <a16:creationId xmlns:a16="http://schemas.microsoft.com/office/drawing/2014/main" id="{2CEBA984-2D2E-4663-8B92-619A25A7AF0D}"/>
                </a:ext>
              </a:extLst>
            </p:cNvPr>
            <p:cNvSpPr/>
            <p:nvPr/>
          </p:nvSpPr>
          <p:spPr bwMode="auto">
            <a:xfrm>
              <a:off x="8956676" y="2935288"/>
              <a:ext cx="79375" cy="857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îSliḓê">
              <a:extLst>
                <a:ext uri="{FF2B5EF4-FFF2-40B4-BE49-F238E27FC236}">
                  <a16:creationId xmlns:a16="http://schemas.microsoft.com/office/drawing/2014/main" id="{572E826C-A880-4205-915D-D6AD50DF3087}"/>
                </a:ext>
              </a:extLst>
            </p:cNvPr>
            <p:cNvSpPr/>
            <p:nvPr/>
          </p:nvSpPr>
          <p:spPr bwMode="auto">
            <a:xfrm>
              <a:off x="8969376" y="2951163"/>
              <a:ext cx="33338"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ï$ḻíḓê">
              <a:extLst>
                <a:ext uri="{FF2B5EF4-FFF2-40B4-BE49-F238E27FC236}">
                  <a16:creationId xmlns:a16="http://schemas.microsoft.com/office/drawing/2014/main" id="{85E42250-26C3-4721-BCC1-5D829B159677}"/>
                </a:ext>
              </a:extLst>
            </p:cNvPr>
            <p:cNvSpPr/>
            <p:nvPr/>
          </p:nvSpPr>
          <p:spPr bwMode="auto">
            <a:xfrm>
              <a:off x="8721726" y="2947988"/>
              <a:ext cx="77788" cy="85725"/>
            </a:xfrm>
            <a:prstGeom prst="ellipse">
              <a:avLst/>
            </a:pr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ïšlîḋè">
              <a:extLst>
                <a:ext uri="{FF2B5EF4-FFF2-40B4-BE49-F238E27FC236}">
                  <a16:creationId xmlns:a16="http://schemas.microsoft.com/office/drawing/2014/main" id="{7434A91E-FADA-4FE5-B955-0FCF85EC1C70}"/>
                </a:ext>
              </a:extLst>
            </p:cNvPr>
            <p:cNvSpPr/>
            <p:nvPr/>
          </p:nvSpPr>
          <p:spPr bwMode="auto">
            <a:xfrm>
              <a:off x="8721726" y="2938463"/>
              <a:ext cx="77788" cy="825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íś1ïḍé">
              <a:extLst>
                <a:ext uri="{FF2B5EF4-FFF2-40B4-BE49-F238E27FC236}">
                  <a16:creationId xmlns:a16="http://schemas.microsoft.com/office/drawing/2014/main" id="{40EF26FF-248B-4388-88C2-3BF14DF1820E}"/>
                </a:ext>
              </a:extLst>
            </p:cNvPr>
            <p:cNvSpPr/>
            <p:nvPr/>
          </p:nvSpPr>
          <p:spPr bwMode="auto">
            <a:xfrm>
              <a:off x="8737601" y="2955926"/>
              <a:ext cx="30163"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ï$líḍê">
              <a:extLst>
                <a:ext uri="{FF2B5EF4-FFF2-40B4-BE49-F238E27FC236}">
                  <a16:creationId xmlns:a16="http://schemas.microsoft.com/office/drawing/2014/main" id="{04E9AD40-EFD4-4462-A566-DA045E96E09D}"/>
                </a:ext>
              </a:extLst>
            </p:cNvPr>
            <p:cNvSpPr/>
            <p:nvPr/>
          </p:nvSpPr>
          <p:spPr bwMode="auto">
            <a:xfrm>
              <a:off x="8812214" y="2963863"/>
              <a:ext cx="100013" cy="144463"/>
            </a:xfrm>
            <a:custGeom>
              <a:avLst/>
              <a:gdLst>
                <a:gd name="T0" fmla="*/ 15 w 24"/>
                <a:gd name="T1" fmla="*/ 0 h 35"/>
                <a:gd name="T2" fmla="*/ 11 w 24"/>
                <a:gd name="T3" fmla="*/ 11 h 35"/>
                <a:gd name="T4" fmla="*/ 18 w 24"/>
                <a:gd name="T5" fmla="*/ 25 h 35"/>
                <a:gd name="T6" fmla="*/ 21 w 24"/>
                <a:gd name="T7" fmla="*/ 0 h 35"/>
                <a:gd name="T8" fmla="*/ 15 w 24"/>
                <a:gd name="T9" fmla="*/ 0 h 35"/>
              </a:gdLst>
              <a:ahLst/>
              <a:cxnLst>
                <a:cxn ang="0">
                  <a:pos x="T0" y="T1"/>
                </a:cxn>
                <a:cxn ang="0">
                  <a:pos x="T2" y="T3"/>
                </a:cxn>
                <a:cxn ang="0">
                  <a:pos x="T4" y="T5"/>
                </a:cxn>
                <a:cxn ang="0">
                  <a:pos x="T6" y="T7"/>
                </a:cxn>
                <a:cxn ang="0">
                  <a:pos x="T8" y="T9"/>
                </a:cxn>
              </a:cxnLst>
              <a:rect l="0" t="0" r="r" b="b"/>
              <a:pathLst>
                <a:path w="24" h="35">
                  <a:moveTo>
                    <a:pt x="15" y="0"/>
                  </a:moveTo>
                  <a:cubicBezTo>
                    <a:pt x="15" y="0"/>
                    <a:pt x="17" y="12"/>
                    <a:pt x="11" y="11"/>
                  </a:cubicBezTo>
                  <a:cubicBezTo>
                    <a:pt x="0" y="10"/>
                    <a:pt x="1" y="35"/>
                    <a:pt x="18" y="25"/>
                  </a:cubicBezTo>
                  <a:cubicBezTo>
                    <a:pt x="24" y="21"/>
                    <a:pt x="21" y="0"/>
                    <a:pt x="21" y="0"/>
                  </a:cubicBezTo>
                  <a:lnTo>
                    <a:pt x="15" y="0"/>
                  </a:lnTo>
                  <a:close/>
                </a:path>
              </a:pathLst>
            </a:custGeom>
            <a:solidFill>
              <a:srgbClr val="F48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ïsľîďè">
              <a:extLst>
                <a:ext uri="{FF2B5EF4-FFF2-40B4-BE49-F238E27FC236}">
                  <a16:creationId xmlns:a16="http://schemas.microsoft.com/office/drawing/2014/main" id="{CDD579C3-E20B-4221-9AAF-6F36A18DECCC}"/>
                </a:ext>
              </a:extLst>
            </p:cNvPr>
            <p:cNvSpPr/>
            <p:nvPr/>
          </p:nvSpPr>
          <p:spPr bwMode="auto">
            <a:xfrm>
              <a:off x="8832851" y="3067051"/>
              <a:ext cx="182563" cy="131763"/>
            </a:xfrm>
            <a:custGeom>
              <a:avLst/>
              <a:gdLst>
                <a:gd name="T0" fmla="*/ 0 w 44"/>
                <a:gd name="T1" fmla="*/ 11 h 32"/>
                <a:gd name="T2" fmla="*/ 34 w 44"/>
                <a:gd name="T3" fmla="*/ 0 h 32"/>
                <a:gd name="T4" fmla="*/ 20 w 44"/>
                <a:gd name="T5" fmla="*/ 29 h 32"/>
                <a:gd name="T6" fmla="*/ 0 w 44"/>
                <a:gd name="T7" fmla="*/ 11 h 32"/>
              </a:gdLst>
              <a:ahLst/>
              <a:cxnLst>
                <a:cxn ang="0">
                  <a:pos x="T0" y="T1"/>
                </a:cxn>
                <a:cxn ang="0">
                  <a:pos x="T2" y="T3"/>
                </a:cxn>
                <a:cxn ang="0">
                  <a:pos x="T4" y="T5"/>
                </a:cxn>
                <a:cxn ang="0">
                  <a:pos x="T6" y="T7"/>
                </a:cxn>
              </a:cxnLst>
              <a:rect l="0" t="0" r="r" b="b"/>
              <a:pathLst>
                <a:path w="44" h="32">
                  <a:moveTo>
                    <a:pt x="0" y="11"/>
                  </a:moveTo>
                  <a:cubicBezTo>
                    <a:pt x="0" y="11"/>
                    <a:pt x="23" y="14"/>
                    <a:pt x="34" y="0"/>
                  </a:cubicBezTo>
                  <a:cubicBezTo>
                    <a:pt x="34" y="0"/>
                    <a:pt x="44" y="24"/>
                    <a:pt x="20" y="29"/>
                  </a:cubicBezTo>
                  <a:cubicBezTo>
                    <a:pt x="4" y="32"/>
                    <a:pt x="0" y="11"/>
                    <a:pt x="0" y="11"/>
                  </a:cubicBezTo>
                  <a:close/>
                </a:path>
              </a:pathLst>
            </a:custGeom>
            <a:solidFill>
              <a:srgbClr val="B4312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iṧľiḋe">
              <a:extLst>
                <a:ext uri="{FF2B5EF4-FFF2-40B4-BE49-F238E27FC236}">
                  <a16:creationId xmlns:a16="http://schemas.microsoft.com/office/drawing/2014/main" id="{983A2CD0-D890-4BAD-9F14-28A916C373CA}"/>
                </a:ext>
              </a:extLst>
            </p:cNvPr>
            <p:cNvSpPr/>
            <p:nvPr/>
          </p:nvSpPr>
          <p:spPr bwMode="auto">
            <a:xfrm>
              <a:off x="8870951" y="3105151"/>
              <a:ext cx="111125" cy="85725"/>
            </a:xfrm>
            <a:custGeom>
              <a:avLst/>
              <a:gdLst>
                <a:gd name="T0" fmla="*/ 0 w 27"/>
                <a:gd name="T1" fmla="*/ 18 h 21"/>
                <a:gd name="T2" fmla="*/ 11 w 27"/>
                <a:gd name="T3" fmla="*/ 20 h 21"/>
                <a:gd name="T4" fmla="*/ 22 w 27"/>
                <a:gd name="T5" fmla="*/ 14 h 21"/>
                <a:gd name="T6" fmla="*/ 24 w 27"/>
                <a:gd name="T7" fmla="*/ 12 h 21"/>
                <a:gd name="T8" fmla="*/ 24 w 27"/>
                <a:gd name="T9" fmla="*/ 12 h 21"/>
                <a:gd name="T10" fmla="*/ 24 w 27"/>
                <a:gd name="T11" fmla="*/ 12 h 21"/>
                <a:gd name="T12" fmla="*/ 27 w 27"/>
                <a:gd name="T13" fmla="*/ 3 h 21"/>
                <a:gd name="T14" fmla="*/ 0 w 27"/>
                <a:gd name="T15" fmla="*/ 18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1">
                  <a:moveTo>
                    <a:pt x="0" y="18"/>
                  </a:moveTo>
                  <a:cubicBezTo>
                    <a:pt x="2" y="20"/>
                    <a:pt x="6" y="21"/>
                    <a:pt x="11" y="20"/>
                  </a:cubicBezTo>
                  <a:cubicBezTo>
                    <a:pt x="16" y="19"/>
                    <a:pt x="20" y="17"/>
                    <a:pt x="22" y="14"/>
                  </a:cubicBezTo>
                  <a:cubicBezTo>
                    <a:pt x="23" y="14"/>
                    <a:pt x="24" y="13"/>
                    <a:pt x="24" y="12"/>
                  </a:cubicBezTo>
                  <a:cubicBezTo>
                    <a:pt x="24" y="12"/>
                    <a:pt x="24" y="12"/>
                    <a:pt x="24" y="12"/>
                  </a:cubicBezTo>
                  <a:cubicBezTo>
                    <a:pt x="24" y="12"/>
                    <a:pt x="24" y="12"/>
                    <a:pt x="24" y="12"/>
                  </a:cubicBezTo>
                  <a:cubicBezTo>
                    <a:pt x="26" y="9"/>
                    <a:pt x="27" y="6"/>
                    <a:pt x="27" y="3"/>
                  </a:cubicBezTo>
                  <a:cubicBezTo>
                    <a:pt x="13" y="0"/>
                    <a:pt x="3" y="12"/>
                    <a:pt x="0" y="1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ïṣḷîḋê">
              <a:extLst>
                <a:ext uri="{FF2B5EF4-FFF2-40B4-BE49-F238E27FC236}">
                  <a16:creationId xmlns:a16="http://schemas.microsoft.com/office/drawing/2014/main" id="{A55FBC3F-5462-4D19-AABA-875E416A55BC}"/>
                </a:ext>
              </a:extLst>
            </p:cNvPr>
            <p:cNvSpPr/>
            <p:nvPr/>
          </p:nvSpPr>
          <p:spPr bwMode="auto">
            <a:xfrm>
              <a:off x="8832851" y="3084513"/>
              <a:ext cx="128588" cy="52388"/>
            </a:xfrm>
            <a:custGeom>
              <a:avLst/>
              <a:gdLst>
                <a:gd name="T0" fmla="*/ 0 w 31"/>
                <a:gd name="T1" fmla="*/ 7 h 13"/>
                <a:gd name="T2" fmla="*/ 0 w 31"/>
                <a:gd name="T3" fmla="*/ 7 h 13"/>
                <a:gd name="T4" fmla="*/ 0 w 31"/>
                <a:gd name="T5" fmla="*/ 8 h 13"/>
                <a:gd name="T6" fmla="*/ 12 w 31"/>
                <a:gd name="T7" fmla="*/ 12 h 13"/>
                <a:gd name="T8" fmla="*/ 23 w 31"/>
                <a:gd name="T9" fmla="*/ 9 h 13"/>
                <a:gd name="T10" fmla="*/ 28 w 31"/>
                <a:gd name="T11" fmla="*/ 6 h 13"/>
                <a:gd name="T12" fmla="*/ 31 w 31"/>
                <a:gd name="T13" fmla="*/ 0 h 13"/>
                <a:gd name="T14" fmla="*/ 0 w 31"/>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0" y="7"/>
                  </a:moveTo>
                  <a:cubicBezTo>
                    <a:pt x="0" y="7"/>
                    <a:pt x="0" y="7"/>
                    <a:pt x="0" y="7"/>
                  </a:cubicBezTo>
                  <a:cubicBezTo>
                    <a:pt x="0" y="7"/>
                    <a:pt x="0" y="8"/>
                    <a:pt x="0" y="8"/>
                  </a:cubicBezTo>
                  <a:cubicBezTo>
                    <a:pt x="2" y="8"/>
                    <a:pt x="7" y="13"/>
                    <a:pt x="12" y="12"/>
                  </a:cubicBezTo>
                  <a:cubicBezTo>
                    <a:pt x="16" y="12"/>
                    <a:pt x="19" y="11"/>
                    <a:pt x="23" y="9"/>
                  </a:cubicBezTo>
                  <a:cubicBezTo>
                    <a:pt x="24" y="8"/>
                    <a:pt x="26" y="7"/>
                    <a:pt x="28" y="6"/>
                  </a:cubicBezTo>
                  <a:cubicBezTo>
                    <a:pt x="29" y="5"/>
                    <a:pt x="30" y="2"/>
                    <a:pt x="31" y="0"/>
                  </a:cubicBezTo>
                  <a:cubicBezTo>
                    <a:pt x="19" y="10"/>
                    <a:pt x="0" y="7"/>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iśľiḍè">
              <a:extLst>
                <a:ext uri="{FF2B5EF4-FFF2-40B4-BE49-F238E27FC236}">
                  <a16:creationId xmlns:a16="http://schemas.microsoft.com/office/drawing/2014/main" id="{6600DB0D-49ED-4F5B-B1C1-EB6BE86FA2EF}"/>
                </a:ext>
              </a:extLst>
            </p:cNvPr>
            <p:cNvSpPr/>
            <p:nvPr/>
          </p:nvSpPr>
          <p:spPr bwMode="auto">
            <a:xfrm>
              <a:off x="8824914" y="3063876"/>
              <a:ext cx="169863" cy="131763"/>
            </a:xfrm>
            <a:custGeom>
              <a:avLst/>
              <a:gdLst>
                <a:gd name="T0" fmla="*/ 4 w 41"/>
                <a:gd name="T1" fmla="*/ 24 h 32"/>
                <a:gd name="T2" fmla="*/ 13 w 41"/>
                <a:gd name="T3" fmla="*/ 31 h 32"/>
                <a:gd name="T4" fmla="*/ 13 w 41"/>
                <a:gd name="T5" fmla="*/ 31 h 32"/>
                <a:gd name="T6" fmla="*/ 18 w 41"/>
                <a:gd name="T7" fmla="*/ 32 h 32"/>
                <a:gd name="T8" fmla="*/ 21 w 41"/>
                <a:gd name="T9" fmla="*/ 31 h 32"/>
                <a:gd name="T10" fmla="*/ 26 w 41"/>
                <a:gd name="T11" fmla="*/ 30 h 32"/>
                <a:gd name="T12" fmla="*/ 31 w 41"/>
                <a:gd name="T13" fmla="*/ 27 h 32"/>
                <a:gd name="T14" fmla="*/ 36 w 41"/>
                <a:gd name="T15" fmla="*/ 22 h 32"/>
                <a:gd name="T16" fmla="*/ 36 w 41"/>
                <a:gd name="T17" fmla="*/ 1 h 32"/>
                <a:gd name="T18" fmla="*/ 35 w 41"/>
                <a:gd name="T19" fmla="*/ 0 h 32"/>
                <a:gd name="T20" fmla="*/ 33 w 41"/>
                <a:gd name="T21" fmla="*/ 1 h 32"/>
                <a:gd name="T22" fmla="*/ 1 w 41"/>
                <a:gd name="T23" fmla="*/ 11 h 32"/>
                <a:gd name="T24" fmla="*/ 0 w 41"/>
                <a:gd name="T25" fmla="*/ 12 h 32"/>
                <a:gd name="T26" fmla="*/ 0 w 41"/>
                <a:gd name="T27" fmla="*/ 13 h 32"/>
                <a:gd name="T28" fmla="*/ 4 w 41"/>
                <a:gd name="T29" fmla="*/ 24 h 32"/>
                <a:gd name="T30" fmla="*/ 7 w 41"/>
                <a:gd name="T31" fmla="*/ 24 h 32"/>
                <a:gd name="T32" fmla="*/ 3 w 41"/>
                <a:gd name="T33" fmla="*/ 15 h 32"/>
                <a:gd name="T34" fmla="*/ 3 w 41"/>
                <a:gd name="T35" fmla="*/ 15 h 32"/>
                <a:gd name="T36" fmla="*/ 4 w 41"/>
                <a:gd name="T37" fmla="*/ 15 h 32"/>
                <a:gd name="T38" fmla="*/ 31 w 41"/>
                <a:gd name="T39" fmla="*/ 8 h 32"/>
                <a:gd name="T40" fmla="*/ 31 w 41"/>
                <a:gd name="T41" fmla="*/ 7 h 32"/>
                <a:gd name="T42" fmla="*/ 34 w 41"/>
                <a:gd name="T43" fmla="*/ 4 h 32"/>
                <a:gd name="T44" fmla="*/ 35 w 41"/>
                <a:gd name="T45" fmla="*/ 13 h 32"/>
                <a:gd name="T46" fmla="*/ 33 w 41"/>
                <a:gd name="T47" fmla="*/ 21 h 32"/>
                <a:gd name="T48" fmla="*/ 31 w 41"/>
                <a:gd name="T49" fmla="*/ 24 h 32"/>
                <a:gd name="T50" fmla="*/ 20 w 41"/>
                <a:gd name="T51" fmla="*/ 29 h 32"/>
                <a:gd name="T52" fmla="*/ 10 w 41"/>
                <a:gd name="T53" fmla="*/ 27 h 32"/>
                <a:gd name="T54" fmla="*/ 7 w 41"/>
                <a:gd name="T55" fmla="*/ 24 h 32"/>
                <a:gd name="T56" fmla="*/ 7 w 41"/>
                <a:gd name="T5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32">
                  <a:moveTo>
                    <a:pt x="4" y="24"/>
                  </a:moveTo>
                  <a:cubicBezTo>
                    <a:pt x="6" y="27"/>
                    <a:pt x="9" y="30"/>
                    <a:pt x="13" y="31"/>
                  </a:cubicBezTo>
                  <a:cubicBezTo>
                    <a:pt x="13" y="31"/>
                    <a:pt x="13" y="31"/>
                    <a:pt x="13" y="31"/>
                  </a:cubicBezTo>
                  <a:cubicBezTo>
                    <a:pt x="15" y="32"/>
                    <a:pt x="16" y="32"/>
                    <a:pt x="18" y="32"/>
                  </a:cubicBezTo>
                  <a:cubicBezTo>
                    <a:pt x="19" y="32"/>
                    <a:pt x="20" y="32"/>
                    <a:pt x="21" y="31"/>
                  </a:cubicBezTo>
                  <a:cubicBezTo>
                    <a:pt x="22" y="31"/>
                    <a:pt x="24" y="31"/>
                    <a:pt x="26" y="30"/>
                  </a:cubicBezTo>
                  <a:cubicBezTo>
                    <a:pt x="28" y="29"/>
                    <a:pt x="30" y="28"/>
                    <a:pt x="31" y="27"/>
                  </a:cubicBezTo>
                  <a:cubicBezTo>
                    <a:pt x="33" y="26"/>
                    <a:pt x="35" y="24"/>
                    <a:pt x="36" y="22"/>
                  </a:cubicBezTo>
                  <a:cubicBezTo>
                    <a:pt x="41" y="13"/>
                    <a:pt x="36" y="2"/>
                    <a:pt x="36" y="1"/>
                  </a:cubicBezTo>
                  <a:cubicBezTo>
                    <a:pt x="35" y="1"/>
                    <a:pt x="35" y="0"/>
                    <a:pt x="35" y="0"/>
                  </a:cubicBezTo>
                  <a:cubicBezTo>
                    <a:pt x="34" y="0"/>
                    <a:pt x="34" y="0"/>
                    <a:pt x="33" y="1"/>
                  </a:cubicBezTo>
                  <a:cubicBezTo>
                    <a:pt x="24" y="14"/>
                    <a:pt x="1" y="11"/>
                    <a:pt x="1" y="11"/>
                  </a:cubicBezTo>
                  <a:cubicBezTo>
                    <a:pt x="1" y="11"/>
                    <a:pt x="0" y="12"/>
                    <a:pt x="0" y="12"/>
                  </a:cubicBezTo>
                  <a:cubicBezTo>
                    <a:pt x="0" y="12"/>
                    <a:pt x="0" y="13"/>
                    <a:pt x="0" y="13"/>
                  </a:cubicBezTo>
                  <a:cubicBezTo>
                    <a:pt x="0" y="13"/>
                    <a:pt x="1" y="19"/>
                    <a:pt x="4" y="24"/>
                  </a:cubicBezTo>
                  <a:close/>
                  <a:moveTo>
                    <a:pt x="7" y="24"/>
                  </a:moveTo>
                  <a:cubicBezTo>
                    <a:pt x="5" y="21"/>
                    <a:pt x="3" y="17"/>
                    <a:pt x="3" y="15"/>
                  </a:cubicBezTo>
                  <a:cubicBezTo>
                    <a:pt x="3" y="15"/>
                    <a:pt x="3" y="15"/>
                    <a:pt x="3" y="15"/>
                  </a:cubicBezTo>
                  <a:cubicBezTo>
                    <a:pt x="4" y="15"/>
                    <a:pt x="4" y="15"/>
                    <a:pt x="4" y="15"/>
                  </a:cubicBezTo>
                  <a:cubicBezTo>
                    <a:pt x="9" y="14"/>
                    <a:pt x="22" y="14"/>
                    <a:pt x="31" y="8"/>
                  </a:cubicBezTo>
                  <a:cubicBezTo>
                    <a:pt x="31" y="8"/>
                    <a:pt x="31" y="7"/>
                    <a:pt x="31" y="7"/>
                  </a:cubicBezTo>
                  <a:cubicBezTo>
                    <a:pt x="32" y="6"/>
                    <a:pt x="33" y="5"/>
                    <a:pt x="34" y="4"/>
                  </a:cubicBezTo>
                  <a:cubicBezTo>
                    <a:pt x="35" y="6"/>
                    <a:pt x="35" y="10"/>
                    <a:pt x="35" y="13"/>
                  </a:cubicBezTo>
                  <a:cubicBezTo>
                    <a:pt x="35" y="16"/>
                    <a:pt x="35" y="18"/>
                    <a:pt x="33" y="21"/>
                  </a:cubicBezTo>
                  <a:cubicBezTo>
                    <a:pt x="33" y="22"/>
                    <a:pt x="32" y="23"/>
                    <a:pt x="31" y="24"/>
                  </a:cubicBezTo>
                  <a:cubicBezTo>
                    <a:pt x="29" y="26"/>
                    <a:pt x="25" y="28"/>
                    <a:pt x="20" y="29"/>
                  </a:cubicBezTo>
                  <a:cubicBezTo>
                    <a:pt x="16" y="30"/>
                    <a:pt x="13" y="29"/>
                    <a:pt x="10" y="27"/>
                  </a:cubicBezTo>
                  <a:cubicBezTo>
                    <a:pt x="9" y="26"/>
                    <a:pt x="8" y="25"/>
                    <a:pt x="7" y="24"/>
                  </a:cubicBezTo>
                  <a:cubicBezTo>
                    <a:pt x="7" y="24"/>
                    <a:pt x="7" y="24"/>
                    <a:pt x="7" y="24"/>
                  </a:cubicBezTo>
                  <a:close/>
                </a:path>
              </a:pathLst>
            </a:custGeom>
            <a:solidFill>
              <a:srgbClr val="F05B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íṧḷîḋè">
              <a:extLst>
                <a:ext uri="{FF2B5EF4-FFF2-40B4-BE49-F238E27FC236}">
                  <a16:creationId xmlns:a16="http://schemas.microsoft.com/office/drawing/2014/main" id="{32ECA7EF-5414-4415-9AC1-3F708CF17E30}"/>
                </a:ext>
              </a:extLst>
            </p:cNvPr>
            <p:cNvSpPr/>
            <p:nvPr/>
          </p:nvSpPr>
          <p:spPr bwMode="auto">
            <a:xfrm>
              <a:off x="8713789" y="3071813"/>
              <a:ext cx="82550" cy="82550"/>
            </a:xfrm>
            <a:custGeom>
              <a:avLst/>
              <a:gdLst>
                <a:gd name="T0" fmla="*/ 20 w 20"/>
                <a:gd name="T1" fmla="*/ 9 h 20"/>
                <a:gd name="T2" fmla="*/ 11 w 20"/>
                <a:gd name="T3" fmla="*/ 19 h 20"/>
                <a:gd name="T4" fmla="*/ 1 w 20"/>
                <a:gd name="T5" fmla="*/ 10 h 20"/>
                <a:gd name="T6" fmla="*/ 10 w 20"/>
                <a:gd name="T7" fmla="*/ 0 h 20"/>
                <a:gd name="T8" fmla="*/ 20 w 20"/>
                <a:gd name="T9" fmla="*/ 9 h 20"/>
              </a:gdLst>
              <a:ahLst/>
              <a:cxnLst>
                <a:cxn ang="0">
                  <a:pos x="T0" y="T1"/>
                </a:cxn>
                <a:cxn ang="0">
                  <a:pos x="T2" y="T3"/>
                </a:cxn>
                <a:cxn ang="0">
                  <a:pos x="T4" y="T5"/>
                </a:cxn>
                <a:cxn ang="0">
                  <a:pos x="T6" y="T7"/>
                </a:cxn>
                <a:cxn ang="0">
                  <a:pos x="T8" y="T9"/>
                </a:cxn>
              </a:cxnLst>
              <a:rect l="0" t="0" r="r" b="b"/>
              <a:pathLst>
                <a:path w="20" h="20">
                  <a:moveTo>
                    <a:pt x="20" y="9"/>
                  </a:moveTo>
                  <a:cubicBezTo>
                    <a:pt x="20" y="15"/>
                    <a:pt x="16" y="19"/>
                    <a:pt x="11" y="19"/>
                  </a:cubicBezTo>
                  <a:cubicBezTo>
                    <a:pt x="5" y="20"/>
                    <a:pt x="1" y="16"/>
                    <a:pt x="1" y="10"/>
                  </a:cubicBezTo>
                  <a:cubicBezTo>
                    <a:pt x="0" y="5"/>
                    <a:pt x="5" y="1"/>
                    <a:pt x="10" y="0"/>
                  </a:cubicBezTo>
                  <a:cubicBezTo>
                    <a:pt x="15" y="0"/>
                    <a:pt x="20" y="4"/>
                    <a:pt x="20" y="9"/>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îṩḷiḍé">
              <a:extLst>
                <a:ext uri="{FF2B5EF4-FFF2-40B4-BE49-F238E27FC236}">
                  <a16:creationId xmlns:a16="http://schemas.microsoft.com/office/drawing/2014/main" id="{7D5CDBFB-5183-4DEB-B321-AB11422648F8}"/>
                </a:ext>
              </a:extLst>
            </p:cNvPr>
            <p:cNvSpPr/>
            <p:nvPr/>
          </p:nvSpPr>
          <p:spPr bwMode="auto">
            <a:xfrm>
              <a:off x="9002714" y="3033713"/>
              <a:ext cx="82550" cy="82550"/>
            </a:xfrm>
            <a:custGeom>
              <a:avLst/>
              <a:gdLst>
                <a:gd name="T0" fmla="*/ 20 w 20"/>
                <a:gd name="T1" fmla="*/ 10 h 20"/>
                <a:gd name="T2" fmla="*/ 10 w 20"/>
                <a:gd name="T3" fmla="*/ 19 h 20"/>
                <a:gd name="T4" fmla="*/ 0 w 20"/>
                <a:gd name="T5" fmla="*/ 10 h 20"/>
                <a:gd name="T6" fmla="*/ 9 w 20"/>
                <a:gd name="T7" fmla="*/ 0 h 20"/>
                <a:gd name="T8" fmla="*/ 20 w 20"/>
                <a:gd name="T9" fmla="*/ 10 h 20"/>
              </a:gdLst>
              <a:ahLst/>
              <a:cxnLst>
                <a:cxn ang="0">
                  <a:pos x="T0" y="T1"/>
                </a:cxn>
                <a:cxn ang="0">
                  <a:pos x="T2" y="T3"/>
                </a:cxn>
                <a:cxn ang="0">
                  <a:pos x="T4" y="T5"/>
                </a:cxn>
                <a:cxn ang="0">
                  <a:pos x="T6" y="T7"/>
                </a:cxn>
                <a:cxn ang="0">
                  <a:pos x="T8" y="T9"/>
                </a:cxn>
              </a:cxnLst>
              <a:rect l="0" t="0" r="r" b="b"/>
              <a:pathLst>
                <a:path w="20" h="20">
                  <a:moveTo>
                    <a:pt x="20" y="10"/>
                  </a:moveTo>
                  <a:cubicBezTo>
                    <a:pt x="20" y="15"/>
                    <a:pt x="16" y="19"/>
                    <a:pt x="10" y="19"/>
                  </a:cubicBezTo>
                  <a:cubicBezTo>
                    <a:pt x="5" y="20"/>
                    <a:pt x="0" y="16"/>
                    <a:pt x="0" y="10"/>
                  </a:cubicBezTo>
                  <a:cubicBezTo>
                    <a:pt x="0" y="5"/>
                    <a:pt x="4" y="1"/>
                    <a:pt x="9" y="0"/>
                  </a:cubicBezTo>
                  <a:cubicBezTo>
                    <a:pt x="15" y="0"/>
                    <a:pt x="19" y="4"/>
                    <a:pt x="20" y="10"/>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î$ḻïḍè">
              <a:extLst>
                <a:ext uri="{FF2B5EF4-FFF2-40B4-BE49-F238E27FC236}">
                  <a16:creationId xmlns:a16="http://schemas.microsoft.com/office/drawing/2014/main" id="{31B6395C-6AF6-4D5E-BC10-2764C0FA99D8}"/>
                </a:ext>
              </a:extLst>
            </p:cNvPr>
            <p:cNvSpPr/>
            <p:nvPr/>
          </p:nvSpPr>
          <p:spPr bwMode="auto">
            <a:xfrm>
              <a:off x="8709026" y="2889251"/>
              <a:ext cx="107950" cy="38100"/>
            </a:xfrm>
            <a:custGeom>
              <a:avLst/>
              <a:gdLst>
                <a:gd name="T0" fmla="*/ 0 w 26"/>
                <a:gd name="T1" fmla="*/ 9 h 9"/>
                <a:gd name="T2" fmla="*/ 0 w 26"/>
                <a:gd name="T3" fmla="*/ 8 h 9"/>
                <a:gd name="T4" fmla="*/ 1 w 26"/>
                <a:gd name="T5" fmla="*/ 7 h 9"/>
                <a:gd name="T6" fmla="*/ 3 w 26"/>
                <a:gd name="T7" fmla="*/ 5 h 9"/>
                <a:gd name="T8" fmla="*/ 4 w 26"/>
                <a:gd name="T9" fmla="*/ 4 h 9"/>
                <a:gd name="T10" fmla="*/ 7 w 26"/>
                <a:gd name="T11" fmla="*/ 3 h 9"/>
                <a:gd name="T12" fmla="*/ 9 w 26"/>
                <a:gd name="T13" fmla="*/ 2 h 9"/>
                <a:gd name="T14" fmla="*/ 12 w 26"/>
                <a:gd name="T15" fmla="*/ 1 h 9"/>
                <a:gd name="T16" fmla="*/ 14 w 26"/>
                <a:gd name="T17" fmla="*/ 0 h 9"/>
                <a:gd name="T18" fmla="*/ 17 w 26"/>
                <a:gd name="T19" fmla="*/ 0 h 9"/>
                <a:gd name="T20" fmla="*/ 19 w 26"/>
                <a:gd name="T21" fmla="*/ 0 h 9"/>
                <a:gd name="T22" fmla="*/ 22 w 26"/>
                <a:gd name="T23" fmla="*/ 0 h 9"/>
                <a:gd name="T24" fmla="*/ 23 w 26"/>
                <a:gd name="T25" fmla="*/ 1 h 9"/>
                <a:gd name="T26" fmla="*/ 25 w 26"/>
                <a:gd name="T27" fmla="*/ 1 h 9"/>
                <a:gd name="T28" fmla="*/ 26 w 26"/>
                <a:gd name="T29" fmla="*/ 2 h 9"/>
                <a:gd name="T30" fmla="*/ 25 w 26"/>
                <a:gd name="T31" fmla="*/ 2 h 9"/>
                <a:gd name="T32" fmla="*/ 23 w 26"/>
                <a:gd name="T33" fmla="*/ 2 h 9"/>
                <a:gd name="T34" fmla="*/ 22 w 26"/>
                <a:gd name="T35" fmla="*/ 2 h 9"/>
                <a:gd name="T36" fmla="*/ 19 w 26"/>
                <a:gd name="T37" fmla="*/ 2 h 9"/>
                <a:gd name="T38" fmla="*/ 17 w 26"/>
                <a:gd name="T39" fmla="*/ 3 h 9"/>
                <a:gd name="T40" fmla="*/ 15 w 26"/>
                <a:gd name="T41" fmla="*/ 3 h 9"/>
                <a:gd name="T42" fmla="*/ 12 w 26"/>
                <a:gd name="T43" fmla="*/ 4 h 9"/>
                <a:gd name="T44" fmla="*/ 11 w 26"/>
                <a:gd name="T45" fmla="*/ 4 h 9"/>
                <a:gd name="T46" fmla="*/ 10 w 26"/>
                <a:gd name="T47" fmla="*/ 4 h 9"/>
                <a:gd name="T48" fmla="*/ 9 w 26"/>
                <a:gd name="T49" fmla="*/ 5 h 9"/>
                <a:gd name="T50" fmla="*/ 8 w 26"/>
                <a:gd name="T51" fmla="*/ 5 h 9"/>
                <a:gd name="T52" fmla="*/ 6 w 26"/>
                <a:gd name="T53" fmla="*/ 6 h 9"/>
                <a:gd name="T54" fmla="*/ 5 w 26"/>
                <a:gd name="T55" fmla="*/ 6 h 9"/>
                <a:gd name="T56" fmla="*/ 4 w 26"/>
                <a:gd name="T57" fmla="*/ 7 h 9"/>
                <a:gd name="T58" fmla="*/ 2 w 26"/>
                <a:gd name="T59" fmla="*/ 7 h 9"/>
                <a:gd name="T60" fmla="*/ 1 w 26"/>
                <a:gd name="T61" fmla="*/ 8 h 9"/>
                <a:gd name="T62" fmla="*/ 0 w 26"/>
                <a:gd name="T63" fmla="*/ 8 h 9"/>
                <a:gd name="T64" fmla="*/ 0 w 26"/>
                <a:gd name="T6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9">
                  <a:moveTo>
                    <a:pt x="0" y="9"/>
                  </a:moveTo>
                  <a:cubicBezTo>
                    <a:pt x="0" y="9"/>
                    <a:pt x="0" y="8"/>
                    <a:pt x="0" y="8"/>
                  </a:cubicBezTo>
                  <a:cubicBezTo>
                    <a:pt x="1" y="7"/>
                    <a:pt x="1" y="7"/>
                    <a:pt x="1" y="7"/>
                  </a:cubicBezTo>
                  <a:cubicBezTo>
                    <a:pt x="2" y="6"/>
                    <a:pt x="2" y="6"/>
                    <a:pt x="3" y="5"/>
                  </a:cubicBezTo>
                  <a:cubicBezTo>
                    <a:pt x="3" y="5"/>
                    <a:pt x="4" y="4"/>
                    <a:pt x="4" y="4"/>
                  </a:cubicBezTo>
                  <a:cubicBezTo>
                    <a:pt x="5" y="3"/>
                    <a:pt x="6" y="3"/>
                    <a:pt x="7" y="3"/>
                  </a:cubicBezTo>
                  <a:cubicBezTo>
                    <a:pt x="7" y="2"/>
                    <a:pt x="8" y="2"/>
                    <a:pt x="9" y="2"/>
                  </a:cubicBezTo>
                  <a:cubicBezTo>
                    <a:pt x="10" y="1"/>
                    <a:pt x="11" y="1"/>
                    <a:pt x="12" y="1"/>
                  </a:cubicBezTo>
                  <a:cubicBezTo>
                    <a:pt x="13" y="1"/>
                    <a:pt x="13" y="0"/>
                    <a:pt x="14" y="0"/>
                  </a:cubicBezTo>
                  <a:cubicBezTo>
                    <a:pt x="15" y="0"/>
                    <a:pt x="16" y="0"/>
                    <a:pt x="17" y="0"/>
                  </a:cubicBezTo>
                  <a:cubicBezTo>
                    <a:pt x="18" y="0"/>
                    <a:pt x="19" y="0"/>
                    <a:pt x="19" y="0"/>
                  </a:cubicBezTo>
                  <a:cubicBezTo>
                    <a:pt x="20" y="0"/>
                    <a:pt x="21" y="0"/>
                    <a:pt x="22" y="0"/>
                  </a:cubicBezTo>
                  <a:cubicBezTo>
                    <a:pt x="22" y="0"/>
                    <a:pt x="23" y="1"/>
                    <a:pt x="23" y="1"/>
                  </a:cubicBezTo>
                  <a:cubicBezTo>
                    <a:pt x="24" y="1"/>
                    <a:pt x="24" y="1"/>
                    <a:pt x="25" y="1"/>
                  </a:cubicBezTo>
                  <a:cubicBezTo>
                    <a:pt x="26" y="1"/>
                    <a:pt x="26" y="2"/>
                    <a:pt x="26" y="2"/>
                  </a:cubicBezTo>
                  <a:cubicBezTo>
                    <a:pt x="26" y="2"/>
                    <a:pt x="25" y="2"/>
                    <a:pt x="25" y="2"/>
                  </a:cubicBezTo>
                  <a:cubicBezTo>
                    <a:pt x="24" y="2"/>
                    <a:pt x="24" y="2"/>
                    <a:pt x="23" y="2"/>
                  </a:cubicBezTo>
                  <a:cubicBezTo>
                    <a:pt x="23" y="2"/>
                    <a:pt x="22" y="2"/>
                    <a:pt x="22" y="2"/>
                  </a:cubicBezTo>
                  <a:cubicBezTo>
                    <a:pt x="21" y="2"/>
                    <a:pt x="20" y="2"/>
                    <a:pt x="19" y="2"/>
                  </a:cubicBezTo>
                  <a:cubicBezTo>
                    <a:pt x="19" y="3"/>
                    <a:pt x="18" y="3"/>
                    <a:pt x="17" y="3"/>
                  </a:cubicBezTo>
                  <a:cubicBezTo>
                    <a:pt x="16" y="3"/>
                    <a:pt x="16" y="3"/>
                    <a:pt x="15" y="3"/>
                  </a:cubicBezTo>
                  <a:cubicBezTo>
                    <a:pt x="14" y="3"/>
                    <a:pt x="13" y="4"/>
                    <a:pt x="12" y="4"/>
                  </a:cubicBezTo>
                  <a:cubicBezTo>
                    <a:pt x="12" y="4"/>
                    <a:pt x="12" y="4"/>
                    <a:pt x="11" y="4"/>
                  </a:cubicBezTo>
                  <a:cubicBezTo>
                    <a:pt x="11" y="4"/>
                    <a:pt x="10" y="4"/>
                    <a:pt x="10" y="4"/>
                  </a:cubicBezTo>
                  <a:cubicBezTo>
                    <a:pt x="10" y="4"/>
                    <a:pt x="9" y="5"/>
                    <a:pt x="9" y="5"/>
                  </a:cubicBezTo>
                  <a:cubicBezTo>
                    <a:pt x="8" y="5"/>
                    <a:pt x="8" y="5"/>
                    <a:pt x="8" y="5"/>
                  </a:cubicBezTo>
                  <a:cubicBezTo>
                    <a:pt x="7" y="5"/>
                    <a:pt x="6" y="6"/>
                    <a:pt x="6" y="6"/>
                  </a:cubicBezTo>
                  <a:cubicBezTo>
                    <a:pt x="5" y="6"/>
                    <a:pt x="5" y="6"/>
                    <a:pt x="5" y="6"/>
                  </a:cubicBezTo>
                  <a:cubicBezTo>
                    <a:pt x="4" y="6"/>
                    <a:pt x="4" y="7"/>
                    <a:pt x="4" y="7"/>
                  </a:cubicBezTo>
                  <a:cubicBezTo>
                    <a:pt x="3" y="7"/>
                    <a:pt x="3" y="7"/>
                    <a:pt x="2" y="7"/>
                  </a:cubicBezTo>
                  <a:cubicBezTo>
                    <a:pt x="2" y="8"/>
                    <a:pt x="1" y="8"/>
                    <a:pt x="1" y="8"/>
                  </a:cubicBezTo>
                  <a:cubicBezTo>
                    <a:pt x="1" y="8"/>
                    <a:pt x="0" y="8"/>
                    <a:pt x="0" y="8"/>
                  </a:cubicBezTo>
                  <a:cubicBezTo>
                    <a:pt x="0" y="9"/>
                    <a:pt x="0" y="9"/>
                    <a:pt x="0"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i$1ïďê">
              <a:extLst>
                <a:ext uri="{FF2B5EF4-FFF2-40B4-BE49-F238E27FC236}">
                  <a16:creationId xmlns:a16="http://schemas.microsoft.com/office/drawing/2014/main" id="{9B3FA281-46B9-40CC-ACF2-4F3E225DF636}"/>
                </a:ext>
              </a:extLst>
            </p:cNvPr>
            <p:cNvSpPr/>
            <p:nvPr/>
          </p:nvSpPr>
          <p:spPr bwMode="auto">
            <a:xfrm>
              <a:off x="8940801" y="2889251"/>
              <a:ext cx="111125" cy="28575"/>
            </a:xfrm>
            <a:custGeom>
              <a:avLst/>
              <a:gdLst>
                <a:gd name="T0" fmla="*/ 27 w 27"/>
                <a:gd name="T1" fmla="*/ 7 h 7"/>
                <a:gd name="T2" fmla="*/ 26 w 27"/>
                <a:gd name="T3" fmla="*/ 6 h 7"/>
                <a:gd name="T4" fmla="*/ 25 w 27"/>
                <a:gd name="T5" fmla="*/ 5 h 7"/>
                <a:gd name="T6" fmla="*/ 24 w 27"/>
                <a:gd name="T7" fmla="*/ 4 h 7"/>
                <a:gd name="T8" fmla="*/ 22 w 27"/>
                <a:gd name="T9" fmla="*/ 3 h 7"/>
                <a:gd name="T10" fmla="*/ 19 w 27"/>
                <a:gd name="T11" fmla="*/ 2 h 7"/>
                <a:gd name="T12" fmla="*/ 17 w 27"/>
                <a:gd name="T13" fmla="*/ 1 h 7"/>
                <a:gd name="T14" fmla="*/ 14 w 27"/>
                <a:gd name="T15" fmla="*/ 1 h 7"/>
                <a:gd name="T16" fmla="*/ 12 w 27"/>
                <a:gd name="T17" fmla="*/ 0 h 7"/>
                <a:gd name="T18" fmla="*/ 9 w 27"/>
                <a:gd name="T19" fmla="*/ 0 h 7"/>
                <a:gd name="T20" fmla="*/ 6 w 27"/>
                <a:gd name="T21" fmla="*/ 0 h 7"/>
                <a:gd name="T22" fmla="*/ 4 w 27"/>
                <a:gd name="T23" fmla="*/ 1 h 7"/>
                <a:gd name="T24" fmla="*/ 3 w 27"/>
                <a:gd name="T25" fmla="*/ 1 h 7"/>
                <a:gd name="T26" fmla="*/ 1 w 27"/>
                <a:gd name="T27" fmla="*/ 2 h 7"/>
                <a:gd name="T28" fmla="*/ 0 w 27"/>
                <a:gd name="T29" fmla="*/ 3 h 7"/>
                <a:gd name="T30" fmla="*/ 1 w 27"/>
                <a:gd name="T31" fmla="*/ 3 h 7"/>
                <a:gd name="T32" fmla="*/ 3 w 27"/>
                <a:gd name="T33" fmla="*/ 3 h 7"/>
                <a:gd name="T34" fmla="*/ 5 w 27"/>
                <a:gd name="T35" fmla="*/ 3 h 7"/>
                <a:gd name="T36" fmla="*/ 7 w 27"/>
                <a:gd name="T37" fmla="*/ 3 h 7"/>
                <a:gd name="T38" fmla="*/ 9 w 27"/>
                <a:gd name="T39" fmla="*/ 3 h 7"/>
                <a:gd name="T40" fmla="*/ 11 w 27"/>
                <a:gd name="T41" fmla="*/ 3 h 7"/>
                <a:gd name="T42" fmla="*/ 14 w 27"/>
                <a:gd name="T43" fmla="*/ 4 h 7"/>
                <a:gd name="T44" fmla="*/ 15 w 27"/>
                <a:gd name="T45" fmla="*/ 4 h 7"/>
                <a:gd name="T46" fmla="*/ 16 w 27"/>
                <a:gd name="T47" fmla="*/ 4 h 7"/>
                <a:gd name="T48" fmla="*/ 17 w 27"/>
                <a:gd name="T49" fmla="*/ 4 h 7"/>
                <a:gd name="T50" fmla="*/ 19 w 27"/>
                <a:gd name="T51" fmla="*/ 5 h 7"/>
                <a:gd name="T52" fmla="*/ 21 w 27"/>
                <a:gd name="T53" fmla="*/ 5 h 7"/>
                <a:gd name="T54" fmla="*/ 22 w 27"/>
                <a:gd name="T55" fmla="*/ 6 h 7"/>
                <a:gd name="T56" fmla="*/ 23 w 27"/>
                <a:gd name="T57" fmla="*/ 6 h 7"/>
                <a:gd name="T58" fmla="*/ 24 w 27"/>
                <a:gd name="T59" fmla="*/ 6 h 7"/>
                <a:gd name="T60" fmla="*/ 26 w 27"/>
                <a:gd name="T61" fmla="*/ 7 h 7"/>
                <a:gd name="T62" fmla="*/ 26 w 27"/>
                <a:gd name="T63" fmla="*/ 7 h 7"/>
                <a:gd name="T64" fmla="*/ 27 w 27"/>
                <a:gd name="T6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7">
                  <a:moveTo>
                    <a:pt x="27" y="7"/>
                  </a:moveTo>
                  <a:cubicBezTo>
                    <a:pt x="27" y="7"/>
                    <a:pt x="26" y="7"/>
                    <a:pt x="26" y="6"/>
                  </a:cubicBezTo>
                  <a:cubicBezTo>
                    <a:pt x="26" y="6"/>
                    <a:pt x="25" y="6"/>
                    <a:pt x="25" y="5"/>
                  </a:cubicBezTo>
                  <a:cubicBezTo>
                    <a:pt x="25" y="5"/>
                    <a:pt x="24" y="5"/>
                    <a:pt x="24" y="4"/>
                  </a:cubicBezTo>
                  <a:cubicBezTo>
                    <a:pt x="23" y="4"/>
                    <a:pt x="22" y="3"/>
                    <a:pt x="22" y="3"/>
                  </a:cubicBezTo>
                  <a:cubicBezTo>
                    <a:pt x="21" y="3"/>
                    <a:pt x="20" y="2"/>
                    <a:pt x="19" y="2"/>
                  </a:cubicBezTo>
                  <a:cubicBezTo>
                    <a:pt x="19" y="2"/>
                    <a:pt x="18" y="1"/>
                    <a:pt x="17" y="1"/>
                  </a:cubicBezTo>
                  <a:cubicBezTo>
                    <a:pt x="16" y="1"/>
                    <a:pt x="15" y="1"/>
                    <a:pt x="14" y="1"/>
                  </a:cubicBezTo>
                  <a:cubicBezTo>
                    <a:pt x="13" y="0"/>
                    <a:pt x="12" y="0"/>
                    <a:pt x="12" y="0"/>
                  </a:cubicBezTo>
                  <a:cubicBezTo>
                    <a:pt x="11" y="0"/>
                    <a:pt x="10" y="0"/>
                    <a:pt x="9" y="0"/>
                  </a:cubicBezTo>
                  <a:cubicBezTo>
                    <a:pt x="8" y="0"/>
                    <a:pt x="7" y="0"/>
                    <a:pt x="6" y="0"/>
                  </a:cubicBezTo>
                  <a:cubicBezTo>
                    <a:pt x="6" y="1"/>
                    <a:pt x="5" y="1"/>
                    <a:pt x="4" y="1"/>
                  </a:cubicBezTo>
                  <a:cubicBezTo>
                    <a:pt x="4" y="1"/>
                    <a:pt x="3" y="1"/>
                    <a:pt x="3" y="1"/>
                  </a:cubicBezTo>
                  <a:cubicBezTo>
                    <a:pt x="2" y="2"/>
                    <a:pt x="2" y="2"/>
                    <a:pt x="1" y="2"/>
                  </a:cubicBezTo>
                  <a:cubicBezTo>
                    <a:pt x="1" y="2"/>
                    <a:pt x="0" y="3"/>
                    <a:pt x="0" y="3"/>
                  </a:cubicBezTo>
                  <a:cubicBezTo>
                    <a:pt x="0" y="3"/>
                    <a:pt x="1" y="3"/>
                    <a:pt x="1" y="3"/>
                  </a:cubicBezTo>
                  <a:cubicBezTo>
                    <a:pt x="2" y="3"/>
                    <a:pt x="2" y="3"/>
                    <a:pt x="3" y="3"/>
                  </a:cubicBezTo>
                  <a:cubicBezTo>
                    <a:pt x="3" y="3"/>
                    <a:pt x="4" y="3"/>
                    <a:pt x="5" y="3"/>
                  </a:cubicBezTo>
                  <a:cubicBezTo>
                    <a:pt x="5" y="3"/>
                    <a:pt x="6" y="3"/>
                    <a:pt x="7" y="3"/>
                  </a:cubicBezTo>
                  <a:cubicBezTo>
                    <a:pt x="7" y="3"/>
                    <a:pt x="8" y="3"/>
                    <a:pt x="9" y="3"/>
                  </a:cubicBezTo>
                  <a:cubicBezTo>
                    <a:pt x="10" y="3"/>
                    <a:pt x="10" y="3"/>
                    <a:pt x="11" y="3"/>
                  </a:cubicBezTo>
                  <a:cubicBezTo>
                    <a:pt x="12" y="3"/>
                    <a:pt x="13" y="3"/>
                    <a:pt x="14" y="4"/>
                  </a:cubicBezTo>
                  <a:cubicBezTo>
                    <a:pt x="14" y="4"/>
                    <a:pt x="15" y="4"/>
                    <a:pt x="15" y="4"/>
                  </a:cubicBezTo>
                  <a:cubicBezTo>
                    <a:pt x="15" y="4"/>
                    <a:pt x="16" y="4"/>
                    <a:pt x="16" y="4"/>
                  </a:cubicBezTo>
                  <a:cubicBezTo>
                    <a:pt x="17" y="4"/>
                    <a:pt x="17" y="4"/>
                    <a:pt x="17" y="4"/>
                  </a:cubicBezTo>
                  <a:cubicBezTo>
                    <a:pt x="18" y="4"/>
                    <a:pt x="18" y="4"/>
                    <a:pt x="19" y="5"/>
                  </a:cubicBezTo>
                  <a:cubicBezTo>
                    <a:pt x="19" y="5"/>
                    <a:pt x="20" y="5"/>
                    <a:pt x="21" y="5"/>
                  </a:cubicBezTo>
                  <a:cubicBezTo>
                    <a:pt x="21" y="5"/>
                    <a:pt x="21" y="5"/>
                    <a:pt x="22" y="6"/>
                  </a:cubicBezTo>
                  <a:cubicBezTo>
                    <a:pt x="22" y="6"/>
                    <a:pt x="22" y="6"/>
                    <a:pt x="23" y="6"/>
                  </a:cubicBezTo>
                  <a:cubicBezTo>
                    <a:pt x="23" y="6"/>
                    <a:pt x="24" y="6"/>
                    <a:pt x="24" y="6"/>
                  </a:cubicBezTo>
                  <a:cubicBezTo>
                    <a:pt x="25" y="7"/>
                    <a:pt x="25" y="7"/>
                    <a:pt x="26" y="7"/>
                  </a:cubicBezTo>
                  <a:cubicBezTo>
                    <a:pt x="26" y="7"/>
                    <a:pt x="26" y="7"/>
                    <a:pt x="26" y="7"/>
                  </a:cubicBezTo>
                  <a:cubicBezTo>
                    <a:pt x="27" y="7"/>
                    <a:pt x="27" y="7"/>
                    <a:pt x="27"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ïṡḻíḋe">
              <a:extLst>
                <a:ext uri="{FF2B5EF4-FFF2-40B4-BE49-F238E27FC236}">
                  <a16:creationId xmlns:a16="http://schemas.microsoft.com/office/drawing/2014/main" id="{85A52F97-A20E-444A-82C5-64A620A2FB45}"/>
                </a:ext>
              </a:extLst>
            </p:cNvPr>
            <p:cNvSpPr/>
            <p:nvPr/>
          </p:nvSpPr>
          <p:spPr bwMode="auto">
            <a:xfrm>
              <a:off x="9151939" y="2835276"/>
              <a:ext cx="3175" cy="71438"/>
            </a:xfrm>
            <a:custGeom>
              <a:avLst/>
              <a:gdLst>
                <a:gd name="T0" fmla="*/ 0 w 1"/>
                <a:gd name="T1" fmla="*/ 17 h 17"/>
                <a:gd name="T2" fmla="*/ 0 w 1"/>
                <a:gd name="T3" fmla="*/ 0 h 17"/>
                <a:gd name="T4" fmla="*/ 0 w 1"/>
                <a:gd name="T5" fmla="*/ 17 h 17"/>
              </a:gdLst>
              <a:ahLst/>
              <a:cxnLst>
                <a:cxn ang="0">
                  <a:pos x="T0" y="T1"/>
                </a:cxn>
                <a:cxn ang="0">
                  <a:pos x="T2" y="T3"/>
                </a:cxn>
                <a:cxn ang="0">
                  <a:pos x="T4" y="T5"/>
                </a:cxn>
              </a:cxnLst>
              <a:rect l="0" t="0" r="r" b="b"/>
              <a:pathLst>
                <a:path w="1" h="17">
                  <a:moveTo>
                    <a:pt x="0" y="17"/>
                  </a:moveTo>
                  <a:cubicBezTo>
                    <a:pt x="0" y="17"/>
                    <a:pt x="1" y="10"/>
                    <a:pt x="0" y="0"/>
                  </a:cubicBezTo>
                  <a:cubicBezTo>
                    <a:pt x="0" y="10"/>
                    <a:pt x="0" y="17"/>
                    <a:pt x="0" y="1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îṧḷiḍe">
              <a:extLst>
                <a:ext uri="{FF2B5EF4-FFF2-40B4-BE49-F238E27FC236}">
                  <a16:creationId xmlns:a16="http://schemas.microsoft.com/office/drawing/2014/main" id="{2A761B9D-25C8-4092-AD34-324B4F99D5B5}"/>
                </a:ext>
              </a:extLst>
            </p:cNvPr>
            <p:cNvSpPr/>
            <p:nvPr/>
          </p:nvSpPr>
          <p:spPr bwMode="auto">
            <a:xfrm>
              <a:off x="8585201" y="2562226"/>
              <a:ext cx="641350" cy="458788"/>
            </a:xfrm>
            <a:custGeom>
              <a:avLst/>
              <a:gdLst>
                <a:gd name="T0" fmla="*/ 30 w 155"/>
                <a:gd name="T1" fmla="*/ 21 h 111"/>
                <a:gd name="T2" fmla="*/ 127 w 155"/>
                <a:gd name="T3" fmla="*/ 35 h 111"/>
                <a:gd name="T4" fmla="*/ 138 w 155"/>
                <a:gd name="T5" fmla="*/ 36 h 111"/>
                <a:gd name="T6" fmla="*/ 151 w 155"/>
                <a:gd name="T7" fmla="*/ 90 h 111"/>
                <a:gd name="T8" fmla="*/ 137 w 155"/>
                <a:gd name="T9" fmla="*/ 111 h 111"/>
                <a:gd name="T10" fmla="*/ 137 w 155"/>
                <a:gd name="T11" fmla="*/ 105 h 111"/>
                <a:gd name="T12" fmla="*/ 121 w 155"/>
                <a:gd name="T13" fmla="*/ 80 h 111"/>
                <a:gd name="T14" fmla="*/ 117 w 155"/>
                <a:gd name="T15" fmla="*/ 60 h 111"/>
                <a:gd name="T16" fmla="*/ 92 w 155"/>
                <a:gd name="T17" fmla="*/ 75 h 111"/>
                <a:gd name="T18" fmla="*/ 8 w 155"/>
                <a:gd name="T19" fmla="*/ 68 h 111"/>
                <a:gd name="T20" fmla="*/ 30 w 155"/>
                <a:gd name="T21" fmla="*/ 2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11">
                  <a:moveTo>
                    <a:pt x="30" y="21"/>
                  </a:moveTo>
                  <a:cubicBezTo>
                    <a:pt x="57" y="3"/>
                    <a:pt x="96" y="0"/>
                    <a:pt x="127" y="35"/>
                  </a:cubicBezTo>
                  <a:cubicBezTo>
                    <a:pt x="130" y="38"/>
                    <a:pt x="135" y="37"/>
                    <a:pt x="138" y="36"/>
                  </a:cubicBezTo>
                  <a:cubicBezTo>
                    <a:pt x="153" y="50"/>
                    <a:pt x="155" y="77"/>
                    <a:pt x="151" y="90"/>
                  </a:cubicBezTo>
                  <a:cubicBezTo>
                    <a:pt x="145" y="109"/>
                    <a:pt x="137" y="111"/>
                    <a:pt x="137" y="111"/>
                  </a:cubicBezTo>
                  <a:cubicBezTo>
                    <a:pt x="137" y="105"/>
                    <a:pt x="137" y="105"/>
                    <a:pt x="137" y="105"/>
                  </a:cubicBezTo>
                  <a:cubicBezTo>
                    <a:pt x="137" y="105"/>
                    <a:pt x="126" y="92"/>
                    <a:pt x="121" y="80"/>
                  </a:cubicBezTo>
                  <a:cubicBezTo>
                    <a:pt x="117" y="69"/>
                    <a:pt x="117" y="61"/>
                    <a:pt x="117" y="60"/>
                  </a:cubicBezTo>
                  <a:cubicBezTo>
                    <a:pt x="117" y="61"/>
                    <a:pt x="116" y="70"/>
                    <a:pt x="92" y="75"/>
                  </a:cubicBezTo>
                  <a:cubicBezTo>
                    <a:pt x="47" y="83"/>
                    <a:pt x="22" y="78"/>
                    <a:pt x="8" y="68"/>
                  </a:cubicBezTo>
                  <a:cubicBezTo>
                    <a:pt x="0" y="45"/>
                    <a:pt x="16" y="30"/>
                    <a:pt x="30" y="21"/>
                  </a:cubicBezTo>
                  <a:close/>
                </a:path>
              </a:pathLst>
            </a:custGeom>
            <a:solidFill>
              <a:srgbClr val="A8700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îṣļïḑé">
              <a:extLst>
                <a:ext uri="{FF2B5EF4-FFF2-40B4-BE49-F238E27FC236}">
                  <a16:creationId xmlns:a16="http://schemas.microsoft.com/office/drawing/2014/main" id="{25E4E386-2C19-4059-B1A1-F52EE3DDDE6D}"/>
                </a:ext>
              </a:extLst>
            </p:cNvPr>
            <p:cNvSpPr/>
            <p:nvPr/>
          </p:nvSpPr>
          <p:spPr bwMode="auto">
            <a:xfrm>
              <a:off x="9018589" y="5329238"/>
              <a:ext cx="368300" cy="206375"/>
            </a:xfrm>
            <a:custGeom>
              <a:avLst/>
              <a:gdLst>
                <a:gd name="T0" fmla="*/ 73 w 89"/>
                <a:gd name="T1" fmla="*/ 48 h 50"/>
                <a:gd name="T2" fmla="*/ 73 w 89"/>
                <a:gd name="T3" fmla="*/ 37 h 50"/>
                <a:gd name="T4" fmla="*/ 41 w 89"/>
                <a:gd name="T5" fmla="*/ 22 h 50"/>
                <a:gd name="T6" fmla="*/ 37 w 89"/>
                <a:gd name="T7" fmla="*/ 0 h 50"/>
                <a:gd name="T8" fmla="*/ 5 w 89"/>
                <a:gd name="T9" fmla="*/ 0 h 50"/>
                <a:gd name="T10" fmla="*/ 8 w 89"/>
                <a:gd name="T11" fmla="*/ 28 h 50"/>
                <a:gd name="T12" fmla="*/ 4 w 89"/>
                <a:gd name="T13" fmla="*/ 45 h 50"/>
                <a:gd name="T14" fmla="*/ 35 w 89"/>
                <a:gd name="T15" fmla="*/ 48 h 50"/>
                <a:gd name="T16" fmla="*/ 73 w 89"/>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50">
                  <a:moveTo>
                    <a:pt x="73" y="48"/>
                  </a:moveTo>
                  <a:cubicBezTo>
                    <a:pt x="73" y="48"/>
                    <a:pt x="89" y="48"/>
                    <a:pt x="73" y="37"/>
                  </a:cubicBezTo>
                  <a:cubicBezTo>
                    <a:pt x="57" y="25"/>
                    <a:pt x="46" y="28"/>
                    <a:pt x="41" y="22"/>
                  </a:cubicBezTo>
                  <a:cubicBezTo>
                    <a:pt x="36" y="16"/>
                    <a:pt x="37" y="0"/>
                    <a:pt x="37" y="0"/>
                  </a:cubicBezTo>
                  <a:cubicBezTo>
                    <a:pt x="5" y="0"/>
                    <a:pt x="5" y="0"/>
                    <a:pt x="5" y="0"/>
                  </a:cubicBezTo>
                  <a:cubicBezTo>
                    <a:pt x="5" y="0"/>
                    <a:pt x="8" y="20"/>
                    <a:pt x="8" y="28"/>
                  </a:cubicBezTo>
                  <a:cubicBezTo>
                    <a:pt x="8" y="35"/>
                    <a:pt x="0" y="40"/>
                    <a:pt x="4" y="45"/>
                  </a:cubicBezTo>
                  <a:cubicBezTo>
                    <a:pt x="8" y="50"/>
                    <a:pt x="26" y="48"/>
                    <a:pt x="35" y="48"/>
                  </a:cubicBezTo>
                  <a:cubicBezTo>
                    <a:pt x="45" y="48"/>
                    <a:pt x="73" y="48"/>
                    <a:pt x="73"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íš1íde">
              <a:extLst>
                <a:ext uri="{FF2B5EF4-FFF2-40B4-BE49-F238E27FC236}">
                  <a16:creationId xmlns:a16="http://schemas.microsoft.com/office/drawing/2014/main" id="{4830F438-DB17-4E69-B978-9129035354E5}"/>
                </a:ext>
              </a:extLst>
            </p:cNvPr>
            <p:cNvSpPr/>
            <p:nvPr/>
          </p:nvSpPr>
          <p:spPr bwMode="auto">
            <a:xfrm>
              <a:off x="9023351" y="5448301"/>
              <a:ext cx="363538" cy="90488"/>
            </a:xfrm>
            <a:custGeom>
              <a:avLst/>
              <a:gdLst>
                <a:gd name="T0" fmla="*/ 72 w 88"/>
                <a:gd name="T1" fmla="*/ 8 h 22"/>
                <a:gd name="T2" fmla="*/ 54 w 88"/>
                <a:gd name="T3" fmla="*/ 0 h 22"/>
                <a:gd name="T4" fmla="*/ 6 w 88"/>
                <a:gd name="T5" fmla="*/ 3 h 22"/>
                <a:gd name="T6" fmla="*/ 3 w 88"/>
                <a:gd name="T7" fmla="*/ 17 h 22"/>
                <a:gd name="T8" fmla="*/ 34 w 88"/>
                <a:gd name="T9" fmla="*/ 21 h 22"/>
                <a:gd name="T10" fmla="*/ 72 w 88"/>
                <a:gd name="T11" fmla="*/ 21 h 22"/>
                <a:gd name="T12" fmla="*/ 72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72" y="8"/>
                  </a:moveTo>
                  <a:cubicBezTo>
                    <a:pt x="65" y="4"/>
                    <a:pt x="59" y="1"/>
                    <a:pt x="54" y="0"/>
                  </a:cubicBezTo>
                  <a:cubicBezTo>
                    <a:pt x="41" y="12"/>
                    <a:pt x="22" y="10"/>
                    <a:pt x="6" y="3"/>
                  </a:cubicBezTo>
                  <a:cubicBezTo>
                    <a:pt x="5" y="8"/>
                    <a:pt x="0" y="13"/>
                    <a:pt x="3" y="17"/>
                  </a:cubicBezTo>
                  <a:cubicBezTo>
                    <a:pt x="7" y="22"/>
                    <a:pt x="25" y="21"/>
                    <a:pt x="34" y="21"/>
                  </a:cubicBezTo>
                  <a:cubicBezTo>
                    <a:pt x="44" y="21"/>
                    <a:pt x="72" y="21"/>
                    <a:pt x="72" y="21"/>
                  </a:cubicBezTo>
                  <a:cubicBezTo>
                    <a:pt x="72" y="21"/>
                    <a:pt x="88" y="19"/>
                    <a:pt x="72"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iśḻïdè">
              <a:extLst>
                <a:ext uri="{FF2B5EF4-FFF2-40B4-BE49-F238E27FC236}">
                  <a16:creationId xmlns:a16="http://schemas.microsoft.com/office/drawing/2014/main" id="{18F8F323-538C-4B30-ABCA-229A46CB21CA}"/>
                </a:ext>
              </a:extLst>
            </p:cNvPr>
            <p:cNvSpPr/>
            <p:nvPr/>
          </p:nvSpPr>
          <p:spPr bwMode="auto">
            <a:xfrm>
              <a:off x="9018589" y="5329238"/>
              <a:ext cx="368300" cy="206375"/>
            </a:xfrm>
            <a:custGeom>
              <a:avLst/>
              <a:gdLst>
                <a:gd name="T0" fmla="*/ 73 w 89"/>
                <a:gd name="T1" fmla="*/ 48 h 50"/>
                <a:gd name="T2" fmla="*/ 73 w 89"/>
                <a:gd name="T3" fmla="*/ 37 h 50"/>
                <a:gd name="T4" fmla="*/ 41 w 89"/>
                <a:gd name="T5" fmla="*/ 22 h 50"/>
                <a:gd name="T6" fmla="*/ 37 w 89"/>
                <a:gd name="T7" fmla="*/ 0 h 50"/>
                <a:gd name="T8" fmla="*/ 5 w 89"/>
                <a:gd name="T9" fmla="*/ 0 h 50"/>
                <a:gd name="T10" fmla="*/ 8 w 89"/>
                <a:gd name="T11" fmla="*/ 28 h 50"/>
                <a:gd name="T12" fmla="*/ 4 w 89"/>
                <a:gd name="T13" fmla="*/ 45 h 50"/>
                <a:gd name="T14" fmla="*/ 35 w 89"/>
                <a:gd name="T15" fmla="*/ 48 h 50"/>
                <a:gd name="T16" fmla="*/ 73 w 89"/>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50">
                  <a:moveTo>
                    <a:pt x="73" y="48"/>
                  </a:moveTo>
                  <a:cubicBezTo>
                    <a:pt x="73" y="48"/>
                    <a:pt x="89" y="48"/>
                    <a:pt x="73" y="37"/>
                  </a:cubicBezTo>
                  <a:cubicBezTo>
                    <a:pt x="57" y="25"/>
                    <a:pt x="46" y="28"/>
                    <a:pt x="41" y="22"/>
                  </a:cubicBezTo>
                  <a:cubicBezTo>
                    <a:pt x="36" y="16"/>
                    <a:pt x="37" y="0"/>
                    <a:pt x="37" y="0"/>
                  </a:cubicBezTo>
                  <a:cubicBezTo>
                    <a:pt x="5" y="0"/>
                    <a:pt x="5" y="0"/>
                    <a:pt x="5" y="0"/>
                  </a:cubicBezTo>
                  <a:cubicBezTo>
                    <a:pt x="5" y="0"/>
                    <a:pt x="8" y="20"/>
                    <a:pt x="8" y="28"/>
                  </a:cubicBezTo>
                  <a:cubicBezTo>
                    <a:pt x="8" y="35"/>
                    <a:pt x="0" y="40"/>
                    <a:pt x="4" y="45"/>
                  </a:cubicBezTo>
                  <a:cubicBezTo>
                    <a:pt x="8" y="50"/>
                    <a:pt x="26" y="48"/>
                    <a:pt x="35" y="48"/>
                  </a:cubicBezTo>
                  <a:cubicBezTo>
                    <a:pt x="45" y="48"/>
                    <a:pt x="73" y="48"/>
                    <a:pt x="73"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iṡḷïḑê">
              <a:extLst>
                <a:ext uri="{FF2B5EF4-FFF2-40B4-BE49-F238E27FC236}">
                  <a16:creationId xmlns:a16="http://schemas.microsoft.com/office/drawing/2014/main" id="{D87BD0C2-3129-437B-876C-116F8217B6C4}"/>
                </a:ext>
              </a:extLst>
            </p:cNvPr>
            <p:cNvSpPr/>
            <p:nvPr/>
          </p:nvSpPr>
          <p:spPr bwMode="auto">
            <a:xfrm>
              <a:off x="9023351" y="5448301"/>
              <a:ext cx="363538" cy="90488"/>
            </a:xfrm>
            <a:custGeom>
              <a:avLst/>
              <a:gdLst>
                <a:gd name="T0" fmla="*/ 72 w 88"/>
                <a:gd name="T1" fmla="*/ 8 h 22"/>
                <a:gd name="T2" fmla="*/ 54 w 88"/>
                <a:gd name="T3" fmla="*/ 0 h 22"/>
                <a:gd name="T4" fmla="*/ 6 w 88"/>
                <a:gd name="T5" fmla="*/ 3 h 22"/>
                <a:gd name="T6" fmla="*/ 3 w 88"/>
                <a:gd name="T7" fmla="*/ 17 h 22"/>
                <a:gd name="T8" fmla="*/ 34 w 88"/>
                <a:gd name="T9" fmla="*/ 21 h 22"/>
                <a:gd name="T10" fmla="*/ 72 w 88"/>
                <a:gd name="T11" fmla="*/ 21 h 22"/>
                <a:gd name="T12" fmla="*/ 72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72" y="8"/>
                  </a:moveTo>
                  <a:cubicBezTo>
                    <a:pt x="65" y="4"/>
                    <a:pt x="59" y="1"/>
                    <a:pt x="54" y="0"/>
                  </a:cubicBezTo>
                  <a:cubicBezTo>
                    <a:pt x="41" y="12"/>
                    <a:pt x="22" y="10"/>
                    <a:pt x="6" y="3"/>
                  </a:cubicBezTo>
                  <a:cubicBezTo>
                    <a:pt x="5" y="8"/>
                    <a:pt x="0" y="13"/>
                    <a:pt x="3" y="17"/>
                  </a:cubicBezTo>
                  <a:cubicBezTo>
                    <a:pt x="7" y="22"/>
                    <a:pt x="25" y="21"/>
                    <a:pt x="34" y="21"/>
                  </a:cubicBezTo>
                  <a:cubicBezTo>
                    <a:pt x="44" y="21"/>
                    <a:pt x="72" y="21"/>
                    <a:pt x="72" y="21"/>
                  </a:cubicBezTo>
                  <a:cubicBezTo>
                    <a:pt x="72" y="21"/>
                    <a:pt x="88" y="19"/>
                    <a:pt x="72"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îṡlïḍé">
              <a:extLst>
                <a:ext uri="{FF2B5EF4-FFF2-40B4-BE49-F238E27FC236}">
                  <a16:creationId xmlns:a16="http://schemas.microsoft.com/office/drawing/2014/main" id="{80820F74-7C80-4588-8029-2105809A9830}"/>
                </a:ext>
              </a:extLst>
            </p:cNvPr>
            <p:cNvSpPr/>
            <p:nvPr/>
          </p:nvSpPr>
          <p:spPr bwMode="auto">
            <a:xfrm>
              <a:off x="8535989" y="5329238"/>
              <a:ext cx="363538" cy="206375"/>
            </a:xfrm>
            <a:custGeom>
              <a:avLst/>
              <a:gdLst>
                <a:gd name="T0" fmla="*/ 16 w 88"/>
                <a:gd name="T1" fmla="*/ 48 h 50"/>
                <a:gd name="T2" fmla="*/ 16 w 88"/>
                <a:gd name="T3" fmla="*/ 37 h 50"/>
                <a:gd name="T4" fmla="*/ 47 w 88"/>
                <a:gd name="T5" fmla="*/ 22 h 50"/>
                <a:gd name="T6" fmla="*/ 51 w 88"/>
                <a:gd name="T7" fmla="*/ 0 h 50"/>
                <a:gd name="T8" fmla="*/ 84 w 88"/>
                <a:gd name="T9" fmla="*/ 0 h 50"/>
                <a:gd name="T10" fmla="*/ 81 w 88"/>
                <a:gd name="T11" fmla="*/ 28 h 50"/>
                <a:gd name="T12" fmla="*/ 85 w 88"/>
                <a:gd name="T13" fmla="*/ 45 h 50"/>
                <a:gd name="T14" fmla="*/ 53 w 88"/>
                <a:gd name="T15" fmla="*/ 48 h 50"/>
                <a:gd name="T16" fmla="*/ 16 w 88"/>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50">
                  <a:moveTo>
                    <a:pt x="16" y="48"/>
                  </a:moveTo>
                  <a:cubicBezTo>
                    <a:pt x="16" y="48"/>
                    <a:pt x="0" y="48"/>
                    <a:pt x="16" y="37"/>
                  </a:cubicBezTo>
                  <a:cubicBezTo>
                    <a:pt x="32" y="25"/>
                    <a:pt x="42" y="28"/>
                    <a:pt x="47" y="22"/>
                  </a:cubicBezTo>
                  <a:cubicBezTo>
                    <a:pt x="53" y="16"/>
                    <a:pt x="51" y="0"/>
                    <a:pt x="51" y="0"/>
                  </a:cubicBezTo>
                  <a:cubicBezTo>
                    <a:pt x="84" y="0"/>
                    <a:pt x="84" y="0"/>
                    <a:pt x="84" y="0"/>
                  </a:cubicBezTo>
                  <a:cubicBezTo>
                    <a:pt x="84" y="0"/>
                    <a:pt x="80" y="20"/>
                    <a:pt x="81" y="28"/>
                  </a:cubicBezTo>
                  <a:cubicBezTo>
                    <a:pt x="81" y="35"/>
                    <a:pt x="88" y="40"/>
                    <a:pt x="85" y="45"/>
                  </a:cubicBezTo>
                  <a:cubicBezTo>
                    <a:pt x="81" y="50"/>
                    <a:pt x="62" y="48"/>
                    <a:pt x="53" y="48"/>
                  </a:cubicBezTo>
                  <a:cubicBezTo>
                    <a:pt x="44" y="48"/>
                    <a:pt x="16" y="48"/>
                    <a:pt x="16"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ïṡḷîḍê">
              <a:extLst>
                <a:ext uri="{FF2B5EF4-FFF2-40B4-BE49-F238E27FC236}">
                  <a16:creationId xmlns:a16="http://schemas.microsoft.com/office/drawing/2014/main" id="{05B4ACB5-1807-4087-9630-D0220F73D92C}"/>
                </a:ext>
              </a:extLst>
            </p:cNvPr>
            <p:cNvSpPr/>
            <p:nvPr/>
          </p:nvSpPr>
          <p:spPr bwMode="auto">
            <a:xfrm>
              <a:off x="8535989" y="5448301"/>
              <a:ext cx="363538" cy="90488"/>
            </a:xfrm>
            <a:custGeom>
              <a:avLst/>
              <a:gdLst>
                <a:gd name="T0" fmla="*/ 16 w 88"/>
                <a:gd name="T1" fmla="*/ 8 h 22"/>
                <a:gd name="T2" fmla="*/ 34 w 88"/>
                <a:gd name="T3" fmla="*/ 0 h 22"/>
                <a:gd name="T4" fmla="*/ 81 w 88"/>
                <a:gd name="T5" fmla="*/ 3 h 22"/>
                <a:gd name="T6" fmla="*/ 85 w 88"/>
                <a:gd name="T7" fmla="*/ 17 h 22"/>
                <a:gd name="T8" fmla="*/ 53 w 88"/>
                <a:gd name="T9" fmla="*/ 21 h 22"/>
                <a:gd name="T10" fmla="*/ 16 w 88"/>
                <a:gd name="T11" fmla="*/ 21 h 22"/>
                <a:gd name="T12" fmla="*/ 16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16" y="8"/>
                  </a:moveTo>
                  <a:cubicBezTo>
                    <a:pt x="23" y="4"/>
                    <a:pt x="29" y="1"/>
                    <a:pt x="34" y="0"/>
                  </a:cubicBezTo>
                  <a:cubicBezTo>
                    <a:pt x="46" y="12"/>
                    <a:pt x="66" y="10"/>
                    <a:pt x="81" y="3"/>
                  </a:cubicBezTo>
                  <a:cubicBezTo>
                    <a:pt x="83" y="8"/>
                    <a:pt x="88" y="13"/>
                    <a:pt x="85" y="17"/>
                  </a:cubicBezTo>
                  <a:cubicBezTo>
                    <a:pt x="81" y="22"/>
                    <a:pt x="62" y="21"/>
                    <a:pt x="53" y="21"/>
                  </a:cubicBezTo>
                  <a:cubicBezTo>
                    <a:pt x="44" y="21"/>
                    <a:pt x="16" y="21"/>
                    <a:pt x="16" y="21"/>
                  </a:cubicBezTo>
                  <a:cubicBezTo>
                    <a:pt x="16" y="21"/>
                    <a:pt x="0" y="19"/>
                    <a:pt x="16"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ïsḷíḑe">
              <a:extLst>
                <a:ext uri="{FF2B5EF4-FFF2-40B4-BE49-F238E27FC236}">
                  <a16:creationId xmlns:a16="http://schemas.microsoft.com/office/drawing/2014/main" id="{EBC10B06-8142-465A-B471-F8C11260B872}"/>
                </a:ext>
              </a:extLst>
            </p:cNvPr>
            <p:cNvSpPr/>
            <p:nvPr/>
          </p:nvSpPr>
          <p:spPr bwMode="auto">
            <a:xfrm>
              <a:off x="3171826" y="3311526"/>
              <a:ext cx="542925" cy="858838"/>
            </a:xfrm>
            <a:custGeom>
              <a:avLst/>
              <a:gdLst>
                <a:gd name="T0" fmla="*/ 0 w 342"/>
                <a:gd name="T1" fmla="*/ 541 h 541"/>
                <a:gd name="T2" fmla="*/ 8 w 342"/>
                <a:gd name="T3" fmla="*/ 0 h 541"/>
                <a:gd name="T4" fmla="*/ 342 w 342"/>
                <a:gd name="T5" fmla="*/ 0 h 541"/>
                <a:gd name="T6" fmla="*/ 336 w 342"/>
                <a:gd name="T7" fmla="*/ 541 h 541"/>
                <a:gd name="T8" fmla="*/ 0 w 342"/>
                <a:gd name="T9" fmla="*/ 541 h 541"/>
              </a:gdLst>
              <a:ahLst/>
              <a:cxnLst>
                <a:cxn ang="0">
                  <a:pos x="T0" y="T1"/>
                </a:cxn>
                <a:cxn ang="0">
                  <a:pos x="T2" y="T3"/>
                </a:cxn>
                <a:cxn ang="0">
                  <a:pos x="T4" y="T5"/>
                </a:cxn>
                <a:cxn ang="0">
                  <a:pos x="T6" y="T7"/>
                </a:cxn>
                <a:cxn ang="0">
                  <a:pos x="T8" y="T9"/>
                </a:cxn>
              </a:cxnLst>
              <a:rect l="0" t="0" r="r" b="b"/>
              <a:pathLst>
                <a:path w="342" h="541">
                  <a:moveTo>
                    <a:pt x="0" y="541"/>
                  </a:moveTo>
                  <a:lnTo>
                    <a:pt x="8" y="0"/>
                  </a:lnTo>
                  <a:lnTo>
                    <a:pt x="342" y="0"/>
                  </a:lnTo>
                  <a:lnTo>
                    <a:pt x="336" y="541"/>
                  </a:lnTo>
                  <a:lnTo>
                    <a:pt x="0" y="541"/>
                  </a:lnTo>
                  <a:close/>
                </a:path>
              </a:pathLst>
            </a:custGeom>
            <a:solidFill>
              <a:srgbClr val="1973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îŝlïḋê">
              <a:extLst>
                <a:ext uri="{FF2B5EF4-FFF2-40B4-BE49-F238E27FC236}">
                  <a16:creationId xmlns:a16="http://schemas.microsoft.com/office/drawing/2014/main" id="{21E413D3-5B25-49A5-B2DD-F05FB9C91A39}"/>
                </a:ext>
              </a:extLst>
            </p:cNvPr>
            <p:cNvSpPr/>
            <p:nvPr/>
          </p:nvSpPr>
          <p:spPr bwMode="auto">
            <a:xfrm>
              <a:off x="3048001" y="2566988"/>
              <a:ext cx="728663" cy="703263"/>
            </a:xfrm>
            <a:custGeom>
              <a:avLst/>
              <a:gdLst>
                <a:gd name="T0" fmla="*/ 59 w 176"/>
                <a:gd name="T1" fmla="*/ 34 h 170"/>
                <a:gd name="T2" fmla="*/ 168 w 176"/>
                <a:gd name="T3" fmla="*/ 92 h 170"/>
                <a:gd name="T4" fmla="*/ 63 w 176"/>
                <a:gd name="T5" fmla="*/ 156 h 170"/>
                <a:gd name="T6" fmla="*/ 59 w 176"/>
                <a:gd name="T7" fmla="*/ 34 h 170"/>
              </a:gdLst>
              <a:ahLst/>
              <a:cxnLst>
                <a:cxn ang="0">
                  <a:pos x="T0" y="T1"/>
                </a:cxn>
                <a:cxn ang="0">
                  <a:pos x="T2" y="T3"/>
                </a:cxn>
                <a:cxn ang="0">
                  <a:pos x="T4" y="T5"/>
                </a:cxn>
                <a:cxn ang="0">
                  <a:pos x="T6" y="T7"/>
                </a:cxn>
              </a:cxnLst>
              <a:rect l="0" t="0" r="r" b="b"/>
              <a:pathLst>
                <a:path w="176" h="170">
                  <a:moveTo>
                    <a:pt x="59" y="34"/>
                  </a:moveTo>
                  <a:cubicBezTo>
                    <a:pt x="75" y="6"/>
                    <a:pt x="158" y="0"/>
                    <a:pt x="168" y="92"/>
                  </a:cubicBezTo>
                  <a:cubicBezTo>
                    <a:pt x="176" y="158"/>
                    <a:pt x="100" y="170"/>
                    <a:pt x="63" y="156"/>
                  </a:cubicBezTo>
                  <a:cubicBezTo>
                    <a:pt x="0" y="132"/>
                    <a:pt x="42" y="62"/>
                    <a:pt x="59" y="34"/>
                  </a:cubicBezTo>
                  <a:close/>
                </a:path>
              </a:pathLst>
            </a:custGeom>
            <a:solidFill>
              <a:srgbClr val="3E15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iŝḷíďe">
              <a:extLst>
                <a:ext uri="{FF2B5EF4-FFF2-40B4-BE49-F238E27FC236}">
                  <a16:creationId xmlns:a16="http://schemas.microsoft.com/office/drawing/2014/main" id="{2F647693-6A02-4C64-9DAB-3BC9227FB701}"/>
                </a:ext>
              </a:extLst>
            </p:cNvPr>
            <p:cNvSpPr/>
            <p:nvPr/>
          </p:nvSpPr>
          <p:spPr bwMode="auto">
            <a:xfrm>
              <a:off x="3086101" y="2897188"/>
              <a:ext cx="139700" cy="203200"/>
            </a:xfrm>
            <a:custGeom>
              <a:avLst/>
              <a:gdLst>
                <a:gd name="T0" fmla="*/ 33 w 34"/>
                <a:gd name="T1" fmla="*/ 15 h 49"/>
                <a:gd name="T2" fmla="*/ 11 w 34"/>
                <a:gd name="T3" fmla="*/ 9 h 49"/>
                <a:gd name="T4" fmla="*/ 34 w 34"/>
                <a:gd name="T5" fmla="*/ 43 h 49"/>
                <a:gd name="T6" fmla="*/ 33 w 34"/>
                <a:gd name="T7" fmla="*/ 15 h 49"/>
              </a:gdLst>
              <a:ahLst/>
              <a:cxnLst>
                <a:cxn ang="0">
                  <a:pos x="T0" y="T1"/>
                </a:cxn>
                <a:cxn ang="0">
                  <a:pos x="T2" y="T3"/>
                </a:cxn>
                <a:cxn ang="0">
                  <a:pos x="T4" y="T5"/>
                </a:cxn>
                <a:cxn ang="0">
                  <a:pos x="T6" y="T7"/>
                </a:cxn>
              </a:cxnLst>
              <a:rect l="0" t="0" r="r" b="b"/>
              <a:pathLst>
                <a:path w="34" h="49">
                  <a:moveTo>
                    <a:pt x="33" y="15"/>
                  </a:moveTo>
                  <a:cubicBezTo>
                    <a:pt x="33" y="15"/>
                    <a:pt x="22" y="0"/>
                    <a:pt x="11" y="9"/>
                  </a:cubicBezTo>
                  <a:cubicBezTo>
                    <a:pt x="0" y="18"/>
                    <a:pt x="14" y="49"/>
                    <a:pt x="34" y="43"/>
                  </a:cubicBezTo>
                  <a:lnTo>
                    <a:pt x="33" y="15"/>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íṣ1îḋe">
              <a:extLst>
                <a:ext uri="{FF2B5EF4-FFF2-40B4-BE49-F238E27FC236}">
                  <a16:creationId xmlns:a16="http://schemas.microsoft.com/office/drawing/2014/main" id="{B10A84AA-3E27-4BE1-B676-3ED807150D31}"/>
                </a:ext>
              </a:extLst>
            </p:cNvPr>
            <p:cNvSpPr/>
            <p:nvPr/>
          </p:nvSpPr>
          <p:spPr bwMode="auto">
            <a:xfrm>
              <a:off x="3117851" y="2947988"/>
              <a:ext cx="107950" cy="123825"/>
            </a:xfrm>
            <a:custGeom>
              <a:avLst/>
              <a:gdLst>
                <a:gd name="T0" fmla="*/ 26 w 26"/>
                <a:gd name="T1" fmla="*/ 14 h 30"/>
                <a:gd name="T2" fmla="*/ 26 w 26"/>
                <a:gd name="T3" fmla="*/ 28 h 30"/>
                <a:gd name="T4" fmla="*/ 8 w 26"/>
                <a:gd name="T5" fmla="*/ 2 h 30"/>
                <a:gd name="T6" fmla="*/ 26 w 26"/>
                <a:gd name="T7" fmla="*/ 14 h 30"/>
              </a:gdLst>
              <a:ahLst/>
              <a:cxnLst>
                <a:cxn ang="0">
                  <a:pos x="T0" y="T1"/>
                </a:cxn>
                <a:cxn ang="0">
                  <a:pos x="T2" y="T3"/>
                </a:cxn>
                <a:cxn ang="0">
                  <a:pos x="T4" y="T5"/>
                </a:cxn>
                <a:cxn ang="0">
                  <a:pos x="T6" y="T7"/>
                </a:cxn>
              </a:cxnLst>
              <a:rect l="0" t="0" r="r" b="b"/>
              <a:pathLst>
                <a:path w="26" h="30">
                  <a:moveTo>
                    <a:pt x="26" y="14"/>
                  </a:moveTo>
                  <a:cubicBezTo>
                    <a:pt x="26" y="28"/>
                    <a:pt x="26" y="28"/>
                    <a:pt x="26" y="28"/>
                  </a:cubicBezTo>
                  <a:cubicBezTo>
                    <a:pt x="9" y="30"/>
                    <a:pt x="0" y="5"/>
                    <a:pt x="8" y="2"/>
                  </a:cubicBezTo>
                  <a:cubicBezTo>
                    <a:pt x="15" y="0"/>
                    <a:pt x="22" y="9"/>
                    <a:pt x="26" y="14"/>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íṩļíḍé">
              <a:extLst>
                <a:ext uri="{FF2B5EF4-FFF2-40B4-BE49-F238E27FC236}">
                  <a16:creationId xmlns:a16="http://schemas.microsoft.com/office/drawing/2014/main" id="{5AFAEE58-B79A-4E64-88A9-522843CCB804}"/>
                </a:ext>
              </a:extLst>
            </p:cNvPr>
            <p:cNvSpPr/>
            <p:nvPr/>
          </p:nvSpPr>
          <p:spPr bwMode="auto">
            <a:xfrm>
              <a:off x="3140076" y="2951163"/>
              <a:ext cx="85725" cy="53975"/>
            </a:xfrm>
            <a:custGeom>
              <a:avLst/>
              <a:gdLst>
                <a:gd name="T0" fmla="*/ 0 w 21"/>
                <a:gd name="T1" fmla="*/ 6 h 13"/>
                <a:gd name="T2" fmla="*/ 0 w 21"/>
                <a:gd name="T3" fmla="*/ 6 h 13"/>
                <a:gd name="T4" fmla="*/ 0 w 21"/>
                <a:gd name="T5" fmla="*/ 5 h 13"/>
                <a:gd name="T6" fmla="*/ 2 w 21"/>
                <a:gd name="T7" fmla="*/ 2 h 13"/>
                <a:gd name="T8" fmla="*/ 3 w 21"/>
                <a:gd name="T9" fmla="*/ 2 h 13"/>
                <a:gd name="T10" fmla="*/ 3 w 21"/>
                <a:gd name="T11" fmla="*/ 2 h 13"/>
                <a:gd name="T12" fmla="*/ 3 w 21"/>
                <a:gd name="T13" fmla="*/ 2 h 13"/>
                <a:gd name="T14" fmla="*/ 3 w 21"/>
                <a:gd name="T15" fmla="*/ 2 h 13"/>
                <a:gd name="T16" fmla="*/ 3 w 21"/>
                <a:gd name="T17" fmla="*/ 2 h 13"/>
                <a:gd name="T18" fmla="*/ 3 w 21"/>
                <a:gd name="T19" fmla="*/ 2 h 13"/>
                <a:gd name="T20" fmla="*/ 3 w 21"/>
                <a:gd name="T21" fmla="*/ 2 h 13"/>
                <a:gd name="T22" fmla="*/ 3 w 21"/>
                <a:gd name="T23" fmla="*/ 2 h 13"/>
                <a:gd name="T24" fmla="*/ 4 w 21"/>
                <a:gd name="T25" fmla="*/ 2 h 13"/>
                <a:gd name="T26" fmla="*/ 4 w 21"/>
                <a:gd name="T27" fmla="*/ 2 h 13"/>
                <a:gd name="T28" fmla="*/ 5 w 21"/>
                <a:gd name="T29" fmla="*/ 2 h 13"/>
                <a:gd name="T30" fmla="*/ 5 w 21"/>
                <a:gd name="T31" fmla="*/ 2 h 13"/>
                <a:gd name="T32" fmla="*/ 6 w 21"/>
                <a:gd name="T33" fmla="*/ 2 h 13"/>
                <a:gd name="T34" fmla="*/ 10 w 21"/>
                <a:gd name="T35" fmla="*/ 3 h 13"/>
                <a:gd name="T36" fmla="*/ 12 w 21"/>
                <a:gd name="T37" fmla="*/ 5 h 13"/>
                <a:gd name="T38" fmla="*/ 14 w 21"/>
                <a:gd name="T39" fmla="*/ 6 h 13"/>
                <a:gd name="T40" fmla="*/ 17 w 21"/>
                <a:gd name="T41" fmla="*/ 9 h 13"/>
                <a:gd name="T42" fmla="*/ 21 w 21"/>
                <a:gd name="T43" fmla="*/ 13 h 13"/>
                <a:gd name="T44" fmla="*/ 20 w 21"/>
                <a:gd name="T45" fmla="*/ 11 h 13"/>
                <a:gd name="T46" fmla="*/ 19 w 21"/>
                <a:gd name="T47" fmla="*/ 9 h 13"/>
                <a:gd name="T48" fmla="*/ 17 w 21"/>
                <a:gd name="T49" fmla="*/ 7 h 13"/>
                <a:gd name="T50" fmla="*/ 16 w 21"/>
                <a:gd name="T51" fmla="*/ 5 h 13"/>
                <a:gd name="T52" fmla="*/ 11 w 21"/>
                <a:gd name="T53" fmla="*/ 1 h 13"/>
                <a:gd name="T54" fmla="*/ 9 w 21"/>
                <a:gd name="T55" fmla="*/ 0 h 13"/>
                <a:gd name="T56" fmla="*/ 6 w 21"/>
                <a:gd name="T57" fmla="*/ 0 h 13"/>
                <a:gd name="T58" fmla="*/ 5 w 21"/>
                <a:gd name="T59" fmla="*/ 0 h 13"/>
                <a:gd name="T60" fmla="*/ 5 w 21"/>
                <a:gd name="T61" fmla="*/ 0 h 13"/>
                <a:gd name="T62" fmla="*/ 4 w 21"/>
                <a:gd name="T63" fmla="*/ 0 h 13"/>
                <a:gd name="T64" fmla="*/ 3 w 21"/>
                <a:gd name="T65" fmla="*/ 0 h 13"/>
                <a:gd name="T66" fmla="*/ 3 w 21"/>
                <a:gd name="T67" fmla="*/ 0 h 13"/>
                <a:gd name="T68" fmla="*/ 3 w 21"/>
                <a:gd name="T69" fmla="*/ 0 h 13"/>
                <a:gd name="T70" fmla="*/ 3 w 21"/>
                <a:gd name="T71" fmla="*/ 0 h 13"/>
                <a:gd name="T72" fmla="*/ 2 w 21"/>
                <a:gd name="T73" fmla="*/ 1 h 13"/>
                <a:gd name="T74" fmla="*/ 1 w 21"/>
                <a:gd name="T75" fmla="*/ 1 h 13"/>
                <a:gd name="T76" fmla="*/ 0 w 21"/>
                <a:gd name="T77" fmla="*/ 3 h 13"/>
                <a:gd name="T78" fmla="*/ 0 w 21"/>
                <a:gd name="T79" fmla="*/ 5 h 13"/>
                <a:gd name="T80" fmla="*/ 0 w 21"/>
                <a:gd name="T81" fmla="*/ 6 h 13"/>
                <a:gd name="T82" fmla="*/ 0 w 21"/>
                <a:gd name="T8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3">
                  <a:moveTo>
                    <a:pt x="0" y="6"/>
                  </a:moveTo>
                  <a:cubicBezTo>
                    <a:pt x="0" y="6"/>
                    <a:pt x="0" y="6"/>
                    <a:pt x="0" y="6"/>
                  </a:cubicBezTo>
                  <a:cubicBezTo>
                    <a:pt x="0" y="5"/>
                    <a:pt x="0" y="5"/>
                    <a:pt x="0" y="5"/>
                  </a:cubicBezTo>
                  <a:cubicBezTo>
                    <a:pt x="1" y="4"/>
                    <a:pt x="1" y="3"/>
                    <a:pt x="2" y="2"/>
                  </a:cubicBezTo>
                  <a:cubicBezTo>
                    <a:pt x="2"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4" y="2"/>
                    <a:pt x="4" y="2"/>
                    <a:pt x="4" y="2"/>
                  </a:cubicBezTo>
                  <a:cubicBezTo>
                    <a:pt x="4" y="2"/>
                    <a:pt x="4" y="2"/>
                    <a:pt x="4" y="2"/>
                  </a:cubicBezTo>
                  <a:cubicBezTo>
                    <a:pt x="4" y="2"/>
                    <a:pt x="5" y="2"/>
                    <a:pt x="5" y="2"/>
                  </a:cubicBezTo>
                  <a:cubicBezTo>
                    <a:pt x="5" y="2"/>
                    <a:pt x="5" y="2"/>
                    <a:pt x="5" y="2"/>
                  </a:cubicBezTo>
                  <a:cubicBezTo>
                    <a:pt x="5" y="2"/>
                    <a:pt x="6" y="2"/>
                    <a:pt x="6" y="2"/>
                  </a:cubicBezTo>
                  <a:cubicBezTo>
                    <a:pt x="7" y="2"/>
                    <a:pt x="9" y="3"/>
                    <a:pt x="10" y="3"/>
                  </a:cubicBezTo>
                  <a:cubicBezTo>
                    <a:pt x="11" y="4"/>
                    <a:pt x="12" y="4"/>
                    <a:pt x="12" y="5"/>
                  </a:cubicBezTo>
                  <a:cubicBezTo>
                    <a:pt x="13" y="5"/>
                    <a:pt x="14" y="6"/>
                    <a:pt x="14" y="6"/>
                  </a:cubicBezTo>
                  <a:cubicBezTo>
                    <a:pt x="15" y="7"/>
                    <a:pt x="17" y="8"/>
                    <a:pt x="17" y="9"/>
                  </a:cubicBezTo>
                  <a:cubicBezTo>
                    <a:pt x="19" y="11"/>
                    <a:pt x="21" y="13"/>
                    <a:pt x="21" y="13"/>
                  </a:cubicBezTo>
                  <a:cubicBezTo>
                    <a:pt x="21" y="13"/>
                    <a:pt x="21" y="12"/>
                    <a:pt x="20" y="11"/>
                  </a:cubicBezTo>
                  <a:cubicBezTo>
                    <a:pt x="20" y="11"/>
                    <a:pt x="19" y="10"/>
                    <a:pt x="19" y="9"/>
                  </a:cubicBezTo>
                  <a:cubicBezTo>
                    <a:pt x="18" y="8"/>
                    <a:pt x="18" y="7"/>
                    <a:pt x="17" y="7"/>
                  </a:cubicBezTo>
                  <a:cubicBezTo>
                    <a:pt x="17" y="6"/>
                    <a:pt x="16" y="5"/>
                    <a:pt x="16" y="5"/>
                  </a:cubicBezTo>
                  <a:cubicBezTo>
                    <a:pt x="14" y="4"/>
                    <a:pt x="13" y="2"/>
                    <a:pt x="11" y="1"/>
                  </a:cubicBezTo>
                  <a:cubicBezTo>
                    <a:pt x="11" y="1"/>
                    <a:pt x="10" y="0"/>
                    <a:pt x="9" y="0"/>
                  </a:cubicBezTo>
                  <a:cubicBezTo>
                    <a:pt x="8" y="0"/>
                    <a:pt x="7" y="0"/>
                    <a:pt x="6" y="0"/>
                  </a:cubicBezTo>
                  <a:cubicBezTo>
                    <a:pt x="6" y="0"/>
                    <a:pt x="5" y="0"/>
                    <a:pt x="5" y="0"/>
                  </a:cubicBezTo>
                  <a:cubicBezTo>
                    <a:pt x="5" y="0"/>
                    <a:pt x="5" y="0"/>
                    <a:pt x="5" y="0"/>
                  </a:cubicBezTo>
                  <a:cubicBezTo>
                    <a:pt x="4" y="0"/>
                    <a:pt x="4" y="0"/>
                    <a:pt x="4" y="0"/>
                  </a:cubicBezTo>
                  <a:cubicBezTo>
                    <a:pt x="4" y="0"/>
                    <a:pt x="3" y="0"/>
                    <a:pt x="3" y="0"/>
                  </a:cubicBezTo>
                  <a:cubicBezTo>
                    <a:pt x="3" y="0"/>
                    <a:pt x="3" y="0"/>
                    <a:pt x="3" y="0"/>
                  </a:cubicBezTo>
                  <a:cubicBezTo>
                    <a:pt x="3" y="0"/>
                    <a:pt x="3" y="0"/>
                    <a:pt x="3" y="0"/>
                  </a:cubicBezTo>
                  <a:cubicBezTo>
                    <a:pt x="3" y="0"/>
                    <a:pt x="3" y="0"/>
                    <a:pt x="3" y="0"/>
                  </a:cubicBezTo>
                  <a:cubicBezTo>
                    <a:pt x="2" y="0"/>
                    <a:pt x="2" y="1"/>
                    <a:pt x="2" y="1"/>
                  </a:cubicBezTo>
                  <a:cubicBezTo>
                    <a:pt x="2" y="1"/>
                    <a:pt x="1" y="1"/>
                    <a:pt x="1" y="1"/>
                  </a:cubicBezTo>
                  <a:cubicBezTo>
                    <a:pt x="1" y="2"/>
                    <a:pt x="0" y="3"/>
                    <a:pt x="0" y="3"/>
                  </a:cubicBezTo>
                  <a:cubicBezTo>
                    <a:pt x="0" y="4"/>
                    <a:pt x="0" y="4"/>
                    <a:pt x="0" y="5"/>
                  </a:cubicBezTo>
                  <a:cubicBezTo>
                    <a:pt x="0" y="5"/>
                    <a:pt x="0" y="5"/>
                    <a:pt x="0" y="6"/>
                  </a:cubicBezTo>
                  <a:cubicBezTo>
                    <a:pt x="0" y="6"/>
                    <a:pt x="0" y="6"/>
                    <a:pt x="0" y="6"/>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íṩḻiďê">
              <a:extLst>
                <a:ext uri="{FF2B5EF4-FFF2-40B4-BE49-F238E27FC236}">
                  <a16:creationId xmlns:a16="http://schemas.microsoft.com/office/drawing/2014/main" id="{01A2CD6D-B762-4668-9384-E10325822C0D}"/>
                </a:ext>
              </a:extLst>
            </p:cNvPr>
            <p:cNvSpPr/>
            <p:nvPr/>
          </p:nvSpPr>
          <p:spPr bwMode="auto">
            <a:xfrm>
              <a:off x="3651251" y="2917826"/>
              <a:ext cx="149225" cy="207963"/>
            </a:xfrm>
            <a:custGeom>
              <a:avLst/>
              <a:gdLst>
                <a:gd name="T0" fmla="*/ 3 w 36"/>
                <a:gd name="T1" fmla="*/ 14 h 50"/>
                <a:gd name="T2" fmla="*/ 26 w 36"/>
                <a:gd name="T3" fmla="*/ 10 h 50"/>
                <a:gd name="T4" fmla="*/ 0 w 36"/>
                <a:gd name="T5" fmla="*/ 42 h 50"/>
                <a:gd name="T6" fmla="*/ 3 w 36"/>
                <a:gd name="T7" fmla="*/ 14 h 50"/>
              </a:gdLst>
              <a:ahLst/>
              <a:cxnLst>
                <a:cxn ang="0">
                  <a:pos x="T0" y="T1"/>
                </a:cxn>
                <a:cxn ang="0">
                  <a:pos x="T2" y="T3"/>
                </a:cxn>
                <a:cxn ang="0">
                  <a:pos x="T4" y="T5"/>
                </a:cxn>
                <a:cxn ang="0">
                  <a:pos x="T6" y="T7"/>
                </a:cxn>
              </a:cxnLst>
              <a:rect l="0" t="0" r="r" b="b"/>
              <a:pathLst>
                <a:path w="36" h="50">
                  <a:moveTo>
                    <a:pt x="3" y="14"/>
                  </a:moveTo>
                  <a:cubicBezTo>
                    <a:pt x="3" y="14"/>
                    <a:pt x="15" y="0"/>
                    <a:pt x="26" y="10"/>
                  </a:cubicBezTo>
                  <a:cubicBezTo>
                    <a:pt x="36" y="20"/>
                    <a:pt x="20" y="50"/>
                    <a:pt x="0" y="42"/>
                  </a:cubicBezTo>
                  <a:lnTo>
                    <a:pt x="3" y="14"/>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îšḷîḋê">
              <a:extLst>
                <a:ext uri="{FF2B5EF4-FFF2-40B4-BE49-F238E27FC236}">
                  <a16:creationId xmlns:a16="http://schemas.microsoft.com/office/drawing/2014/main" id="{27479773-2B7D-4D2D-BCDC-D881441C23B8}"/>
                </a:ext>
              </a:extLst>
            </p:cNvPr>
            <p:cNvSpPr/>
            <p:nvPr/>
          </p:nvSpPr>
          <p:spPr bwMode="auto">
            <a:xfrm>
              <a:off x="3651251" y="2968626"/>
              <a:ext cx="115888" cy="127000"/>
            </a:xfrm>
            <a:custGeom>
              <a:avLst/>
              <a:gdLst>
                <a:gd name="T0" fmla="*/ 2 w 28"/>
                <a:gd name="T1" fmla="*/ 13 h 31"/>
                <a:gd name="T2" fmla="*/ 0 w 28"/>
                <a:gd name="T3" fmla="*/ 27 h 31"/>
                <a:gd name="T4" fmla="*/ 20 w 28"/>
                <a:gd name="T5" fmla="*/ 3 h 31"/>
                <a:gd name="T6" fmla="*/ 2 w 28"/>
                <a:gd name="T7" fmla="*/ 13 h 31"/>
              </a:gdLst>
              <a:ahLst/>
              <a:cxnLst>
                <a:cxn ang="0">
                  <a:pos x="T0" y="T1"/>
                </a:cxn>
                <a:cxn ang="0">
                  <a:pos x="T2" y="T3"/>
                </a:cxn>
                <a:cxn ang="0">
                  <a:pos x="T4" y="T5"/>
                </a:cxn>
                <a:cxn ang="0">
                  <a:pos x="T6" y="T7"/>
                </a:cxn>
              </a:cxnLst>
              <a:rect l="0" t="0" r="r" b="b"/>
              <a:pathLst>
                <a:path w="28" h="31">
                  <a:moveTo>
                    <a:pt x="2" y="13"/>
                  </a:moveTo>
                  <a:cubicBezTo>
                    <a:pt x="0" y="27"/>
                    <a:pt x="0" y="27"/>
                    <a:pt x="0" y="27"/>
                  </a:cubicBezTo>
                  <a:cubicBezTo>
                    <a:pt x="18" y="31"/>
                    <a:pt x="28" y="6"/>
                    <a:pt x="20" y="3"/>
                  </a:cubicBezTo>
                  <a:cubicBezTo>
                    <a:pt x="14" y="0"/>
                    <a:pt x="5" y="8"/>
                    <a:pt x="2" y="13"/>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îṧlíḑé">
              <a:extLst>
                <a:ext uri="{FF2B5EF4-FFF2-40B4-BE49-F238E27FC236}">
                  <a16:creationId xmlns:a16="http://schemas.microsoft.com/office/drawing/2014/main" id="{369567DB-B755-4096-97ED-2B27A9D27F60}"/>
                </a:ext>
              </a:extLst>
            </p:cNvPr>
            <p:cNvSpPr/>
            <p:nvPr/>
          </p:nvSpPr>
          <p:spPr bwMode="auto">
            <a:xfrm>
              <a:off x="3660776" y="2971801"/>
              <a:ext cx="85725" cy="49213"/>
            </a:xfrm>
            <a:custGeom>
              <a:avLst/>
              <a:gdLst>
                <a:gd name="T0" fmla="*/ 21 w 21"/>
                <a:gd name="T1" fmla="*/ 7 h 12"/>
                <a:gd name="T2" fmla="*/ 21 w 21"/>
                <a:gd name="T3" fmla="*/ 7 h 12"/>
                <a:gd name="T4" fmla="*/ 21 w 21"/>
                <a:gd name="T5" fmla="*/ 6 h 12"/>
                <a:gd name="T6" fmla="*/ 19 w 21"/>
                <a:gd name="T7" fmla="*/ 3 h 12"/>
                <a:gd name="T8" fmla="*/ 18 w 21"/>
                <a:gd name="T9" fmla="*/ 3 h 12"/>
                <a:gd name="T10" fmla="*/ 18 w 21"/>
                <a:gd name="T11" fmla="*/ 3 h 12"/>
                <a:gd name="T12" fmla="*/ 18 w 21"/>
                <a:gd name="T13" fmla="*/ 3 h 12"/>
                <a:gd name="T14" fmla="*/ 18 w 21"/>
                <a:gd name="T15" fmla="*/ 3 h 12"/>
                <a:gd name="T16" fmla="*/ 18 w 21"/>
                <a:gd name="T17" fmla="*/ 3 h 12"/>
                <a:gd name="T18" fmla="*/ 18 w 21"/>
                <a:gd name="T19" fmla="*/ 3 h 12"/>
                <a:gd name="T20" fmla="*/ 18 w 21"/>
                <a:gd name="T21" fmla="*/ 3 h 12"/>
                <a:gd name="T22" fmla="*/ 18 w 21"/>
                <a:gd name="T23" fmla="*/ 2 h 12"/>
                <a:gd name="T24" fmla="*/ 18 w 21"/>
                <a:gd name="T25" fmla="*/ 2 h 12"/>
                <a:gd name="T26" fmla="*/ 17 w 21"/>
                <a:gd name="T27" fmla="*/ 2 h 12"/>
                <a:gd name="T28" fmla="*/ 17 w 21"/>
                <a:gd name="T29" fmla="*/ 2 h 12"/>
                <a:gd name="T30" fmla="*/ 16 w 21"/>
                <a:gd name="T31" fmla="*/ 2 h 12"/>
                <a:gd name="T32" fmla="*/ 16 w 21"/>
                <a:gd name="T33" fmla="*/ 2 h 12"/>
                <a:gd name="T34" fmla="*/ 11 w 21"/>
                <a:gd name="T35" fmla="*/ 3 h 12"/>
                <a:gd name="T36" fmla="*/ 9 w 21"/>
                <a:gd name="T37" fmla="*/ 5 h 12"/>
                <a:gd name="T38" fmla="*/ 7 w 21"/>
                <a:gd name="T39" fmla="*/ 6 h 12"/>
                <a:gd name="T40" fmla="*/ 3 w 21"/>
                <a:gd name="T41" fmla="*/ 9 h 12"/>
                <a:gd name="T42" fmla="*/ 0 w 21"/>
                <a:gd name="T43" fmla="*/ 12 h 12"/>
                <a:gd name="T44" fmla="*/ 0 w 21"/>
                <a:gd name="T45" fmla="*/ 11 h 12"/>
                <a:gd name="T46" fmla="*/ 2 w 21"/>
                <a:gd name="T47" fmla="*/ 8 h 12"/>
                <a:gd name="T48" fmla="*/ 4 w 21"/>
                <a:gd name="T49" fmla="*/ 6 h 12"/>
                <a:gd name="T50" fmla="*/ 5 w 21"/>
                <a:gd name="T51" fmla="*/ 4 h 12"/>
                <a:gd name="T52" fmla="*/ 10 w 21"/>
                <a:gd name="T53" fmla="*/ 1 h 12"/>
                <a:gd name="T54" fmla="*/ 13 w 21"/>
                <a:gd name="T55" fmla="*/ 0 h 12"/>
                <a:gd name="T56" fmla="*/ 16 w 21"/>
                <a:gd name="T57" fmla="*/ 0 h 12"/>
                <a:gd name="T58" fmla="*/ 16 w 21"/>
                <a:gd name="T59" fmla="*/ 0 h 12"/>
                <a:gd name="T60" fmla="*/ 17 w 21"/>
                <a:gd name="T61" fmla="*/ 0 h 12"/>
                <a:gd name="T62" fmla="*/ 18 w 21"/>
                <a:gd name="T63" fmla="*/ 0 h 12"/>
                <a:gd name="T64" fmla="*/ 18 w 21"/>
                <a:gd name="T65" fmla="*/ 1 h 12"/>
                <a:gd name="T66" fmla="*/ 19 w 21"/>
                <a:gd name="T67" fmla="*/ 1 h 12"/>
                <a:gd name="T68" fmla="*/ 19 w 21"/>
                <a:gd name="T69" fmla="*/ 1 h 12"/>
                <a:gd name="T70" fmla="*/ 19 w 21"/>
                <a:gd name="T71" fmla="*/ 1 h 12"/>
                <a:gd name="T72" fmla="*/ 19 w 21"/>
                <a:gd name="T73" fmla="*/ 1 h 12"/>
                <a:gd name="T74" fmla="*/ 20 w 21"/>
                <a:gd name="T75" fmla="*/ 2 h 12"/>
                <a:gd name="T76" fmla="*/ 21 w 21"/>
                <a:gd name="T77" fmla="*/ 4 h 12"/>
                <a:gd name="T78" fmla="*/ 21 w 21"/>
                <a:gd name="T79" fmla="*/ 6 h 12"/>
                <a:gd name="T80" fmla="*/ 21 w 21"/>
                <a:gd name="T81" fmla="*/ 7 h 12"/>
                <a:gd name="T82" fmla="*/ 21 w 21"/>
                <a:gd name="T8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2">
                  <a:moveTo>
                    <a:pt x="21" y="7"/>
                  </a:moveTo>
                  <a:cubicBezTo>
                    <a:pt x="21" y="7"/>
                    <a:pt x="21" y="7"/>
                    <a:pt x="21" y="7"/>
                  </a:cubicBezTo>
                  <a:cubicBezTo>
                    <a:pt x="21" y="6"/>
                    <a:pt x="21" y="6"/>
                    <a:pt x="21" y="6"/>
                  </a:cubicBezTo>
                  <a:cubicBezTo>
                    <a:pt x="20" y="5"/>
                    <a:pt x="20" y="4"/>
                    <a:pt x="19" y="3"/>
                  </a:cubicBezTo>
                  <a:cubicBezTo>
                    <a:pt x="19" y="3"/>
                    <a:pt x="19"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2"/>
                    <a:pt x="18" y="2"/>
                    <a:pt x="18" y="2"/>
                  </a:cubicBezTo>
                  <a:cubicBezTo>
                    <a:pt x="18" y="2"/>
                    <a:pt x="18" y="2"/>
                    <a:pt x="18" y="2"/>
                  </a:cubicBezTo>
                  <a:cubicBezTo>
                    <a:pt x="17" y="2"/>
                    <a:pt x="17" y="2"/>
                    <a:pt x="17" y="2"/>
                  </a:cubicBezTo>
                  <a:cubicBezTo>
                    <a:pt x="17" y="2"/>
                    <a:pt x="17" y="2"/>
                    <a:pt x="17" y="2"/>
                  </a:cubicBezTo>
                  <a:cubicBezTo>
                    <a:pt x="16" y="2"/>
                    <a:pt x="16" y="2"/>
                    <a:pt x="16" y="2"/>
                  </a:cubicBezTo>
                  <a:cubicBezTo>
                    <a:pt x="16" y="2"/>
                    <a:pt x="16" y="2"/>
                    <a:pt x="16" y="2"/>
                  </a:cubicBezTo>
                  <a:cubicBezTo>
                    <a:pt x="14" y="2"/>
                    <a:pt x="13" y="3"/>
                    <a:pt x="11" y="3"/>
                  </a:cubicBezTo>
                  <a:cubicBezTo>
                    <a:pt x="10" y="4"/>
                    <a:pt x="10" y="4"/>
                    <a:pt x="9" y="5"/>
                  </a:cubicBezTo>
                  <a:cubicBezTo>
                    <a:pt x="8" y="5"/>
                    <a:pt x="7" y="6"/>
                    <a:pt x="7" y="6"/>
                  </a:cubicBezTo>
                  <a:cubicBezTo>
                    <a:pt x="6" y="7"/>
                    <a:pt x="4" y="8"/>
                    <a:pt x="3" y="9"/>
                  </a:cubicBezTo>
                  <a:cubicBezTo>
                    <a:pt x="1" y="11"/>
                    <a:pt x="0" y="12"/>
                    <a:pt x="0" y="12"/>
                  </a:cubicBezTo>
                  <a:cubicBezTo>
                    <a:pt x="0" y="12"/>
                    <a:pt x="0" y="11"/>
                    <a:pt x="0" y="11"/>
                  </a:cubicBezTo>
                  <a:cubicBezTo>
                    <a:pt x="1" y="10"/>
                    <a:pt x="1" y="9"/>
                    <a:pt x="2" y="8"/>
                  </a:cubicBezTo>
                  <a:cubicBezTo>
                    <a:pt x="3" y="7"/>
                    <a:pt x="3" y="7"/>
                    <a:pt x="4" y="6"/>
                  </a:cubicBezTo>
                  <a:cubicBezTo>
                    <a:pt x="4" y="6"/>
                    <a:pt x="5" y="5"/>
                    <a:pt x="5" y="4"/>
                  </a:cubicBezTo>
                  <a:cubicBezTo>
                    <a:pt x="7" y="3"/>
                    <a:pt x="8" y="2"/>
                    <a:pt x="10" y="1"/>
                  </a:cubicBezTo>
                  <a:cubicBezTo>
                    <a:pt x="11" y="1"/>
                    <a:pt x="12" y="1"/>
                    <a:pt x="13" y="0"/>
                  </a:cubicBezTo>
                  <a:cubicBezTo>
                    <a:pt x="14" y="0"/>
                    <a:pt x="15" y="0"/>
                    <a:pt x="16" y="0"/>
                  </a:cubicBezTo>
                  <a:cubicBezTo>
                    <a:pt x="16" y="0"/>
                    <a:pt x="16" y="0"/>
                    <a:pt x="16" y="0"/>
                  </a:cubicBezTo>
                  <a:cubicBezTo>
                    <a:pt x="17" y="0"/>
                    <a:pt x="17" y="0"/>
                    <a:pt x="17" y="0"/>
                  </a:cubicBezTo>
                  <a:cubicBezTo>
                    <a:pt x="17" y="0"/>
                    <a:pt x="17" y="0"/>
                    <a:pt x="18" y="0"/>
                  </a:cubicBezTo>
                  <a:cubicBezTo>
                    <a:pt x="18" y="1"/>
                    <a:pt x="18" y="1"/>
                    <a:pt x="18" y="1"/>
                  </a:cubicBezTo>
                  <a:cubicBezTo>
                    <a:pt x="19" y="1"/>
                    <a:pt x="19" y="1"/>
                    <a:pt x="19" y="1"/>
                  </a:cubicBezTo>
                  <a:cubicBezTo>
                    <a:pt x="19" y="1"/>
                    <a:pt x="19" y="1"/>
                    <a:pt x="19" y="1"/>
                  </a:cubicBezTo>
                  <a:cubicBezTo>
                    <a:pt x="19" y="1"/>
                    <a:pt x="19" y="1"/>
                    <a:pt x="19" y="1"/>
                  </a:cubicBezTo>
                  <a:cubicBezTo>
                    <a:pt x="19" y="1"/>
                    <a:pt x="19" y="1"/>
                    <a:pt x="19" y="1"/>
                  </a:cubicBezTo>
                  <a:cubicBezTo>
                    <a:pt x="20" y="2"/>
                    <a:pt x="20" y="2"/>
                    <a:pt x="20" y="2"/>
                  </a:cubicBezTo>
                  <a:cubicBezTo>
                    <a:pt x="21" y="3"/>
                    <a:pt x="21" y="4"/>
                    <a:pt x="21" y="4"/>
                  </a:cubicBezTo>
                  <a:cubicBezTo>
                    <a:pt x="21" y="5"/>
                    <a:pt x="21" y="5"/>
                    <a:pt x="21" y="6"/>
                  </a:cubicBezTo>
                  <a:cubicBezTo>
                    <a:pt x="21" y="6"/>
                    <a:pt x="21" y="6"/>
                    <a:pt x="21" y="7"/>
                  </a:cubicBezTo>
                  <a:cubicBezTo>
                    <a:pt x="21" y="7"/>
                    <a:pt x="21" y="7"/>
                    <a:pt x="21" y="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ïṩľîḋé">
              <a:extLst>
                <a:ext uri="{FF2B5EF4-FFF2-40B4-BE49-F238E27FC236}">
                  <a16:creationId xmlns:a16="http://schemas.microsoft.com/office/drawing/2014/main" id="{F741A599-C066-40E3-8D85-89F613C0A821}"/>
                </a:ext>
              </a:extLst>
            </p:cNvPr>
            <p:cNvSpPr/>
            <p:nvPr/>
          </p:nvSpPr>
          <p:spPr bwMode="auto">
            <a:xfrm>
              <a:off x="3370264" y="3157538"/>
              <a:ext cx="133350" cy="228600"/>
            </a:xfrm>
            <a:custGeom>
              <a:avLst/>
              <a:gdLst>
                <a:gd name="T0" fmla="*/ 3 w 32"/>
                <a:gd name="T1" fmla="*/ 0 h 55"/>
                <a:gd name="T2" fmla="*/ 32 w 32"/>
                <a:gd name="T3" fmla="*/ 1 h 55"/>
                <a:gd name="T4" fmla="*/ 31 w 32"/>
                <a:gd name="T5" fmla="*/ 46 h 55"/>
                <a:gd name="T6" fmla="*/ 16 w 32"/>
                <a:gd name="T7" fmla="*/ 55 h 55"/>
                <a:gd name="T8" fmla="*/ 0 w 32"/>
                <a:gd name="T9" fmla="*/ 45 h 55"/>
                <a:gd name="T10" fmla="*/ 3 w 32"/>
                <a:gd name="T11" fmla="*/ 0 h 55"/>
              </a:gdLst>
              <a:ahLst/>
              <a:cxnLst>
                <a:cxn ang="0">
                  <a:pos x="T0" y="T1"/>
                </a:cxn>
                <a:cxn ang="0">
                  <a:pos x="T2" y="T3"/>
                </a:cxn>
                <a:cxn ang="0">
                  <a:pos x="T4" y="T5"/>
                </a:cxn>
                <a:cxn ang="0">
                  <a:pos x="T6" y="T7"/>
                </a:cxn>
                <a:cxn ang="0">
                  <a:pos x="T8" y="T9"/>
                </a:cxn>
                <a:cxn ang="0">
                  <a:pos x="T10" y="T11"/>
                </a:cxn>
              </a:cxnLst>
              <a:rect l="0" t="0" r="r" b="b"/>
              <a:pathLst>
                <a:path w="32" h="55">
                  <a:moveTo>
                    <a:pt x="3" y="0"/>
                  </a:moveTo>
                  <a:cubicBezTo>
                    <a:pt x="32" y="1"/>
                    <a:pt x="32" y="1"/>
                    <a:pt x="32" y="1"/>
                  </a:cubicBezTo>
                  <a:cubicBezTo>
                    <a:pt x="32" y="1"/>
                    <a:pt x="31" y="46"/>
                    <a:pt x="31" y="46"/>
                  </a:cubicBezTo>
                  <a:cubicBezTo>
                    <a:pt x="31" y="46"/>
                    <a:pt x="29" y="55"/>
                    <a:pt x="16" y="55"/>
                  </a:cubicBezTo>
                  <a:cubicBezTo>
                    <a:pt x="3" y="55"/>
                    <a:pt x="0" y="45"/>
                    <a:pt x="0" y="45"/>
                  </a:cubicBezTo>
                  <a:cubicBezTo>
                    <a:pt x="1" y="45"/>
                    <a:pt x="3" y="0"/>
                    <a:pt x="3" y="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î$ḻîďe">
              <a:extLst>
                <a:ext uri="{FF2B5EF4-FFF2-40B4-BE49-F238E27FC236}">
                  <a16:creationId xmlns:a16="http://schemas.microsoft.com/office/drawing/2014/main" id="{B9DB4D39-7719-43CA-B44F-CCBD3EC1516C}"/>
                </a:ext>
              </a:extLst>
            </p:cNvPr>
            <p:cNvSpPr/>
            <p:nvPr/>
          </p:nvSpPr>
          <p:spPr bwMode="auto">
            <a:xfrm>
              <a:off x="3375026" y="3224213"/>
              <a:ext cx="128588" cy="115888"/>
            </a:xfrm>
            <a:custGeom>
              <a:avLst/>
              <a:gdLst>
                <a:gd name="T0" fmla="*/ 1 w 31"/>
                <a:gd name="T1" fmla="*/ 0 h 28"/>
                <a:gd name="T2" fmla="*/ 30 w 31"/>
                <a:gd name="T3" fmla="*/ 2 h 28"/>
                <a:gd name="T4" fmla="*/ 31 w 31"/>
                <a:gd name="T5" fmla="*/ 19 h 28"/>
                <a:gd name="T6" fmla="*/ 16 w 31"/>
                <a:gd name="T7" fmla="*/ 28 h 28"/>
                <a:gd name="T8" fmla="*/ 0 w 31"/>
                <a:gd name="T9" fmla="*/ 18 h 28"/>
                <a:gd name="T10" fmla="*/ 1 w 31"/>
                <a:gd name="T11" fmla="*/ 0 h 28"/>
              </a:gdLst>
              <a:ahLst/>
              <a:cxnLst>
                <a:cxn ang="0">
                  <a:pos x="T0" y="T1"/>
                </a:cxn>
                <a:cxn ang="0">
                  <a:pos x="T2" y="T3"/>
                </a:cxn>
                <a:cxn ang="0">
                  <a:pos x="T4" y="T5"/>
                </a:cxn>
                <a:cxn ang="0">
                  <a:pos x="T6" y="T7"/>
                </a:cxn>
                <a:cxn ang="0">
                  <a:pos x="T8" y="T9"/>
                </a:cxn>
                <a:cxn ang="0">
                  <a:pos x="T10" y="T11"/>
                </a:cxn>
              </a:cxnLst>
              <a:rect l="0" t="0" r="r" b="b"/>
              <a:pathLst>
                <a:path w="31" h="28">
                  <a:moveTo>
                    <a:pt x="1" y="0"/>
                  </a:moveTo>
                  <a:cubicBezTo>
                    <a:pt x="30" y="2"/>
                    <a:pt x="30" y="2"/>
                    <a:pt x="30" y="2"/>
                  </a:cubicBezTo>
                  <a:cubicBezTo>
                    <a:pt x="30" y="2"/>
                    <a:pt x="31" y="19"/>
                    <a:pt x="31" y="19"/>
                  </a:cubicBezTo>
                  <a:cubicBezTo>
                    <a:pt x="31" y="19"/>
                    <a:pt x="28" y="28"/>
                    <a:pt x="16" y="28"/>
                  </a:cubicBezTo>
                  <a:cubicBezTo>
                    <a:pt x="3" y="27"/>
                    <a:pt x="0" y="18"/>
                    <a:pt x="0" y="18"/>
                  </a:cubicBezTo>
                  <a:cubicBezTo>
                    <a:pt x="0" y="18"/>
                    <a:pt x="1" y="0"/>
                    <a:pt x="1"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îslîḋé">
              <a:extLst>
                <a:ext uri="{FF2B5EF4-FFF2-40B4-BE49-F238E27FC236}">
                  <a16:creationId xmlns:a16="http://schemas.microsoft.com/office/drawing/2014/main" id="{A798EEB1-5AB4-4AA1-AEEE-1AD8F3023BFC}"/>
                </a:ext>
              </a:extLst>
            </p:cNvPr>
            <p:cNvSpPr/>
            <p:nvPr/>
          </p:nvSpPr>
          <p:spPr bwMode="auto">
            <a:xfrm>
              <a:off x="3379789" y="3190876"/>
              <a:ext cx="123825" cy="61913"/>
            </a:xfrm>
            <a:custGeom>
              <a:avLst/>
              <a:gdLst>
                <a:gd name="T0" fmla="*/ 1 w 30"/>
                <a:gd name="T1" fmla="*/ 0 h 15"/>
                <a:gd name="T2" fmla="*/ 30 w 30"/>
                <a:gd name="T3" fmla="*/ 1 h 15"/>
                <a:gd name="T4" fmla="*/ 30 w 30"/>
                <a:gd name="T5" fmla="*/ 12 h 15"/>
                <a:gd name="T6" fmla="*/ 21 w 30"/>
                <a:gd name="T7" fmla="*/ 14 h 15"/>
                <a:gd name="T8" fmla="*/ 0 w 30"/>
                <a:gd name="T9" fmla="*/ 11 h 15"/>
                <a:gd name="T10" fmla="*/ 1 w 30"/>
                <a:gd name="T11" fmla="*/ 0 h 15"/>
              </a:gdLst>
              <a:ahLst/>
              <a:cxnLst>
                <a:cxn ang="0">
                  <a:pos x="T0" y="T1"/>
                </a:cxn>
                <a:cxn ang="0">
                  <a:pos x="T2" y="T3"/>
                </a:cxn>
                <a:cxn ang="0">
                  <a:pos x="T4" y="T5"/>
                </a:cxn>
                <a:cxn ang="0">
                  <a:pos x="T6" y="T7"/>
                </a:cxn>
                <a:cxn ang="0">
                  <a:pos x="T8" y="T9"/>
                </a:cxn>
                <a:cxn ang="0">
                  <a:pos x="T10" y="T11"/>
                </a:cxn>
              </a:cxnLst>
              <a:rect l="0" t="0" r="r" b="b"/>
              <a:pathLst>
                <a:path w="30" h="15">
                  <a:moveTo>
                    <a:pt x="1" y="0"/>
                  </a:moveTo>
                  <a:cubicBezTo>
                    <a:pt x="30" y="1"/>
                    <a:pt x="30" y="1"/>
                    <a:pt x="30" y="1"/>
                  </a:cubicBezTo>
                  <a:cubicBezTo>
                    <a:pt x="30" y="1"/>
                    <a:pt x="30" y="7"/>
                    <a:pt x="30" y="12"/>
                  </a:cubicBezTo>
                  <a:cubicBezTo>
                    <a:pt x="30" y="13"/>
                    <a:pt x="22" y="14"/>
                    <a:pt x="21" y="14"/>
                  </a:cubicBezTo>
                  <a:cubicBezTo>
                    <a:pt x="14" y="15"/>
                    <a:pt x="7" y="13"/>
                    <a:pt x="0" y="11"/>
                  </a:cubicBezTo>
                  <a:cubicBezTo>
                    <a:pt x="0" y="6"/>
                    <a:pt x="1" y="0"/>
                    <a:pt x="1"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isḷïḓe">
              <a:extLst>
                <a:ext uri="{FF2B5EF4-FFF2-40B4-BE49-F238E27FC236}">
                  <a16:creationId xmlns:a16="http://schemas.microsoft.com/office/drawing/2014/main" id="{9F9F37C8-A4DF-471B-A8F5-0CDAFF7CAD3C}"/>
                </a:ext>
              </a:extLst>
            </p:cNvPr>
            <p:cNvSpPr/>
            <p:nvPr/>
          </p:nvSpPr>
          <p:spPr bwMode="auto">
            <a:xfrm>
              <a:off x="3160714" y="2641601"/>
              <a:ext cx="590550" cy="554038"/>
            </a:xfrm>
            <a:custGeom>
              <a:avLst/>
              <a:gdLst>
                <a:gd name="T0" fmla="*/ 1 w 143"/>
                <a:gd name="T1" fmla="*/ 64 h 134"/>
                <a:gd name="T2" fmla="*/ 68 w 143"/>
                <a:gd name="T3" fmla="*/ 133 h 134"/>
                <a:gd name="T4" fmla="*/ 141 w 143"/>
                <a:gd name="T5" fmla="*/ 70 h 134"/>
                <a:gd name="T6" fmla="*/ 74 w 143"/>
                <a:gd name="T7" fmla="*/ 2 h 134"/>
                <a:gd name="T8" fmla="*/ 1 w 143"/>
                <a:gd name="T9" fmla="*/ 64 h 134"/>
              </a:gdLst>
              <a:ahLst/>
              <a:cxnLst>
                <a:cxn ang="0">
                  <a:pos x="T0" y="T1"/>
                </a:cxn>
                <a:cxn ang="0">
                  <a:pos x="T2" y="T3"/>
                </a:cxn>
                <a:cxn ang="0">
                  <a:pos x="T4" y="T5"/>
                </a:cxn>
                <a:cxn ang="0">
                  <a:pos x="T6" y="T7"/>
                </a:cxn>
                <a:cxn ang="0">
                  <a:pos x="T8" y="T9"/>
                </a:cxn>
              </a:cxnLst>
              <a:rect l="0" t="0" r="r" b="b"/>
              <a:pathLst>
                <a:path w="143" h="134">
                  <a:moveTo>
                    <a:pt x="1" y="64"/>
                  </a:moveTo>
                  <a:cubicBezTo>
                    <a:pt x="0" y="101"/>
                    <a:pt x="30" y="131"/>
                    <a:pt x="68" y="133"/>
                  </a:cubicBezTo>
                  <a:cubicBezTo>
                    <a:pt x="107" y="134"/>
                    <a:pt x="140" y="106"/>
                    <a:pt x="141" y="70"/>
                  </a:cubicBezTo>
                  <a:cubicBezTo>
                    <a:pt x="143" y="34"/>
                    <a:pt x="112" y="3"/>
                    <a:pt x="74" y="2"/>
                  </a:cubicBezTo>
                  <a:cubicBezTo>
                    <a:pt x="35" y="0"/>
                    <a:pt x="2" y="28"/>
                    <a:pt x="1" y="64"/>
                  </a:cubicBezTo>
                  <a:close/>
                </a:path>
              </a:pathLst>
            </a:custGeom>
            <a:solidFill>
              <a:srgbClr val="3E15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íṣľídé">
              <a:extLst>
                <a:ext uri="{FF2B5EF4-FFF2-40B4-BE49-F238E27FC236}">
                  <a16:creationId xmlns:a16="http://schemas.microsoft.com/office/drawing/2014/main" id="{CF2437AC-0536-4AA9-97C1-282FEBBC38E3}"/>
                </a:ext>
              </a:extLst>
            </p:cNvPr>
            <p:cNvSpPr/>
            <p:nvPr/>
          </p:nvSpPr>
          <p:spPr bwMode="auto">
            <a:xfrm>
              <a:off x="3192464" y="2698751"/>
              <a:ext cx="512763" cy="558800"/>
            </a:xfrm>
            <a:custGeom>
              <a:avLst/>
              <a:gdLst>
                <a:gd name="T0" fmla="*/ 0 w 124"/>
                <a:gd name="T1" fmla="*/ 50 h 135"/>
                <a:gd name="T2" fmla="*/ 32 w 124"/>
                <a:gd name="T3" fmla="*/ 4 h 135"/>
                <a:gd name="T4" fmla="*/ 64 w 124"/>
                <a:gd name="T5" fmla="*/ 0 h 135"/>
                <a:gd name="T6" fmla="*/ 96 w 124"/>
                <a:gd name="T7" fmla="*/ 7 h 135"/>
                <a:gd name="T8" fmla="*/ 112 w 124"/>
                <a:gd name="T9" fmla="*/ 42 h 135"/>
                <a:gd name="T10" fmla="*/ 123 w 124"/>
                <a:gd name="T11" fmla="*/ 55 h 135"/>
                <a:gd name="T12" fmla="*/ 123 w 124"/>
                <a:gd name="T13" fmla="*/ 67 h 135"/>
                <a:gd name="T14" fmla="*/ 117 w 124"/>
                <a:gd name="T15" fmla="*/ 95 h 135"/>
                <a:gd name="T16" fmla="*/ 97 w 124"/>
                <a:gd name="T17" fmla="*/ 122 h 135"/>
                <a:gd name="T18" fmla="*/ 80 w 124"/>
                <a:gd name="T19" fmla="*/ 131 h 135"/>
                <a:gd name="T20" fmla="*/ 49 w 124"/>
                <a:gd name="T21" fmla="*/ 132 h 135"/>
                <a:gd name="T22" fmla="*/ 28 w 124"/>
                <a:gd name="T23" fmla="*/ 124 h 135"/>
                <a:gd name="T24" fmla="*/ 6 w 124"/>
                <a:gd name="T25" fmla="*/ 97 h 135"/>
                <a:gd name="T26" fmla="*/ 0 w 124"/>
                <a:gd name="T27" fmla="*/ 67 h 135"/>
                <a:gd name="T28" fmla="*/ 0 w 124"/>
                <a:gd name="T29" fmla="*/ 50 h 135"/>
                <a:gd name="T30" fmla="*/ 0 w 124"/>
                <a:gd name="T31" fmla="*/ 5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35">
                  <a:moveTo>
                    <a:pt x="0" y="50"/>
                  </a:moveTo>
                  <a:cubicBezTo>
                    <a:pt x="2" y="30"/>
                    <a:pt x="11" y="11"/>
                    <a:pt x="32" y="4"/>
                  </a:cubicBezTo>
                  <a:cubicBezTo>
                    <a:pt x="42" y="1"/>
                    <a:pt x="53" y="0"/>
                    <a:pt x="64" y="0"/>
                  </a:cubicBezTo>
                  <a:cubicBezTo>
                    <a:pt x="75" y="1"/>
                    <a:pt x="86" y="2"/>
                    <a:pt x="96" y="7"/>
                  </a:cubicBezTo>
                  <a:cubicBezTo>
                    <a:pt x="114" y="14"/>
                    <a:pt x="111" y="23"/>
                    <a:pt x="112" y="42"/>
                  </a:cubicBezTo>
                  <a:cubicBezTo>
                    <a:pt x="112" y="44"/>
                    <a:pt x="123" y="53"/>
                    <a:pt x="123" y="55"/>
                  </a:cubicBezTo>
                  <a:cubicBezTo>
                    <a:pt x="123" y="59"/>
                    <a:pt x="124" y="63"/>
                    <a:pt x="123" y="67"/>
                  </a:cubicBezTo>
                  <a:cubicBezTo>
                    <a:pt x="123" y="77"/>
                    <a:pt x="121" y="86"/>
                    <a:pt x="117" y="95"/>
                  </a:cubicBezTo>
                  <a:cubicBezTo>
                    <a:pt x="113" y="105"/>
                    <a:pt x="107" y="115"/>
                    <a:pt x="97" y="122"/>
                  </a:cubicBezTo>
                  <a:cubicBezTo>
                    <a:pt x="92" y="126"/>
                    <a:pt x="86" y="129"/>
                    <a:pt x="80" y="131"/>
                  </a:cubicBezTo>
                  <a:cubicBezTo>
                    <a:pt x="69" y="134"/>
                    <a:pt x="59" y="135"/>
                    <a:pt x="49" y="132"/>
                  </a:cubicBezTo>
                  <a:cubicBezTo>
                    <a:pt x="41" y="131"/>
                    <a:pt x="34" y="128"/>
                    <a:pt x="28" y="124"/>
                  </a:cubicBezTo>
                  <a:cubicBezTo>
                    <a:pt x="18" y="118"/>
                    <a:pt x="10" y="108"/>
                    <a:pt x="6" y="97"/>
                  </a:cubicBezTo>
                  <a:cubicBezTo>
                    <a:pt x="2" y="87"/>
                    <a:pt x="0" y="77"/>
                    <a:pt x="0" y="67"/>
                  </a:cubicBezTo>
                  <a:cubicBezTo>
                    <a:pt x="0" y="61"/>
                    <a:pt x="0" y="56"/>
                    <a:pt x="0" y="50"/>
                  </a:cubicBezTo>
                  <a:cubicBezTo>
                    <a:pt x="0" y="50"/>
                    <a:pt x="0" y="50"/>
                    <a:pt x="0" y="5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ï$ḻïḑê">
              <a:extLst>
                <a:ext uri="{FF2B5EF4-FFF2-40B4-BE49-F238E27FC236}">
                  <a16:creationId xmlns:a16="http://schemas.microsoft.com/office/drawing/2014/main" id="{CEF681E9-A387-4F79-B7A2-569FB0A7EBC1}"/>
                </a:ext>
              </a:extLst>
            </p:cNvPr>
            <p:cNvSpPr/>
            <p:nvPr/>
          </p:nvSpPr>
          <p:spPr bwMode="auto">
            <a:xfrm>
              <a:off x="3305176" y="2943226"/>
              <a:ext cx="77788" cy="87313"/>
            </a:xfrm>
            <a:custGeom>
              <a:avLst/>
              <a:gdLst>
                <a:gd name="T0" fmla="*/ 19 w 19"/>
                <a:gd name="T1" fmla="*/ 11 h 21"/>
                <a:gd name="T2" fmla="*/ 10 w 19"/>
                <a:gd name="T3" fmla="*/ 21 h 21"/>
                <a:gd name="T4" fmla="*/ 0 w 19"/>
                <a:gd name="T5" fmla="*/ 11 h 21"/>
                <a:gd name="T6" fmla="*/ 10 w 19"/>
                <a:gd name="T7" fmla="*/ 0 h 21"/>
                <a:gd name="T8" fmla="*/ 19 w 19"/>
                <a:gd name="T9" fmla="*/ 11 h 21"/>
              </a:gdLst>
              <a:ahLst/>
              <a:cxnLst>
                <a:cxn ang="0">
                  <a:pos x="T0" y="T1"/>
                </a:cxn>
                <a:cxn ang="0">
                  <a:pos x="T2" y="T3"/>
                </a:cxn>
                <a:cxn ang="0">
                  <a:pos x="T4" y="T5"/>
                </a:cxn>
                <a:cxn ang="0">
                  <a:pos x="T6" y="T7"/>
                </a:cxn>
                <a:cxn ang="0">
                  <a:pos x="T8" y="T9"/>
                </a:cxn>
              </a:cxnLst>
              <a:rect l="0" t="0" r="r" b="b"/>
              <a:pathLst>
                <a:path w="19" h="21">
                  <a:moveTo>
                    <a:pt x="19" y="11"/>
                  </a:moveTo>
                  <a:cubicBezTo>
                    <a:pt x="19" y="17"/>
                    <a:pt x="15" y="21"/>
                    <a:pt x="10" y="21"/>
                  </a:cubicBezTo>
                  <a:cubicBezTo>
                    <a:pt x="4" y="21"/>
                    <a:pt x="0" y="17"/>
                    <a:pt x="0" y="11"/>
                  </a:cubicBezTo>
                  <a:cubicBezTo>
                    <a:pt x="0" y="5"/>
                    <a:pt x="4" y="0"/>
                    <a:pt x="10" y="0"/>
                  </a:cubicBezTo>
                  <a:cubicBezTo>
                    <a:pt x="15" y="1"/>
                    <a:pt x="19" y="5"/>
                    <a:pt x="19" y="11"/>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iš1iḍé">
              <a:extLst>
                <a:ext uri="{FF2B5EF4-FFF2-40B4-BE49-F238E27FC236}">
                  <a16:creationId xmlns:a16="http://schemas.microsoft.com/office/drawing/2014/main" id="{550EE617-86DF-40E7-854D-3A3E39756836}"/>
                </a:ext>
              </a:extLst>
            </p:cNvPr>
            <p:cNvSpPr/>
            <p:nvPr/>
          </p:nvSpPr>
          <p:spPr bwMode="auto">
            <a:xfrm>
              <a:off x="3305176" y="2935288"/>
              <a:ext cx="77788" cy="857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is1îḋe">
              <a:extLst>
                <a:ext uri="{FF2B5EF4-FFF2-40B4-BE49-F238E27FC236}">
                  <a16:creationId xmlns:a16="http://schemas.microsoft.com/office/drawing/2014/main" id="{9D8D21BA-416F-4C59-AB9A-E564D1FF433A}"/>
                </a:ext>
              </a:extLst>
            </p:cNvPr>
            <p:cNvSpPr/>
            <p:nvPr/>
          </p:nvSpPr>
          <p:spPr bwMode="auto">
            <a:xfrm>
              <a:off x="3338514" y="2951163"/>
              <a:ext cx="31750"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îṧľíḋé">
              <a:extLst>
                <a:ext uri="{FF2B5EF4-FFF2-40B4-BE49-F238E27FC236}">
                  <a16:creationId xmlns:a16="http://schemas.microsoft.com/office/drawing/2014/main" id="{F599228B-D8BF-43B8-9AA2-B3D25F43A2E5}"/>
                </a:ext>
              </a:extLst>
            </p:cNvPr>
            <p:cNvSpPr/>
            <p:nvPr/>
          </p:nvSpPr>
          <p:spPr bwMode="auto">
            <a:xfrm>
              <a:off x="3540126" y="2947988"/>
              <a:ext cx="79375" cy="85725"/>
            </a:xfrm>
            <a:prstGeom prst="ellipse">
              <a:avLst/>
            </a:pr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ïSḷíḋé">
              <a:extLst>
                <a:ext uri="{FF2B5EF4-FFF2-40B4-BE49-F238E27FC236}">
                  <a16:creationId xmlns:a16="http://schemas.microsoft.com/office/drawing/2014/main" id="{E07B6D96-4617-4BCE-AAC8-D7FDC3E72FC3}"/>
                </a:ext>
              </a:extLst>
            </p:cNvPr>
            <p:cNvSpPr/>
            <p:nvPr/>
          </p:nvSpPr>
          <p:spPr bwMode="auto">
            <a:xfrm>
              <a:off x="3540126" y="2938463"/>
              <a:ext cx="79375" cy="825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íṡ1íḑé">
              <a:extLst>
                <a:ext uri="{FF2B5EF4-FFF2-40B4-BE49-F238E27FC236}">
                  <a16:creationId xmlns:a16="http://schemas.microsoft.com/office/drawing/2014/main" id="{1B00C11B-2C50-4DFF-A896-047FE874EFCF}"/>
                </a:ext>
              </a:extLst>
            </p:cNvPr>
            <p:cNvSpPr/>
            <p:nvPr/>
          </p:nvSpPr>
          <p:spPr bwMode="auto">
            <a:xfrm>
              <a:off x="3573464" y="2955926"/>
              <a:ext cx="33338"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íŝļíḑè">
              <a:extLst>
                <a:ext uri="{FF2B5EF4-FFF2-40B4-BE49-F238E27FC236}">
                  <a16:creationId xmlns:a16="http://schemas.microsoft.com/office/drawing/2014/main" id="{5472F594-5ED9-401E-954D-5B5DC8319528}"/>
                </a:ext>
              </a:extLst>
            </p:cNvPr>
            <p:cNvSpPr/>
            <p:nvPr/>
          </p:nvSpPr>
          <p:spPr bwMode="auto">
            <a:xfrm>
              <a:off x="3429001" y="2963863"/>
              <a:ext cx="98425" cy="144463"/>
            </a:xfrm>
            <a:custGeom>
              <a:avLst/>
              <a:gdLst>
                <a:gd name="T0" fmla="*/ 9 w 24"/>
                <a:gd name="T1" fmla="*/ 0 h 35"/>
                <a:gd name="T2" fmla="*/ 13 w 24"/>
                <a:gd name="T3" fmla="*/ 11 h 35"/>
                <a:gd name="T4" fmla="*/ 6 w 24"/>
                <a:gd name="T5" fmla="*/ 25 h 35"/>
                <a:gd name="T6" fmla="*/ 3 w 24"/>
                <a:gd name="T7" fmla="*/ 0 h 35"/>
                <a:gd name="T8" fmla="*/ 9 w 24"/>
                <a:gd name="T9" fmla="*/ 0 h 35"/>
              </a:gdLst>
              <a:ahLst/>
              <a:cxnLst>
                <a:cxn ang="0">
                  <a:pos x="T0" y="T1"/>
                </a:cxn>
                <a:cxn ang="0">
                  <a:pos x="T2" y="T3"/>
                </a:cxn>
                <a:cxn ang="0">
                  <a:pos x="T4" y="T5"/>
                </a:cxn>
                <a:cxn ang="0">
                  <a:pos x="T6" y="T7"/>
                </a:cxn>
                <a:cxn ang="0">
                  <a:pos x="T8" y="T9"/>
                </a:cxn>
              </a:cxnLst>
              <a:rect l="0" t="0" r="r" b="b"/>
              <a:pathLst>
                <a:path w="24" h="35">
                  <a:moveTo>
                    <a:pt x="9" y="0"/>
                  </a:moveTo>
                  <a:cubicBezTo>
                    <a:pt x="9" y="0"/>
                    <a:pt x="7" y="12"/>
                    <a:pt x="13" y="11"/>
                  </a:cubicBezTo>
                  <a:cubicBezTo>
                    <a:pt x="24" y="10"/>
                    <a:pt x="23" y="35"/>
                    <a:pt x="6" y="25"/>
                  </a:cubicBezTo>
                  <a:cubicBezTo>
                    <a:pt x="0" y="21"/>
                    <a:pt x="3" y="0"/>
                    <a:pt x="3" y="0"/>
                  </a:cubicBezTo>
                  <a:lnTo>
                    <a:pt x="9" y="0"/>
                  </a:lnTo>
                  <a:close/>
                </a:path>
              </a:pathLst>
            </a:custGeom>
            <a:solidFill>
              <a:srgbClr val="F48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îṧḷiďé">
              <a:extLst>
                <a:ext uri="{FF2B5EF4-FFF2-40B4-BE49-F238E27FC236}">
                  <a16:creationId xmlns:a16="http://schemas.microsoft.com/office/drawing/2014/main" id="{3B2DF170-D163-4E45-9E1B-C8F40FCF501C}"/>
                </a:ext>
              </a:extLst>
            </p:cNvPr>
            <p:cNvSpPr/>
            <p:nvPr/>
          </p:nvSpPr>
          <p:spPr bwMode="auto">
            <a:xfrm>
              <a:off x="3325814" y="3067051"/>
              <a:ext cx="180975" cy="131763"/>
            </a:xfrm>
            <a:custGeom>
              <a:avLst/>
              <a:gdLst>
                <a:gd name="T0" fmla="*/ 44 w 44"/>
                <a:gd name="T1" fmla="*/ 11 h 32"/>
                <a:gd name="T2" fmla="*/ 11 w 44"/>
                <a:gd name="T3" fmla="*/ 0 h 32"/>
                <a:gd name="T4" fmla="*/ 25 w 44"/>
                <a:gd name="T5" fmla="*/ 29 h 32"/>
                <a:gd name="T6" fmla="*/ 44 w 44"/>
                <a:gd name="T7" fmla="*/ 11 h 32"/>
              </a:gdLst>
              <a:ahLst/>
              <a:cxnLst>
                <a:cxn ang="0">
                  <a:pos x="T0" y="T1"/>
                </a:cxn>
                <a:cxn ang="0">
                  <a:pos x="T2" y="T3"/>
                </a:cxn>
                <a:cxn ang="0">
                  <a:pos x="T4" y="T5"/>
                </a:cxn>
                <a:cxn ang="0">
                  <a:pos x="T6" y="T7"/>
                </a:cxn>
              </a:cxnLst>
              <a:rect l="0" t="0" r="r" b="b"/>
              <a:pathLst>
                <a:path w="44" h="32">
                  <a:moveTo>
                    <a:pt x="44" y="11"/>
                  </a:moveTo>
                  <a:cubicBezTo>
                    <a:pt x="44" y="11"/>
                    <a:pt x="21" y="14"/>
                    <a:pt x="11" y="0"/>
                  </a:cubicBezTo>
                  <a:cubicBezTo>
                    <a:pt x="11" y="0"/>
                    <a:pt x="0" y="24"/>
                    <a:pt x="25" y="29"/>
                  </a:cubicBezTo>
                  <a:cubicBezTo>
                    <a:pt x="40" y="32"/>
                    <a:pt x="44" y="11"/>
                    <a:pt x="44" y="11"/>
                  </a:cubicBezTo>
                  <a:close/>
                </a:path>
              </a:pathLst>
            </a:custGeom>
            <a:solidFill>
              <a:srgbClr val="B4312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išľiḓè">
              <a:extLst>
                <a:ext uri="{FF2B5EF4-FFF2-40B4-BE49-F238E27FC236}">
                  <a16:creationId xmlns:a16="http://schemas.microsoft.com/office/drawing/2014/main" id="{BFD6435D-C83C-4C14-92B4-F30F36C6611C}"/>
                </a:ext>
              </a:extLst>
            </p:cNvPr>
            <p:cNvSpPr/>
            <p:nvPr/>
          </p:nvSpPr>
          <p:spPr bwMode="auto">
            <a:xfrm>
              <a:off x="3359151" y="3105151"/>
              <a:ext cx="114300" cy="85725"/>
            </a:xfrm>
            <a:custGeom>
              <a:avLst/>
              <a:gdLst>
                <a:gd name="T0" fmla="*/ 28 w 28"/>
                <a:gd name="T1" fmla="*/ 18 h 21"/>
                <a:gd name="T2" fmla="*/ 17 w 28"/>
                <a:gd name="T3" fmla="*/ 20 h 21"/>
                <a:gd name="T4" fmla="*/ 5 w 28"/>
                <a:gd name="T5" fmla="*/ 14 h 21"/>
                <a:gd name="T6" fmla="*/ 3 w 28"/>
                <a:gd name="T7" fmla="*/ 12 h 21"/>
                <a:gd name="T8" fmla="*/ 3 w 28"/>
                <a:gd name="T9" fmla="*/ 12 h 21"/>
                <a:gd name="T10" fmla="*/ 3 w 28"/>
                <a:gd name="T11" fmla="*/ 12 h 21"/>
                <a:gd name="T12" fmla="*/ 0 w 28"/>
                <a:gd name="T13" fmla="*/ 3 h 21"/>
                <a:gd name="T14" fmla="*/ 28 w 28"/>
                <a:gd name="T15" fmla="*/ 18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8" y="18"/>
                  </a:moveTo>
                  <a:cubicBezTo>
                    <a:pt x="25" y="20"/>
                    <a:pt x="21" y="21"/>
                    <a:pt x="17" y="20"/>
                  </a:cubicBezTo>
                  <a:cubicBezTo>
                    <a:pt x="11" y="19"/>
                    <a:pt x="7" y="17"/>
                    <a:pt x="5" y="14"/>
                  </a:cubicBezTo>
                  <a:cubicBezTo>
                    <a:pt x="4" y="14"/>
                    <a:pt x="4" y="13"/>
                    <a:pt x="3" y="12"/>
                  </a:cubicBezTo>
                  <a:cubicBezTo>
                    <a:pt x="3" y="12"/>
                    <a:pt x="3" y="12"/>
                    <a:pt x="3" y="12"/>
                  </a:cubicBezTo>
                  <a:cubicBezTo>
                    <a:pt x="3" y="12"/>
                    <a:pt x="3" y="12"/>
                    <a:pt x="3" y="12"/>
                  </a:cubicBezTo>
                  <a:cubicBezTo>
                    <a:pt x="1" y="9"/>
                    <a:pt x="1" y="6"/>
                    <a:pt x="0" y="3"/>
                  </a:cubicBezTo>
                  <a:cubicBezTo>
                    <a:pt x="15" y="0"/>
                    <a:pt x="24" y="12"/>
                    <a:pt x="28" y="1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iṩḻídé">
              <a:extLst>
                <a:ext uri="{FF2B5EF4-FFF2-40B4-BE49-F238E27FC236}">
                  <a16:creationId xmlns:a16="http://schemas.microsoft.com/office/drawing/2014/main" id="{AF22D8BD-ADC4-4431-BCFC-E09C5AC4ECC5}"/>
                </a:ext>
              </a:extLst>
            </p:cNvPr>
            <p:cNvSpPr/>
            <p:nvPr/>
          </p:nvSpPr>
          <p:spPr bwMode="auto">
            <a:xfrm>
              <a:off x="3382964" y="3084513"/>
              <a:ext cx="123825" cy="52388"/>
            </a:xfrm>
            <a:custGeom>
              <a:avLst/>
              <a:gdLst>
                <a:gd name="T0" fmla="*/ 30 w 30"/>
                <a:gd name="T1" fmla="*/ 7 h 13"/>
                <a:gd name="T2" fmla="*/ 30 w 30"/>
                <a:gd name="T3" fmla="*/ 7 h 13"/>
                <a:gd name="T4" fmla="*/ 30 w 30"/>
                <a:gd name="T5" fmla="*/ 8 h 13"/>
                <a:gd name="T6" fmla="*/ 18 w 30"/>
                <a:gd name="T7" fmla="*/ 12 h 13"/>
                <a:gd name="T8" fmla="*/ 8 w 30"/>
                <a:gd name="T9" fmla="*/ 9 h 13"/>
                <a:gd name="T10" fmla="*/ 2 w 30"/>
                <a:gd name="T11" fmla="*/ 6 h 13"/>
                <a:gd name="T12" fmla="*/ 0 w 30"/>
                <a:gd name="T13" fmla="*/ 0 h 13"/>
                <a:gd name="T14" fmla="*/ 30 w 30"/>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13">
                  <a:moveTo>
                    <a:pt x="30" y="7"/>
                  </a:moveTo>
                  <a:cubicBezTo>
                    <a:pt x="30" y="7"/>
                    <a:pt x="30" y="7"/>
                    <a:pt x="30" y="7"/>
                  </a:cubicBezTo>
                  <a:cubicBezTo>
                    <a:pt x="30" y="7"/>
                    <a:pt x="30" y="8"/>
                    <a:pt x="30" y="8"/>
                  </a:cubicBezTo>
                  <a:cubicBezTo>
                    <a:pt x="28" y="8"/>
                    <a:pt x="23" y="13"/>
                    <a:pt x="18" y="12"/>
                  </a:cubicBezTo>
                  <a:cubicBezTo>
                    <a:pt x="14" y="12"/>
                    <a:pt x="11" y="11"/>
                    <a:pt x="8" y="9"/>
                  </a:cubicBezTo>
                  <a:cubicBezTo>
                    <a:pt x="6" y="8"/>
                    <a:pt x="4" y="7"/>
                    <a:pt x="2" y="6"/>
                  </a:cubicBezTo>
                  <a:cubicBezTo>
                    <a:pt x="1" y="5"/>
                    <a:pt x="0" y="2"/>
                    <a:pt x="0" y="0"/>
                  </a:cubicBezTo>
                  <a:cubicBezTo>
                    <a:pt x="11" y="10"/>
                    <a:pt x="30" y="7"/>
                    <a:pt x="3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iŝļíďê">
              <a:extLst>
                <a:ext uri="{FF2B5EF4-FFF2-40B4-BE49-F238E27FC236}">
                  <a16:creationId xmlns:a16="http://schemas.microsoft.com/office/drawing/2014/main" id="{C4E0C5F8-FDB0-47D8-B6B0-18D0094913F8}"/>
                </a:ext>
              </a:extLst>
            </p:cNvPr>
            <p:cNvSpPr/>
            <p:nvPr/>
          </p:nvSpPr>
          <p:spPr bwMode="auto">
            <a:xfrm>
              <a:off x="3349626" y="3063876"/>
              <a:ext cx="169863" cy="131763"/>
            </a:xfrm>
            <a:custGeom>
              <a:avLst/>
              <a:gdLst>
                <a:gd name="T0" fmla="*/ 41 w 41"/>
                <a:gd name="T1" fmla="*/ 13 h 32"/>
                <a:gd name="T2" fmla="*/ 40 w 41"/>
                <a:gd name="T3" fmla="*/ 12 h 32"/>
                <a:gd name="T4" fmla="*/ 39 w 41"/>
                <a:gd name="T5" fmla="*/ 11 h 32"/>
                <a:gd name="T6" fmla="*/ 7 w 41"/>
                <a:gd name="T7" fmla="*/ 1 h 32"/>
                <a:gd name="T8" fmla="*/ 6 w 41"/>
                <a:gd name="T9" fmla="*/ 0 h 32"/>
                <a:gd name="T10" fmla="*/ 5 w 41"/>
                <a:gd name="T11" fmla="*/ 1 h 32"/>
                <a:gd name="T12" fmla="*/ 5 w 41"/>
                <a:gd name="T13" fmla="*/ 22 h 32"/>
                <a:gd name="T14" fmla="*/ 9 w 41"/>
                <a:gd name="T15" fmla="*/ 27 h 32"/>
                <a:gd name="T16" fmla="*/ 15 w 41"/>
                <a:gd name="T17" fmla="*/ 30 h 32"/>
                <a:gd name="T18" fmla="*/ 20 w 41"/>
                <a:gd name="T19" fmla="*/ 31 h 32"/>
                <a:gd name="T20" fmla="*/ 22 w 41"/>
                <a:gd name="T21" fmla="*/ 32 h 32"/>
                <a:gd name="T22" fmla="*/ 27 w 41"/>
                <a:gd name="T23" fmla="*/ 31 h 32"/>
                <a:gd name="T24" fmla="*/ 27 w 41"/>
                <a:gd name="T25" fmla="*/ 31 h 32"/>
                <a:gd name="T26" fmla="*/ 36 w 41"/>
                <a:gd name="T27" fmla="*/ 24 h 32"/>
                <a:gd name="T28" fmla="*/ 41 w 41"/>
                <a:gd name="T29" fmla="*/ 13 h 32"/>
                <a:gd name="T30" fmla="*/ 33 w 41"/>
                <a:gd name="T31" fmla="*/ 24 h 32"/>
                <a:gd name="T32" fmla="*/ 30 w 41"/>
                <a:gd name="T33" fmla="*/ 27 h 32"/>
                <a:gd name="T34" fmla="*/ 20 w 41"/>
                <a:gd name="T35" fmla="*/ 29 h 32"/>
                <a:gd name="T36" fmla="*/ 9 w 41"/>
                <a:gd name="T37" fmla="*/ 24 h 32"/>
                <a:gd name="T38" fmla="*/ 7 w 41"/>
                <a:gd name="T39" fmla="*/ 21 h 32"/>
                <a:gd name="T40" fmla="*/ 5 w 41"/>
                <a:gd name="T41" fmla="*/ 13 h 32"/>
                <a:gd name="T42" fmla="*/ 6 w 41"/>
                <a:gd name="T43" fmla="*/ 4 h 32"/>
                <a:gd name="T44" fmla="*/ 9 w 41"/>
                <a:gd name="T45" fmla="*/ 7 h 32"/>
                <a:gd name="T46" fmla="*/ 9 w 41"/>
                <a:gd name="T47" fmla="*/ 8 h 32"/>
                <a:gd name="T48" fmla="*/ 37 w 41"/>
                <a:gd name="T49" fmla="*/ 15 h 32"/>
                <a:gd name="T50" fmla="*/ 37 w 41"/>
                <a:gd name="T51" fmla="*/ 15 h 32"/>
                <a:gd name="T52" fmla="*/ 38 w 41"/>
                <a:gd name="T53" fmla="*/ 15 h 32"/>
                <a:gd name="T54" fmla="*/ 33 w 41"/>
                <a:gd name="T55" fmla="*/ 24 h 32"/>
                <a:gd name="T56" fmla="*/ 33 w 41"/>
                <a:gd name="T5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32">
                  <a:moveTo>
                    <a:pt x="41" y="13"/>
                  </a:moveTo>
                  <a:cubicBezTo>
                    <a:pt x="41" y="13"/>
                    <a:pt x="41" y="12"/>
                    <a:pt x="40" y="12"/>
                  </a:cubicBezTo>
                  <a:cubicBezTo>
                    <a:pt x="40" y="12"/>
                    <a:pt x="40" y="11"/>
                    <a:pt x="39" y="11"/>
                  </a:cubicBezTo>
                  <a:cubicBezTo>
                    <a:pt x="39" y="11"/>
                    <a:pt x="17" y="14"/>
                    <a:pt x="7" y="1"/>
                  </a:cubicBezTo>
                  <a:cubicBezTo>
                    <a:pt x="7" y="0"/>
                    <a:pt x="6" y="0"/>
                    <a:pt x="6" y="0"/>
                  </a:cubicBezTo>
                  <a:cubicBezTo>
                    <a:pt x="5" y="0"/>
                    <a:pt x="5" y="1"/>
                    <a:pt x="5" y="1"/>
                  </a:cubicBezTo>
                  <a:cubicBezTo>
                    <a:pt x="5" y="2"/>
                    <a:pt x="0" y="13"/>
                    <a:pt x="5" y="22"/>
                  </a:cubicBezTo>
                  <a:cubicBezTo>
                    <a:pt x="6" y="24"/>
                    <a:pt x="7" y="26"/>
                    <a:pt x="9" y="27"/>
                  </a:cubicBezTo>
                  <a:cubicBezTo>
                    <a:pt x="11" y="28"/>
                    <a:pt x="13" y="29"/>
                    <a:pt x="15" y="30"/>
                  </a:cubicBezTo>
                  <a:cubicBezTo>
                    <a:pt x="16" y="31"/>
                    <a:pt x="18" y="31"/>
                    <a:pt x="20" y="31"/>
                  </a:cubicBezTo>
                  <a:cubicBezTo>
                    <a:pt x="21" y="32"/>
                    <a:pt x="21" y="32"/>
                    <a:pt x="22" y="32"/>
                  </a:cubicBezTo>
                  <a:cubicBezTo>
                    <a:pt x="24" y="32"/>
                    <a:pt x="26" y="32"/>
                    <a:pt x="27" y="31"/>
                  </a:cubicBezTo>
                  <a:cubicBezTo>
                    <a:pt x="27" y="31"/>
                    <a:pt x="27" y="31"/>
                    <a:pt x="27" y="31"/>
                  </a:cubicBezTo>
                  <a:cubicBezTo>
                    <a:pt x="31" y="30"/>
                    <a:pt x="34" y="27"/>
                    <a:pt x="36" y="24"/>
                  </a:cubicBezTo>
                  <a:cubicBezTo>
                    <a:pt x="39" y="19"/>
                    <a:pt x="41" y="13"/>
                    <a:pt x="41" y="13"/>
                  </a:cubicBezTo>
                  <a:close/>
                  <a:moveTo>
                    <a:pt x="33" y="24"/>
                  </a:moveTo>
                  <a:cubicBezTo>
                    <a:pt x="32" y="25"/>
                    <a:pt x="31" y="26"/>
                    <a:pt x="30" y="27"/>
                  </a:cubicBezTo>
                  <a:cubicBezTo>
                    <a:pt x="28" y="29"/>
                    <a:pt x="24" y="30"/>
                    <a:pt x="20" y="29"/>
                  </a:cubicBezTo>
                  <a:cubicBezTo>
                    <a:pt x="15" y="28"/>
                    <a:pt x="12" y="26"/>
                    <a:pt x="9" y="24"/>
                  </a:cubicBezTo>
                  <a:cubicBezTo>
                    <a:pt x="8" y="23"/>
                    <a:pt x="7" y="22"/>
                    <a:pt x="7" y="21"/>
                  </a:cubicBezTo>
                  <a:cubicBezTo>
                    <a:pt x="5" y="18"/>
                    <a:pt x="5" y="16"/>
                    <a:pt x="5" y="13"/>
                  </a:cubicBezTo>
                  <a:cubicBezTo>
                    <a:pt x="5" y="10"/>
                    <a:pt x="6" y="6"/>
                    <a:pt x="6" y="4"/>
                  </a:cubicBezTo>
                  <a:cubicBezTo>
                    <a:pt x="7" y="5"/>
                    <a:pt x="8" y="6"/>
                    <a:pt x="9" y="7"/>
                  </a:cubicBezTo>
                  <a:cubicBezTo>
                    <a:pt x="9" y="7"/>
                    <a:pt x="9" y="8"/>
                    <a:pt x="9" y="8"/>
                  </a:cubicBezTo>
                  <a:cubicBezTo>
                    <a:pt x="18" y="14"/>
                    <a:pt x="32" y="14"/>
                    <a:pt x="37" y="15"/>
                  </a:cubicBezTo>
                  <a:cubicBezTo>
                    <a:pt x="37" y="15"/>
                    <a:pt x="37" y="15"/>
                    <a:pt x="37" y="15"/>
                  </a:cubicBezTo>
                  <a:cubicBezTo>
                    <a:pt x="37" y="15"/>
                    <a:pt x="38" y="15"/>
                    <a:pt x="38" y="15"/>
                  </a:cubicBezTo>
                  <a:cubicBezTo>
                    <a:pt x="37" y="17"/>
                    <a:pt x="36" y="21"/>
                    <a:pt x="33" y="24"/>
                  </a:cubicBezTo>
                  <a:cubicBezTo>
                    <a:pt x="33" y="24"/>
                    <a:pt x="33" y="24"/>
                    <a:pt x="33" y="24"/>
                  </a:cubicBezTo>
                  <a:close/>
                </a:path>
              </a:pathLst>
            </a:custGeom>
            <a:solidFill>
              <a:srgbClr val="F05B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îŝļíḋè">
              <a:extLst>
                <a:ext uri="{FF2B5EF4-FFF2-40B4-BE49-F238E27FC236}">
                  <a16:creationId xmlns:a16="http://schemas.microsoft.com/office/drawing/2014/main" id="{6ACE54B1-956A-4328-A923-BCA7B6673853}"/>
                </a:ext>
              </a:extLst>
            </p:cNvPr>
            <p:cNvSpPr/>
            <p:nvPr/>
          </p:nvSpPr>
          <p:spPr bwMode="auto">
            <a:xfrm>
              <a:off x="3544889" y="3071813"/>
              <a:ext cx="82550" cy="82550"/>
            </a:xfrm>
            <a:custGeom>
              <a:avLst/>
              <a:gdLst>
                <a:gd name="T0" fmla="*/ 0 w 20"/>
                <a:gd name="T1" fmla="*/ 9 h 20"/>
                <a:gd name="T2" fmla="*/ 10 w 20"/>
                <a:gd name="T3" fmla="*/ 19 h 20"/>
                <a:gd name="T4" fmla="*/ 20 w 20"/>
                <a:gd name="T5" fmla="*/ 10 h 20"/>
                <a:gd name="T6" fmla="*/ 10 w 20"/>
                <a:gd name="T7" fmla="*/ 0 h 20"/>
                <a:gd name="T8" fmla="*/ 0 w 20"/>
                <a:gd name="T9" fmla="*/ 9 h 20"/>
              </a:gdLst>
              <a:ahLst/>
              <a:cxnLst>
                <a:cxn ang="0">
                  <a:pos x="T0" y="T1"/>
                </a:cxn>
                <a:cxn ang="0">
                  <a:pos x="T2" y="T3"/>
                </a:cxn>
                <a:cxn ang="0">
                  <a:pos x="T4" y="T5"/>
                </a:cxn>
                <a:cxn ang="0">
                  <a:pos x="T6" y="T7"/>
                </a:cxn>
                <a:cxn ang="0">
                  <a:pos x="T8" y="T9"/>
                </a:cxn>
              </a:cxnLst>
              <a:rect l="0" t="0" r="r" b="b"/>
              <a:pathLst>
                <a:path w="20" h="20">
                  <a:moveTo>
                    <a:pt x="0" y="9"/>
                  </a:moveTo>
                  <a:cubicBezTo>
                    <a:pt x="0" y="15"/>
                    <a:pt x="4" y="19"/>
                    <a:pt x="10" y="19"/>
                  </a:cubicBezTo>
                  <a:cubicBezTo>
                    <a:pt x="15" y="20"/>
                    <a:pt x="19" y="16"/>
                    <a:pt x="20" y="10"/>
                  </a:cubicBezTo>
                  <a:cubicBezTo>
                    <a:pt x="20" y="5"/>
                    <a:pt x="16" y="1"/>
                    <a:pt x="10" y="0"/>
                  </a:cubicBezTo>
                  <a:cubicBezTo>
                    <a:pt x="5" y="0"/>
                    <a:pt x="0" y="4"/>
                    <a:pt x="0" y="9"/>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îslïďè">
              <a:extLst>
                <a:ext uri="{FF2B5EF4-FFF2-40B4-BE49-F238E27FC236}">
                  <a16:creationId xmlns:a16="http://schemas.microsoft.com/office/drawing/2014/main" id="{754D5770-F048-479E-B721-F242D583A78A}"/>
                </a:ext>
              </a:extLst>
            </p:cNvPr>
            <p:cNvSpPr/>
            <p:nvPr/>
          </p:nvSpPr>
          <p:spPr bwMode="auto">
            <a:xfrm>
              <a:off x="3259139" y="3033713"/>
              <a:ext cx="79375" cy="82550"/>
            </a:xfrm>
            <a:custGeom>
              <a:avLst/>
              <a:gdLst>
                <a:gd name="T0" fmla="*/ 0 w 19"/>
                <a:gd name="T1" fmla="*/ 10 h 20"/>
                <a:gd name="T2" fmla="*/ 9 w 19"/>
                <a:gd name="T3" fmla="*/ 19 h 20"/>
                <a:gd name="T4" fmla="*/ 19 w 19"/>
                <a:gd name="T5" fmla="*/ 10 h 20"/>
                <a:gd name="T6" fmla="*/ 10 w 19"/>
                <a:gd name="T7" fmla="*/ 0 h 20"/>
                <a:gd name="T8" fmla="*/ 0 w 19"/>
                <a:gd name="T9" fmla="*/ 10 h 20"/>
              </a:gdLst>
              <a:ahLst/>
              <a:cxnLst>
                <a:cxn ang="0">
                  <a:pos x="T0" y="T1"/>
                </a:cxn>
                <a:cxn ang="0">
                  <a:pos x="T2" y="T3"/>
                </a:cxn>
                <a:cxn ang="0">
                  <a:pos x="T4" y="T5"/>
                </a:cxn>
                <a:cxn ang="0">
                  <a:pos x="T6" y="T7"/>
                </a:cxn>
                <a:cxn ang="0">
                  <a:pos x="T8" y="T9"/>
                </a:cxn>
              </a:cxnLst>
              <a:rect l="0" t="0" r="r" b="b"/>
              <a:pathLst>
                <a:path w="19" h="20">
                  <a:moveTo>
                    <a:pt x="0" y="10"/>
                  </a:moveTo>
                  <a:cubicBezTo>
                    <a:pt x="0" y="15"/>
                    <a:pt x="4" y="19"/>
                    <a:pt x="9" y="19"/>
                  </a:cubicBezTo>
                  <a:cubicBezTo>
                    <a:pt x="14" y="20"/>
                    <a:pt x="19" y="16"/>
                    <a:pt x="19" y="10"/>
                  </a:cubicBezTo>
                  <a:cubicBezTo>
                    <a:pt x="19" y="5"/>
                    <a:pt x="15" y="1"/>
                    <a:pt x="10" y="0"/>
                  </a:cubicBezTo>
                  <a:cubicBezTo>
                    <a:pt x="5" y="0"/>
                    <a:pt x="0" y="4"/>
                    <a:pt x="0" y="10"/>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ïṧliḋè">
              <a:extLst>
                <a:ext uri="{FF2B5EF4-FFF2-40B4-BE49-F238E27FC236}">
                  <a16:creationId xmlns:a16="http://schemas.microsoft.com/office/drawing/2014/main" id="{77CC1BA6-3D13-4AFB-8643-44F6D2D34C7B}"/>
                </a:ext>
              </a:extLst>
            </p:cNvPr>
            <p:cNvSpPr/>
            <p:nvPr/>
          </p:nvSpPr>
          <p:spPr bwMode="auto">
            <a:xfrm>
              <a:off x="3524251" y="2889251"/>
              <a:ext cx="111125" cy="38100"/>
            </a:xfrm>
            <a:custGeom>
              <a:avLst/>
              <a:gdLst>
                <a:gd name="T0" fmla="*/ 27 w 27"/>
                <a:gd name="T1" fmla="*/ 9 h 9"/>
                <a:gd name="T2" fmla="*/ 26 w 27"/>
                <a:gd name="T3" fmla="*/ 8 h 9"/>
                <a:gd name="T4" fmla="*/ 25 w 27"/>
                <a:gd name="T5" fmla="*/ 7 h 9"/>
                <a:gd name="T6" fmla="*/ 24 w 27"/>
                <a:gd name="T7" fmla="*/ 5 h 9"/>
                <a:gd name="T8" fmla="*/ 22 w 27"/>
                <a:gd name="T9" fmla="*/ 4 h 9"/>
                <a:gd name="T10" fmla="*/ 20 w 27"/>
                <a:gd name="T11" fmla="*/ 3 h 9"/>
                <a:gd name="T12" fmla="*/ 17 w 27"/>
                <a:gd name="T13" fmla="*/ 2 h 9"/>
                <a:gd name="T14" fmla="*/ 15 w 27"/>
                <a:gd name="T15" fmla="*/ 1 h 9"/>
                <a:gd name="T16" fmla="*/ 12 w 27"/>
                <a:gd name="T17" fmla="*/ 0 h 9"/>
                <a:gd name="T18" fmla="*/ 9 w 27"/>
                <a:gd name="T19" fmla="*/ 0 h 9"/>
                <a:gd name="T20" fmla="*/ 7 w 27"/>
                <a:gd name="T21" fmla="*/ 0 h 9"/>
                <a:gd name="T22" fmla="*/ 5 w 27"/>
                <a:gd name="T23" fmla="*/ 0 h 9"/>
                <a:gd name="T24" fmla="*/ 3 w 27"/>
                <a:gd name="T25" fmla="*/ 1 h 9"/>
                <a:gd name="T26" fmla="*/ 2 w 27"/>
                <a:gd name="T27" fmla="*/ 1 h 9"/>
                <a:gd name="T28" fmla="*/ 0 w 27"/>
                <a:gd name="T29" fmla="*/ 2 h 9"/>
                <a:gd name="T30" fmla="*/ 2 w 27"/>
                <a:gd name="T31" fmla="*/ 2 h 9"/>
                <a:gd name="T32" fmla="*/ 3 w 27"/>
                <a:gd name="T33" fmla="*/ 2 h 9"/>
                <a:gd name="T34" fmla="*/ 5 w 27"/>
                <a:gd name="T35" fmla="*/ 2 h 9"/>
                <a:gd name="T36" fmla="*/ 7 w 27"/>
                <a:gd name="T37" fmla="*/ 2 h 9"/>
                <a:gd name="T38" fmla="*/ 9 w 27"/>
                <a:gd name="T39" fmla="*/ 3 h 9"/>
                <a:gd name="T40" fmla="*/ 11 w 27"/>
                <a:gd name="T41" fmla="*/ 3 h 9"/>
                <a:gd name="T42" fmla="*/ 14 w 27"/>
                <a:gd name="T43" fmla="*/ 4 h 9"/>
                <a:gd name="T44" fmla="*/ 15 w 27"/>
                <a:gd name="T45" fmla="*/ 4 h 9"/>
                <a:gd name="T46" fmla="*/ 16 w 27"/>
                <a:gd name="T47" fmla="*/ 4 h 9"/>
                <a:gd name="T48" fmla="*/ 17 w 27"/>
                <a:gd name="T49" fmla="*/ 5 h 9"/>
                <a:gd name="T50" fmla="*/ 19 w 27"/>
                <a:gd name="T51" fmla="*/ 5 h 9"/>
                <a:gd name="T52" fmla="*/ 21 w 27"/>
                <a:gd name="T53" fmla="*/ 6 h 9"/>
                <a:gd name="T54" fmla="*/ 22 w 27"/>
                <a:gd name="T55" fmla="*/ 6 h 9"/>
                <a:gd name="T56" fmla="*/ 23 w 27"/>
                <a:gd name="T57" fmla="*/ 7 h 9"/>
                <a:gd name="T58" fmla="*/ 24 w 27"/>
                <a:gd name="T59" fmla="*/ 7 h 9"/>
                <a:gd name="T60" fmla="*/ 25 w 27"/>
                <a:gd name="T61" fmla="*/ 8 h 9"/>
                <a:gd name="T62" fmla="*/ 26 w 27"/>
                <a:gd name="T63" fmla="*/ 8 h 9"/>
                <a:gd name="T64" fmla="*/ 27 w 27"/>
                <a:gd name="T6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9">
                  <a:moveTo>
                    <a:pt x="27" y="9"/>
                  </a:moveTo>
                  <a:cubicBezTo>
                    <a:pt x="27" y="9"/>
                    <a:pt x="26" y="8"/>
                    <a:pt x="26" y="8"/>
                  </a:cubicBezTo>
                  <a:cubicBezTo>
                    <a:pt x="26" y="7"/>
                    <a:pt x="25" y="7"/>
                    <a:pt x="25" y="7"/>
                  </a:cubicBezTo>
                  <a:cubicBezTo>
                    <a:pt x="25" y="6"/>
                    <a:pt x="24" y="6"/>
                    <a:pt x="24" y="5"/>
                  </a:cubicBezTo>
                  <a:cubicBezTo>
                    <a:pt x="23" y="5"/>
                    <a:pt x="22" y="4"/>
                    <a:pt x="22" y="4"/>
                  </a:cubicBezTo>
                  <a:cubicBezTo>
                    <a:pt x="21" y="3"/>
                    <a:pt x="20" y="3"/>
                    <a:pt x="20" y="3"/>
                  </a:cubicBezTo>
                  <a:cubicBezTo>
                    <a:pt x="19" y="2"/>
                    <a:pt x="18" y="2"/>
                    <a:pt x="17" y="2"/>
                  </a:cubicBezTo>
                  <a:cubicBezTo>
                    <a:pt x="16" y="1"/>
                    <a:pt x="16" y="1"/>
                    <a:pt x="15" y="1"/>
                  </a:cubicBezTo>
                  <a:cubicBezTo>
                    <a:pt x="14" y="1"/>
                    <a:pt x="13" y="0"/>
                    <a:pt x="12" y="0"/>
                  </a:cubicBezTo>
                  <a:cubicBezTo>
                    <a:pt x="11" y="0"/>
                    <a:pt x="10" y="0"/>
                    <a:pt x="9" y="0"/>
                  </a:cubicBezTo>
                  <a:cubicBezTo>
                    <a:pt x="9" y="0"/>
                    <a:pt x="8" y="0"/>
                    <a:pt x="7" y="0"/>
                  </a:cubicBezTo>
                  <a:cubicBezTo>
                    <a:pt x="6" y="0"/>
                    <a:pt x="5" y="0"/>
                    <a:pt x="5" y="0"/>
                  </a:cubicBezTo>
                  <a:cubicBezTo>
                    <a:pt x="4" y="0"/>
                    <a:pt x="3" y="1"/>
                    <a:pt x="3" y="1"/>
                  </a:cubicBezTo>
                  <a:cubicBezTo>
                    <a:pt x="2" y="1"/>
                    <a:pt x="2" y="1"/>
                    <a:pt x="2" y="1"/>
                  </a:cubicBezTo>
                  <a:cubicBezTo>
                    <a:pt x="1" y="1"/>
                    <a:pt x="0" y="2"/>
                    <a:pt x="0" y="2"/>
                  </a:cubicBezTo>
                  <a:cubicBezTo>
                    <a:pt x="0" y="2"/>
                    <a:pt x="1" y="2"/>
                    <a:pt x="2" y="2"/>
                  </a:cubicBezTo>
                  <a:cubicBezTo>
                    <a:pt x="2" y="2"/>
                    <a:pt x="2" y="2"/>
                    <a:pt x="3" y="2"/>
                  </a:cubicBezTo>
                  <a:cubicBezTo>
                    <a:pt x="4" y="2"/>
                    <a:pt x="4" y="2"/>
                    <a:pt x="5" y="2"/>
                  </a:cubicBezTo>
                  <a:cubicBezTo>
                    <a:pt x="5" y="2"/>
                    <a:pt x="6" y="2"/>
                    <a:pt x="7" y="2"/>
                  </a:cubicBezTo>
                  <a:cubicBezTo>
                    <a:pt x="8" y="3"/>
                    <a:pt x="8" y="3"/>
                    <a:pt x="9" y="3"/>
                  </a:cubicBezTo>
                  <a:cubicBezTo>
                    <a:pt x="10" y="3"/>
                    <a:pt x="11" y="3"/>
                    <a:pt x="11" y="3"/>
                  </a:cubicBezTo>
                  <a:cubicBezTo>
                    <a:pt x="12" y="3"/>
                    <a:pt x="13" y="4"/>
                    <a:pt x="14" y="4"/>
                  </a:cubicBezTo>
                  <a:cubicBezTo>
                    <a:pt x="14" y="4"/>
                    <a:pt x="15" y="4"/>
                    <a:pt x="15" y="4"/>
                  </a:cubicBezTo>
                  <a:cubicBezTo>
                    <a:pt x="16" y="4"/>
                    <a:pt x="16" y="4"/>
                    <a:pt x="16" y="4"/>
                  </a:cubicBezTo>
                  <a:cubicBezTo>
                    <a:pt x="17" y="4"/>
                    <a:pt x="17" y="5"/>
                    <a:pt x="17" y="5"/>
                  </a:cubicBezTo>
                  <a:cubicBezTo>
                    <a:pt x="18" y="5"/>
                    <a:pt x="18" y="5"/>
                    <a:pt x="19" y="5"/>
                  </a:cubicBezTo>
                  <a:cubicBezTo>
                    <a:pt x="19" y="5"/>
                    <a:pt x="20" y="6"/>
                    <a:pt x="21" y="6"/>
                  </a:cubicBezTo>
                  <a:cubicBezTo>
                    <a:pt x="21" y="6"/>
                    <a:pt x="21" y="6"/>
                    <a:pt x="22" y="6"/>
                  </a:cubicBezTo>
                  <a:cubicBezTo>
                    <a:pt x="22" y="6"/>
                    <a:pt x="22" y="7"/>
                    <a:pt x="23" y="7"/>
                  </a:cubicBezTo>
                  <a:cubicBezTo>
                    <a:pt x="23" y="7"/>
                    <a:pt x="24" y="7"/>
                    <a:pt x="24" y="7"/>
                  </a:cubicBezTo>
                  <a:cubicBezTo>
                    <a:pt x="25" y="8"/>
                    <a:pt x="25" y="8"/>
                    <a:pt x="25" y="8"/>
                  </a:cubicBezTo>
                  <a:cubicBezTo>
                    <a:pt x="26" y="8"/>
                    <a:pt x="26" y="8"/>
                    <a:pt x="26" y="8"/>
                  </a:cubicBezTo>
                  <a:cubicBezTo>
                    <a:pt x="26" y="9"/>
                    <a:pt x="27" y="9"/>
                    <a:pt x="27"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i$ḷïḋe">
              <a:extLst>
                <a:ext uri="{FF2B5EF4-FFF2-40B4-BE49-F238E27FC236}">
                  <a16:creationId xmlns:a16="http://schemas.microsoft.com/office/drawing/2014/main" id="{510D8090-CD32-44DB-B703-3A74BC6AB570}"/>
                </a:ext>
              </a:extLst>
            </p:cNvPr>
            <p:cNvSpPr/>
            <p:nvPr/>
          </p:nvSpPr>
          <p:spPr bwMode="auto">
            <a:xfrm>
              <a:off x="3292476" y="2889251"/>
              <a:ext cx="107950" cy="28575"/>
            </a:xfrm>
            <a:custGeom>
              <a:avLst/>
              <a:gdLst>
                <a:gd name="T0" fmla="*/ 0 w 26"/>
                <a:gd name="T1" fmla="*/ 7 h 7"/>
                <a:gd name="T2" fmla="*/ 0 w 26"/>
                <a:gd name="T3" fmla="*/ 6 h 7"/>
                <a:gd name="T4" fmla="*/ 1 w 26"/>
                <a:gd name="T5" fmla="*/ 5 h 7"/>
                <a:gd name="T6" fmla="*/ 3 w 26"/>
                <a:gd name="T7" fmla="*/ 4 h 7"/>
                <a:gd name="T8" fmla="*/ 5 w 26"/>
                <a:gd name="T9" fmla="*/ 3 h 7"/>
                <a:gd name="T10" fmla="*/ 7 w 26"/>
                <a:gd name="T11" fmla="*/ 2 h 7"/>
                <a:gd name="T12" fmla="*/ 9 w 26"/>
                <a:gd name="T13" fmla="*/ 1 h 7"/>
                <a:gd name="T14" fmla="*/ 12 w 26"/>
                <a:gd name="T15" fmla="*/ 1 h 7"/>
                <a:gd name="T16" fmla="*/ 15 w 26"/>
                <a:gd name="T17" fmla="*/ 0 h 7"/>
                <a:gd name="T18" fmla="*/ 17 w 26"/>
                <a:gd name="T19" fmla="*/ 0 h 7"/>
                <a:gd name="T20" fmla="*/ 20 w 26"/>
                <a:gd name="T21" fmla="*/ 0 h 7"/>
                <a:gd name="T22" fmla="*/ 22 w 26"/>
                <a:gd name="T23" fmla="*/ 1 h 7"/>
                <a:gd name="T24" fmla="*/ 24 w 26"/>
                <a:gd name="T25" fmla="*/ 1 h 7"/>
                <a:gd name="T26" fmla="*/ 25 w 26"/>
                <a:gd name="T27" fmla="*/ 2 h 7"/>
                <a:gd name="T28" fmla="*/ 26 w 26"/>
                <a:gd name="T29" fmla="*/ 3 h 7"/>
                <a:gd name="T30" fmla="*/ 25 w 26"/>
                <a:gd name="T31" fmla="*/ 3 h 7"/>
                <a:gd name="T32" fmla="*/ 24 w 26"/>
                <a:gd name="T33" fmla="*/ 3 h 7"/>
                <a:gd name="T34" fmla="*/ 22 w 26"/>
                <a:gd name="T35" fmla="*/ 3 h 7"/>
                <a:gd name="T36" fmla="*/ 20 w 26"/>
                <a:gd name="T37" fmla="*/ 3 h 7"/>
                <a:gd name="T38" fmla="*/ 17 w 26"/>
                <a:gd name="T39" fmla="*/ 3 h 7"/>
                <a:gd name="T40" fmla="*/ 15 w 26"/>
                <a:gd name="T41" fmla="*/ 3 h 7"/>
                <a:gd name="T42" fmla="*/ 13 w 26"/>
                <a:gd name="T43" fmla="*/ 4 h 7"/>
                <a:gd name="T44" fmla="*/ 11 w 26"/>
                <a:gd name="T45" fmla="*/ 4 h 7"/>
                <a:gd name="T46" fmla="*/ 10 w 26"/>
                <a:gd name="T47" fmla="*/ 4 h 7"/>
                <a:gd name="T48" fmla="*/ 9 w 26"/>
                <a:gd name="T49" fmla="*/ 4 h 7"/>
                <a:gd name="T50" fmla="*/ 8 w 26"/>
                <a:gd name="T51" fmla="*/ 5 h 7"/>
                <a:gd name="T52" fmla="*/ 6 w 26"/>
                <a:gd name="T53" fmla="*/ 5 h 7"/>
                <a:gd name="T54" fmla="*/ 5 w 26"/>
                <a:gd name="T55" fmla="*/ 6 h 7"/>
                <a:gd name="T56" fmla="*/ 4 w 26"/>
                <a:gd name="T57" fmla="*/ 6 h 7"/>
                <a:gd name="T58" fmla="*/ 2 w 26"/>
                <a:gd name="T59" fmla="*/ 6 h 7"/>
                <a:gd name="T60" fmla="*/ 1 w 26"/>
                <a:gd name="T61" fmla="*/ 7 h 7"/>
                <a:gd name="T62" fmla="*/ 0 w 26"/>
                <a:gd name="T63" fmla="*/ 7 h 7"/>
                <a:gd name="T64" fmla="*/ 0 w 26"/>
                <a:gd name="T6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7">
                  <a:moveTo>
                    <a:pt x="0" y="7"/>
                  </a:moveTo>
                  <a:cubicBezTo>
                    <a:pt x="0" y="7"/>
                    <a:pt x="0" y="7"/>
                    <a:pt x="0" y="6"/>
                  </a:cubicBezTo>
                  <a:cubicBezTo>
                    <a:pt x="1" y="6"/>
                    <a:pt x="1" y="6"/>
                    <a:pt x="1" y="5"/>
                  </a:cubicBezTo>
                  <a:cubicBezTo>
                    <a:pt x="2" y="5"/>
                    <a:pt x="2" y="5"/>
                    <a:pt x="3" y="4"/>
                  </a:cubicBezTo>
                  <a:cubicBezTo>
                    <a:pt x="3" y="4"/>
                    <a:pt x="4" y="3"/>
                    <a:pt x="5" y="3"/>
                  </a:cubicBezTo>
                  <a:cubicBezTo>
                    <a:pt x="5" y="3"/>
                    <a:pt x="6" y="2"/>
                    <a:pt x="7" y="2"/>
                  </a:cubicBezTo>
                  <a:cubicBezTo>
                    <a:pt x="8" y="2"/>
                    <a:pt x="8" y="1"/>
                    <a:pt x="9" y="1"/>
                  </a:cubicBezTo>
                  <a:cubicBezTo>
                    <a:pt x="10" y="1"/>
                    <a:pt x="11" y="1"/>
                    <a:pt x="12" y="1"/>
                  </a:cubicBezTo>
                  <a:cubicBezTo>
                    <a:pt x="13" y="0"/>
                    <a:pt x="14" y="0"/>
                    <a:pt x="15" y="0"/>
                  </a:cubicBezTo>
                  <a:cubicBezTo>
                    <a:pt x="16" y="0"/>
                    <a:pt x="17" y="0"/>
                    <a:pt x="17" y="0"/>
                  </a:cubicBezTo>
                  <a:cubicBezTo>
                    <a:pt x="18" y="0"/>
                    <a:pt x="19" y="0"/>
                    <a:pt x="20" y="0"/>
                  </a:cubicBezTo>
                  <a:cubicBezTo>
                    <a:pt x="21" y="1"/>
                    <a:pt x="21" y="1"/>
                    <a:pt x="22" y="1"/>
                  </a:cubicBezTo>
                  <a:cubicBezTo>
                    <a:pt x="23" y="1"/>
                    <a:pt x="23" y="1"/>
                    <a:pt x="24" y="1"/>
                  </a:cubicBezTo>
                  <a:cubicBezTo>
                    <a:pt x="24" y="2"/>
                    <a:pt x="25" y="2"/>
                    <a:pt x="25" y="2"/>
                  </a:cubicBezTo>
                  <a:cubicBezTo>
                    <a:pt x="26" y="2"/>
                    <a:pt x="26" y="3"/>
                    <a:pt x="26" y="3"/>
                  </a:cubicBezTo>
                  <a:cubicBezTo>
                    <a:pt x="26" y="3"/>
                    <a:pt x="26" y="3"/>
                    <a:pt x="25" y="3"/>
                  </a:cubicBezTo>
                  <a:cubicBezTo>
                    <a:pt x="25" y="3"/>
                    <a:pt x="24" y="3"/>
                    <a:pt x="24" y="3"/>
                  </a:cubicBezTo>
                  <a:cubicBezTo>
                    <a:pt x="23" y="3"/>
                    <a:pt x="22" y="3"/>
                    <a:pt x="22" y="3"/>
                  </a:cubicBezTo>
                  <a:cubicBezTo>
                    <a:pt x="21" y="3"/>
                    <a:pt x="20" y="3"/>
                    <a:pt x="20" y="3"/>
                  </a:cubicBezTo>
                  <a:cubicBezTo>
                    <a:pt x="19" y="3"/>
                    <a:pt x="18" y="3"/>
                    <a:pt x="17" y="3"/>
                  </a:cubicBezTo>
                  <a:cubicBezTo>
                    <a:pt x="17" y="3"/>
                    <a:pt x="16" y="3"/>
                    <a:pt x="15" y="3"/>
                  </a:cubicBezTo>
                  <a:cubicBezTo>
                    <a:pt x="14" y="3"/>
                    <a:pt x="13" y="3"/>
                    <a:pt x="13" y="4"/>
                  </a:cubicBezTo>
                  <a:cubicBezTo>
                    <a:pt x="12" y="4"/>
                    <a:pt x="12" y="4"/>
                    <a:pt x="11" y="4"/>
                  </a:cubicBezTo>
                  <a:cubicBezTo>
                    <a:pt x="11" y="4"/>
                    <a:pt x="11" y="4"/>
                    <a:pt x="10" y="4"/>
                  </a:cubicBezTo>
                  <a:cubicBezTo>
                    <a:pt x="10" y="4"/>
                    <a:pt x="9" y="4"/>
                    <a:pt x="9" y="4"/>
                  </a:cubicBezTo>
                  <a:cubicBezTo>
                    <a:pt x="9" y="4"/>
                    <a:pt x="8" y="4"/>
                    <a:pt x="8" y="5"/>
                  </a:cubicBezTo>
                  <a:cubicBezTo>
                    <a:pt x="7" y="5"/>
                    <a:pt x="6" y="5"/>
                    <a:pt x="6" y="5"/>
                  </a:cubicBezTo>
                  <a:cubicBezTo>
                    <a:pt x="5" y="5"/>
                    <a:pt x="5" y="5"/>
                    <a:pt x="5" y="6"/>
                  </a:cubicBezTo>
                  <a:cubicBezTo>
                    <a:pt x="4" y="6"/>
                    <a:pt x="4" y="6"/>
                    <a:pt x="4" y="6"/>
                  </a:cubicBezTo>
                  <a:cubicBezTo>
                    <a:pt x="3" y="6"/>
                    <a:pt x="2" y="6"/>
                    <a:pt x="2" y="6"/>
                  </a:cubicBezTo>
                  <a:cubicBezTo>
                    <a:pt x="2" y="7"/>
                    <a:pt x="1" y="7"/>
                    <a:pt x="1" y="7"/>
                  </a:cubicBezTo>
                  <a:cubicBezTo>
                    <a:pt x="0" y="7"/>
                    <a:pt x="0" y="7"/>
                    <a:pt x="0" y="7"/>
                  </a:cubicBezTo>
                  <a:cubicBezTo>
                    <a:pt x="0" y="7"/>
                    <a:pt x="0" y="7"/>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ïšļidê">
              <a:extLst>
                <a:ext uri="{FF2B5EF4-FFF2-40B4-BE49-F238E27FC236}">
                  <a16:creationId xmlns:a16="http://schemas.microsoft.com/office/drawing/2014/main" id="{783AC1DB-A8B7-41E7-BEC2-92A0CB82EC52}"/>
                </a:ext>
              </a:extLst>
            </p:cNvPr>
            <p:cNvSpPr/>
            <p:nvPr/>
          </p:nvSpPr>
          <p:spPr bwMode="auto">
            <a:xfrm>
              <a:off x="3189289" y="2835276"/>
              <a:ext cx="0" cy="71438"/>
            </a:xfrm>
            <a:custGeom>
              <a:avLst/>
              <a:gdLst>
                <a:gd name="T0" fmla="*/ 17 h 17"/>
                <a:gd name="T1" fmla="*/ 0 h 17"/>
                <a:gd name="T2" fmla="*/ 17 h 17"/>
              </a:gdLst>
              <a:ahLst/>
              <a:cxnLst>
                <a:cxn ang="0">
                  <a:pos x="0" y="T0"/>
                </a:cxn>
                <a:cxn ang="0">
                  <a:pos x="0" y="T1"/>
                </a:cxn>
                <a:cxn ang="0">
                  <a:pos x="0" y="T2"/>
                </a:cxn>
              </a:cxnLst>
              <a:rect l="0" t="0" r="r" b="b"/>
              <a:pathLst>
                <a:path h="17">
                  <a:moveTo>
                    <a:pt x="0" y="17"/>
                  </a:moveTo>
                  <a:cubicBezTo>
                    <a:pt x="0" y="17"/>
                    <a:pt x="0" y="10"/>
                    <a:pt x="0" y="0"/>
                  </a:cubicBezTo>
                  <a:cubicBezTo>
                    <a:pt x="0" y="10"/>
                    <a:pt x="0" y="17"/>
                    <a:pt x="0" y="1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ïSḻïḍe">
              <a:extLst>
                <a:ext uri="{FF2B5EF4-FFF2-40B4-BE49-F238E27FC236}">
                  <a16:creationId xmlns:a16="http://schemas.microsoft.com/office/drawing/2014/main" id="{2A7888B1-78CF-4A5F-AB16-F28FDE1FF3AF}"/>
                </a:ext>
              </a:extLst>
            </p:cNvPr>
            <p:cNvSpPr/>
            <p:nvPr/>
          </p:nvSpPr>
          <p:spPr bwMode="auto">
            <a:xfrm>
              <a:off x="3114676" y="2541588"/>
              <a:ext cx="693738" cy="479425"/>
            </a:xfrm>
            <a:custGeom>
              <a:avLst/>
              <a:gdLst>
                <a:gd name="T0" fmla="*/ 19 w 168"/>
                <a:gd name="T1" fmla="*/ 116 h 116"/>
                <a:gd name="T2" fmla="*/ 4 w 168"/>
                <a:gd name="T3" fmla="*/ 95 h 116"/>
                <a:gd name="T4" fmla="*/ 19 w 168"/>
                <a:gd name="T5" fmla="*/ 40 h 116"/>
                <a:gd name="T6" fmla="*/ 31 w 168"/>
                <a:gd name="T7" fmla="*/ 35 h 116"/>
                <a:gd name="T8" fmla="*/ 77 w 168"/>
                <a:gd name="T9" fmla="*/ 9 h 116"/>
                <a:gd name="T10" fmla="*/ 159 w 168"/>
                <a:gd name="T11" fmla="*/ 32 h 116"/>
                <a:gd name="T12" fmla="*/ 80 w 168"/>
                <a:gd name="T13" fmla="*/ 75 h 116"/>
                <a:gd name="T14" fmla="*/ 38 w 168"/>
                <a:gd name="T15" fmla="*/ 65 h 116"/>
                <a:gd name="T16" fmla="*/ 34 w 168"/>
                <a:gd name="T17" fmla="*/ 85 h 116"/>
                <a:gd name="T18" fmla="*/ 18 w 168"/>
                <a:gd name="T19" fmla="*/ 110 h 116"/>
                <a:gd name="T20" fmla="*/ 19 w 168"/>
                <a:gd name="T2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16">
                  <a:moveTo>
                    <a:pt x="19" y="116"/>
                  </a:moveTo>
                  <a:cubicBezTo>
                    <a:pt x="19" y="116"/>
                    <a:pt x="10" y="114"/>
                    <a:pt x="4" y="95"/>
                  </a:cubicBezTo>
                  <a:cubicBezTo>
                    <a:pt x="0" y="82"/>
                    <a:pt x="3" y="54"/>
                    <a:pt x="19" y="40"/>
                  </a:cubicBezTo>
                  <a:cubicBezTo>
                    <a:pt x="28" y="31"/>
                    <a:pt x="31" y="35"/>
                    <a:pt x="31" y="35"/>
                  </a:cubicBezTo>
                  <a:cubicBezTo>
                    <a:pt x="31" y="35"/>
                    <a:pt x="46" y="0"/>
                    <a:pt x="77" y="9"/>
                  </a:cubicBezTo>
                  <a:cubicBezTo>
                    <a:pt x="145" y="27"/>
                    <a:pt x="149" y="13"/>
                    <a:pt x="159" y="32"/>
                  </a:cubicBezTo>
                  <a:cubicBezTo>
                    <a:pt x="168" y="49"/>
                    <a:pt x="142" y="93"/>
                    <a:pt x="80" y="75"/>
                  </a:cubicBezTo>
                  <a:cubicBezTo>
                    <a:pt x="54" y="68"/>
                    <a:pt x="38" y="65"/>
                    <a:pt x="38" y="65"/>
                  </a:cubicBezTo>
                  <a:cubicBezTo>
                    <a:pt x="38" y="65"/>
                    <a:pt x="39" y="73"/>
                    <a:pt x="34" y="85"/>
                  </a:cubicBezTo>
                  <a:cubicBezTo>
                    <a:pt x="30" y="97"/>
                    <a:pt x="18" y="110"/>
                    <a:pt x="18" y="110"/>
                  </a:cubicBezTo>
                  <a:lnTo>
                    <a:pt x="19" y="116"/>
                  </a:ln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iŝļïḑé">
              <a:extLst>
                <a:ext uri="{FF2B5EF4-FFF2-40B4-BE49-F238E27FC236}">
                  <a16:creationId xmlns:a16="http://schemas.microsoft.com/office/drawing/2014/main" id="{36C9F1BA-8CD0-409C-B661-D3158E01324C}"/>
                </a:ext>
              </a:extLst>
            </p:cNvPr>
            <p:cNvSpPr/>
            <p:nvPr/>
          </p:nvSpPr>
          <p:spPr bwMode="auto">
            <a:xfrm>
              <a:off x="2846389" y="3319463"/>
              <a:ext cx="420688" cy="546100"/>
            </a:xfrm>
            <a:custGeom>
              <a:avLst/>
              <a:gdLst>
                <a:gd name="T0" fmla="*/ 82 w 102"/>
                <a:gd name="T1" fmla="*/ 0 h 132"/>
                <a:gd name="T2" fmla="*/ 4 w 102"/>
                <a:gd name="T3" fmla="*/ 107 h 132"/>
                <a:gd name="T4" fmla="*/ 2 w 102"/>
                <a:gd name="T5" fmla="*/ 122 h 132"/>
                <a:gd name="T6" fmla="*/ 2 w 102"/>
                <a:gd name="T7" fmla="*/ 122 h 132"/>
                <a:gd name="T8" fmla="*/ 17 w 102"/>
                <a:gd name="T9" fmla="*/ 132 h 132"/>
                <a:gd name="T10" fmla="*/ 102 w 102"/>
                <a:gd name="T11" fmla="*/ 132 h 132"/>
                <a:gd name="T12" fmla="*/ 102 w 102"/>
                <a:gd name="T13" fmla="*/ 96 h 132"/>
                <a:gd name="T14" fmla="*/ 63 w 102"/>
                <a:gd name="T15" fmla="*/ 94 h 132"/>
                <a:gd name="T16" fmla="*/ 82 w 102"/>
                <a:gd name="T17" fmla="*/ 68 h 132"/>
                <a:gd name="T18" fmla="*/ 82 w 10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32">
                  <a:moveTo>
                    <a:pt x="82" y="0"/>
                  </a:moveTo>
                  <a:cubicBezTo>
                    <a:pt x="4" y="107"/>
                    <a:pt x="4" y="107"/>
                    <a:pt x="4" y="107"/>
                  </a:cubicBezTo>
                  <a:cubicBezTo>
                    <a:pt x="1" y="111"/>
                    <a:pt x="0" y="117"/>
                    <a:pt x="2" y="122"/>
                  </a:cubicBezTo>
                  <a:cubicBezTo>
                    <a:pt x="2" y="122"/>
                    <a:pt x="2" y="122"/>
                    <a:pt x="2" y="122"/>
                  </a:cubicBezTo>
                  <a:cubicBezTo>
                    <a:pt x="4" y="128"/>
                    <a:pt x="10" y="132"/>
                    <a:pt x="17" y="132"/>
                  </a:cubicBezTo>
                  <a:cubicBezTo>
                    <a:pt x="102" y="132"/>
                    <a:pt x="102" y="132"/>
                    <a:pt x="102" y="132"/>
                  </a:cubicBezTo>
                  <a:cubicBezTo>
                    <a:pt x="102" y="96"/>
                    <a:pt x="102" y="96"/>
                    <a:pt x="102" y="96"/>
                  </a:cubicBezTo>
                  <a:cubicBezTo>
                    <a:pt x="63" y="94"/>
                    <a:pt x="63" y="94"/>
                    <a:pt x="63" y="94"/>
                  </a:cubicBezTo>
                  <a:cubicBezTo>
                    <a:pt x="82" y="68"/>
                    <a:pt x="82" y="68"/>
                    <a:pt x="82" y="68"/>
                  </a:cubicBezTo>
                  <a:lnTo>
                    <a:pt x="82" y="0"/>
                  </a:lnTo>
                  <a:close/>
                </a:path>
              </a:pathLst>
            </a:custGeom>
            <a:solidFill>
              <a:srgbClr val="085A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isļíḑe">
              <a:extLst>
                <a:ext uri="{FF2B5EF4-FFF2-40B4-BE49-F238E27FC236}">
                  <a16:creationId xmlns:a16="http://schemas.microsoft.com/office/drawing/2014/main" id="{F72829DB-04F0-42EE-B458-C5AF6CB6A48C}"/>
                </a:ext>
              </a:extLst>
            </p:cNvPr>
            <p:cNvSpPr/>
            <p:nvPr/>
          </p:nvSpPr>
          <p:spPr bwMode="auto">
            <a:xfrm>
              <a:off x="3635376" y="3319463"/>
              <a:ext cx="417513" cy="546100"/>
            </a:xfrm>
            <a:custGeom>
              <a:avLst/>
              <a:gdLst>
                <a:gd name="T0" fmla="*/ 19 w 101"/>
                <a:gd name="T1" fmla="*/ 0 h 132"/>
                <a:gd name="T2" fmla="*/ 97 w 101"/>
                <a:gd name="T3" fmla="*/ 107 h 132"/>
                <a:gd name="T4" fmla="*/ 99 w 101"/>
                <a:gd name="T5" fmla="*/ 122 h 132"/>
                <a:gd name="T6" fmla="*/ 99 w 101"/>
                <a:gd name="T7" fmla="*/ 122 h 132"/>
                <a:gd name="T8" fmla="*/ 85 w 101"/>
                <a:gd name="T9" fmla="*/ 132 h 132"/>
                <a:gd name="T10" fmla="*/ 0 w 101"/>
                <a:gd name="T11" fmla="*/ 132 h 132"/>
                <a:gd name="T12" fmla="*/ 0 w 101"/>
                <a:gd name="T13" fmla="*/ 96 h 132"/>
                <a:gd name="T14" fmla="*/ 38 w 101"/>
                <a:gd name="T15" fmla="*/ 94 h 132"/>
                <a:gd name="T16" fmla="*/ 18 w 101"/>
                <a:gd name="T17" fmla="*/ 68 h 132"/>
                <a:gd name="T18" fmla="*/ 19 w 101"/>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32">
                  <a:moveTo>
                    <a:pt x="19" y="0"/>
                  </a:moveTo>
                  <a:cubicBezTo>
                    <a:pt x="97" y="107"/>
                    <a:pt x="97" y="107"/>
                    <a:pt x="97" y="107"/>
                  </a:cubicBezTo>
                  <a:cubicBezTo>
                    <a:pt x="100" y="111"/>
                    <a:pt x="101" y="117"/>
                    <a:pt x="99" y="122"/>
                  </a:cubicBezTo>
                  <a:cubicBezTo>
                    <a:pt x="99" y="122"/>
                    <a:pt x="99" y="122"/>
                    <a:pt x="99" y="122"/>
                  </a:cubicBezTo>
                  <a:cubicBezTo>
                    <a:pt x="97" y="128"/>
                    <a:pt x="91" y="132"/>
                    <a:pt x="85" y="132"/>
                  </a:cubicBezTo>
                  <a:cubicBezTo>
                    <a:pt x="0" y="132"/>
                    <a:pt x="0" y="132"/>
                    <a:pt x="0" y="132"/>
                  </a:cubicBezTo>
                  <a:cubicBezTo>
                    <a:pt x="0" y="96"/>
                    <a:pt x="0" y="96"/>
                    <a:pt x="0" y="96"/>
                  </a:cubicBezTo>
                  <a:cubicBezTo>
                    <a:pt x="38" y="94"/>
                    <a:pt x="38" y="94"/>
                    <a:pt x="38" y="94"/>
                  </a:cubicBezTo>
                  <a:cubicBezTo>
                    <a:pt x="18" y="68"/>
                    <a:pt x="18" y="68"/>
                    <a:pt x="18" y="68"/>
                  </a:cubicBezTo>
                  <a:lnTo>
                    <a:pt x="19" y="0"/>
                  </a:lnTo>
                  <a:close/>
                </a:path>
              </a:pathLst>
            </a:custGeom>
            <a:solidFill>
              <a:srgbClr val="085A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ísľíḋé">
              <a:extLst>
                <a:ext uri="{FF2B5EF4-FFF2-40B4-BE49-F238E27FC236}">
                  <a16:creationId xmlns:a16="http://schemas.microsoft.com/office/drawing/2014/main" id="{2B61FCAF-80A1-4021-AE82-8F54A956C86F}"/>
                </a:ext>
              </a:extLst>
            </p:cNvPr>
            <p:cNvSpPr/>
            <p:nvPr/>
          </p:nvSpPr>
          <p:spPr bwMode="auto">
            <a:xfrm>
              <a:off x="3449639" y="4170363"/>
              <a:ext cx="569913" cy="963613"/>
            </a:xfrm>
            <a:custGeom>
              <a:avLst/>
              <a:gdLst>
                <a:gd name="T0" fmla="*/ 0 w 138"/>
                <a:gd name="T1" fmla="*/ 0 h 233"/>
                <a:gd name="T2" fmla="*/ 72 w 138"/>
                <a:gd name="T3" fmla="*/ 0 h 233"/>
                <a:gd name="T4" fmla="*/ 137 w 138"/>
                <a:gd name="T5" fmla="*/ 127 h 233"/>
                <a:gd name="T6" fmla="*/ 43 w 138"/>
                <a:gd name="T7" fmla="*/ 233 h 233"/>
                <a:gd name="T8" fmla="*/ 22 w 138"/>
                <a:gd name="T9" fmla="*/ 186 h 233"/>
                <a:gd name="T10" fmla="*/ 76 w 138"/>
                <a:gd name="T11" fmla="*/ 126 h 233"/>
                <a:gd name="T12" fmla="*/ 0 w 138"/>
                <a:gd name="T13" fmla="*/ 0 h 233"/>
              </a:gdLst>
              <a:ahLst/>
              <a:cxnLst>
                <a:cxn ang="0">
                  <a:pos x="T0" y="T1"/>
                </a:cxn>
                <a:cxn ang="0">
                  <a:pos x="T2" y="T3"/>
                </a:cxn>
                <a:cxn ang="0">
                  <a:pos x="T4" y="T5"/>
                </a:cxn>
                <a:cxn ang="0">
                  <a:pos x="T6" y="T7"/>
                </a:cxn>
                <a:cxn ang="0">
                  <a:pos x="T8" y="T9"/>
                </a:cxn>
                <a:cxn ang="0">
                  <a:pos x="T10" y="T11"/>
                </a:cxn>
                <a:cxn ang="0">
                  <a:pos x="T12" y="T13"/>
                </a:cxn>
              </a:cxnLst>
              <a:rect l="0" t="0" r="r" b="b"/>
              <a:pathLst>
                <a:path w="138" h="233">
                  <a:moveTo>
                    <a:pt x="0" y="0"/>
                  </a:moveTo>
                  <a:cubicBezTo>
                    <a:pt x="72" y="0"/>
                    <a:pt x="72" y="0"/>
                    <a:pt x="72" y="0"/>
                  </a:cubicBezTo>
                  <a:cubicBezTo>
                    <a:pt x="72" y="0"/>
                    <a:pt x="138" y="96"/>
                    <a:pt x="137" y="127"/>
                  </a:cubicBezTo>
                  <a:cubicBezTo>
                    <a:pt x="136" y="158"/>
                    <a:pt x="43" y="233"/>
                    <a:pt x="43" y="233"/>
                  </a:cubicBezTo>
                  <a:cubicBezTo>
                    <a:pt x="22" y="186"/>
                    <a:pt x="22" y="186"/>
                    <a:pt x="22" y="186"/>
                  </a:cubicBezTo>
                  <a:cubicBezTo>
                    <a:pt x="22" y="186"/>
                    <a:pt x="75" y="155"/>
                    <a:pt x="76" y="126"/>
                  </a:cubicBezTo>
                  <a:cubicBezTo>
                    <a:pt x="78" y="97"/>
                    <a:pt x="0" y="0"/>
                    <a:pt x="0" y="0"/>
                  </a:cubicBez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íṧľíḑè">
              <a:extLst>
                <a:ext uri="{FF2B5EF4-FFF2-40B4-BE49-F238E27FC236}">
                  <a16:creationId xmlns:a16="http://schemas.microsoft.com/office/drawing/2014/main" id="{4F274B5E-DB0E-4C02-BD48-71D6103EA14C}"/>
                </a:ext>
              </a:extLst>
            </p:cNvPr>
            <p:cNvSpPr/>
            <p:nvPr/>
          </p:nvSpPr>
          <p:spPr bwMode="auto">
            <a:xfrm>
              <a:off x="6526214" y="1851026"/>
              <a:ext cx="735013" cy="525463"/>
            </a:xfrm>
            <a:custGeom>
              <a:avLst/>
              <a:gdLst>
                <a:gd name="T0" fmla="*/ 178 w 178"/>
                <a:gd name="T1" fmla="*/ 84 h 127"/>
                <a:gd name="T2" fmla="*/ 166 w 178"/>
                <a:gd name="T3" fmla="*/ 61 h 127"/>
                <a:gd name="T4" fmla="*/ 167 w 178"/>
                <a:gd name="T5" fmla="*/ 52 h 127"/>
                <a:gd name="T6" fmla="*/ 139 w 178"/>
                <a:gd name="T7" fmla="*/ 23 h 127"/>
                <a:gd name="T8" fmla="*/ 130 w 178"/>
                <a:gd name="T9" fmla="*/ 24 h 127"/>
                <a:gd name="T10" fmla="*/ 96 w 178"/>
                <a:gd name="T11" fmla="*/ 0 h 127"/>
                <a:gd name="T12" fmla="*/ 67 w 178"/>
                <a:gd name="T13" fmla="*/ 15 h 127"/>
                <a:gd name="T14" fmla="*/ 59 w 178"/>
                <a:gd name="T15" fmla="*/ 14 h 127"/>
                <a:gd name="T16" fmla="*/ 29 w 178"/>
                <a:gd name="T17" fmla="*/ 39 h 127"/>
                <a:gd name="T18" fmla="*/ 0 w 178"/>
                <a:gd name="T19" fmla="*/ 74 h 127"/>
                <a:gd name="T20" fmla="*/ 23 w 178"/>
                <a:gd name="T21" fmla="*/ 107 h 127"/>
                <a:gd name="T22" fmla="*/ 51 w 178"/>
                <a:gd name="T23" fmla="*/ 125 h 127"/>
                <a:gd name="T24" fmla="*/ 71 w 178"/>
                <a:gd name="T25" fmla="*/ 118 h 127"/>
                <a:gd name="T26" fmla="*/ 88 w 178"/>
                <a:gd name="T27" fmla="*/ 123 h 127"/>
                <a:gd name="T28" fmla="*/ 105 w 178"/>
                <a:gd name="T29" fmla="*/ 119 h 127"/>
                <a:gd name="T30" fmla="*/ 126 w 178"/>
                <a:gd name="T31" fmla="*/ 127 h 127"/>
                <a:gd name="T32" fmla="*/ 152 w 178"/>
                <a:gd name="T33" fmla="*/ 113 h 127"/>
                <a:gd name="T34" fmla="*/ 178 w 178"/>
                <a:gd name="T35" fmla="*/ 8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8" h="127">
                  <a:moveTo>
                    <a:pt x="178" y="84"/>
                  </a:moveTo>
                  <a:cubicBezTo>
                    <a:pt x="178" y="74"/>
                    <a:pt x="173" y="66"/>
                    <a:pt x="166" y="61"/>
                  </a:cubicBezTo>
                  <a:cubicBezTo>
                    <a:pt x="167" y="58"/>
                    <a:pt x="167" y="55"/>
                    <a:pt x="167" y="52"/>
                  </a:cubicBezTo>
                  <a:cubicBezTo>
                    <a:pt x="167" y="36"/>
                    <a:pt x="154" y="23"/>
                    <a:pt x="139" y="23"/>
                  </a:cubicBezTo>
                  <a:cubicBezTo>
                    <a:pt x="136" y="23"/>
                    <a:pt x="133" y="23"/>
                    <a:pt x="130" y="24"/>
                  </a:cubicBezTo>
                  <a:cubicBezTo>
                    <a:pt x="125" y="10"/>
                    <a:pt x="112" y="0"/>
                    <a:pt x="96" y="0"/>
                  </a:cubicBezTo>
                  <a:cubicBezTo>
                    <a:pt x="84" y="0"/>
                    <a:pt x="74" y="6"/>
                    <a:pt x="67" y="15"/>
                  </a:cubicBezTo>
                  <a:cubicBezTo>
                    <a:pt x="65" y="14"/>
                    <a:pt x="62" y="14"/>
                    <a:pt x="59" y="14"/>
                  </a:cubicBezTo>
                  <a:cubicBezTo>
                    <a:pt x="44" y="14"/>
                    <a:pt x="32" y="25"/>
                    <a:pt x="29" y="39"/>
                  </a:cubicBezTo>
                  <a:cubicBezTo>
                    <a:pt x="13" y="42"/>
                    <a:pt x="0" y="56"/>
                    <a:pt x="0" y="74"/>
                  </a:cubicBezTo>
                  <a:cubicBezTo>
                    <a:pt x="0" y="89"/>
                    <a:pt x="9" y="102"/>
                    <a:pt x="23" y="107"/>
                  </a:cubicBezTo>
                  <a:cubicBezTo>
                    <a:pt x="28" y="118"/>
                    <a:pt x="39" y="125"/>
                    <a:pt x="51" y="125"/>
                  </a:cubicBezTo>
                  <a:cubicBezTo>
                    <a:pt x="59" y="125"/>
                    <a:pt x="65" y="123"/>
                    <a:pt x="71" y="118"/>
                  </a:cubicBezTo>
                  <a:cubicBezTo>
                    <a:pt x="76" y="122"/>
                    <a:pt x="82" y="123"/>
                    <a:pt x="88" y="123"/>
                  </a:cubicBezTo>
                  <a:cubicBezTo>
                    <a:pt x="95" y="123"/>
                    <a:pt x="100" y="122"/>
                    <a:pt x="105" y="119"/>
                  </a:cubicBezTo>
                  <a:cubicBezTo>
                    <a:pt x="111" y="124"/>
                    <a:pt x="118" y="127"/>
                    <a:pt x="126" y="127"/>
                  </a:cubicBezTo>
                  <a:cubicBezTo>
                    <a:pt x="137" y="127"/>
                    <a:pt x="146" y="121"/>
                    <a:pt x="152" y="113"/>
                  </a:cubicBezTo>
                  <a:cubicBezTo>
                    <a:pt x="167" y="112"/>
                    <a:pt x="178" y="99"/>
                    <a:pt x="178" y="84"/>
                  </a:cubicBezTo>
                  <a:close/>
                </a:path>
              </a:pathLst>
            </a:custGeom>
            <a:solidFill>
              <a:schemeClr val="bg1">
                <a:lumMod val="85000"/>
              </a:schemeClr>
            </a:solidFill>
            <a:ln>
              <a:noFill/>
            </a:ln>
          </p:spPr>
          <p:txBody>
            <a:bodyPr anchor="ctr"/>
            <a:lstStyle/>
            <a:p>
              <a:pPr algn="ctr"/>
              <a:endParaRPr/>
            </a:p>
          </p:txBody>
        </p:sp>
        <p:sp>
          <p:nvSpPr>
            <p:cNvPr id="176" name="ïṣ1ídê">
              <a:extLst>
                <a:ext uri="{FF2B5EF4-FFF2-40B4-BE49-F238E27FC236}">
                  <a16:creationId xmlns:a16="http://schemas.microsoft.com/office/drawing/2014/main" id="{E1ED088D-9E09-4609-8FA7-B4EBB2B2F56C}"/>
                </a:ext>
              </a:extLst>
            </p:cNvPr>
            <p:cNvSpPr/>
            <p:nvPr/>
          </p:nvSpPr>
          <p:spPr bwMode="auto">
            <a:xfrm>
              <a:off x="3040064" y="3113088"/>
              <a:ext cx="12700" cy="57150"/>
            </a:xfrm>
            <a:custGeom>
              <a:avLst/>
              <a:gdLst>
                <a:gd name="T0" fmla="*/ 1 w 3"/>
                <a:gd name="T1" fmla="*/ 14 h 14"/>
                <a:gd name="T2" fmla="*/ 0 w 3"/>
                <a:gd name="T3" fmla="*/ 13 h 14"/>
                <a:gd name="T4" fmla="*/ 0 w 3"/>
                <a:gd name="T5" fmla="*/ 1 h 14"/>
                <a:gd name="T6" fmla="*/ 1 w 3"/>
                <a:gd name="T7" fmla="*/ 0 h 14"/>
                <a:gd name="T8" fmla="*/ 3 w 3"/>
                <a:gd name="T9" fmla="*/ 1 h 14"/>
                <a:gd name="T10" fmla="*/ 3 w 3"/>
                <a:gd name="T11" fmla="*/ 13 h 14"/>
                <a:gd name="T12" fmla="*/ 1 w 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 h="14">
                  <a:moveTo>
                    <a:pt x="1" y="14"/>
                  </a:moveTo>
                  <a:cubicBezTo>
                    <a:pt x="1" y="14"/>
                    <a:pt x="0" y="14"/>
                    <a:pt x="0" y="13"/>
                  </a:cubicBezTo>
                  <a:cubicBezTo>
                    <a:pt x="0" y="1"/>
                    <a:pt x="0" y="1"/>
                    <a:pt x="0" y="1"/>
                  </a:cubicBezTo>
                  <a:cubicBezTo>
                    <a:pt x="0" y="1"/>
                    <a:pt x="1" y="0"/>
                    <a:pt x="1" y="0"/>
                  </a:cubicBezTo>
                  <a:cubicBezTo>
                    <a:pt x="2" y="0"/>
                    <a:pt x="3" y="1"/>
                    <a:pt x="3" y="1"/>
                  </a:cubicBezTo>
                  <a:cubicBezTo>
                    <a:pt x="3" y="13"/>
                    <a:pt x="3" y="13"/>
                    <a:pt x="3" y="13"/>
                  </a:cubicBezTo>
                  <a:cubicBezTo>
                    <a:pt x="3" y="14"/>
                    <a:pt x="2" y="14"/>
                    <a:pt x="1" y="14"/>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îSľiďé">
              <a:extLst>
                <a:ext uri="{FF2B5EF4-FFF2-40B4-BE49-F238E27FC236}">
                  <a16:creationId xmlns:a16="http://schemas.microsoft.com/office/drawing/2014/main" id="{292B5E6D-FD3A-4490-BECE-2BDD8A5208DA}"/>
                </a:ext>
              </a:extLst>
            </p:cNvPr>
            <p:cNvSpPr/>
            <p:nvPr/>
          </p:nvSpPr>
          <p:spPr bwMode="auto">
            <a:xfrm>
              <a:off x="2960689" y="3141663"/>
              <a:ext cx="50800" cy="46038"/>
            </a:xfrm>
            <a:custGeom>
              <a:avLst/>
              <a:gdLst>
                <a:gd name="T0" fmla="*/ 10 w 12"/>
                <a:gd name="T1" fmla="*/ 11 h 11"/>
                <a:gd name="T2" fmla="*/ 9 w 12"/>
                <a:gd name="T3" fmla="*/ 10 h 11"/>
                <a:gd name="T4" fmla="*/ 1 w 12"/>
                <a:gd name="T5" fmla="*/ 2 h 11"/>
                <a:gd name="T6" fmla="*/ 1 w 12"/>
                <a:gd name="T7" fmla="*/ 0 h 11"/>
                <a:gd name="T8" fmla="*/ 3 w 12"/>
                <a:gd name="T9" fmla="*/ 0 h 11"/>
                <a:gd name="T10" fmla="*/ 11 w 12"/>
                <a:gd name="T11" fmla="*/ 9 h 11"/>
                <a:gd name="T12" fmla="*/ 11 w 12"/>
                <a:gd name="T13" fmla="*/ 10 h 11"/>
                <a:gd name="T14" fmla="*/ 10 w 12"/>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0" y="11"/>
                  </a:moveTo>
                  <a:cubicBezTo>
                    <a:pt x="10" y="11"/>
                    <a:pt x="9" y="11"/>
                    <a:pt x="9" y="10"/>
                  </a:cubicBezTo>
                  <a:cubicBezTo>
                    <a:pt x="1" y="2"/>
                    <a:pt x="1" y="2"/>
                    <a:pt x="1" y="2"/>
                  </a:cubicBezTo>
                  <a:cubicBezTo>
                    <a:pt x="0" y="2"/>
                    <a:pt x="0" y="1"/>
                    <a:pt x="1" y="0"/>
                  </a:cubicBezTo>
                  <a:cubicBezTo>
                    <a:pt x="1" y="0"/>
                    <a:pt x="2" y="0"/>
                    <a:pt x="3" y="0"/>
                  </a:cubicBezTo>
                  <a:cubicBezTo>
                    <a:pt x="11" y="9"/>
                    <a:pt x="11" y="9"/>
                    <a:pt x="11" y="9"/>
                  </a:cubicBezTo>
                  <a:cubicBezTo>
                    <a:pt x="12" y="9"/>
                    <a:pt x="12" y="10"/>
                    <a:pt x="11" y="10"/>
                  </a:cubicBezTo>
                  <a:cubicBezTo>
                    <a:pt x="11" y="11"/>
                    <a:pt x="10" y="11"/>
                    <a:pt x="10" y="11"/>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ï$ḷiḓe">
              <a:extLst>
                <a:ext uri="{FF2B5EF4-FFF2-40B4-BE49-F238E27FC236}">
                  <a16:creationId xmlns:a16="http://schemas.microsoft.com/office/drawing/2014/main" id="{A6033B17-5776-4027-B379-05A5609318FA}"/>
                </a:ext>
              </a:extLst>
            </p:cNvPr>
            <p:cNvSpPr/>
            <p:nvPr/>
          </p:nvSpPr>
          <p:spPr bwMode="auto">
            <a:xfrm>
              <a:off x="2928939" y="3216276"/>
              <a:ext cx="61913" cy="12700"/>
            </a:xfrm>
            <a:custGeom>
              <a:avLst/>
              <a:gdLst>
                <a:gd name="T0" fmla="*/ 13 w 15"/>
                <a:gd name="T1" fmla="*/ 3 h 3"/>
                <a:gd name="T2" fmla="*/ 2 w 15"/>
                <a:gd name="T3" fmla="*/ 3 h 3"/>
                <a:gd name="T4" fmla="*/ 0 w 15"/>
                <a:gd name="T5" fmla="*/ 1 h 3"/>
                <a:gd name="T6" fmla="*/ 2 w 15"/>
                <a:gd name="T7" fmla="*/ 0 h 3"/>
                <a:gd name="T8" fmla="*/ 13 w 15"/>
                <a:gd name="T9" fmla="*/ 0 h 3"/>
                <a:gd name="T10" fmla="*/ 15 w 15"/>
                <a:gd name="T11" fmla="*/ 1 h 3"/>
                <a:gd name="T12" fmla="*/ 13 w 1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5" h="3">
                  <a:moveTo>
                    <a:pt x="13" y="3"/>
                  </a:moveTo>
                  <a:cubicBezTo>
                    <a:pt x="2" y="3"/>
                    <a:pt x="2" y="3"/>
                    <a:pt x="2" y="3"/>
                  </a:cubicBezTo>
                  <a:cubicBezTo>
                    <a:pt x="1" y="3"/>
                    <a:pt x="0" y="2"/>
                    <a:pt x="0" y="1"/>
                  </a:cubicBezTo>
                  <a:cubicBezTo>
                    <a:pt x="0" y="1"/>
                    <a:pt x="1" y="0"/>
                    <a:pt x="2" y="0"/>
                  </a:cubicBezTo>
                  <a:cubicBezTo>
                    <a:pt x="13" y="0"/>
                    <a:pt x="13" y="0"/>
                    <a:pt x="13" y="0"/>
                  </a:cubicBezTo>
                  <a:cubicBezTo>
                    <a:pt x="14" y="0"/>
                    <a:pt x="15" y="1"/>
                    <a:pt x="15" y="1"/>
                  </a:cubicBezTo>
                  <a:cubicBezTo>
                    <a:pt x="15" y="2"/>
                    <a:pt x="14" y="3"/>
                    <a:pt x="13" y="3"/>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íṡlíḓe">
              <a:extLst>
                <a:ext uri="{FF2B5EF4-FFF2-40B4-BE49-F238E27FC236}">
                  <a16:creationId xmlns:a16="http://schemas.microsoft.com/office/drawing/2014/main" id="{7E4A4267-48B1-4568-AC7D-3E0A74EDCEFB}"/>
                </a:ext>
              </a:extLst>
            </p:cNvPr>
            <p:cNvSpPr/>
            <p:nvPr/>
          </p:nvSpPr>
          <p:spPr bwMode="auto">
            <a:xfrm>
              <a:off x="2957514" y="3257551"/>
              <a:ext cx="46038" cy="46038"/>
            </a:xfrm>
            <a:custGeom>
              <a:avLst/>
              <a:gdLst>
                <a:gd name="T0" fmla="*/ 2 w 11"/>
                <a:gd name="T1" fmla="*/ 11 h 11"/>
                <a:gd name="T2" fmla="*/ 1 w 11"/>
                <a:gd name="T3" fmla="*/ 11 h 11"/>
                <a:gd name="T4" fmla="*/ 1 w 11"/>
                <a:gd name="T5" fmla="*/ 9 h 11"/>
                <a:gd name="T6" fmla="*/ 9 w 11"/>
                <a:gd name="T7" fmla="*/ 1 h 11"/>
                <a:gd name="T8" fmla="*/ 11 w 11"/>
                <a:gd name="T9" fmla="*/ 1 h 11"/>
                <a:gd name="T10" fmla="*/ 11 w 11"/>
                <a:gd name="T11" fmla="*/ 2 h 11"/>
                <a:gd name="T12" fmla="*/ 2 w 11"/>
                <a:gd name="T13" fmla="*/ 11 h 11"/>
                <a:gd name="T14" fmla="*/ 2 w 11"/>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1">
                  <a:moveTo>
                    <a:pt x="2" y="11"/>
                  </a:moveTo>
                  <a:cubicBezTo>
                    <a:pt x="1" y="11"/>
                    <a:pt x="1" y="11"/>
                    <a:pt x="1" y="11"/>
                  </a:cubicBezTo>
                  <a:cubicBezTo>
                    <a:pt x="0" y="10"/>
                    <a:pt x="0" y="9"/>
                    <a:pt x="1" y="9"/>
                  </a:cubicBezTo>
                  <a:cubicBezTo>
                    <a:pt x="9" y="1"/>
                    <a:pt x="9" y="1"/>
                    <a:pt x="9" y="1"/>
                  </a:cubicBezTo>
                  <a:cubicBezTo>
                    <a:pt x="9" y="0"/>
                    <a:pt x="10" y="0"/>
                    <a:pt x="11" y="1"/>
                  </a:cubicBezTo>
                  <a:cubicBezTo>
                    <a:pt x="11" y="1"/>
                    <a:pt x="11" y="2"/>
                    <a:pt x="11" y="2"/>
                  </a:cubicBezTo>
                  <a:cubicBezTo>
                    <a:pt x="2" y="11"/>
                    <a:pt x="2" y="11"/>
                    <a:pt x="2" y="11"/>
                  </a:cubicBezTo>
                  <a:cubicBezTo>
                    <a:pt x="2" y="11"/>
                    <a:pt x="2" y="11"/>
                    <a:pt x="2" y="11"/>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íṥḷíḍé">
              <a:extLst>
                <a:ext uri="{FF2B5EF4-FFF2-40B4-BE49-F238E27FC236}">
                  <a16:creationId xmlns:a16="http://schemas.microsoft.com/office/drawing/2014/main" id="{6E052B24-F8AF-4F05-94D6-8CF2446E6D6D}"/>
                </a:ext>
              </a:extLst>
            </p:cNvPr>
            <p:cNvSpPr/>
            <p:nvPr/>
          </p:nvSpPr>
          <p:spPr bwMode="auto">
            <a:xfrm>
              <a:off x="3032126" y="3278188"/>
              <a:ext cx="12700" cy="57150"/>
            </a:xfrm>
            <a:custGeom>
              <a:avLst/>
              <a:gdLst>
                <a:gd name="T0" fmla="*/ 2 w 3"/>
                <a:gd name="T1" fmla="*/ 14 h 14"/>
                <a:gd name="T2" fmla="*/ 0 w 3"/>
                <a:gd name="T3" fmla="*/ 13 h 14"/>
                <a:gd name="T4" fmla="*/ 0 w 3"/>
                <a:gd name="T5" fmla="*/ 1 h 14"/>
                <a:gd name="T6" fmla="*/ 2 w 3"/>
                <a:gd name="T7" fmla="*/ 0 h 14"/>
                <a:gd name="T8" fmla="*/ 3 w 3"/>
                <a:gd name="T9" fmla="*/ 1 h 14"/>
                <a:gd name="T10" fmla="*/ 3 w 3"/>
                <a:gd name="T11" fmla="*/ 13 h 14"/>
                <a:gd name="T12" fmla="*/ 2 w 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 h="14">
                  <a:moveTo>
                    <a:pt x="2" y="14"/>
                  </a:moveTo>
                  <a:cubicBezTo>
                    <a:pt x="1" y="14"/>
                    <a:pt x="0" y="14"/>
                    <a:pt x="0" y="13"/>
                  </a:cubicBezTo>
                  <a:cubicBezTo>
                    <a:pt x="0" y="1"/>
                    <a:pt x="0" y="1"/>
                    <a:pt x="0" y="1"/>
                  </a:cubicBezTo>
                  <a:cubicBezTo>
                    <a:pt x="0" y="1"/>
                    <a:pt x="1" y="0"/>
                    <a:pt x="2" y="0"/>
                  </a:cubicBezTo>
                  <a:cubicBezTo>
                    <a:pt x="2" y="0"/>
                    <a:pt x="3" y="1"/>
                    <a:pt x="3" y="1"/>
                  </a:cubicBezTo>
                  <a:cubicBezTo>
                    <a:pt x="3" y="13"/>
                    <a:pt x="3" y="13"/>
                    <a:pt x="3" y="13"/>
                  </a:cubicBezTo>
                  <a:cubicBezTo>
                    <a:pt x="3" y="14"/>
                    <a:pt x="2" y="14"/>
                    <a:pt x="2" y="14"/>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ïŝ1idê">
              <a:extLst>
                <a:ext uri="{FF2B5EF4-FFF2-40B4-BE49-F238E27FC236}">
                  <a16:creationId xmlns:a16="http://schemas.microsoft.com/office/drawing/2014/main" id="{9D11E272-7A17-4B50-801D-2984FECF20B9}"/>
                </a:ext>
              </a:extLst>
            </p:cNvPr>
            <p:cNvSpPr/>
            <p:nvPr/>
          </p:nvSpPr>
          <p:spPr bwMode="auto">
            <a:xfrm>
              <a:off x="3073401" y="3262313"/>
              <a:ext cx="44450" cy="44450"/>
            </a:xfrm>
            <a:custGeom>
              <a:avLst/>
              <a:gdLst>
                <a:gd name="T0" fmla="*/ 10 w 11"/>
                <a:gd name="T1" fmla="*/ 11 h 11"/>
                <a:gd name="T2" fmla="*/ 9 w 11"/>
                <a:gd name="T3" fmla="*/ 11 h 11"/>
                <a:gd name="T4" fmla="*/ 1 w 11"/>
                <a:gd name="T5" fmla="*/ 3 h 11"/>
                <a:gd name="T6" fmla="*/ 1 w 11"/>
                <a:gd name="T7" fmla="*/ 1 h 11"/>
                <a:gd name="T8" fmla="*/ 3 w 11"/>
                <a:gd name="T9" fmla="*/ 1 h 11"/>
                <a:gd name="T10" fmla="*/ 11 w 11"/>
                <a:gd name="T11" fmla="*/ 9 h 11"/>
                <a:gd name="T12" fmla="*/ 11 w 11"/>
                <a:gd name="T13" fmla="*/ 11 h 11"/>
                <a:gd name="T14" fmla="*/ 10 w 11"/>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1">
                  <a:moveTo>
                    <a:pt x="10" y="11"/>
                  </a:moveTo>
                  <a:cubicBezTo>
                    <a:pt x="10" y="11"/>
                    <a:pt x="9" y="11"/>
                    <a:pt x="9" y="11"/>
                  </a:cubicBezTo>
                  <a:cubicBezTo>
                    <a:pt x="1" y="3"/>
                    <a:pt x="1" y="3"/>
                    <a:pt x="1" y="3"/>
                  </a:cubicBezTo>
                  <a:cubicBezTo>
                    <a:pt x="0" y="2"/>
                    <a:pt x="0" y="1"/>
                    <a:pt x="1" y="1"/>
                  </a:cubicBezTo>
                  <a:cubicBezTo>
                    <a:pt x="1" y="0"/>
                    <a:pt x="2" y="0"/>
                    <a:pt x="3" y="1"/>
                  </a:cubicBezTo>
                  <a:cubicBezTo>
                    <a:pt x="11" y="9"/>
                    <a:pt x="11" y="9"/>
                    <a:pt x="11" y="9"/>
                  </a:cubicBezTo>
                  <a:cubicBezTo>
                    <a:pt x="11" y="10"/>
                    <a:pt x="11" y="10"/>
                    <a:pt x="11" y="11"/>
                  </a:cubicBezTo>
                  <a:cubicBezTo>
                    <a:pt x="11" y="11"/>
                    <a:pt x="10" y="11"/>
                    <a:pt x="10" y="11"/>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îṣḻïḓé">
              <a:extLst>
                <a:ext uri="{FF2B5EF4-FFF2-40B4-BE49-F238E27FC236}">
                  <a16:creationId xmlns:a16="http://schemas.microsoft.com/office/drawing/2014/main" id="{4705F2B3-74FE-4BBF-903B-620899DC3907}"/>
                </a:ext>
              </a:extLst>
            </p:cNvPr>
            <p:cNvSpPr/>
            <p:nvPr/>
          </p:nvSpPr>
          <p:spPr bwMode="auto">
            <a:xfrm>
              <a:off x="3094039" y="3224213"/>
              <a:ext cx="61913" cy="7938"/>
            </a:xfrm>
            <a:custGeom>
              <a:avLst/>
              <a:gdLst>
                <a:gd name="T0" fmla="*/ 13 w 15"/>
                <a:gd name="T1" fmla="*/ 2 h 2"/>
                <a:gd name="T2" fmla="*/ 2 w 15"/>
                <a:gd name="T3" fmla="*/ 2 h 2"/>
                <a:gd name="T4" fmla="*/ 0 w 15"/>
                <a:gd name="T5" fmla="*/ 1 h 2"/>
                <a:gd name="T6" fmla="*/ 2 w 15"/>
                <a:gd name="T7" fmla="*/ 0 h 2"/>
                <a:gd name="T8" fmla="*/ 13 w 15"/>
                <a:gd name="T9" fmla="*/ 0 h 2"/>
                <a:gd name="T10" fmla="*/ 15 w 15"/>
                <a:gd name="T11" fmla="*/ 1 h 2"/>
                <a:gd name="T12" fmla="*/ 13 w 15"/>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5" h="2">
                  <a:moveTo>
                    <a:pt x="13" y="2"/>
                  </a:moveTo>
                  <a:cubicBezTo>
                    <a:pt x="2" y="2"/>
                    <a:pt x="2" y="2"/>
                    <a:pt x="2" y="2"/>
                  </a:cubicBezTo>
                  <a:cubicBezTo>
                    <a:pt x="1" y="2"/>
                    <a:pt x="0" y="2"/>
                    <a:pt x="0" y="1"/>
                  </a:cubicBezTo>
                  <a:cubicBezTo>
                    <a:pt x="0" y="0"/>
                    <a:pt x="1" y="0"/>
                    <a:pt x="2" y="0"/>
                  </a:cubicBezTo>
                  <a:cubicBezTo>
                    <a:pt x="13" y="0"/>
                    <a:pt x="13" y="0"/>
                    <a:pt x="13" y="0"/>
                  </a:cubicBezTo>
                  <a:cubicBezTo>
                    <a:pt x="14" y="0"/>
                    <a:pt x="15" y="0"/>
                    <a:pt x="15" y="1"/>
                  </a:cubicBezTo>
                  <a:cubicBezTo>
                    <a:pt x="15" y="2"/>
                    <a:pt x="14" y="2"/>
                    <a:pt x="13" y="2"/>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ïślïḑe">
              <a:extLst>
                <a:ext uri="{FF2B5EF4-FFF2-40B4-BE49-F238E27FC236}">
                  <a16:creationId xmlns:a16="http://schemas.microsoft.com/office/drawing/2014/main" id="{EC33AF46-FAF7-46EF-B4DE-182A2AD305F8}"/>
                </a:ext>
              </a:extLst>
            </p:cNvPr>
            <p:cNvSpPr/>
            <p:nvPr/>
          </p:nvSpPr>
          <p:spPr bwMode="auto">
            <a:xfrm>
              <a:off x="3081339" y="3146426"/>
              <a:ext cx="46038" cy="44450"/>
            </a:xfrm>
            <a:custGeom>
              <a:avLst/>
              <a:gdLst>
                <a:gd name="T0" fmla="*/ 1 w 11"/>
                <a:gd name="T1" fmla="*/ 11 h 11"/>
                <a:gd name="T2" fmla="*/ 0 w 11"/>
                <a:gd name="T3" fmla="*/ 11 h 11"/>
                <a:gd name="T4" fmla="*/ 0 w 11"/>
                <a:gd name="T5" fmla="*/ 9 h 11"/>
                <a:gd name="T6" fmla="*/ 8 w 11"/>
                <a:gd name="T7" fmla="*/ 1 h 11"/>
                <a:gd name="T8" fmla="*/ 10 w 11"/>
                <a:gd name="T9" fmla="*/ 1 h 11"/>
                <a:gd name="T10" fmla="*/ 10 w 11"/>
                <a:gd name="T11" fmla="*/ 2 h 11"/>
                <a:gd name="T12" fmla="*/ 2 w 11"/>
                <a:gd name="T13" fmla="*/ 11 h 11"/>
                <a:gd name="T14" fmla="*/ 1 w 11"/>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1">
                  <a:moveTo>
                    <a:pt x="1" y="11"/>
                  </a:moveTo>
                  <a:cubicBezTo>
                    <a:pt x="1" y="11"/>
                    <a:pt x="0" y="11"/>
                    <a:pt x="0" y="11"/>
                  </a:cubicBezTo>
                  <a:cubicBezTo>
                    <a:pt x="0" y="10"/>
                    <a:pt x="0" y="9"/>
                    <a:pt x="0" y="9"/>
                  </a:cubicBezTo>
                  <a:cubicBezTo>
                    <a:pt x="8" y="1"/>
                    <a:pt x="8" y="1"/>
                    <a:pt x="8" y="1"/>
                  </a:cubicBezTo>
                  <a:cubicBezTo>
                    <a:pt x="9" y="0"/>
                    <a:pt x="10" y="0"/>
                    <a:pt x="10" y="1"/>
                  </a:cubicBezTo>
                  <a:cubicBezTo>
                    <a:pt x="11" y="1"/>
                    <a:pt x="11" y="2"/>
                    <a:pt x="10" y="2"/>
                  </a:cubicBezTo>
                  <a:cubicBezTo>
                    <a:pt x="2" y="11"/>
                    <a:pt x="2" y="11"/>
                    <a:pt x="2" y="11"/>
                  </a:cubicBezTo>
                  <a:cubicBezTo>
                    <a:pt x="2" y="11"/>
                    <a:pt x="1" y="11"/>
                    <a:pt x="1" y="11"/>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ï$1iďe">
              <a:extLst>
                <a:ext uri="{FF2B5EF4-FFF2-40B4-BE49-F238E27FC236}">
                  <a16:creationId xmlns:a16="http://schemas.microsoft.com/office/drawing/2014/main" id="{B1C606C9-3B7E-43D9-B144-0568EAA2047F}"/>
                </a:ext>
              </a:extLst>
            </p:cNvPr>
            <p:cNvSpPr/>
            <p:nvPr/>
          </p:nvSpPr>
          <p:spPr bwMode="auto">
            <a:xfrm>
              <a:off x="6761164" y="2649538"/>
              <a:ext cx="20638" cy="115888"/>
            </a:xfrm>
            <a:custGeom>
              <a:avLst/>
              <a:gdLst>
                <a:gd name="T0" fmla="*/ 3 w 5"/>
                <a:gd name="T1" fmla="*/ 28 h 28"/>
                <a:gd name="T2" fmla="*/ 0 w 5"/>
                <a:gd name="T3" fmla="*/ 25 h 28"/>
                <a:gd name="T4" fmla="*/ 0 w 5"/>
                <a:gd name="T5" fmla="*/ 2 h 28"/>
                <a:gd name="T6" fmla="*/ 3 w 5"/>
                <a:gd name="T7" fmla="*/ 0 h 28"/>
                <a:gd name="T8" fmla="*/ 5 w 5"/>
                <a:gd name="T9" fmla="*/ 2 h 28"/>
                <a:gd name="T10" fmla="*/ 5 w 5"/>
                <a:gd name="T11" fmla="*/ 25 h 28"/>
                <a:gd name="T12" fmla="*/ 3 w 5"/>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5" h="28">
                  <a:moveTo>
                    <a:pt x="3" y="28"/>
                  </a:moveTo>
                  <a:cubicBezTo>
                    <a:pt x="1" y="28"/>
                    <a:pt x="0" y="27"/>
                    <a:pt x="0" y="25"/>
                  </a:cubicBezTo>
                  <a:cubicBezTo>
                    <a:pt x="0" y="2"/>
                    <a:pt x="0" y="2"/>
                    <a:pt x="0" y="2"/>
                  </a:cubicBezTo>
                  <a:cubicBezTo>
                    <a:pt x="0" y="1"/>
                    <a:pt x="1" y="0"/>
                    <a:pt x="3" y="0"/>
                  </a:cubicBezTo>
                  <a:cubicBezTo>
                    <a:pt x="4" y="0"/>
                    <a:pt x="5" y="1"/>
                    <a:pt x="5" y="2"/>
                  </a:cubicBezTo>
                  <a:cubicBezTo>
                    <a:pt x="5" y="25"/>
                    <a:pt x="5" y="25"/>
                    <a:pt x="5" y="25"/>
                  </a:cubicBezTo>
                  <a:cubicBezTo>
                    <a:pt x="5" y="27"/>
                    <a:pt x="4" y="28"/>
                    <a:pt x="3" y="28"/>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iṩḻïďé">
              <a:extLst>
                <a:ext uri="{FF2B5EF4-FFF2-40B4-BE49-F238E27FC236}">
                  <a16:creationId xmlns:a16="http://schemas.microsoft.com/office/drawing/2014/main" id="{1F30EAC1-7177-462E-97C8-5EB126260E43}"/>
                </a:ext>
              </a:extLst>
            </p:cNvPr>
            <p:cNvSpPr/>
            <p:nvPr/>
          </p:nvSpPr>
          <p:spPr bwMode="auto">
            <a:xfrm>
              <a:off x="6608764" y="2703513"/>
              <a:ext cx="90488" cy="90488"/>
            </a:xfrm>
            <a:custGeom>
              <a:avLst/>
              <a:gdLst>
                <a:gd name="T0" fmla="*/ 19 w 22"/>
                <a:gd name="T1" fmla="*/ 22 h 22"/>
                <a:gd name="T2" fmla="*/ 18 w 22"/>
                <a:gd name="T3" fmla="*/ 21 h 22"/>
                <a:gd name="T4" fmla="*/ 1 w 22"/>
                <a:gd name="T5" fmla="*/ 5 h 22"/>
                <a:gd name="T6" fmla="*/ 1 w 22"/>
                <a:gd name="T7" fmla="*/ 1 h 22"/>
                <a:gd name="T8" fmla="*/ 5 w 22"/>
                <a:gd name="T9" fmla="*/ 1 h 22"/>
                <a:gd name="T10" fmla="*/ 21 w 22"/>
                <a:gd name="T11" fmla="*/ 18 h 22"/>
                <a:gd name="T12" fmla="*/ 21 w 22"/>
                <a:gd name="T13" fmla="*/ 21 h 22"/>
                <a:gd name="T14" fmla="*/ 19 w 2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19" y="22"/>
                  </a:moveTo>
                  <a:cubicBezTo>
                    <a:pt x="19" y="22"/>
                    <a:pt x="18" y="22"/>
                    <a:pt x="18" y="21"/>
                  </a:cubicBezTo>
                  <a:cubicBezTo>
                    <a:pt x="1" y="5"/>
                    <a:pt x="1" y="5"/>
                    <a:pt x="1" y="5"/>
                  </a:cubicBezTo>
                  <a:cubicBezTo>
                    <a:pt x="0" y="4"/>
                    <a:pt x="0" y="2"/>
                    <a:pt x="1" y="1"/>
                  </a:cubicBezTo>
                  <a:cubicBezTo>
                    <a:pt x="2" y="0"/>
                    <a:pt x="4" y="0"/>
                    <a:pt x="5" y="1"/>
                  </a:cubicBezTo>
                  <a:cubicBezTo>
                    <a:pt x="21" y="18"/>
                    <a:pt x="21" y="18"/>
                    <a:pt x="21" y="18"/>
                  </a:cubicBezTo>
                  <a:cubicBezTo>
                    <a:pt x="22" y="19"/>
                    <a:pt x="22" y="20"/>
                    <a:pt x="21" y="21"/>
                  </a:cubicBezTo>
                  <a:cubicBezTo>
                    <a:pt x="21" y="22"/>
                    <a:pt x="20" y="22"/>
                    <a:pt x="19" y="22"/>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iśļîḋè">
              <a:extLst>
                <a:ext uri="{FF2B5EF4-FFF2-40B4-BE49-F238E27FC236}">
                  <a16:creationId xmlns:a16="http://schemas.microsoft.com/office/drawing/2014/main" id="{49F8C3BD-7094-4203-8794-7A02F717439D}"/>
                </a:ext>
              </a:extLst>
            </p:cNvPr>
            <p:cNvSpPr/>
            <p:nvPr/>
          </p:nvSpPr>
          <p:spPr bwMode="auto">
            <a:xfrm>
              <a:off x="6542089" y="2852738"/>
              <a:ext cx="115888" cy="20638"/>
            </a:xfrm>
            <a:custGeom>
              <a:avLst/>
              <a:gdLst>
                <a:gd name="T0" fmla="*/ 26 w 28"/>
                <a:gd name="T1" fmla="*/ 5 h 5"/>
                <a:gd name="T2" fmla="*/ 3 w 28"/>
                <a:gd name="T3" fmla="*/ 5 h 5"/>
                <a:gd name="T4" fmla="*/ 0 w 28"/>
                <a:gd name="T5" fmla="*/ 3 h 5"/>
                <a:gd name="T6" fmla="*/ 3 w 28"/>
                <a:gd name="T7" fmla="*/ 0 h 5"/>
                <a:gd name="T8" fmla="*/ 26 w 28"/>
                <a:gd name="T9" fmla="*/ 0 h 5"/>
                <a:gd name="T10" fmla="*/ 28 w 28"/>
                <a:gd name="T11" fmla="*/ 3 h 5"/>
                <a:gd name="T12" fmla="*/ 26 w 2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8" h="5">
                  <a:moveTo>
                    <a:pt x="26" y="5"/>
                  </a:moveTo>
                  <a:cubicBezTo>
                    <a:pt x="3" y="5"/>
                    <a:pt x="3" y="5"/>
                    <a:pt x="3" y="5"/>
                  </a:cubicBezTo>
                  <a:cubicBezTo>
                    <a:pt x="1" y="5"/>
                    <a:pt x="0" y="4"/>
                    <a:pt x="0" y="3"/>
                  </a:cubicBezTo>
                  <a:cubicBezTo>
                    <a:pt x="0" y="1"/>
                    <a:pt x="1" y="0"/>
                    <a:pt x="3" y="0"/>
                  </a:cubicBezTo>
                  <a:cubicBezTo>
                    <a:pt x="26" y="0"/>
                    <a:pt x="26" y="0"/>
                    <a:pt x="26" y="0"/>
                  </a:cubicBezTo>
                  <a:cubicBezTo>
                    <a:pt x="27" y="0"/>
                    <a:pt x="28" y="1"/>
                    <a:pt x="28" y="3"/>
                  </a:cubicBezTo>
                  <a:cubicBezTo>
                    <a:pt x="28" y="4"/>
                    <a:pt x="27" y="5"/>
                    <a:pt x="26" y="5"/>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íṣ1ïḑe">
              <a:extLst>
                <a:ext uri="{FF2B5EF4-FFF2-40B4-BE49-F238E27FC236}">
                  <a16:creationId xmlns:a16="http://schemas.microsoft.com/office/drawing/2014/main" id="{A63CEB13-755B-4DA8-BF87-155E860592BC}"/>
                </a:ext>
              </a:extLst>
            </p:cNvPr>
            <p:cNvSpPr/>
            <p:nvPr/>
          </p:nvSpPr>
          <p:spPr bwMode="auto">
            <a:xfrm>
              <a:off x="6600826" y="2935288"/>
              <a:ext cx="90488" cy="90488"/>
            </a:xfrm>
            <a:custGeom>
              <a:avLst/>
              <a:gdLst>
                <a:gd name="T0" fmla="*/ 2 w 22"/>
                <a:gd name="T1" fmla="*/ 22 h 22"/>
                <a:gd name="T2" fmla="*/ 1 w 22"/>
                <a:gd name="T3" fmla="*/ 21 h 22"/>
                <a:gd name="T4" fmla="*/ 1 w 22"/>
                <a:gd name="T5" fmla="*/ 18 h 22"/>
                <a:gd name="T6" fmla="*/ 17 w 22"/>
                <a:gd name="T7" fmla="*/ 1 h 22"/>
                <a:gd name="T8" fmla="*/ 21 w 22"/>
                <a:gd name="T9" fmla="*/ 1 h 22"/>
                <a:gd name="T10" fmla="*/ 21 w 22"/>
                <a:gd name="T11" fmla="*/ 5 h 22"/>
                <a:gd name="T12" fmla="*/ 4 w 22"/>
                <a:gd name="T13" fmla="*/ 21 h 22"/>
                <a:gd name="T14" fmla="*/ 2 w 2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 y="22"/>
                  </a:moveTo>
                  <a:cubicBezTo>
                    <a:pt x="2" y="22"/>
                    <a:pt x="1" y="22"/>
                    <a:pt x="1" y="21"/>
                  </a:cubicBezTo>
                  <a:cubicBezTo>
                    <a:pt x="0" y="20"/>
                    <a:pt x="0" y="19"/>
                    <a:pt x="1" y="18"/>
                  </a:cubicBezTo>
                  <a:cubicBezTo>
                    <a:pt x="17" y="1"/>
                    <a:pt x="17" y="1"/>
                    <a:pt x="17" y="1"/>
                  </a:cubicBezTo>
                  <a:cubicBezTo>
                    <a:pt x="18" y="0"/>
                    <a:pt x="20" y="0"/>
                    <a:pt x="21" y="1"/>
                  </a:cubicBezTo>
                  <a:cubicBezTo>
                    <a:pt x="22" y="2"/>
                    <a:pt x="22" y="4"/>
                    <a:pt x="21" y="5"/>
                  </a:cubicBezTo>
                  <a:cubicBezTo>
                    <a:pt x="4" y="21"/>
                    <a:pt x="4" y="21"/>
                    <a:pt x="4" y="21"/>
                  </a:cubicBezTo>
                  <a:cubicBezTo>
                    <a:pt x="4" y="22"/>
                    <a:pt x="3" y="22"/>
                    <a:pt x="2" y="22"/>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íŝļïḑè">
              <a:extLst>
                <a:ext uri="{FF2B5EF4-FFF2-40B4-BE49-F238E27FC236}">
                  <a16:creationId xmlns:a16="http://schemas.microsoft.com/office/drawing/2014/main" id="{56ED02C2-B066-446B-9298-7110DD3306B2}"/>
                </a:ext>
              </a:extLst>
            </p:cNvPr>
            <p:cNvSpPr/>
            <p:nvPr/>
          </p:nvSpPr>
          <p:spPr bwMode="auto">
            <a:xfrm>
              <a:off x="6748464" y="2976563"/>
              <a:ext cx="20638" cy="115888"/>
            </a:xfrm>
            <a:custGeom>
              <a:avLst/>
              <a:gdLst>
                <a:gd name="T0" fmla="*/ 2 w 5"/>
                <a:gd name="T1" fmla="*/ 28 h 28"/>
                <a:gd name="T2" fmla="*/ 0 w 5"/>
                <a:gd name="T3" fmla="*/ 26 h 28"/>
                <a:gd name="T4" fmla="*/ 0 w 5"/>
                <a:gd name="T5" fmla="*/ 3 h 28"/>
                <a:gd name="T6" fmla="*/ 2 w 5"/>
                <a:gd name="T7" fmla="*/ 0 h 28"/>
                <a:gd name="T8" fmla="*/ 5 w 5"/>
                <a:gd name="T9" fmla="*/ 3 h 28"/>
                <a:gd name="T10" fmla="*/ 5 w 5"/>
                <a:gd name="T11" fmla="*/ 26 h 28"/>
                <a:gd name="T12" fmla="*/ 2 w 5"/>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5" h="28">
                  <a:moveTo>
                    <a:pt x="2" y="28"/>
                  </a:moveTo>
                  <a:cubicBezTo>
                    <a:pt x="1" y="28"/>
                    <a:pt x="0" y="27"/>
                    <a:pt x="0" y="26"/>
                  </a:cubicBezTo>
                  <a:cubicBezTo>
                    <a:pt x="0" y="3"/>
                    <a:pt x="0" y="3"/>
                    <a:pt x="0" y="3"/>
                  </a:cubicBezTo>
                  <a:cubicBezTo>
                    <a:pt x="0" y="1"/>
                    <a:pt x="1" y="0"/>
                    <a:pt x="2" y="0"/>
                  </a:cubicBezTo>
                  <a:cubicBezTo>
                    <a:pt x="4" y="0"/>
                    <a:pt x="5" y="1"/>
                    <a:pt x="5" y="3"/>
                  </a:cubicBezTo>
                  <a:cubicBezTo>
                    <a:pt x="5" y="26"/>
                    <a:pt x="5" y="26"/>
                    <a:pt x="5" y="26"/>
                  </a:cubicBezTo>
                  <a:cubicBezTo>
                    <a:pt x="5" y="27"/>
                    <a:pt x="4" y="28"/>
                    <a:pt x="2" y="28"/>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ïṣ1îḋè">
              <a:extLst>
                <a:ext uri="{FF2B5EF4-FFF2-40B4-BE49-F238E27FC236}">
                  <a16:creationId xmlns:a16="http://schemas.microsoft.com/office/drawing/2014/main" id="{7990EE84-A18F-4897-9ED9-02EA92101D5D}"/>
                </a:ext>
              </a:extLst>
            </p:cNvPr>
            <p:cNvSpPr/>
            <p:nvPr/>
          </p:nvSpPr>
          <p:spPr bwMode="auto">
            <a:xfrm>
              <a:off x="6832601" y="2947988"/>
              <a:ext cx="90488" cy="90488"/>
            </a:xfrm>
            <a:custGeom>
              <a:avLst/>
              <a:gdLst>
                <a:gd name="T0" fmla="*/ 19 w 22"/>
                <a:gd name="T1" fmla="*/ 22 h 22"/>
                <a:gd name="T2" fmla="*/ 17 w 22"/>
                <a:gd name="T3" fmla="*/ 21 h 22"/>
                <a:gd name="T4" fmla="*/ 1 w 22"/>
                <a:gd name="T5" fmla="*/ 4 h 22"/>
                <a:gd name="T6" fmla="*/ 1 w 22"/>
                <a:gd name="T7" fmla="*/ 1 h 22"/>
                <a:gd name="T8" fmla="*/ 4 w 22"/>
                <a:gd name="T9" fmla="*/ 1 h 22"/>
                <a:gd name="T10" fmla="*/ 21 w 22"/>
                <a:gd name="T11" fmla="*/ 17 h 22"/>
                <a:gd name="T12" fmla="*/ 21 w 22"/>
                <a:gd name="T13" fmla="*/ 21 h 22"/>
                <a:gd name="T14" fmla="*/ 19 w 2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19" y="22"/>
                  </a:moveTo>
                  <a:cubicBezTo>
                    <a:pt x="18" y="22"/>
                    <a:pt x="18" y="21"/>
                    <a:pt x="17" y="21"/>
                  </a:cubicBezTo>
                  <a:cubicBezTo>
                    <a:pt x="1" y="4"/>
                    <a:pt x="1" y="4"/>
                    <a:pt x="1" y="4"/>
                  </a:cubicBezTo>
                  <a:cubicBezTo>
                    <a:pt x="0" y="3"/>
                    <a:pt x="0" y="2"/>
                    <a:pt x="1" y="1"/>
                  </a:cubicBezTo>
                  <a:cubicBezTo>
                    <a:pt x="2" y="0"/>
                    <a:pt x="3" y="0"/>
                    <a:pt x="4" y="1"/>
                  </a:cubicBezTo>
                  <a:cubicBezTo>
                    <a:pt x="21" y="17"/>
                    <a:pt x="21" y="17"/>
                    <a:pt x="21" y="17"/>
                  </a:cubicBezTo>
                  <a:cubicBezTo>
                    <a:pt x="22" y="18"/>
                    <a:pt x="22" y="20"/>
                    <a:pt x="21" y="21"/>
                  </a:cubicBezTo>
                  <a:cubicBezTo>
                    <a:pt x="20" y="21"/>
                    <a:pt x="20" y="22"/>
                    <a:pt x="19" y="22"/>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îṣḷïdé">
              <a:extLst>
                <a:ext uri="{FF2B5EF4-FFF2-40B4-BE49-F238E27FC236}">
                  <a16:creationId xmlns:a16="http://schemas.microsoft.com/office/drawing/2014/main" id="{276B6379-5662-4CDB-8282-46198952E761}"/>
                </a:ext>
              </a:extLst>
            </p:cNvPr>
            <p:cNvSpPr/>
            <p:nvPr/>
          </p:nvSpPr>
          <p:spPr bwMode="auto">
            <a:xfrm>
              <a:off x="6869114" y="2868613"/>
              <a:ext cx="120650" cy="20638"/>
            </a:xfrm>
            <a:custGeom>
              <a:avLst/>
              <a:gdLst>
                <a:gd name="T0" fmla="*/ 26 w 29"/>
                <a:gd name="T1" fmla="*/ 5 h 5"/>
                <a:gd name="T2" fmla="*/ 3 w 29"/>
                <a:gd name="T3" fmla="*/ 5 h 5"/>
                <a:gd name="T4" fmla="*/ 0 w 29"/>
                <a:gd name="T5" fmla="*/ 2 h 5"/>
                <a:gd name="T6" fmla="*/ 3 w 29"/>
                <a:gd name="T7" fmla="*/ 0 h 5"/>
                <a:gd name="T8" fmla="*/ 26 w 29"/>
                <a:gd name="T9" fmla="*/ 0 h 5"/>
                <a:gd name="T10" fmla="*/ 29 w 29"/>
                <a:gd name="T11" fmla="*/ 2 h 5"/>
                <a:gd name="T12" fmla="*/ 26 w 2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6" y="5"/>
                  </a:moveTo>
                  <a:cubicBezTo>
                    <a:pt x="3" y="5"/>
                    <a:pt x="3" y="5"/>
                    <a:pt x="3" y="5"/>
                  </a:cubicBezTo>
                  <a:cubicBezTo>
                    <a:pt x="2" y="5"/>
                    <a:pt x="0" y="4"/>
                    <a:pt x="0" y="2"/>
                  </a:cubicBezTo>
                  <a:cubicBezTo>
                    <a:pt x="0" y="1"/>
                    <a:pt x="2" y="0"/>
                    <a:pt x="3" y="0"/>
                  </a:cubicBezTo>
                  <a:cubicBezTo>
                    <a:pt x="26" y="0"/>
                    <a:pt x="26" y="0"/>
                    <a:pt x="26" y="0"/>
                  </a:cubicBezTo>
                  <a:cubicBezTo>
                    <a:pt x="28" y="0"/>
                    <a:pt x="29" y="1"/>
                    <a:pt x="29" y="2"/>
                  </a:cubicBezTo>
                  <a:cubicBezTo>
                    <a:pt x="29" y="4"/>
                    <a:pt x="28" y="5"/>
                    <a:pt x="26" y="5"/>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iṣļíḓé">
              <a:extLst>
                <a:ext uri="{FF2B5EF4-FFF2-40B4-BE49-F238E27FC236}">
                  <a16:creationId xmlns:a16="http://schemas.microsoft.com/office/drawing/2014/main" id="{913538C2-2C7E-4DE9-9742-40E7B5DFF7CA}"/>
                </a:ext>
              </a:extLst>
            </p:cNvPr>
            <p:cNvSpPr/>
            <p:nvPr/>
          </p:nvSpPr>
          <p:spPr bwMode="auto">
            <a:xfrm>
              <a:off x="6840539" y="2716213"/>
              <a:ext cx="90488" cy="90488"/>
            </a:xfrm>
            <a:custGeom>
              <a:avLst/>
              <a:gdLst>
                <a:gd name="T0" fmla="*/ 3 w 22"/>
                <a:gd name="T1" fmla="*/ 22 h 22"/>
                <a:gd name="T2" fmla="*/ 1 w 22"/>
                <a:gd name="T3" fmla="*/ 21 h 22"/>
                <a:gd name="T4" fmla="*/ 1 w 22"/>
                <a:gd name="T5" fmla="*/ 17 h 22"/>
                <a:gd name="T6" fmla="*/ 18 w 22"/>
                <a:gd name="T7" fmla="*/ 1 h 22"/>
                <a:gd name="T8" fmla="*/ 21 w 22"/>
                <a:gd name="T9" fmla="*/ 1 h 22"/>
                <a:gd name="T10" fmla="*/ 21 w 22"/>
                <a:gd name="T11" fmla="*/ 4 h 22"/>
                <a:gd name="T12" fmla="*/ 5 w 22"/>
                <a:gd name="T13" fmla="*/ 21 h 22"/>
                <a:gd name="T14" fmla="*/ 3 w 2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3" y="22"/>
                  </a:moveTo>
                  <a:cubicBezTo>
                    <a:pt x="2" y="22"/>
                    <a:pt x="2" y="21"/>
                    <a:pt x="1" y="21"/>
                  </a:cubicBezTo>
                  <a:cubicBezTo>
                    <a:pt x="0" y="20"/>
                    <a:pt x="0" y="18"/>
                    <a:pt x="1" y="17"/>
                  </a:cubicBezTo>
                  <a:cubicBezTo>
                    <a:pt x="18" y="1"/>
                    <a:pt x="18" y="1"/>
                    <a:pt x="18" y="1"/>
                  </a:cubicBezTo>
                  <a:cubicBezTo>
                    <a:pt x="19" y="0"/>
                    <a:pt x="20" y="0"/>
                    <a:pt x="21" y="1"/>
                  </a:cubicBezTo>
                  <a:cubicBezTo>
                    <a:pt x="22" y="2"/>
                    <a:pt x="22" y="3"/>
                    <a:pt x="21" y="4"/>
                  </a:cubicBezTo>
                  <a:cubicBezTo>
                    <a:pt x="5" y="21"/>
                    <a:pt x="5" y="21"/>
                    <a:pt x="5" y="21"/>
                  </a:cubicBezTo>
                  <a:cubicBezTo>
                    <a:pt x="4" y="21"/>
                    <a:pt x="4" y="22"/>
                    <a:pt x="3" y="22"/>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is1ïḍê">
              <a:extLst>
                <a:ext uri="{FF2B5EF4-FFF2-40B4-BE49-F238E27FC236}">
                  <a16:creationId xmlns:a16="http://schemas.microsoft.com/office/drawing/2014/main" id="{096CF518-8C53-4109-B772-15BF76DCB894}"/>
                </a:ext>
              </a:extLst>
            </p:cNvPr>
            <p:cNvSpPr/>
            <p:nvPr/>
          </p:nvSpPr>
          <p:spPr bwMode="auto">
            <a:xfrm>
              <a:off x="9151939" y="2252663"/>
              <a:ext cx="107950" cy="107950"/>
            </a:xfrm>
            <a:custGeom>
              <a:avLst/>
              <a:gdLst>
                <a:gd name="T0" fmla="*/ 13 w 26"/>
                <a:gd name="T1" fmla="*/ 26 h 26"/>
                <a:gd name="T2" fmla="*/ 0 w 26"/>
                <a:gd name="T3" fmla="*/ 13 h 26"/>
                <a:gd name="T4" fmla="*/ 13 w 26"/>
                <a:gd name="T5" fmla="*/ 0 h 26"/>
                <a:gd name="T6" fmla="*/ 26 w 26"/>
                <a:gd name="T7" fmla="*/ 13 h 26"/>
                <a:gd name="T8" fmla="*/ 13 w 26"/>
                <a:gd name="T9" fmla="*/ 26 h 26"/>
                <a:gd name="T10" fmla="*/ 13 w 26"/>
                <a:gd name="T11" fmla="*/ 4 h 26"/>
                <a:gd name="T12" fmla="*/ 4 w 26"/>
                <a:gd name="T13" fmla="*/ 13 h 26"/>
                <a:gd name="T14" fmla="*/ 13 w 26"/>
                <a:gd name="T15" fmla="*/ 23 h 26"/>
                <a:gd name="T16" fmla="*/ 23 w 26"/>
                <a:gd name="T17" fmla="*/ 13 h 26"/>
                <a:gd name="T18" fmla="*/ 13 w 26"/>
                <a:gd name="T19"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26"/>
                  </a:moveTo>
                  <a:cubicBezTo>
                    <a:pt x="6" y="26"/>
                    <a:pt x="0" y="20"/>
                    <a:pt x="0" y="13"/>
                  </a:cubicBezTo>
                  <a:cubicBezTo>
                    <a:pt x="0" y="6"/>
                    <a:pt x="6" y="0"/>
                    <a:pt x="13" y="0"/>
                  </a:cubicBezTo>
                  <a:cubicBezTo>
                    <a:pt x="21" y="0"/>
                    <a:pt x="26" y="6"/>
                    <a:pt x="26" y="13"/>
                  </a:cubicBezTo>
                  <a:cubicBezTo>
                    <a:pt x="26" y="20"/>
                    <a:pt x="21" y="26"/>
                    <a:pt x="13" y="26"/>
                  </a:cubicBezTo>
                  <a:close/>
                  <a:moveTo>
                    <a:pt x="13" y="4"/>
                  </a:moveTo>
                  <a:cubicBezTo>
                    <a:pt x="8" y="4"/>
                    <a:pt x="4" y="8"/>
                    <a:pt x="4" y="13"/>
                  </a:cubicBezTo>
                  <a:cubicBezTo>
                    <a:pt x="4" y="18"/>
                    <a:pt x="8" y="23"/>
                    <a:pt x="13" y="23"/>
                  </a:cubicBezTo>
                  <a:cubicBezTo>
                    <a:pt x="19" y="23"/>
                    <a:pt x="23" y="18"/>
                    <a:pt x="23" y="13"/>
                  </a:cubicBezTo>
                  <a:cubicBezTo>
                    <a:pt x="23" y="8"/>
                    <a:pt x="19" y="4"/>
                    <a:pt x="13" y="4"/>
                  </a:cubicBezTo>
                  <a:close/>
                </a:path>
              </a:pathLst>
            </a:custGeom>
            <a:solidFill>
              <a:schemeClr val="bg1">
                <a:lumMod val="85000"/>
              </a:schemeClr>
            </a:solidFill>
            <a:ln>
              <a:noFill/>
            </a:ln>
          </p:spPr>
          <p:txBody>
            <a:bodyPr anchor="ctr"/>
            <a:lstStyle/>
            <a:p>
              <a:pPr algn="ctr"/>
              <a:endParaRPr/>
            </a:p>
          </p:txBody>
        </p:sp>
        <p:sp>
          <p:nvSpPr>
            <p:cNvPr id="193" name="ïsḷïďe">
              <a:extLst>
                <a:ext uri="{FF2B5EF4-FFF2-40B4-BE49-F238E27FC236}">
                  <a16:creationId xmlns:a16="http://schemas.microsoft.com/office/drawing/2014/main" id="{5BDF4CC8-BA19-4A70-9F38-0E2BB8A5FD1D}"/>
                </a:ext>
              </a:extLst>
            </p:cNvPr>
            <p:cNvSpPr/>
            <p:nvPr/>
          </p:nvSpPr>
          <p:spPr bwMode="auto">
            <a:xfrm>
              <a:off x="8188326" y="2822576"/>
              <a:ext cx="107950" cy="107950"/>
            </a:xfrm>
            <a:custGeom>
              <a:avLst/>
              <a:gdLst>
                <a:gd name="T0" fmla="*/ 13 w 26"/>
                <a:gd name="T1" fmla="*/ 26 h 26"/>
                <a:gd name="T2" fmla="*/ 0 w 26"/>
                <a:gd name="T3" fmla="*/ 13 h 26"/>
                <a:gd name="T4" fmla="*/ 13 w 26"/>
                <a:gd name="T5" fmla="*/ 0 h 26"/>
                <a:gd name="T6" fmla="*/ 26 w 26"/>
                <a:gd name="T7" fmla="*/ 13 h 26"/>
                <a:gd name="T8" fmla="*/ 13 w 26"/>
                <a:gd name="T9" fmla="*/ 26 h 26"/>
                <a:gd name="T10" fmla="*/ 13 w 26"/>
                <a:gd name="T11" fmla="*/ 4 h 26"/>
                <a:gd name="T12" fmla="*/ 3 w 26"/>
                <a:gd name="T13" fmla="*/ 13 h 26"/>
                <a:gd name="T14" fmla="*/ 13 w 26"/>
                <a:gd name="T15" fmla="*/ 23 h 26"/>
                <a:gd name="T16" fmla="*/ 22 w 26"/>
                <a:gd name="T17" fmla="*/ 13 h 26"/>
                <a:gd name="T18" fmla="*/ 13 w 26"/>
                <a:gd name="T19"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26"/>
                  </a:moveTo>
                  <a:cubicBezTo>
                    <a:pt x="6" y="26"/>
                    <a:pt x="0" y="21"/>
                    <a:pt x="0" y="13"/>
                  </a:cubicBezTo>
                  <a:cubicBezTo>
                    <a:pt x="0" y="6"/>
                    <a:pt x="6" y="0"/>
                    <a:pt x="13" y="0"/>
                  </a:cubicBezTo>
                  <a:cubicBezTo>
                    <a:pt x="20" y="0"/>
                    <a:pt x="26" y="6"/>
                    <a:pt x="26" y="13"/>
                  </a:cubicBezTo>
                  <a:cubicBezTo>
                    <a:pt x="26" y="21"/>
                    <a:pt x="20" y="26"/>
                    <a:pt x="13" y="26"/>
                  </a:cubicBezTo>
                  <a:close/>
                  <a:moveTo>
                    <a:pt x="13" y="4"/>
                  </a:moveTo>
                  <a:cubicBezTo>
                    <a:pt x="8" y="4"/>
                    <a:pt x="3" y="8"/>
                    <a:pt x="3" y="13"/>
                  </a:cubicBezTo>
                  <a:cubicBezTo>
                    <a:pt x="3" y="19"/>
                    <a:pt x="8" y="23"/>
                    <a:pt x="13" y="23"/>
                  </a:cubicBezTo>
                  <a:cubicBezTo>
                    <a:pt x="18" y="23"/>
                    <a:pt x="22" y="19"/>
                    <a:pt x="22" y="13"/>
                  </a:cubicBezTo>
                  <a:cubicBezTo>
                    <a:pt x="22" y="8"/>
                    <a:pt x="18" y="4"/>
                    <a:pt x="13" y="4"/>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îśḻídè">
              <a:extLst>
                <a:ext uri="{FF2B5EF4-FFF2-40B4-BE49-F238E27FC236}">
                  <a16:creationId xmlns:a16="http://schemas.microsoft.com/office/drawing/2014/main" id="{29093042-C72B-4142-8619-8F08184DEB05}"/>
                </a:ext>
              </a:extLst>
            </p:cNvPr>
            <p:cNvSpPr/>
            <p:nvPr/>
          </p:nvSpPr>
          <p:spPr bwMode="auto">
            <a:xfrm>
              <a:off x="2679701" y="2865438"/>
              <a:ext cx="112713" cy="106363"/>
            </a:xfrm>
            <a:custGeom>
              <a:avLst/>
              <a:gdLst>
                <a:gd name="T0" fmla="*/ 14 w 27"/>
                <a:gd name="T1" fmla="*/ 26 h 26"/>
                <a:gd name="T2" fmla="*/ 0 w 27"/>
                <a:gd name="T3" fmla="*/ 13 h 26"/>
                <a:gd name="T4" fmla="*/ 14 w 27"/>
                <a:gd name="T5" fmla="*/ 0 h 26"/>
                <a:gd name="T6" fmla="*/ 27 w 27"/>
                <a:gd name="T7" fmla="*/ 13 h 26"/>
                <a:gd name="T8" fmla="*/ 14 w 27"/>
                <a:gd name="T9" fmla="*/ 26 h 26"/>
                <a:gd name="T10" fmla="*/ 14 w 27"/>
                <a:gd name="T11" fmla="*/ 4 h 26"/>
                <a:gd name="T12" fmla="*/ 4 w 27"/>
                <a:gd name="T13" fmla="*/ 13 h 26"/>
                <a:gd name="T14" fmla="*/ 14 w 27"/>
                <a:gd name="T15" fmla="*/ 23 h 26"/>
                <a:gd name="T16" fmla="*/ 23 w 27"/>
                <a:gd name="T17" fmla="*/ 13 h 26"/>
                <a:gd name="T18" fmla="*/ 14 w 27"/>
                <a:gd name="T19"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26"/>
                  </a:moveTo>
                  <a:cubicBezTo>
                    <a:pt x="6" y="26"/>
                    <a:pt x="0" y="20"/>
                    <a:pt x="0" y="13"/>
                  </a:cubicBezTo>
                  <a:cubicBezTo>
                    <a:pt x="0" y="6"/>
                    <a:pt x="6" y="0"/>
                    <a:pt x="14" y="0"/>
                  </a:cubicBezTo>
                  <a:cubicBezTo>
                    <a:pt x="21" y="0"/>
                    <a:pt x="27" y="6"/>
                    <a:pt x="27" y="13"/>
                  </a:cubicBezTo>
                  <a:cubicBezTo>
                    <a:pt x="27" y="20"/>
                    <a:pt x="21" y="26"/>
                    <a:pt x="14" y="26"/>
                  </a:cubicBezTo>
                  <a:close/>
                  <a:moveTo>
                    <a:pt x="14" y="4"/>
                  </a:moveTo>
                  <a:cubicBezTo>
                    <a:pt x="8" y="4"/>
                    <a:pt x="4" y="8"/>
                    <a:pt x="4" y="13"/>
                  </a:cubicBezTo>
                  <a:cubicBezTo>
                    <a:pt x="4" y="19"/>
                    <a:pt x="8" y="23"/>
                    <a:pt x="14" y="23"/>
                  </a:cubicBezTo>
                  <a:cubicBezTo>
                    <a:pt x="19" y="23"/>
                    <a:pt x="23" y="19"/>
                    <a:pt x="23" y="13"/>
                  </a:cubicBezTo>
                  <a:cubicBezTo>
                    <a:pt x="23" y="8"/>
                    <a:pt x="19" y="4"/>
                    <a:pt x="14" y="4"/>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îṡḻíḋé">
              <a:extLst>
                <a:ext uri="{FF2B5EF4-FFF2-40B4-BE49-F238E27FC236}">
                  <a16:creationId xmlns:a16="http://schemas.microsoft.com/office/drawing/2014/main" id="{2CED8F7A-055B-4B4D-9CCC-F352CE02C56D}"/>
                </a:ext>
              </a:extLst>
            </p:cNvPr>
            <p:cNvSpPr/>
            <p:nvPr/>
          </p:nvSpPr>
          <p:spPr bwMode="auto">
            <a:xfrm>
              <a:off x="3875089" y="2405063"/>
              <a:ext cx="107950" cy="112713"/>
            </a:xfrm>
            <a:custGeom>
              <a:avLst/>
              <a:gdLst>
                <a:gd name="T0" fmla="*/ 13 w 26"/>
                <a:gd name="T1" fmla="*/ 27 h 27"/>
                <a:gd name="T2" fmla="*/ 0 w 26"/>
                <a:gd name="T3" fmla="*/ 13 h 27"/>
                <a:gd name="T4" fmla="*/ 13 w 26"/>
                <a:gd name="T5" fmla="*/ 0 h 27"/>
                <a:gd name="T6" fmla="*/ 26 w 26"/>
                <a:gd name="T7" fmla="*/ 13 h 27"/>
                <a:gd name="T8" fmla="*/ 13 w 26"/>
                <a:gd name="T9" fmla="*/ 27 h 27"/>
                <a:gd name="T10" fmla="*/ 13 w 26"/>
                <a:gd name="T11" fmla="*/ 4 h 27"/>
                <a:gd name="T12" fmla="*/ 3 w 26"/>
                <a:gd name="T13" fmla="*/ 13 h 27"/>
                <a:gd name="T14" fmla="*/ 13 w 26"/>
                <a:gd name="T15" fmla="*/ 23 h 27"/>
                <a:gd name="T16" fmla="*/ 22 w 26"/>
                <a:gd name="T17" fmla="*/ 13 h 27"/>
                <a:gd name="T18" fmla="*/ 13 w 26"/>
                <a:gd name="T19"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7">
                  <a:moveTo>
                    <a:pt x="13" y="27"/>
                  </a:moveTo>
                  <a:cubicBezTo>
                    <a:pt x="5" y="27"/>
                    <a:pt x="0" y="21"/>
                    <a:pt x="0" y="13"/>
                  </a:cubicBezTo>
                  <a:cubicBezTo>
                    <a:pt x="0" y="6"/>
                    <a:pt x="5" y="0"/>
                    <a:pt x="13" y="0"/>
                  </a:cubicBezTo>
                  <a:cubicBezTo>
                    <a:pt x="20" y="0"/>
                    <a:pt x="26" y="6"/>
                    <a:pt x="26" y="13"/>
                  </a:cubicBezTo>
                  <a:cubicBezTo>
                    <a:pt x="26" y="21"/>
                    <a:pt x="20" y="27"/>
                    <a:pt x="13" y="27"/>
                  </a:cubicBezTo>
                  <a:close/>
                  <a:moveTo>
                    <a:pt x="13" y="4"/>
                  </a:moveTo>
                  <a:cubicBezTo>
                    <a:pt x="7" y="4"/>
                    <a:pt x="3" y="8"/>
                    <a:pt x="3" y="13"/>
                  </a:cubicBezTo>
                  <a:cubicBezTo>
                    <a:pt x="3" y="19"/>
                    <a:pt x="7" y="23"/>
                    <a:pt x="13" y="23"/>
                  </a:cubicBezTo>
                  <a:cubicBezTo>
                    <a:pt x="18" y="23"/>
                    <a:pt x="22" y="19"/>
                    <a:pt x="22" y="13"/>
                  </a:cubicBezTo>
                  <a:cubicBezTo>
                    <a:pt x="22" y="8"/>
                    <a:pt x="18" y="4"/>
                    <a:pt x="13" y="4"/>
                  </a:cubicBezTo>
                  <a:close/>
                </a:path>
              </a:pathLst>
            </a:custGeom>
            <a:solidFill>
              <a:schemeClr val="bg1">
                <a:lumMod val="85000"/>
              </a:schemeClr>
            </a:solidFill>
            <a:ln>
              <a:noFill/>
            </a:ln>
          </p:spPr>
          <p:txBody>
            <a:bodyPr anchor="ctr"/>
            <a:lstStyle/>
            <a:p>
              <a:pPr algn="ctr"/>
              <a:endParaRPr/>
            </a:p>
          </p:txBody>
        </p:sp>
        <p:sp>
          <p:nvSpPr>
            <p:cNvPr id="196" name="îṩļíḓê">
              <a:extLst>
                <a:ext uri="{FF2B5EF4-FFF2-40B4-BE49-F238E27FC236}">
                  <a16:creationId xmlns:a16="http://schemas.microsoft.com/office/drawing/2014/main" id="{FC67937E-C1E9-4B73-8AC3-89F1EBE9D8F6}"/>
                </a:ext>
              </a:extLst>
            </p:cNvPr>
            <p:cNvSpPr/>
            <p:nvPr/>
          </p:nvSpPr>
          <p:spPr bwMode="auto">
            <a:xfrm>
              <a:off x="8080376" y="1893888"/>
              <a:ext cx="319088" cy="396875"/>
            </a:xfrm>
            <a:custGeom>
              <a:avLst/>
              <a:gdLst>
                <a:gd name="T0" fmla="*/ 69 w 77"/>
                <a:gd name="T1" fmla="*/ 48 h 96"/>
                <a:gd name="T2" fmla="*/ 45 w 77"/>
                <a:gd name="T3" fmla="*/ 3 h 96"/>
                <a:gd name="T4" fmla="*/ 4 w 77"/>
                <a:gd name="T5" fmla="*/ 23 h 96"/>
                <a:gd name="T6" fmla="*/ 3 w 77"/>
                <a:gd name="T7" fmla="*/ 50 h 96"/>
                <a:gd name="T8" fmla="*/ 3 w 77"/>
                <a:gd name="T9" fmla="*/ 76 h 96"/>
                <a:gd name="T10" fmla="*/ 3 w 77"/>
                <a:gd name="T11" fmla="*/ 76 h 96"/>
                <a:gd name="T12" fmla="*/ 9 w 77"/>
                <a:gd name="T13" fmla="*/ 91 h 96"/>
                <a:gd name="T14" fmla="*/ 18 w 77"/>
                <a:gd name="T15" fmla="*/ 94 h 96"/>
                <a:gd name="T16" fmla="*/ 34 w 77"/>
                <a:gd name="T17" fmla="*/ 87 h 96"/>
                <a:gd name="T18" fmla="*/ 34 w 77"/>
                <a:gd name="T19" fmla="*/ 87 h 96"/>
                <a:gd name="T20" fmla="*/ 52 w 77"/>
                <a:gd name="T21" fmla="*/ 67 h 96"/>
                <a:gd name="T22" fmla="*/ 69 w 77"/>
                <a:gd name="T23"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96">
                  <a:moveTo>
                    <a:pt x="69" y="48"/>
                  </a:moveTo>
                  <a:cubicBezTo>
                    <a:pt x="77" y="29"/>
                    <a:pt x="66" y="8"/>
                    <a:pt x="45" y="3"/>
                  </a:cubicBezTo>
                  <a:cubicBezTo>
                    <a:pt x="29" y="0"/>
                    <a:pt x="12" y="8"/>
                    <a:pt x="4" y="23"/>
                  </a:cubicBezTo>
                  <a:cubicBezTo>
                    <a:pt x="0" y="32"/>
                    <a:pt x="0" y="42"/>
                    <a:pt x="3" y="50"/>
                  </a:cubicBezTo>
                  <a:cubicBezTo>
                    <a:pt x="6" y="58"/>
                    <a:pt x="6" y="68"/>
                    <a:pt x="3" y="76"/>
                  </a:cubicBezTo>
                  <a:cubicBezTo>
                    <a:pt x="3" y="76"/>
                    <a:pt x="3" y="76"/>
                    <a:pt x="3" y="76"/>
                  </a:cubicBezTo>
                  <a:cubicBezTo>
                    <a:pt x="0" y="82"/>
                    <a:pt x="3" y="89"/>
                    <a:pt x="9" y="91"/>
                  </a:cubicBezTo>
                  <a:cubicBezTo>
                    <a:pt x="18" y="94"/>
                    <a:pt x="18" y="94"/>
                    <a:pt x="18" y="94"/>
                  </a:cubicBezTo>
                  <a:cubicBezTo>
                    <a:pt x="24" y="96"/>
                    <a:pt x="31" y="93"/>
                    <a:pt x="34" y="87"/>
                  </a:cubicBezTo>
                  <a:cubicBezTo>
                    <a:pt x="34" y="87"/>
                    <a:pt x="34" y="87"/>
                    <a:pt x="34" y="87"/>
                  </a:cubicBezTo>
                  <a:cubicBezTo>
                    <a:pt x="37" y="78"/>
                    <a:pt x="44" y="71"/>
                    <a:pt x="52" y="67"/>
                  </a:cubicBezTo>
                  <a:cubicBezTo>
                    <a:pt x="59" y="63"/>
                    <a:pt x="66" y="57"/>
                    <a:pt x="69"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íşḻiḓè">
              <a:extLst>
                <a:ext uri="{FF2B5EF4-FFF2-40B4-BE49-F238E27FC236}">
                  <a16:creationId xmlns:a16="http://schemas.microsoft.com/office/drawing/2014/main" id="{8AB79BE2-6E3A-4137-BA97-022D6D99996B}"/>
                </a:ext>
              </a:extLst>
            </p:cNvPr>
            <p:cNvSpPr/>
            <p:nvPr/>
          </p:nvSpPr>
          <p:spPr bwMode="auto">
            <a:xfrm>
              <a:off x="8101014" y="1905001"/>
              <a:ext cx="298450" cy="385763"/>
            </a:xfrm>
            <a:custGeom>
              <a:avLst/>
              <a:gdLst>
                <a:gd name="T0" fmla="*/ 29 w 72"/>
                <a:gd name="T1" fmla="*/ 84 h 93"/>
                <a:gd name="T2" fmla="*/ 47 w 72"/>
                <a:gd name="T3" fmla="*/ 64 h 93"/>
                <a:gd name="T4" fmla="*/ 64 w 72"/>
                <a:gd name="T5" fmla="*/ 45 h 93"/>
                <a:gd name="T6" fmla="*/ 40 w 72"/>
                <a:gd name="T7" fmla="*/ 0 h 93"/>
                <a:gd name="T8" fmla="*/ 37 w 72"/>
                <a:gd name="T9" fmla="*/ 0 h 93"/>
                <a:gd name="T10" fmla="*/ 47 w 72"/>
                <a:gd name="T11" fmla="*/ 39 h 93"/>
                <a:gd name="T12" fmla="*/ 31 w 72"/>
                <a:gd name="T13" fmla="*/ 58 h 93"/>
                <a:gd name="T14" fmla="*/ 12 w 72"/>
                <a:gd name="T15" fmla="*/ 77 h 93"/>
                <a:gd name="T16" fmla="*/ 12 w 72"/>
                <a:gd name="T17" fmla="*/ 78 h 93"/>
                <a:gd name="T18" fmla="*/ 0 w 72"/>
                <a:gd name="T19" fmla="*/ 86 h 93"/>
                <a:gd name="T20" fmla="*/ 4 w 72"/>
                <a:gd name="T21" fmla="*/ 88 h 93"/>
                <a:gd name="T22" fmla="*/ 13 w 72"/>
                <a:gd name="T23" fmla="*/ 91 h 93"/>
                <a:gd name="T24" fmla="*/ 29 w 72"/>
                <a:gd name="T25"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93">
                  <a:moveTo>
                    <a:pt x="29" y="84"/>
                  </a:moveTo>
                  <a:cubicBezTo>
                    <a:pt x="32" y="75"/>
                    <a:pt x="39" y="68"/>
                    <a:pt x="47" y="64"/>
                  </a:cubicBezTo>
                  <a:cubicBezTo>
                    <a:pt x="54" y="60"/>
                    <a:pt x="61" y="54"/>
                    <a:pt x="64" y="45"/>
                  </a:cubicBezTo>
                  <a:cubicBezTo>
                    <a:pt x="72" y="26"/>
                    <a:pt x="61" y="5"/>
                    <a:pt x="40" y="0"/>
                  </a:cubicBezTo>
                  <a:cubicBezTo>
                    <a:pt x="39" y="0"/>
                    <a:pt x="38" y="0"/>
                    <a:pt x="37" y="0"/>
                  </a:cubicBezTo>
                  <a:cubicBezTo>
                    <a:pt x="48" y="8"/>
                    <a:pt x="53" y="24"/>
                    <a:pt x="47" y="39"/>
                  </a:cubicBezTo>
                  <a:cubicBezTo>
                    <a:pt x="44" y="47"/>
                    <a:pt x="38" y="54"/>
                    <a:pt x="31" y="58"/>
                  </a:cubicBezTo>
                  <a:cubicBezTo>
                    <a:pt x="22" y="62"/>
                    <a:pt x="16" y="69"/>
                    <a:pt x="12" y="77"/>
                  </a:cubicBezTo>
                  <a:cubicBezTo>
                    <a:pt x="12" y="78"/>
                    <a:pt x="12" y="78"/>
                    <a:pt x="12" y="78"/>
                  </a:cubicBezTo>
                  <a:cubicBezTo>
                    <a:pt x="10" y="83"/>
                    <a:pt x="5" y="86"/>
                    <a:pt x="0" y="86"/>
                  </a:cubicBezTo>
                  <a:cubicBezTo>
                    <a:pt x="1" y="87"/>
                    <a:pt x="3" y="88"/>
                    <a:pt x="4" y="88"/>
                  </a:cubicBezTo>
                  <a:cubicBezTo>
                    <a:pt x="13" y="91"/>
                    <a:pt x="13" y="91"/>
                    <a:pt x="13" y="91"/>
                  </a:cubicBezTo>
                  <a:cubicBezTo>
                    <a:pt x="19" y="93"/>
                    <a:pt x="26" y="90"/>
                    <a:pt x="29" y="84"/>
                  </a:cubicBezTo>
                  <a:close/>
                </a:path>
              </a:pathLst>
            </a:custGeom>
            <a:solidFill>
              <a:srgbClr val="D7D7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íşliḓe">
              <a:extLst>
                <a:ext uri="{FF2B5EF4-FFF2-40B4-BE49-F238E27FC236}">
                  <a16:creationId xmlns:a16="http://schemas.microsoft.com/office/drawing/2014/main" id="{CA72E455-1634-4FBA-BC7D-AE06C624C969}"/>
                </a:ext>
              </a:extLst>
            </p:cNvPr>
            <p:cNvSpPr/>
            <p:nvPr/>
          </p:nvSpPr>
          <p:spPr bwMode="auto">
            <a:xfrm>
              <a:off x="8080376" y="2174876"/>
              <a:ext cx="157163" cy="115888"/>
            </a:xfrm>
            <a:custGeom>
              <a:avLst/>
              <a:gdLst>
                <a:gd name="T0" fmla="*/ 34 w 38"/>
                <a:gd name="T1" fmla="*/ 19 h 28"/>
                <a:gd name="T2" fmla="*/ 38 w 38"/>
                <a:gd name="T3" fmla="*/ 11 h 28"/>
                <a:gd name="T4" fmla="*/ 5 w 38"/>
                <a:gd name="T5" fmla="*/ 1 h 28"/>
                <a:gd name="T6" fmla="*/ 4 w 38"/>
                <a:gd name="T7" fmla="*/ 4 h 28"/>
                <a:gd name="T8" fmla="*/ 3 w 38"/>
                <a:gd name="T9" fmla="*/ 8 h 28"/>
                <a:gd name="T10" fmla="*/ 9 w 38"/>
                <a:gd name="T11" fmla="*/ 23 h 28"/>
                <a:gd name="T12" fmla="*/ 18 w 38"/>
                <a:gd name="T13" fmla="*/ 26 h 28"/>
                <a:gd name="T14" fmla="*/ 34 w 38"/>
                <a:gd name="T15" fmla="*/ 19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8">
                  <a:moveTo>
                    <a:pt x="34" y="19"/>
                  </a:moveTo>
                  <a:cubicBezTo>
                    <a:pt x="35" y="16"/>
                    <a:pt x="37" y="13"/>
                    <a:pt x="38" y="11"/>
                  </a:cubicBezTo>
                  <a:cubicBezTo>
                    <a:pt x="38" y="11"/>
                    <a:pt x="3" y="0"/>
                    <a:pt x="5" y="1"/>
                  </a:cubicBezTo>
                  <a:cubicBezTo>
                    <a:pt x="5" y="1"/>
                    <a:pt x="4" y="4"/>
                    <a:pt x="4" y="4"/>
                  </a:cubicBezTo>
                  <a:cubicBezTo>
                    <a:pt x="4" y="8"/>
                    <a:pt x="4" y="4"/>
                    <a:pt x="3" y="8"/>
                  </a:cubicBezTo>
                  <a:cubicBezTo>
                    <a:pt x="0" y="14"/>
                    <a:pt x="3" y="21"/>
                    <a:pt x="9" y="23"/>
                  </a:cubicBezTo>
                  <a:cubicBezTo>
                    <a:pt x="18" y="26"/>
                    <a:pt x="18" y="26"/>
                    <a:pt x="18" y="26"/>
                  </a:cubicBezTo>
                  <a:cubicBezTo>
                    <a:pt x="24" y="28"/>
                    <a:pt x="31" y="25"/>
                    <a:pt x="34" y="19"/>
                  </a:cubicBezTo>
                  <a:close/>
                </a:path>
              </a:pathLst>
            </a:custGeom>
            <a:solidFill>
              <a:srgbClr val="908F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îṣḷíḋê">
              <a:extLst>
                <a:ext uri="{FF2B5EF4-FFF2-40B4-BE49-F238E27FC236}">
                  <a16:creationId xmlns:a16="http://schemas.microsoft.com/office/drawing/2014/main" id="{6A79D69D-8C44-4D1F-BDE8-4E4ACE97FA54}"/>
                </a:ext>
              </a:extLst>
            </p:cNvPr>
            <p:cNvSpPr/>
            <p:nvPr/>
          </p:nvSpPr>
          <p:spPr bwMode="auto">
            <a:xfrm>
              <a:off x="8121651" y="2198688"/>
              <a:ext cx="115888" cy="92075"/>
            </a:xfrm>
            <a:custGeom>
              <a:avLst/>
              <a:gdLst>
                <a:gd name="T0" fmla="*/ 24 w 28"/>
                <a:gd name="T1" fmla="*/ 13 h 22"/>
                <a:gd name="T2" fmla="*/ 24 w 28"/>
                <a:gd name="T3" fmla="*/ 13 h 22"/>
                <a:gd name="T4" fmla="*/ 28 w 28"/>
                <a:gd name="T5" fmla="*/ 5 h 22"/>
                <a:gd name="T6" fmla="*/ 12 w 28"/>
                <a:gd name="T7" fmla="*/ 0 h 22"/>
                <a:gd name="T8" fmla="*/ 0 w 28"/>
                <a:gd name="T9" fmla="*/ 17 h 22"/>
                <a:gd name="T10" fmla="*/ 8 w 28"/>
                <a:gd name="T11" fmla="*/ 20 h 22"/>
                <a:gd name="T12" fmla="*/ 24 w 28"/>
                <a:gd name="T13" fmla="*/ 13 h 22"/>
              </a:gdLst>
              <a:ahLst/>
              <a:cxnLst>
                <a:cxn ang="0">
                  <a:pos x="T0" y="T1"/>
                </a:cxn>
                <a:cxn ang="0">
                  <a:pos x="T2" y="T3"/>
                </a:cxn>
                <a:cxn ang="0">
                  <a:pos x="T4" y="T5"/>
                </a:cxn>
                <a:cxn ang="0">
                  <a:pos x="T6" y="T7"/>
                </a:cxn>
                <a:cxn ang="0">
                  <a:pos x="T8" y="T9"/>
                </a:cxn>
                <a:cxn ang="0">
                  <a:pos x="T10" y="T11"/>
                </a:cxn>
                <a:cxn ang="0">
                  <a:pos x="T12" y="T13"/>
                </a:cxn>
              </a:cxnLst>
              <a:rect l="0" t="0" r="r" b="b"/>
              <a:pathLst>
                <a:path w="28" h="22">
                  <a:moveTo>
                    <a:pt x="24" y="13"/>
                  </a:moveTo>
                  <a:cubicBezTo>
                    <a:pt x="24" y="13"/>
                    <a:pt x="24" y="13"/>
                    <a:pt x="24" y="13"/>
                  </a:cubicBezTo>
                  <a:cubicBezTo>
                    <a:pt x="25" y="10"/>
                    <a:pt x="27" y="7"/>
                    <a:pt x="28" y="5"/>
                  </a:cubicBezTo>
                  <a:cubicBezTo>
                    <a:pt x="28" y="5"/>
                    <a:pt x="20" y="2"/>
                    <a:pt x="12" y="0"/>
                  </a:cubicBezTo>
                  <a:cubicBezTo>
                    <a:pt x="13" y="7"/>
                    <a:pt x="7" y="15"/>
                    <a:pt x="0" y="17"/>
                  </a:cubicBezTo>
                  <a:cubicBezTo>
                    <a:pt x="8" y="20"/>
                    <a:pt x="8" y="20"/>
                    <a:pt x="8" y="20"/>
                  </a:cubicBezTo>
                  <a:cubicBezTo>
                    <a:pt x="14" y="22"/>
                    <a:pt x="21" y="19"/>
                    <a:pt x="24" y="13"/>
                  </a:cubicBezTo>
                  <a:close/>
                </a:path>
              </a:pathLst>
            </a:custGeom>
            <a:solidFill>
              <a:srgbClr val="6262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ïŝľíḓè">
              <a:extLst>
                <a:ext uri="{FF2B5EF4-FFF2-40B4-BE49-F238E27FC236}">
                  <a16:creationId xmlns:a16="http://schemas.microsoft.com/office/drawing/2014/main" id="{67DD4D79-1507-46E9-B290-B7B3D42607AD}"/>
                </a:ext>
              </a:extLst>
            </p:cNvPr>
            <p:cNvSpPr/>
            <p:nvPr/>
          </p:nvSpPr>
          <p:spPr bwMode="auto">
            <a:xfrm>
              <a:off x="8412164" y="2054226"/>
              <a:ext cx="144463" cy="82550"/>
            </a:xfrm>
            <a:custGeom>
              <a:avLst/>
              <a:gdLst>
                <a:gd name="T0" fmla="*/ 35 w 35"/>
                <a:gd name="T1" fmla="*/ 15 h 20"/>
                <a:gd name="T2" fmla="*/ 30 w 35"/>
                <a:gd name="T3" fmla="*/ 8 h 20"/>
                <a:gd name="T4" fmla="*/ 8 w 35"/>
                <a:gd name="T5" fmla="*/ 1 h 20"/>
                <a:gd name="T6" fmla="*/ 1 w 35"/>
                <a:gd name="T7" fmla="*/ 6 h 20"/>
                <a:gd name="T8" fmla="*/ 5 w 35"/>
                <a:gd name="T9" fmla="*/ 12 h 20"/>
                <a:gd name="T10" fmla="*/ 28 w 35"/>
                <a:gd name="T11" fmla="*/ 19 h 20"/>
                <a:gd name="T12" fmla="*/ 35 w 35"/>
                <a:gd name="T13" fmla="*/ 15 h 20"/>
              </a:gdLst>
              <a:ahLst/>
              <a:cxnLst>
                <a:cxn ang="0">
                  <a:pos x="T0" y="T1"/>
                </a:cxn>
                <a:cxn ang="0">
                  <a:pos x="T2" y="T3"/>
                </a:cxn>
                <a:cxn ang="0">
                  <a:pos x="T4" y="T5"/>
                </a:cxn>
                <a:cxn ang="0">
                  <a:pos x="T6" y="T7"/>
                </a:cxn>
                <a:cxn ang="0">
                  <a:pos x="T8" y="T9"/>
                </a:cxn>
                <a:cxn ang="0">
                  <a:pos x="T10" y="T11"/>
                </a:cxn>
                <a:cxn ang="0">
                  <a:pos x="T12" y="T13"/>
                </a:cxn>
              </a:cxnLst>
              <a:rect l="0" t="0" r="r" b="b"/>
              <a:pathLst>
                <a:path w="35" h="20">
                  <a:moveTo>
                    <a:pt x="35" y="15"/>
                  </a:moveTo>
                  <a:cubicBezTo>
                    <a:pt x="35" y="11"/>
                    <a:pt x="33" y="9"/>
                    <a:pt x="30" y="8"/>
                  </a:cubicBezTo>
                  <a:cubicBezTo>
                    <a:pt x="23" y="6"/>
                    <a:pt x="15" y="4"/>
                    <a:pt x="8" y="1"/>
                  </a:cubicBezTo>
                  <a:cubicBezTo>
                    <a:pt x="5" y="0"/>
                    <a:pt x="2" y="3"/>
                    <a:pt x="1" y="6"/>
                  </a:cubicBezTo>
                  <a:cubicBezTo>
                    <a:pt x="0" y="9"/>
                    <a:pt x="2" y="11"/>
                    <a:pt x="5" y="12"/>
                  </a:cubicBezTo>
                  <a:cubicBezTo>
                    <a:pt x="13" y="14"/>
                    <a:pt x="20" y="17"/>
                    <a:pt x="28" y="19"/>
                  </a:cubicBezTo>
                  <a:cubicBezTo>
                    <a:pt x="31" y="20"/>
                    <a:pt x="34" y="17"/>
                    <a:pt x="35" y="15"/>
                  </a:cubicBezTo>
                  <a:close/>
                </a:path>
              </a:pathLst>
            </a:custGeom>
            <a:solidFill>
              <a:schemeClr val="bg1">
                <a:lumMod val="85000"/>
              </a:schemeClr>
            </a:solidFill>
            <a:ln>
              <a:noFill/>
            </a:ln>
          </p:spPr>
          <p:txBody>
            <a:bodyPr anchor="ctr"/>
            <a:lstStyle/>
            <a:p>
              <a:pPr algn="ctr"/>
              <a:endParaRPr/>
            </a:p>
          </p:txBody>
        </p:sp>
        <p:sp>
          <p:nvSpPr>
            <p:cNvPr id="201" name="îṧḻîḍê">
              <a:extLst>
                <a:ext uri="{FF2B5EF4-FFF2-40B4-BE49-F238E27FC236}">
                  <a16:creationId xmlns:a16="http://schemas.microsoft.com/office/drawing/2014/main" id="{8C3F7E71-117F-4F15-A409-B2DE5D8712FB}"/>
                </a:ext>
              </a:extLst>
            </p:cNvPr>
            <p:cNvSpPr/>
            <p:nvPr/>
          </p:nvSpPr>
          <p:spPr bwMode="auto">
            <a:xfrm>
              <a:off x="7951789" y="1889126"/>
              <a:ext cx="100013" cy="77788"/>
            </a:xfrm>
            <a:custGeom>
              <a:avLst/>
              <a:gdLst>
                <a:gd name="T0" fmla="*/ 21 w 24"/>
                <a:gd name="T1" fmla="*/ 9 h 19"/>
                <a:gd name="T2" fmla="*/ 10 w 24"/>
                <a:gd name="T3" fmla="*/ 2 h 19"/>
                <a:gd name="T4" fmla="*/ 2 w 24"/>
                <a:gd name="T5" fmla="*/ 2 h 19"/>
                <a:gd name="T6" fmla="*/ 3 w 24"/>
                <a:gd name="T7" fmla="*/ 10 h 19"/>
                <a:gd name="T8" fmla="*/ 14 w 24"/>
                <a:gd name="T9" fmla="*/ 17 h 19"/>
                <a:gd name="T10" fmla="*/ 22 w 24"/>
                <a:gd name="T11" fmla="*/ 17 h 19"/>
                <a:gd name="T12" fmla="*/ 21 w 24"/>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24" h="19">
                  <a:moveTo>
                    <a:pt x="21" y="9"/>
                  </a:moveTo>
                  <a:cubicBezTo>
                    <a:pt x="18" y="7"/>
                    <a:pt x="14" y="4"/>
                    <a:pt x="10" y="2"/>
                  </a:cubicBezTo>
                  <a:cubicBezTo>
                    <a:pt x="8" y="0"/>
                    <a:pt x="5" y="0"/>
                    <a:pt x="2" y="2"/>
                  </a:cubicBezTo>
                  <a:cubicBezTo>
                    <a:pt x="0" y="4"/>
                    <a:pt x="0" y="8"/>
                    <a:pt x="3" y="10"/>
                  </a:cubicBezTo>
                  <a:cubicBezTo>
                    <a:pt x="6" y="12"/>
                    <a:pt x="10" y="15"/>
                    <a:pt x="14" y="17"/>
                  </a:cubicBezTo>
                  <a:cubicBezTo>
                    <a:pt x="16" y="19"/>
                    <a:pt x="20" y="19"/>
                    <a:pt x="22" y="17"/>
                  </a:cubicBezTo>
                  <a:cubicBezTo>
                    <a:pt x="24" y="15"/>
                    <a:pt x="24" y="11"/>
                    <a:pt x="21" y="9"/>
                  </a:cubicBezTo>
                  <a:close/>
                </a:path>
              </a:pathLst>
            </a:custGeom>
            <a:solidFill>
              <a:schemeClr val="bg1">
                <a:lumMod val="85000"/>
              </a:schemeClr>
            </a:solidFill>
            <a:ln>
              <a:noFill/>
            </a:ln>
          </p:spPr>
          <p:txBody>
            <a:bodyPr anchor="ctr"/>
            <a:lstStyle/>
            <a:p>
              <a:pPr algn="ctr"/>
              <a:endParaRPr/>
            </a:p>
          </p:txBody>
        </p:sp>
        <p:sp>
          <p:nvSpPr>
            <p:cNvPr id="202" name="íṣľïḑê">
              <a:extLst>
                <a:ext uri="{FF2B5EF4-FFF2-40B4-BE49-F238E27FC236}">
                  <a16:creationId xmlns:a16="http://schemas.microsoft.com/office/drawing/2014/main" id="{91B706C3-BBD8-42EA-BB1A-E253FE17D0B2}"/>
                </a:ext>
              </a:extLst>
            </p:cNvPr>
            <p:cNvSpPr/>
            <p:nvPr/>
          </p:nvSpPr>
          <p:spPr bwMode="auto">
            <a:xfrm>
              <a:off x="8167689" y="1719263"/>
              <a:ext cx="87313" cy="128588"/>
            </a:xfrm>
            <a:custGeom>
              <a:avLst/>
              <a:gdLst>
                <a:gd name="T0" fmla="*/ 18 w 21"/>
                <a:gd name="T1" fmla="*/ 20 h 31"/>
                <a:gd name="T2" fmla="*/ 13 w 21"/>
                <a:gd name="T3" fmla="*/ 7 h 31"/>
                <a:gd name="T4" fmla="*/ 2 w 21"/>
                <a:gd name="T5" fmla="*/ 10 h 31"/>
                <a:gd name="T6" fmla="*/ 7 w 21"/>
                <a:gd name="T7" fmla="*/ 24 h 31"/>
                <a:gd name="T8" fmla="*/ 18 w 21"/>
                <a:gd name="T9" fmla="*/ 20 h 31"/>
              </a:gdLst>
              <a:ahLst/>
              <a:cxnLst>
                <a:cxn ang="0">
                  <a:pos x="T0" y="T1"/>
                </a:cxn>
                <a:cxn ang="0">
                  <a:pos x="T2" y="T3"/>
                </a:cxn>
                <a:cxn ang="0">
                  <a:pos x="T4" y="T5"/>
                </a:cxn>
                <a:cxn ang="0">
                  <a:pos x="T6" y="T7"/>
                </a:cxn>
                <a:cxn ang="0">
                  <a:pos x="T8" y="T9"/>
                </a:cxn>
              </a:cxnLst>
              <a:rect l="0" t="0" r="r" b="b"/>
              <a:pathLst>
                <a:path w="21" h="31">
                  <a:moveTo>
                    <a:pt x="18" y="20"/>
                  </a:moveTo>
                  <a:cubicBezTo>
                    <a:pt x="16" y="16"/>
                    <a:pt x="15" y="11"/>
                    <a:pt x="13" y="7"/>
                  </a:cubicBezTo>
                  <a:cubicBezTo>
                    <a:pt x="10" y="0"/>
                    <a:pt x="0" y="4"/>
                    <a:pt x="2" y="10"/>
                  </a:cubicBezTo>
                  <a:cubicBezTo>
                    <a:pt x="4" y="15"/>
                    <a:pt x="6" y="19"/>
                    <a:pt x="7" y="24"/>
                  </a:cubicBezTo>
                  <a:cubicBezTo>
                    <a:pt x="10" y="31"/>
                    <a:pt x="21" y="27"/>
                    <a:pt x="18" y="20"/>
                  </a:cubicBezTo>
                  <a:close/>
                </a:path>
              </a:pathLst>
            </a:custGeom>
            <a:solidFill>
              <a:schemeClr val="bg1">
                <a:lumMod val="85000"/>
              </a:schemeClr>
            </a:solidFill>
            <a:ln>
              <a:noFill/>
            </a:ln>
          </p:spPr>
          <p:txBody>
            <a:bodyPr anchor="ctr"/>
            <a:lstStyle/>
            <a:p>
              <a:pPr algn="ctr"/>
              <a:endParaRPr/>
            </a:p>
          </p:txBody>
        </p:sp>
        <p:sp>
          <p:nvSpPr>
            <p:cNvPr id="203" name="íṣļíde">
              <a:extLst>
                <a:ext uri="{FF2B5EF4-FFF2-40B4-BE49-F238E27FC236}">
                  <a16:creationId xmlns:a16="http://schemas.microsoft.com/office/drawing/2014/main" id="{D6E062CC-95F2-4AA1-A45C-7245CB7178EA}"/>
                </a:ext>
              </a:extLst>
            </p:cNvPr>
            <p:cNvSpPr/>
            <p:nvPr/>
          </p:nvSpPr>
          <p:spPr bwMode="auto">
            <a:xfrm>
              <a:off x="8386764" y="1819276"/>
              <a:ext cx="90488" cy="85725"/>
            </a:xfrm>
            <a:custGeom>
              <a:avLst/>
              <a:gdLst>
                <a:gd name="T0" fmla="*/ 21 w 22"/>
                <a:gd name="T1" fmla="*/ 8 h 21"/>
                <a:gd name="T2" fmla="*/ 18 w 22"/>
                <a:gd name="T3" fmla="*/ 1 h 21"/>
                <a:gd name="T4" fmla="*/ 11 w 22"/>
                <a:gd name="T5" fmla="*/ 4 h 21"/>
                <a:gd name="T6" fmla="*/ 4 w 22"/>
                <a:gd name="T7" fmla="*/ 10 h 21"/>
                <a:gd name="T8" fmla="*/ 2 w 22"/>
                <a:gd name="T9" fmla="*/ 18 h 21"/>
                <a:gd name="T10" fmla="*/ 9 w 22"/>
                <a:gd name="T11" fmla="*/ 19 h 21"/>
                <a:gd name="T12" fmla="*/ 21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1" y="8"/>
                  </a:moveTo>
                  <a:cubicBezTo>
                    <a:pt x="22" y="6"/>
                    <a:pt x="21" y="2"/>
                    <a:pt x="18" y="1"/>
                  </a:cubicBezTo>
                  <a:cubicBezTo>
                    <a:pt x="15" y="0"/>
                    <a:pt x="12" y="1"/>
                    <a:pt x="11" y="4"/>
                  </a:cubicBezTo>
                  <a:cubicBezTo>
                    <a:pt x="9" y="7"/>
                    <a:pt x="6" y="9"/>
                    <a:pt x="4" y="10"/>
                  </a:cubicBezTo>
                  <a:cubicBezTo>
                    <a:pt x="1" y="12"/>
                    <a:pt x="0" y="16"/>
                    <a:pt x="2" y="18"/>
                  </a:cubicBezTo>
                  <a:cubicBezTo>
                    <a:pt x="3" y="20"/>
                    <a:pt x="7" y="21"/>
                    <a:pt x="9" y="19"/>
                  </a:cubicBezTo>
                  <a:cubicBezTo>
                    <a:pt x="14" y="17"/>
                    <a:pt x="18" y="13"/>
                    <a:pt x="21" y="8"/>
                  </a:cubicBezTo>
                  <a:close/>
                </a:path>
              </a:pathLst>
            </a:custGeom>
            <a:solidFill>
              <a:schemeClr val="bg1">
                <a:lumMod val="85000"/>
              </a:schemeClr>
            </a:solidFill>
            <a:ln>
              <a:noFill/>
            </a:ln>
          </p:spPr>
          <p:txBody>
            <a:bodyPr anchor="ctr"/>
            <a:lstStyle/>
            <a:p>
              <a:pPr algn="ctr"/>
              <a:endParaRPr/>
            </a:p>
          </p:txBody>
        </p:sp>
        <p:sp>
          <p:nvSpPr>
            <p:cNvPr id="204" name="iṩḷïḓé">
              <a:extLst>
                <a:ext uri="{FF2B5EF4-FFF2-40B4-BE49-F238E27FC236}">
                  <a16:creationId xmlns:a16="http://schemas.microsoft.com/office/drawing/2014/main" id="{F8C113EF-2D96-4C74-96D7-F5E097132C11}"/>
                </a:ext>
              </a:extLst>
            </p:cNvPr>
            <p:cNvSpPr/>
            <p:nvPr/>
          </p:nvSpPr>
          <p:spPr bwMode="auto">
            <a:xfrm>
              <a:off x="2782889" y="4840288"/>
              <a:ext cx="17463" cy="9525"/>
            </a:xfrm>
            <a:prstGeom prst="rect">
              <a:avLst/>
            </a:prstGeom>
            <a:solidFill>
              <a:srgbClr val="779B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5" name="ïSlïḑe">
              <a:extLst>
                <a:ext uri="{FF2B5EF4-FFF2-40B4-BE49-F238E27FC236}">
                  <a16:creationId xmlns:a16="http://schemas.microsoft.com/office/drawing/2014/main" id="{86251F95-9E38-4A4C-8D44-A29AB3AC8BD0}"/>
                </a:ext>
              </a:extLst>
            </p:cNvPr>
            <p:cNvSpPr/>
            <p:nvPr/>
          </p:nvSpPr>
          <p:spPr bwMode="auto">
            <a:xfrm>
              <a:off x="2782889" y="4857751"/>
              <a:ext cx="17463" cy="12700"/>
            </a:xfrm>
            <a:prstGeom prst="rect">
              <a:avLst/>
            </a:prstGeom>
            <a:solidFill>
              <a:srgbClr val="779B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6" name="íslîḍê">
              <a:extLst>
                <a:ext uri="{FF2B5EF4-FFF2-40B4-BE49-F238E27FC236}">
                  <a16:creationId xmlns:a16="http://schemas.microsoft.com/office/drawing/2014/main" id="{230E6660-871D-478D-B585-A7F5B083680F}"/>
                </a:ext>
              </a:extLst>
            </p:cNvPr>
            <p:cNvSpPr/>
            <p:nvPr/>
          </p:nvSpPr>
          <p:spPr bwMode="auto">
            <a:xfrm>
              <a:off x="3143251" y="3448051"/>
              <a:ext cx="620713" cy="396875"/>
            </a:xfrm>
            <a:custGeom>
              <a:avLst/>
              <a:gdLst>
                <a:gd name="T0" fmla="*/ 139 w 150"/>
                <a:gd name="T1" fmla="*/ 96 h 96"/>
                <a:gd name="T2" fmla="*/ 11 w 150"/>
                <a:gd name="T3" fmla="*/ 96 h 96"/>
                <a:gd name="T4" fmla="*/ 0 w 150"/>
                <a:gd name="T5" fmla="*/ 85 h 96"/>
                <a:gd name="T6" fmla="*/ 0 w 150"/>
                <a:gd name="T7" fmla="*/ 11 h 96"/>
                <a:gd name="T8" fmla="*/ 11 w 150"/>
                <a:gd name="T9" fmla="*/ 0 h 96"/>
                <a:gd name="T10" fmla="*/ 139 w 150"/>
                <a:gd name="T11" fmla="*/ 0 h 96"/>
                <a:gd name="T12" fmla="*/ 150 w 150"/>
                <a:gd name="T13" fmla="*/ 11 h 96"/>
                <a:gd name="T14" fmla="*/ 150 w 150"/>
                <a:gd name="T15" fmla="*/ 85 h 96"/>
                <a:gd name="T16" fmla="*/ 139 w 150"/>
                <a:gd name="T1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96">
                  <a:moveTo>
                    <a:pt x="139" y="96"/>
                  </a:moveTo>
                  <a:cubicBezTo>
                    <a:pt x="11" y="96"/>
                    <a:pt x="11" y="96"/>
                    <a:pt x="11" y="96"/>
                  </a:cubicBezTo>
                  <a:cubicBezTo>
                    <a:pt x="5" y="96"/>
                    <a:pt x="0" y="91"/>
                    <a:pt x="0" y="85"/>
                  </a:cubicBezTo>
                  <a:cubicBezTo>
                    <a:pt x="0" y="11"/>
                    <a:pt x="0" y="11"/>
                    <a:pt x="0" y="11"/>
                  </a:cubicBezTo>
                  <a:cubicBezTo>
                    <a:pt x="0" y="5"/>
                    <a:pt x="5" y="0"/>
                    <a:pt x="11" y="0"/>
                  </a:cubicBezTo>
                  <a:cubicBezTo>
                    <a:pt x="139" y="0"/>
                    <a:pt x="139" y="0"/>
                    <a:pt x="139" y="0"/>
                  </a:cubicBezTo>
                  <a:cubicBezTo>
                    <a:pt x="145" y="0"/>
                    <a:pt x="150" y="5"/>
                    <a:pt x="150" y="11"/>
                  </a:cubicBezTo>
                  <a:cubicBezTo>
                    <a:pt x="150" y="85"/>
                    <a:pt x="150" y="85"/>
                    <a:pt x="150" y="85"/>
                  </a:cubicBezTo>
                  <a:cubicBezTo>
                    <a:pt x="150" y="91"/>
                    <a:pt x="145" y="96"/>
                    <a:pt x="139" y="96"/>
                  </a:cubicBezTo>
                  <a:close/>
                </a:path>
              </a:pathLst>
            </a:custGeom>
            <a:solidFill>
              <a:srgbClr val="D1DB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îšļíḓe">
              <a:extLst>
                <a:ext uri="{FF2B5EF4-FFF2-40B4-BE49-F238E27FC236}">
                  <a16:creationId xmlns:a16="http://schemas.microsoft.com/office/drawing/2014/main" id="{F21E8AAF-A0B2-4672-BE56-E9A84D31D59C}"/>
                </a:ext>
              </a:extLst>
            </p:cNvPr>
            <p:cNvSpPr/>
            <p:nvPr/>
          </p:nvSpPr>
          <p:spPr bwMode="auto">
            <a:xfrm>
              <a:off x="3163889" y="3468688"/>
              <a:ext cx="600075" cy="376238"/>
            </a:xfrm>
            <a:custGeom>
              <a:avLst/>
              <a:gdLst>
                <a:gd name="T0" fmla="*/ 134 w 145"/>
                <a:gd name="T1" fmla="*/ 91 h 91"/>
                <a:gd name="T2" fmla="*/ 6 w 145"/>
                <a:gd name="T3" fmla="*/ 91 h 91"/>
                <a:gd name="T4" fmla="*/ 145 w 145"/>
                <a:gd name="T5" fmla="*/ 6 h 91"/>
                <a:gd name="T6" fmla="*/ 145 w 145"/>
                <a:gd name="T7" fmla="*/ 80 h 91"/>
                <a:gd name="T8" fmla="*/ 134 w 145"/>
                <a:gd name="T9" fmla="*/ 91 h 91"/>
              </a:gdLst>
              <a:ahLst/>
              <a:cxnLst>
                <a:cxn ang="0">
                  <a:pos x="T0" y="T1"/>
                </a:cxn>
                <a:cxn ang="0">
                  <a:pos x="T2" y="T3"/>
                </a:cxn>
                <a:cxn ang="0">
                  <a:pos x="T4" y="T5"/>
                </a:cxn>
                <a:cxn ang="0">
                  <a:pos x="T6" y="T7"/>
                </a:cxn>
                <a:cxn ang="0">
                  <a:pos x="T8" y="T9"/>
                </a:cxn>
              </a:cxnLst>
              <a:rect l="0" t="0" r="r" b="b"/>
              <a:pathLst>
                <a:path w="145" h="91">
                  <a:moveTo>
                    <a:pt x="134" y="91"/>
                  </a:moveTo>
                  <a:cubicBezTo>
                    <a:pt x="6" y="91"/>
                    <a:pt x="6" y="91"/>
                    <a:pt x="6" y="91"/>
                  </a:cubicBezTo>
                  <a:cubicBezTo>
                    <a:pt x="0" y="91"/>
                    <a:pt x="145" y="0"/>
                    <a:pt x="145" y="6"/>
                  </a:cubicBezTo>
                  <a:cubicBezTo>
                    <a:pt x="145" y="80"/>
                    <a:pt x="145" y="80"/>
                    <a:pt x="145" y="80"/>
                  </a:cubicBezTo>
                  <a:cubicBezTo>
                    <a:pt x="145" y="86"/>
                    <a:pt x="140" y="91"/>
                    <a:pt x="134" y="91"/>
                  </a:cubicBezTo>
                  <a:close/>
                </a:path>
              </a:pathLst>
            </a:custGeom>
            <a:solidFill>
              <a:srgbClr val="ACB8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ïṧ1îḋé">
              <a:extLst>
                <a:ext uri="{FF2B5EF4-FFF2-40B4-BE49-F238E27FC236}">
                  <a16:creationId xmlns:a16="http://schemas.microsoft.com/office/drawing/2014/main" id="{DF8EDABD-B1E7-4BA9-BF4E-C7BFCB5A7129}"/>
                </a:ext>
              </a:extLst>
            </p:cNvPr>
            <p:cNvSpPr/>
            <p:nvPr/>
          </p:nvSpPr>
          <p:spPr bwMode="auto">
            <a:xfrm>
              <a:off x="3143251" y="3824288"/>
              <a:ext cx="620713" cy="33338"/>
            </a:xfrm>
            <a:custGeom>
              <a:avLst/>
              <a:gdLst>
                <a:gd name="T0" fmla="*/ 146 w 150"/>
                <a:gd name="T1" fmla="*/ 8 h 8"/>
                <a:gd name="T2" fmla="*/ 3 w 150"/>
                <a:gd name="T3" fmla="*/ 8 h 8"/>
                <a:gd name="T4" fmla="*/ 0 w 150"/>
                <a:gd name="T5" fmla="*/ 4 h 8"/>
                <a:gd name="T6" fmla="*/ 0 w 150"/>
                <a:gd name="T7" fmla="*/ 4 h 8"/>
                <a:gd name="T8" fmla="*/ 3 w 150"/>
                <a:gd name="T9" fmla="*/ 0 h 8"/>
                <a:gd name="T10" fmla="*/ 146 w 150"/>
                <a:gd name="T11" fmla="*/ 0 h 8"/>
                <a:gd name="T12" fmla="*/ 150 w 150"/>
                <a:gd name="T13" fmla="*/ 4 h 8"/>
                <a:gd name="T14" fmla="*/ 150 w 150"/>
                <a:gd name="T15" fmla="*/ 4 h 8"/>
                <a:gd name="T16" fmla="*/ 146 w 150"/>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8">
                  <a:moveTo>
                    <a:pt x="146" y="8"/>
                  </a:moveTo>
                  <a:cubicBezTo>
                    <a:pt x="3" y="8"/>
                    <a:pt x="3" y="8"/>
                    <a:pt x="3" y="8"/>
                  </a:cubicBezTo>
                  <a:cubicBezTo>
                    <a:pt x="1" y="8"/>
                    <a:pt x="0" y="6"/>
                    <a:pt x="0" y="4"/>
                  </a:cubicBezTo>
                  <a:cubicBezTo>
                    <a:pt x="0" y="4"/>
                    <a:pt x="0" y="4"/>
                    <a:pt x="0" y="4"/>
                  </a:cubicBezTo>
                  <a:cubicBezTo>
                    <a:pt x="0" y="2"/>
                    <a:pt x="1" y="0"/>
                    <a:pt x="3" y="0"/>
                  </a:cubicBezTo>
                  <a:cubicBezTo>
                    <a:pt x="146" y="0"/>
                    <a:pt x="146" y="0"/>
                    <a:pt x="146" y="0"/>
                  </a:cubicBezTo>
                  <a:cubicBezTo>
                    <a:pt x="148" y="0"/>
                    <a:pt x="150" y="2"/>
                    <a:pt x="150" y="4"/>
                  </a:cubicBezTo>
                  <a:cubicBezTo>
                    <a:pt x="150" y="4"/>
                    <a:pt x="150" y="4"/>
                    <a:pt x="150" y="4"/>
                  </a:cubicBezTo>
                  <a:cubicBezTo>
                    <a:pt x="150" y="6"/>
                    <a:pt x="148" y="8"/>
                    <a:pt x="146" y="8"/>
                  </a:cubicBezTo>
                  <a:close/>
                </a:path>
              </a:pathLst>
            </a:custGeom>
            <a:solidFill>
              <a:srgbClr val="8E97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iṡļíḋe">
              <a:extLst>
                <a:ext uri="{FF2B5EF4-FFF2-40B4-BE49-F238E27FC236}">
                  <a16:creationId xmlns:a16="http://schemas.microsoft.com/office/drawing/2014/main" id="{A3B48B6B-CEDB-44C0-A34C-2F7C73DBBD6E}"/>
                </a:ext>
              </a:extLst>
            </p:cNvPr>
            <p:cNvSpPr/>
            <p:nvPr/>
          </p:nvSpPr>
          <p:spPr bwMode="auto">
            <a:xfrm>
              <a:off x="8613776" y="3448051"/>
              <a:ext cx="625475" cy="396875"/>
            </a:xfrm>
            <a:custGeom>
              <a:avLst/>
              <a:gdLst>
                <a:gd name="T0" fmla="*/ 140 w 151"/>
                <a:gd name="T1" fmla="*/ 96 h 96"/>
                <a:gd name="T2" fmla="*/ 11 w 151"/>
                <a:gd name="T3" fmla="*/ 96 h 96"/>
                <a:gd name="T4" fmla="*/ 0 w 151"/>
                <a:gd name="T5" fmla="*/ 85 h 96"/>
                <a:gd name="T6" fmla="*/ 0 w 151"/>
                <a:gd name="T7" fmla="*/ 11 h 96"/>
                <a:gd name="T8" fmla="*/ 11 w 151"/>
                <a:gd name="T9" fmla="*/ 0 h 96"/>
                <a:gd name="T10" fmla="*/ 140 w 151"/>
                <a:gd name="T11" fmla="*/ 0 h 96"/>
                <a:gd name="T12" fmla="*/ 151 w 151"/>
                <a:gd name="T13" fmla="*/ 11 h 96"/>
                <a:gd name="T14" fmla="*/ 151 w 151"/>
                <a:gd name="T15" fmla="*/ 85 h 96"/>
                <a:gd name="T16" fmla="*/ 140 w 151"/>
                <a:gd name="T1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96">
                  <a:moveTo>
                    <a:pt x="140" y="96"/>
                  </a:moveTo>
                  <a:cubicBezTo>
                    <a:pt x="11" y="96"/>
                    <a:pt x="11" y="96"/>
                    <a:pt x="11" y="96"/>
                  </a:cubicBezTo>
                  <a:cubicBezTo>
                    <a:pt x="5" y="96"/>
                    <a:pt x="0" y="91"/>
                    <a:pt x="0" y="85"/>
                  </a:cubicBezTo>
                  <a:cubicBezTo>
                    <a:pt x="0" y="11"/>
                    <a:pt x="0" y="11"/>
                    <a:pt x="0" y="11"/>
                  </a:cubicBezTo>
                  <a:cubicBezTo>
                    <a:pt x="0" y="5"/>
                    <a:pt x="5" y="0"/>
                    <a:pt x="11" y="0"/>
                  </a:cubicBezTo>
                  <a:cubicBezTo>
                    <a:pt x="140" y="0"/>
                    <a:pt x="140" y="0"/>
                    <a:pt x="140" y="0"/>
                  </a:cubicBezTo>
                  <a:cubicBezTo>
                    <a:pt x="146" y="0"/>
                    <a:pt x="151" y="5"/>
                    <a:pt x="151" y="11"/>
                  </a:cubicBezTo>
                  <a:cubicBezTo>
                    <a:pt x="151" y="85"/>
                    <a:pt x="151" y="85"/>
                    <a:pt x="151" y="85"/>
                  </a:cubicBezTo>
                  <a:cubicBezTo>
                    <a:pt x="151" y="91"/>
                    <a:pt x="146" y="96"/>
                    <a:pt x="140" y="96"/>
                  </a:cubicBezTo>
                  <a:close/>
                </a:path>
              </a:pathLst>
            </a:custGeom>
            <a:solidFill>
              <a:srgbClr val="D1DB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îŝ1íḑè">
              <a:extLst>
                <a:ext uri="{FF2B5EF4-FFF2-40B4-BE49-F238E27FC236}">
                  <a16:creationId xmlns:a16="http://schemas.microsoft.com/office/drawing/2014/main" id="{97E7DB5B-141B-4163-828D-8E151F04E5D4}"/>
                </a:ext>
              </a:extLst>
            </p:cNvPr>
            <p:cNvSpPr/>
            <p:nvPr/>
          </p:nvSpPr>
          <p:spPr bwMode="auto">
            <a:xfrm>
              <a:off x="8634413" y="3468688"/>
              <a:ext cx="604838" cy="376238"/>
            </a:xfrm>
            <a:custGeom>
              <a:avLst/>
              <a:gdLst>
                <a:gd name="T0" fmla="*/ 135 w 146"/>
                <a:gd name="T1" fmla="*/ 91 h 91"/>
                <a:gd name="T2" fmla="*/ 6 w 146"/>
                <a:gd name="T3" fmla="*/ 91 h 91"/>
                <a:gd name="T4" fmla="*/ 146 w 146"/>
                <a:gd name="T5" fmla="*/ 6 h 91"/>
                <a:gd name="T6" fmla="*/ 146 w 146"/>
                <a:gd name="T7" fmla="*/ 80 h 91"/>
                <a:gd name="T8" fmla="*/ 135 w 146"/>
                <a:gd name="T9" fmla="*/ 91 h 91"/>
              </a:gdLst>
              <a:ahLst/>
              <a:cxnLst>
                <a:cxn ang="0">
                  <a:pos x="T0" y="T1"/>
                </a:cxn>
                <a:cxn ang="0">
                  <a:pos x="T2" y="T3"/>
                </a:cxn>
                <a:cxn ang="0">
                  <a:pos x="T4" y="T5"/>
                </a:cxn>
                <a:cxn ang="0">
                  <a:pos x="T6" y="T7"/>
                </a:cxn>
                <a:cxn ang="0">
                  <a:pos x="T8" y="T9"/>
                </a:cxn>
              </a:cxnLst>
              <a:rect l="0" t="0" r="r" b="b"/>
              <a:pathLst>
                <a:path w="146" h="91">
                  <a:moveTo>
                    <a:pt x="135" y="91"/>
                  </a:moveTo>
                  <a:cubicBezTo>
                    <a:pt x="6" y="91"/>
                    <a:pt x="6" y="91"/>
                    <a:pt x="6" y="91"/>
                  </a:cubicBezTo>
                  <a:cubicBezTo>
                    <a:pt x="0" y="91"/>
                    <a:pt x="146" y="0"/>
                    <a:pt x="146" y="6"/>
                  </a:cubicBezTo>
                  <a:cubicBezTo>
                    <a:pt x="146" y="80"/>
                    <a:pt x="146" y="80"/>
                    <a:pt x="146" y="80"/>
                  </a:cubicBezTo>
                  <a:cubicBezTo>
                    <a:pt x="146" y="86"/>
                    <a:pt x="141" y="91"/>
                    <a:pt x="135" y="91"/>
                  </a:cubicBezTo>
                  <a:close/>
                </a:path>
              </a:pathLst>
            </a:custGeom>
            <a:solidFill>
              <a:srgbClr val="ACB8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îṩḻíḋè">
              <a:extLst>
                <a:ext uri="{FF2B5EF4-FFF2-40B4-BE49-F238E27FC236}">
                  <a16:creationId xmlns:a16="http://schemas.microsoft.com/office/drawing/2014/main" id="{00179BB8-154F-41F7-B06C-6A21F4A49307}"/>
                </a:ext>
              </a:extLst>
            </p:cNvPr>
            <p:cNvSpPr/>
            <p:nvPr/>
          </p:nvSpPr>
          <p:spPr bwMode="auto">
            <a:xfrm>
              <a:off x="8613776" y="3824288"/>
              <a:ext cx="625475" cy="33338"/>
            </a:xfrm>
            <a:custGeom>
              <a:avLst/>
              <a:gdLst>
                <a:gd name="T0" fmla="*/ 147 w 151"/>
                <a:gd name="T1" fmla="*/ 8 h 8"/>
                <a:gd name="T2" fmla="*/ 4 w 151"/>
                <a:gd name="T3" fmla="*/ 8 h 8"/>
                <a:gd name="T4" fmla="*/ 0 w 151"/>
                <a:gd name="T5" fmla="*/ 4 h 8"/>
                <a:gd name="T6" fmla="*/ 0 w 151"/>
                <a:gd name="T7" fmla="*/ 4 h 8"/>
                <a:gd name="T8" fmla="*/ 4 w 151"/>
                <a:gd name="T9" fmla="*/ 0 h 8"/>
                <a:gd name="T10" fmla="*/ 147 w 151"/>
                <a:gd name="T11" fmla="*/ 0 h 8"/>
                <a:gd name="T12" fmla="*/ 151 w 151"/>
                <a:gd name="T13" fmla="*/ 4 h 8"/>
                <a:gd name="T14" fmla="*/ 151 w 151"/>
                <a:gd name="T15" fmla="*/ 4 h 8"/>
                <a:gd name="T16" fmla="*/ 147 w 151"/>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8">
                  <a:moveTo>
                    <a:pt x="147" y="8"/>
                  </a:moveTo>
                  <a:cubicBezTo>
                    <a:pt x="4" y="8"/>
                    <a:pt x="4" y="8"/>
                    <a:pt x="4" y="8"/>
                  </a:cubicBezTo>
                  <a:cubicBezTo>
                    <a:pt x="2" y="8"/>
                    <a:pt x="0" y="6"/>
                    <a:pt x="0" y="4"/>
                  </a:cubicBezTo>
                  <a:cubicBezTo>
                    <a:pt x="0" y="4"/>
                    <a:pt x="0" y="4"/>
                    <a:pt x="0" y="4"/>
                  </a:cubicBezTo>
                  <a:cubicBezTo>
                    <a:pt x="0" y="2"/>
                    <a:pt x="2" y="0"/>
                    <a:pt x="4" y="0"/>
                  </a:cubicBezTo>
                  <a:cubicBezTo>
                    <a:pt x="147" y="0"/>
                    <a:pt x="147" y="0"/>
                    <a:pt x="147" y="0"/>
                  </a:cubicBezTo>
                  <a:cubicBezTo>
                    <a:pt x="149" y="0"/>
                    <a:pt x="151" y="2"/>
                    <a:pt x="151" y="4"/>
                  </a:cubicBezTo>
                  <a:cubicBezTo>
                    <a:pt x="151" y="4"/>
                    <a:pt x="151" y="4"/>
                    <a:pt x="151" y="4"/>
                  </a:cubicBezTo>
                  <a:cubicBezTo>
                    <a:pt x="151" y="6"/>
                    <a:pt x="149" y="8"/>
                    <a:pt x="147" y="8"/>
                  </a:cubicBezTo>
                  <a:close/>
                </a:path>
              </a:pathLst>
            </a:custGeom>
            <a:solidFill>
              <a:srgbClr val="8E97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ïŝ1îďe">
              <a:extLst>
                <a:ext uri="{FF2B5EF4-FFF2-40B4-BE49-F238E27FC236}">
                  <a16:creationId xmlns:a16="http://schemas.microsoft.com/office/drawing/2014/main" id="{1F4975AB-BD26-48CD-9640-3A3C3CF251CB}"/>
                </a:ext>
              </a:extLst>
            </p:cNvPr>
            <p:cNvSpPr/>
            <p:nvPr/>
          </p:nvSpPr>
          <p:spPr bwMode="auto">
            <a:xfrm>
              <a:off x="3068638" y="1801813"/>
              <a:ext cx="811213" cy="708025"/>
            </a:xfrm>
            <a:custGeom>
              <a:avLst/>
              <a:gdLst>
                <a:gd name="T0" fmla="*/ 196 w 196"/>
                <a:gd name="T1" fmla="*/ 68 h 171"/>
                <a:gd name="T2" fmla="*/ 98 w 196"/>
                <a:gd name="T3" fmla="*/ 0 h 171"/>
                <a:gd name="T4" fmla="*/ 0 w 196"/>
                <a:gd name="T5" fmla="*/ 68 h 171"/>
                <a:gd name="T6" fmla="*/ 68 w 196"/>
                <a:gd name="T7" fmla="*/ 133 h 171"/>
                <a:gd name="T8" fmla="*/ 46 w 196"/>
                <a:gd name="T9" fmla="*/ 171 h 171"/>
                <a:gd name="T10" fmla="*/ 81 w 196"/>
                <a:gd name="T11" fmla="*/ 157 h 171"/>
                <a:gd name="T12" fmla="*/ 102 w 196"/>
                <a:gd name="T13" fmla="*/ 136 h 171"/>
                <a:gd name="T14" fmla="*/ 196 w 196"/>
                <a:gd name="T15" fmla="*/ 68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171">
                  <a:moveTo>
                    <a:pt x="196" y="68"/>
                  </a:moveTo>
                  <a:cubicBezTo>
                    <a:pt x="196" y="30"/>
                    <a:pt x="152" y="0"/>
                    <a:pt x="98" y="0"/>
                  </a:cubicBezTo>
                  <a:cubicBezTo>
                    <a:pt x="44" y="0"/>
                    <a:pt x="0" y="30"/>
                    <a:pt x="0" y="68"/>
                  </a:cubicBezTo>
                  <a:cubicBezTo>
                    <a:pt x="0" y="98"/>
                    <a:pt x="28" y="124"/>
                    <a:pt x="68" y="133"/>
                  </a:cubicBezTo>
                  <a:cubicBezTo>
                    <a:pt x="64" y="147"/>
                    <a:pt x="57" y="160"/>
                    <a:pt x="46" y="171"/>
                  </a:cubicBezTo>
                  <a:cubicBezTo>
                    <a:pt x="58" y="169"/>
                    <a:pt x="70" y="165"/>
                    <a:pt x="81" y="157"/>
                  </a:cubicBezTo>
                  <a:cubicBezTo>
                    <a:pt x="89" y="151"/>
                    <a:pt x="96" y="144"/>
                    <a:pt x="102" y="136"/>
                  </a:cubicBezTo>
                  <a:cubicBezTo>
                    <a:pt x="154" y="135"/>
                    <a:pt x="196" y="105"/>
                    <a:pt x="196" y="68"/>
                  </a:cubicBezTo>
                  <a:close/>
                </a:path>
              </a:pathLst>
            </a:custGeom>
            <a:solidFill>
              <a:schemeClr val="bg1">
                <a:lumMod val="85000"/>
              </a:schemeClr>
            </a:solidFill>
            <a:ln>
              <a:noFill/>
            </a:ln>
          </p:spPr>
          <p:txBody>
            <a:bodyPr anchor="ctr"/>
            <a:lstStyle/>
            <a:p>
              <a:pPr algn="ctr"/>
              <a:endParaRPr/>
            </a:p>
          </p:txBody>
        </p:sp>
        <p:sp>
          <p:nvSpPr>
            <p:cNvPr id="213" name="îŝḷîdê">
              <a:extLst>
                <a:ext uri="{FF2B5EF4-FFF2-40B4-BE49-F238E27FC236}">
                  <a16:creationId xmlns:a16="http://schemas.microsoft.com/office/drawing/2014/main" id="{71CA39F5-5593-4EA9-A614-2CA8E298BA66}"/>
                </a:ext>
              </a:extLst>
            </p:cNvPr>
            <p:cNvSpPr/>
            <p:nvPr/>
          </p:nvSpPr>
          <p:spPr bwMode="auto">
            <a:xfrm>
              <a:off x="3267076" y="2079626"/>
              <a:ext cx="58738" cy="57150"/>
            </a:xfrm>
            <a:prstGeom prst="ellipse">
              <a:avLst/>
            </a:prstGeom>
            <a:solidFill>
              <a:srgbClr val="5153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îsḻîḑe">
              <a:extLst>
                <a:ext uri="{FF2B5EF4-FFF2-40B4-BE49-F238E27FC236}">
                  <a16:creationId xmlns:a16="http://schemas.microsoft.com/office/drawing/2014/main" id="{FED581CF-4176-48BD-A79D-CE1739D623DB}"/>
                </a:ext>
              </a:extLst>
            </p:cNvPr>
            <p:cNvSpPr/>
            <p:nvPr/>
          </p:nvSpPr>
          <p:spPr bwMode="auto">
            <a:xfrm>
              <a:off x="3441701" y="2079626"/>
              <a:ext cx="53975" cy="57150"/>
            </a:xfrm>
            <a:prstGeom prst="ellipse">
              <a:avLst/>
            </a:prstGeom>
            <a:solidFill>
              <a:srgbClr val="5153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í$ḻïďê">
              <a:extLst>
                <a:ext uri="{FF2B5EF4-FFF2-40B4-BE49-F238E27FC236}">
                  <a16:creationId xmlns:a16="http://schemas.microsoft.com/office/drawing/2014/main" id="{E41D847D-3349-4CF3-8BC2-BDAB89B17B3F}"/>
                </a:ext>
              </a:extLst>
            </p:cNvPr>
            <p:cNvSpPr/>
            <p:nvPr/>
          </p:nvSpPr>
          <p:spPr bwMode="auto">
            <a:xfrm>
              <a:off x="3609976" y="2079626"/>
              <a:ext cx="58738" cy="57150"/>
            </a:xfrm>
            <a:prstGeom prst="ellipse">
              <a:avLst/>
            </a:prstGeom>
            <a:solidFill>
              <a:srgbClr val="5153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ï$líḑè">
              <a:extLst>
                <a:ext uri="{FF2B5EF4-FFF2-40B4-BE49-F238E27FC236}">
                  <a16:creationId xmlns:a16="http://schemas.microsoft.com/office/drawing/2014/main" id="{AAE8B086-24A1-4C1D-9961-F8A7ED2E76C7}"/>
                </a:ext>
              </a:extLst>
            </p:cNvPr>
            <p:cNvSpPr/>
            <p:nvPr/>
          </p:nvSpPr>
          <p:spPr bwMode="auto">
            <a:xfrm>
              <a:off x="2805113" y="3860801"/>
              <a:ext cx="1273175" cy="1677988"/>
            </a:xfrm>
            <a:custGeom>
              <a:avLst/>
              <a:gdLst>
                <a:gd name="T0" fmla="*/ 544 w 802"/>
                <a:gd name="T1" fmla="*/ 1057 h 1057"/>
                <a:gd name="T2" fmla="*/ 260 w 802"/>
                <a:gd name="T3" fmla="*/ 1057 h 1057"/>
                <a:gd name="T4" fmla="*/ 260 w 802"/>
                <a:gd name="T5" fmla="*/ 232 h 1057"/>
                <a:gd name="T6" fmla="*/ 0 w 802"/>
                <a:gd name="T7" fmla="*/ 232 h 1057"/>
                <a:gd name="T8" fmla="*/ 0 w 802"/>
                <a:gd name="T9" fmla="*/ 0 h 1057"/>
                <a:gd name="T10" fmla="*/ 802 w 802"/>
                <a:gd name="T11" fmla="*/ 0 h 1057"/>
                <a:gd name="T12" fmla="*/ 802 w 802"/>
                <a:gd name="T13" fmla="*/ 232 h 1057"/>
                <a:gd name="T14" fmla="*/ 544 w 802"/>
                <a:gd name="T15" fmla="*/ 232 h 1057"/>
                <a:gd name="T16" fmla="*/ 544 w 802"/>
                <a:gd name="T17" fmla="*/ 105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2" h="1057">
                  <a:moveTo>
                    <a:pt x="544" y="1057"/>
                  </a:moveTo>
                  <a:lnTo>
                    <a:pt x="260" y="1057"/>
                  </a:lnTo>
                  <a:lnTo>
                    <a:pt x="260" y="232"/>
                  </a:lnTo>
                  <a:lnTo>
                    <a:pt x="0" y="232"/>
                  </a:lnTo>
                  <a:lnTo>
                    <a:pt x="0" y="0"/>
                  </a:lnTo>
                  <a:lnTo>
                    <a:pt x="802" y="0"/>
                  </a:lnTo>
                  <a:lnTo>
                    <a:pt x="802" y="232"/>
                  </a:lnTo>
                  <a:lnTo>
                    <a:pt x="544" y="232"/>
                  </a:lnTo>
                  <a:lnTo>
                    <a:pt x="544" y="1057"/>
                  </a:lnTo>
                  <a:close/>
                </a:path>
              </a:pathLst>
            </a:custGeom>
            <a:solidFill>
              <a:schemeClr val="accent1"/>
            </a:solidFill>
            <a:ln>
              <a:noFill/>
            </a:ln>
          </p:spPr>
          <p:txBody>
            <a:bodyPr anchor="ctr"/>
            <a:lstStyle/>
            <a:p>
              <a:pPr algn="ctr"/>
              <a:endParaRPr>
                <a:solidFill>
                  <a:schemeClr val="bg1"/>
                </a:solidFill>
              </a:endParaRPr>
            </a:p>
          </p:txBody>
        </p:sp>
        <p:sp>
          <p:nvSpPr>
            <p:cNvPr id="217" name="iṡļîďé">
              <a:extLst>
                <a:ext uri="{FF2B5EF4-FFF2-40B4-BE49-F238E27FC236}">
                  <a16:creationId xmlns:a16="http://schemas.microsoft.com/office/drawing/2014/main" id="{986934BC-B743-467B-AA13-A2FB9B0C7ED8}"/>
                </a:ext>
              </a:extLst>
            </p:cNvPr>
            <p:cNvSpPr/>
            <p:nvPr/>
          </p:nvSpPr>
          <p:spPr bwMode="auto">
            <a:xfrm>
              <a:off x="4321176" y="3860801"/>
              <a:ext cx="996950" cy="1677988"/>
            </a:xfrm>
            <a:custGeom>
              <a:avLst/>
              <a:gdLst>
                <a:gd name="T0" fmla="*/ 628 w 628"/>
                <a:gd name="T1" fmla="*/ 1057 h 1057"/>
                <a:gd name="T2" fmla="*/ 0 w 628"/>
                <a:gd name="T3" fmla="*/ 1057 h 1057"/>
                <a:gd name="T4" fmla="*/ 0 w 628"/>
                <a:gd name="T5" fmla="*/ 0 h 1057"/>
                <a:gd name="T6" fmla="*/ 628 w 628"/>
                <a:gd name="T7" fmla="*/ 0 h 1057"/>
                <a:gd name="T8" fmla="*/ 628 w 628"/>
                <a:gd name="T9" fmla="*/ 229 h 1057"/>
                <a:gd name="T10" fmla="*/ 284 w 628"/>
                <a:gd name="T11" fmla="*/ 229 h 1057"/>
                <a:gd name="T12" fmla="*/ 284 w 628"/>
                <a:gd name="T13" fmla="*/ 396 h 1057"/>
                <a:gd name="T14" fmla="*/ 602 w 628"/>
                <a:gd name="T15" fmla="*/ 396 h 1057"/>
                <a:gd name="T16" fmla="*/ 602 w 628"/>
                <a:gd name="T17" fmla="*/ 625 h 1057"/>
                <a:gd name="T18" fmla="*/ 284 w 628"/>
                <a:gd name="T19" fmla="*/ 625 h 1057"/>
                <a:gd name="T20" fmla="*/ 284 w 628"/>
                <a:gd name="T21" fmla="*/ 826 h 1057"/>
                <a:gd name="T22" fmla="*/ 628 w 628"/>
                <a:gd name="T23" fmla="*/ 826 h 1057"/>
                <a:gd name="T24" fmla="*/ 628 w 628"/>
                <a:gd name="T25" fmla="*/ 105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8" h="1057">
                  <a:moveTo>
                    <a:pt x="628" y="1057"/>
                  </a:moveTo>
                  <a:lnTo>
                    <a:pt x="0" y="1057"/>
                  </a:lnTo>
                  <a:lnTo>
                    <a:pt x="0" y="0"/>
                  </a:lnTo>
                  <a:lnTo>
                    <a:pt x="628" y="0"/>
                  </a:lnTo>
                  <a:lnTo>
                    <a:pt x="628" y="229"/>
                  </a:lnTo>
                  <a:lnTo>
                    <a:pt x="284" y="229"/>
                  </a:lnTo>
                  <a:lnTo>
                    <a:pt x="284" y="396"/>
                  </a:lnTo>
                  <a:lnTo>
                    <a:pt x="602" y="396"/>
                  </a:lnTo>
                  <a:lnTo>
                    <a:pt x="602" y="625"/>
                  </a:lnTo>
                  <a:lnTo>
                    <a:pt x="284" y="625"/>
                  </a:lnTo>
                  <a:lnTo>
                    <a:pt x="284" y="826"/>
                  </a:lnTo>
                  <a:lnTo>
                    <a:pt x="628" y="826"/>
                  </a:lnTo>
                  <a:lnTo>
                    <a:pt x="628" y="1057"/>
                  </a:lnTo>
                  <a:close/>
                </a:path>
              </a:pathLst>
            </a:custGeom>
            <a:solidFill>
              <a:schemeClr val="accent1"/>
            </a:solidFill>
            <a:ln>
              <a:noFill/>
            </a:ln>
          </p:spPr>
          <p:txBody>
            <a:bodyPr anchor="ctr"/>
            <a:lstStyle/>
            <a:p>
              <a:pPr algn="ctr"/>
              <a:endParaRPr>
                <a:solidFill>
                  <a:schemeClr val="bg1"/>
                </a:solidFill>
              </a:endParaRPr>
            </a:p>
          </p:txBody>
        </p:sp>
        <p:sp>
          <p:nvSpPr>
            <p:cNvPr id="218" name="îṥľíḓé">
              <a:extLst>
                <a:ext uri="{FF2B5EF4-FFF2-40B4-BE49-F238E27FC236}">
                  <a16:creationId xmlns:a16="http://schemas.microsoft.com/office/drawing/2014/main" id="{9EBEDF23-287D-43C5-AD7B-13440B1C59ED}"/>
                </a:ext>
              </a:extLst>
            </p:cNvPr>
            <p:cNvSpPr/>
            <p:nvPr/>
          </p:nvSpPr>
          <p:spPr bwMode="auto">
            <a:xfrm>
              <a:off x="5430838" y="3852863"/>
              <a:ext cx="1711325" cy="1685925"/>
            </a:xfrm>
            <a:custGeom>
              <a:avLst/>
              <a:gdLst>
                <a:gd name="T0" fmla="*/ 294 w 414"/>
                <a:gd name="T1" fmla="*/ 408 h 408"/>
                <a:gd name="T2" fmla="*/ 274 w 414"/>
                <a:gd name="T3" fmla="*/ 332 h 408"/>
                <a:gd name="T4" fmla="*/ 142 w 414"/>
                <a:gd name="T5" fmla="*/ 332 h 408"/>
                <a:gd name="T6" fmla="*/ 121 w 414"/>
                <a:gd name="T7" fmla="*/ 408 h 408"/>
                <a:gd name="T8" fmla="*/ 0 w 414"/>
                <a:gd name="T9" fmla="*/ 408 h 408"/>
                <a:gd name="T10" fmla="*/ 133 w 414"/>
                <a:gd name="T11" fmla="*/ 0 h 408"/>
                <a:gd name="T12" fmla="*/ 280 w 414"/>
                <a:gd name="T13" fmla="*/ 0 h 408"/>
                <a:gd name="T14" fmla="*/ 414 w 414"/>
                <a:gd name="T15" fmla="*/ 408 h 408"/>
                <a:gd name="T16" fmla="*/ 294 w 414"/>
                <a:gd name="T17" fmla="*/ 408 h 408"/>
                <a:gd name="T18" fmla="*/ 251 w 414"/>
                <a:gd name="T19" fmla="*/ 242 h 408"/>
                <a:gd name="T20" fmla="*/ 233 w 414"/>
                <a:gd name="T21" fmla="*/ 175 h 408"/>
                <a:gd name="T22" fmla="*/ 218 w 414"/>
                <a:gd name="T23" fmla="*/ 118 h 408"/>
                <a:gd name="T24" fmla="*/ 207 w 414"/>
                <a:gd name="T25" fmla="*/ 67 h 408"/>
                <a:gd name="T26" fmla="*/ 197 w 414"/>
                <a:gd name="T27" fmla="*/ 114 h 408"/>
                <a:gd name="T28" fmla="*/ 164 w 414"/>
                <a:gd name="T29" fmla="*/ 242 h 408"/>
                <a:gd name="T30" fmla="*/ 251 w 414"/>
                <a:gd name="T31" fmla="*/ 24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4" h="408">
                  <a:moveTo>
                    <a:pt x="294" y="408"/>
                  </a:moveTo>
                  <a:cubicBezTo>
                    <a:pt x="274" y="332"/>
                    <a:pt x="274" y="332"/>
                    <a:pt x="274" y="332"/>
                  </a:cubicBezTo>
                  <a:cubicBezTo>
                    <a:pt x="142" y="332"/>
                    <a:pt x="142" y="332"/>
                    <a:pt x="142" y="332"/>
                  </a:cubicBezTo>
                  <a:cubicBezTo>
                    <a:pt x="121" y="408"/>
                    <a:pt x="121" y="408"/>
                    <a:pt x="121" y="408"/>
                  </a:cubicBezTo>
                  <a:cubicBezTo>
                    <a:pt x="0" y="408"/>
                    <a:pt x="0" y="408"/>
                    <a:pt x="0" y="408"/>
                  </a:cubicBezTo>
                  <a:cubicBezTo>
                    <a:pt x="133" y="0"/>
                    <a:pt x="133" y="0"/>
                    <a:pt x="133" y="0"/>
                  </a:cubicBezTo>
                  <a:cubicBezTo>
                    <a:pt x="280" y="0"/>
                    <a:pt x="280" y="0"/>
                    <a:pt x="280" y="0"/>
                  </a:cubicBezTo>
                  <a:cubicBezTo>
                    <a:pt x="414" y="408"/>
                    <a:pt x="414" y="408"/>
                    <a:pt x="414" y="408"/>
                  </a:cubicBezTo>
                  <a:lnTo>
                    <a:pt x="294" y="408"/>
                  </a:lnTo>
                  <a:close/>
                  <a:moveTo>
                    <a:pt x="251" y="242"/>
                  </a:moveTo>
                  <a:cubicBezTo>
                    <a:pt x="233" y="175"/>
                    <a:pt x="233" y="175"/>
                    <a:pt x="233" y="175"/>
                  </a:cubicBezTo>
                  <a:cubicBezTo>
                    <a:pt x="229" y="160"/>
                    <a:pt x="224" y="141"/>
                    <a:pt x="218" y="118"/>
                  </a:cubicBezTo>
                  <a:cubicBezTo>
                    <a:pt x="213" y="94"/>
                    <a:pt x="209" y="77"/>
                    <a:pt x="207" y="67"/>
                  </a:cubicBezTo>
                  <a:cubicBezTo>
                    <a:pt x="205" y="76"/>
                    <a:pt x="202" y="92"/>
                    <a:pt x="197" y="114"/>
                  </a:cubicBezTo>
                  <a:cubicBezTo>
                    <a:pt x="192" y="135"/>
                    <a:pt x="181" y="178"/>
                    <a:pt x="164" y="242"/>
                  </a:cubicBezTo>
                  <a:lnTo>
                    <a:pt x="251" y="242"/>
                  </a:lnTo>
                  <a:close/>
                </a:path>
              </a:pathLst>
            </a:custGeom>
            <a:solidFill>
              <a:schemeClr val="accent1"/>
            </a:solidFill>
            <a:ln>
              <a:noFill/>
            </a:ln>
          </p:spPr>
          <p:txBody>
            <a:bodyPr anchor="ctr"/>
            <a:lstStyle/>
            <a:p>
              <a:pPr algn="ctr"/>
              <a:endParaRPr>
                <a:solidFill>
                  <a:schemeClr val="bg1"/>
                </a:solidFill>
              </a:endParaRPr>
            </a:p>
          </p:txBody>
        </p:sp>
        <p:sp>
          <p:nvSpPr>
            <p:cNvPr id="219" name="îsḷiḓé">
              <a:extLst>
                <a:ext uri="{FF2B5EF4-FFF2-40B4-BE49-F238E27FC236}">
                  <a16:creationId xmlns:a16="http://schemas.microsoft.com/office/drawing/2014/main" id="{7EB6703D-1A9F-42A4-9D3D-732A1FAC9881}"/>
                </a:ext>
              </a:extLst>
            </p:cNvPr>
            <p:cNvSpPr/>
            <p:nvPr/>
          </p:nvSpPr>
          <p:spPr bwMode="auto">
            <a:xfrm>
              <a:off x="7324726" y="3860801"/>
              <a:ext cx="1914525" cy="1677988"/>
            </a:xfrm>
            <a:custGeom>
              <a:avLst/>
              <a:gdLst>
                <a:gd name="T0" fmla="*/ 177 w 463"/>
                <a:gd name="T1" fmla="*/ 406 h 406"/>
                <a:gd name="T2" fmla="*/ 94 w 463"/>
                <a:gd name="T3" fmla="*/ 113 h 406"/>
                <a:gd name="T4" fmla="*/ 91 w 463"/>
                <a:gd name="T5" fmla="*/ 113 h 406"/>
                <a:gd name="T6" fmla="*/ 97 w 463"/>
                <a:gd name="T7" fmla="*/ 230 h 406"/>
                <a:gd name="T8" fmla="*/ 97 w 463"/>
                <a:gd name="T9" fmla="*/ 406 h 406"/>
                <a:gd name="T10" fmla="*/ 0 w 463"/>
                <a:gd name="T11" fmla="*/ 406 h 406"/>
                <a:gd name="T12" fmla="*/ 0 w 463"/>
                <a:gd name="T13" fmla="*/ 0 h 406"/>
                <a:gd name="T14" fmla="*/ 146 w 463"/>
                <a:gd name="T15" fmla="*/ 0 h 406"/>
                <a:gd name="T16" fmla="*/ 231 w 463"/>
                <a:gd name="T17" fmla="*/ 288 h 406"/>
                <a:gd name="T18" fmla="*/ 233 w 463"/>
                <a:gd name="T19" fmla="*/ 288 h 406"/>
                <a:gd name="T20" fmla="*/ 316 w 463"/>
                <a:gd name="T21" fmla="*/ 0 h 406"/>
                <a:gd name="T22" fmla="*/ 463 w 463"/>
                <a:gd name="T23" fmla="*/ 0 h 406"/>
                <a:gd name="T24" fmla="*/ 463 w 463"/>
                <a:gd name="T25" fmla="*/ 406 h 406"/>
                <a:gd name="T26" fmla="*/ 362 w 463"/>
                <a:gd name="T27" fmla="*/ 406 h 406"/>
                <a:gd name="T28" fmla="*/ 362 w 463"/>
                <a:gd name="T29" fmla="*/ 228 h 406"/>
                <a:gd name="T30" fmla="*/ 362 w 463"/>
                <a:gd name="T31" fmla="*/ 197 h 406"/>
                <a:gd name="T32" fmla="*/ 366 w 463"/>
                <a:gd name="T33" fmla="*/ 114 h 406"/>
                <a:gd name="T34" fmla="*/ 364 w 463"/>
                <a:gd name="T35" fmla="*/ 114 h 406"/>
                <a:gd name="T36" fmla="*/ 282 w 463"/>
                <a:gd name="T37" fmla="*/ 406 h 406"/>
                <a:gd name="T38" fmla="*/ 177 w 463"/>
                <a:gd name="T39"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3" h="406">
                  <a:moveTo>
                    <a:pt x="177" y="406"/>
                  </a:moveTo>
                  <a:cubicBezTo>
                    <a:pt x="94" y="113"/>
                    <a:pt x="94" y="113"/>
                    <a:pt x="94" y="113"/>
                  </a:cubicBezTo>
                  <a:cubicBezTo>
                    <a:pt x="91" y="113"/>
                    <a:pt x="91" y="113"/>
                    <a:pt x="91" y="113"/>
                  </a:cubicBezTo>
                  <a:cubicBezTo>
                    <a:pt x="95" y="163"/>
                    <a:pt x="97" y="202"/>
                    <a:pt x="97" y="230"/>
                  </a:cubicBezTo>
                  <a:cubicBezTo>
                    <a:pt x="97" y="406"/>
                    <a:pt x="97" y="406"/>
                    <a:pt x="97" y="406"/>
                  </a:cubicBezTo>
                  <a:cubicBezTo>
                    <a:pt x="0" y="406"/>
                    <a:pt x="0" y="406"/>
                    <a:pt x="0" y="406"/>
                  </a:cubicBezTo>
                  <a:cubicBezTo>
                    <a:pt x="0" y="0"/>
                    <a:pt x="0" y="0"/>
                    <a:pt x="0" y="0"/>
                  </a:cubicBezTo>
                  <a:cubicBezTo>
                    <a:pt x="146" y="0"/>
                    <a:pt x="146" y="0"/>
                    <a:pt x="146" y="0"/>
                  </a:cubicBezTo>
                  <a:cubicBezTo>
                    <a:pt x="231" y="288"/>
                    <a:pt x="231" y="288"/>
                    <a:pt x="231" y="288"/>
                  </a:cubicBezTo>
                  <a:cubicBezTo>
                    <a:pt x="233" y="288"/>
                    <a:pt x="233" y="288"/>
                    <a:pt x="233" y="288"/>
                  </a:cubicBezTo>
                  <a:cubicBezTo>
                    <a:pt x="316" y="0"/>
                    <a:pt x="316" y="0"/>
                    <a:pt x="316" y="0"/>
                  </a:cubicBezTo>
                  <a:cubicBezTo>
                    <a:pt x="463" y="0"/>
                    <a:pt x="463" y="0"/>
                    <a:pt x="463" y="0"/>
                  </a:cubicBezTo>
                  <a:cubicBezTo>
                    <a:pt x="463" y="406"/>
                    <a:pt x="463" y="406"/>
                    <a:pt x="463" y="406"/>
                  </a:cubicBezTo>
                  <a:cubicBezTo>
                    <a:pt x="362" y="406"/>
                    <a:pt x="362" y="406"/>
                    <a:pt x="362" y="406"/>
                  </a:cubicBezTo>
                  <a:cubicBezTo>
                    <a:pt x="362" y="228"/>
                    <a:pt x="362" y="228"/>
                    <a:pt x="362" y="228"/>
                  </a:cubicBezTo>
                  <a:cubicBezTo>
                    <a:pt x="362" y="219"/>
                    <a:pt x="362" y="208"/>
                    <a:pt x="362" y="197"/>
                  </a:cubicBezTo>
                  <a:cubicBezTo>
                    <a:pt x="363" y="186"/>
                    <a:pt x="364" y="158"/>
                    <a:pt x="366" y="114"/>
                  </a:cubicBezTo>
                  <a:cubicBezTo>
                    <a:pt x="364" y="114"/>
                    <a:pt x="364" y="114"/>
                    <a:pt x="364" y="114"/>
                  </a:cubicBezTo>
                  <a:cubicBezTo>
                    <a:pt x="282" y="406"/>
                    <a:pt x="282" y="406"/>
                    <a:pt x="282" y="406"/>
                  </a:cubicBezTo>
                  <a:lnTo>
                    <a:pt x="177" y="406"/>
                  </a:lnTo>
                  <a:close/>
                </a:path>
              </a:pathLst>
            </a:custGeom>
            <a:solidFill>
              <a:schemeClr val="accent1"/>
            </a:solidFill>
            <a:ln>
              <a:noFill/>
            </a:ln>
          </p:spPr>
          <p:txBody>
            <a:bodyPr anchor="ctr"/>
            <a:lstStyle/>
            <a:p>
              <a:pPr algn="ctr"/>
              <a:endParaRPr>
                <a:solidFill>
                  <a:schemeClr val="bg1"/>
                </a:solidFill>
              </a:endParaRPr>
            </a:p>
          </p:txBody>
        </p:sp>
        <p:sp>
          <p:nvSpPr>
            <p:cNvPr id="220" name="í$ḻïďe">
              <a:extLst>
                <a:ext uri="{FF2B5EF4-FFF2-40B4-BE49-F238E27FC236}">
                  <a16:creationId xmlns:a16="http://schemas.microsoft.com/office/drawing/2014/main" id="{36372BC6-DBC7-4F48-984D-09E4C75EB24B}"/>
                </a:ext>
              </a:extLst>
            </p:cNvPr>
            <p:cNvSpPr/>
            <p:nvPr/>
          </p:nvSpPr>
          <p:spPr bwMode="auto">
            <a:xfrm>
              <a:off x="2862263" y="4394201"/>
              <a:ext cx="368300" cy="976313"/>
            </a:xfrm>
            <a:custGeom>
              <a:avLst/>
              <a:gdLst>
                <a:gd name="T0" fmla="*/ 63 w 89"/>
                <a:gd name="T1" fmla="*/ 229 h 236"/>
                <a:gd name="T2" fmla="*/ 65 w 89"/>
                <a:gd name="T3" fmla="*/ 229 h 236"/>
                <a:gd name="T4" fmla="*/ 65 w 89"/>
                <a:gd name="T5" fmla="*/ 224 h 236"/>
                <a:gd name="T6" fmla="*/ 78 w 89"/>
                <a:gd name="T7" fmla="*/ 150 h 236"/>
                <a:gd name="T8" fmla="*/ 70 w 89"/>
                <a:gd name="T9" fmla="*/ 132 h 236"/>
                <a:gd name="T10" fmla="*/ 70 w 89"/>
                <a:gd name="T11" fmla="*/ 37 h 236"/>
                <a:gd name="T12" fmla="*/ 64 w 89"/>
                <a:gd name="T13" fmla="*/ 13 h 236"/>
                <a:gd name="T14" fmla="*/ 43 w 89"/>
                <a:gd name="T15" fmla="*/ 1 h 236"/>
                <a:gd name="T16" fmla="*/ 23 w 89"/>
                <a:gd name="T17" fmla="*/ 33 h 236"/>
                <a:gd name="T18" fmla="*/ 25 w 89"/>
                <a:gd name="T19" fmla="*/ 74 h 236"/>
                <a:gd name="T20" fmla="*/ 15 w 89"/>
                <a:gd name="T21" fmla="*/ 98 h 236"/>
                <a:gd name="T22" fmla="*/ 36 w 89"/>
                <a:gd name="T23" fmla="*/ 199 h 236"/>
                <a:gd name="T24" fmla="*/ 57 w 89"/>
                <a:gd name="T25" fmla="*/ 222 h 236"/>
                <a:gd name="T26" fmla="*/ 69 w 89"/>
                <a:gd name="T27" fmla="*/ 2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36">
                  <a:moveTo>
                    <a:pt x="63" y="229"/>
                  </a:moveTo>
                  <a:cubicBezTo>
                    <a:pt x="61" y="229"/>
                    <a:pt x="65" y="231"/>
                    <a:pt x="65" y="229"/>
                  </a:cubicBezTo>
                  <a:cubicBezTo>
                    <a:pt x="65" y="228"/>
                    <a:pt x="64" y="225"/>
                    <a:pt x="65" y="224"/>
                  </a:cubicBezTo>
                  <a:cubicBezTo>
                    <a:pt x="84" y="205"/>
                    <a:pt x="89" y="174"/>
                    <a:pt x="78" y="150"/>
                  </a:cubicBezTo>
                  <a:cubicBezTo>
                    <a:pt x="76" y="144"/>
                    <a:pt x="72" y="138"/>
                    <a:pt x="70" y="132"/>
                  </a:cubicBezTo>
                  <a:cubicBezTo>
                    <a:pt x="57" y="102"/>
                    <a:pt x="71" y="69"/>
                    <a:pt x="70" y="37"/>
                  </a:cubicBezTo>
                  <a:cubicBezTo>
                    <a:pt x="70" y="28"/>
                    <a:pt x="68" y="20"/>
                    <a:pt x="64" y="13"/>
                  </a:cubicBezTo>
                  <a:cubicBezTo>
                    <a:pt x="59" y="5"/>
                    <a:pt x="51" y="0"/>
                    <a:pt x="43" y="1"/>
                  </a:cubicBezTo>
                  <a:cubicBezTo>
                    <a:pt x="29" y="3"/>
                    <a:pt x="22" y="19"/>
                    <a:pt x="23" y="33"/>
                  </a:cubicBezTo>
                  <a:cubicBezTo>
                    <a:pt x="23" y="47"/>
                    <a:pt x="28" y="61"/>
                    <a:pt x="25" y="74"/>
                  </a:cubicBezTo>
                  <a:cubicBezTo>
                    <a:pt x="23" y="82"/>
                    <a:pt x="19" y="90"/>
                    <a:pt x="15" y="98"/>
                  </a:cubicBezTo>
                  <a:cubicBezTo>
                    <a:pt x="0" y="132"/>
                    <a:pt x="9" y="174"/>
                    <a:pt x="36" y="199"/>
                  </a:cubicBezTo>
                  <a:cubicBezTo>
                    <a:pt x="44" y="206"/>
                    <a:pt x="53" y="212"/>
                    <a:pt x="57" y="222"/>
                  </a:cubicBezTo>
                  <a:cubicBezTo>
                    <a:pt x="60" y="228"/>
                    <a:pt x="63" y="236"/>
                    <a:pt x="69" y="235"/>
                  </a:cubicBezTo>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îṧḷíḓé">
              <a:extLst>
                <a:ext uri="{FF2B5EF4-FFF2-40B4-BE49-F238E27FC236}">
                  <a16:creationId xmlns:a16="http://schemas.microsoft.com/office/drawing/2014/main" id="{94E55D95-04F1-4418-BA2F-43498842CE50}"/>
                </a:ext>
              </a:extLst>
            </p:cNvPr>
            <p:cNvSpPr/>
            <p:nvPr/>
          </p:nvSpPr>
          <p:spPr bwMode="auto">
            <a:xfrm>
              <a:off x="3035301" y="4559301"/>
              <a:ext cx="334963" cy="723900"/>
            </a:xfrm>
            <a:custGeom>
              <a:avLst/>
              <a:gdLst>
                <a:gd name="T0" fmla="*/ 11 w 81"/>
                <a:gd name="T1" fmla="*/ 169 h 175"/>
                <a:gd name="T2" fmla="*/ 9 w 81"/>
                <a:gd name="T3" fmla="*/ 169 h 175"/>
                <a:gd name="T4" fmla="*/ 10 w 81"/>
                <a:gd name="T5" fmla="*/ 165 h 175"/>
                <a:gd name="T6" fmla="*/ 15 w 81"/>
                <a:gd name="T7" fmla="*/ 107 h 175"/>
                <a:gd name="T8" fmla="*/ 24 w 81"/>
                <a:gd name="T9" fmla="*/ 95 h 175"/>
                <a:gd name="T10" fmla="*/ 42 w 81"/>
                <a:gd name="T11" fmla="*/ 24 h 175"/>
                <a:gd name="T12" fmla="*/ 52 w 81"/>
                <a:gd name="T13" fmla="*/ 7 h 175"/>
                <a:gd name="T14" fmla="*/ 70 w 81"/>
                <a:gd name="T15" fmla="*/ 3 h 175"/>
                <a:gd name="T16" fmla="*/ 78 w 81"/>
                <a:gd name="T17" fmla="*/ 30 h 175"/>
                <a:gd name="T18" fmla="*/ 69 w 81"/>
                <a:gd name="T19" fmla="*/ 60 h 175"/>
                <a:gd name="T20" fmla="*/ 72 w 81"/>
                <a:gd name="T21" fmla="*/ 80 h 175"/>
                <a:gd name="T22" fmla="*/ 37 w 81"/>
                <a:gd name="T23" fmla="*/ 152 h 175"/>
                <a:gd name="T24" fmla="*/ 16 w 81"/>
                <a:gd name="T25" fmla="*/ 165 h 175"/>
                <a:gd name="T26" fmla="*/ 5 w 81"/>
                <a:gd name="T27" fmla="*/ 17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175">
                  <a:moveTo>
                    <a:pt x="11" y="169"/>
                  </a:moveTo>
                  <a:cubicBezTo>
                    <a:pt x="12" y="170"/>
                    <a:pt x="9" y="171"/>
                    <a:pt x="9" y="169"/>
                  </a:cubicBezTo>
                  <a:cubicBezTo>
                    <a:pt x="9" y="168"/>
                    <a:pt x="11" y="166"/>
                    <a:pt x="10" y="165"/>
                  </a:cubicBezTo>
                  <a:cubicBezTo>
                    <a:pt x="0" y="147"/>
                    <a:pt x="2" y="123"/>
                    <a:pt x="15" y="107"/>
                  </a:cubicBezTo>
                  <a:cubicBezTo>
                    <a:pt x="18" y="103"/>
                    <a:pt x="21" y="99"/>
                    <a:pt x="24" y="95"/>
                  </a:cubicBezTo>
                  <a:cubicBezTo>
                    <a:pt x="39" y="76"/>
                    <a:pt x="36" y="48"/>
                    <a:pt x="42" y="24"/>
                  </a:cubicBezTo>
                  <a:cubicBezTo>
                    <a:pt x="44" y="18"/>
                    <a:pt x="47" y="11"/>
                    <a:pt x="52" y="7"/>
                  </a:cubicBezTo>
                  <a:cubicBezTo>
                    <a:pt x="56" y="3"/>
                    <a:pt x="64" y="0"/>
                    <a:pt x="70" y="3"/>
                  </a:cubicBezTo>
                  <a:cubicBezTo>
                    <a:pt x="79" y="7"/>
                    <a:pt x="81" y="20"/>
                    <a:pt x="78" y="30"/>
                  </a:cubicBezTo>
                  <a:cubicBezTo>
                    <a:pt x="75" y="40"/>
                    <a:pt x="69" y="50"/>
                    <a:pt x="69" y="60"/>
                  </a:cubicBezTo>
                  <a:cubicBezTo>
                    <a:pt x="69" y="67"/>
                    <a:pt x="71" y="74"/>
                    <a:pt x="72" y="80"/>
                  </a:cubicBezTo>
                  <a:cubicBezTo>
                    <a:pt x="77" y="108"/>
                    <a:pt x="62" y="139"/>
                    <a:pt x="37" y="152"/>
                  </a:cubicBezTo>
                  <a:cubicBezTo>
                    <a:pt x="30" y="156"/>
                    <a:pt x="21" y="159"/>
                    <a:pt x="16" y="165"/>
                  </a:cubicBezTo>
                  <a:cubicBezTo>
                    <a:pt x="14" y="169"/>
                    <a:pt x="10" y="175"/>
                    <a:pt x="5" y="173"/>
                  </a:cubicBezTo>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ï$1íḍé">
              <a:extLst>
                <a:ext uri="{FF2B5EF4-FFF2-40B4-BE49-F238E27FC236}">
                  <a16:creationId xmlns:a16="http://schemas.microsoft.com/office/drawing/2014/main" id="{FEA1E1CB-900C-44C1-87DE-FBD76FFD98F4}"/>
                </a:ext>
              </a:extLst>
            </p:cNvPr>
            <p:cNvSpPr/>
            <p:nvPr/>
          </p:nvSpPr>
          <p:spPr bwMode="auto">
            <a:xfrm>
              <a:off x="3106738" y="4659313"/>
              <a:ext cx="206375" cy="565150"/>
            </a:xfrm>
            <a:custGeom>
              <a:avLst/>
              <a:gdLst>
                <a:gd name="T0" fmla="*/ 48 w 50"/>
                <a:gd name="T1" fmla="*/ 1 h 137"/>
                <a:gd name="T2" fmla="*/ 38 w 50"/>
                <a:gd name="T3" fmla="*/ 29 h 137"/>
                <a:gd name="T4" fmla="*/ 43 w 50"/>
                <a:gd name="T5" fmla="*/ 2 h 137"/>
                <a:gd name="T6" fmla="*/ 41 w 50"/>
                <a:gd name="T7" fmla="*/ 1 h 137"/>
                <a:gd name="T8" fmla="*/ 35 w 50"/>
                <a:gd name="T9" fmla="*/ 36 h 137"/>
                <a:gd name="T10" fmla="*/ 29 w 50"/>
                <a:gd name="T11" fmla="*/ 75 h 137"/>
                <a:gd name="T12" fmla="*/ 13 w 50"/>
                <a:gd name="T13" fmla="*/ 104 h 137"/>
                <a:gd name="T14" fmla="*/ 21 w 50"/>
                <a:gd name="T15" fmla="*/ 70 h 137"/>
                <a:gd name="T16" fmla="*/ 19 w 50"/>
                <a:gd name="T17" fmla="*/ 69 h 137"/>
                <a:gd name="T18" fmla="*/ 9 w 50"/>
                <a:gd name="T19" fmla="*/ 108 h 137"/>
                <a:gd name="T20" fmla="*/ 10 w 50"/>
                <a:gd name="T21" fmla="*/ 109 h 137"/>
                <a:gd name="T22" fmla="*/ 0 w 50"/>
                <a:gd name="T23" fmla="*/ 135 h 137"/>
                <a:gd name="T24" fmla="*/ 2 w 50"/>
                <a:gd name="T25" fmla="*/ 136 h 137"/>
                <a:gd name="T26" fmla="*/ 31 w 50"/>
                <a:gd name="T27" fmla="*/ 75 h 137"/>
                <a:gd name="T28" fmla="*/ 37 w 50"/>
                <a:gd name="T29" fmla="*/ 42 h 137"/>
                <a:gd name="T30" fmla="*/ 37 w 50"/>
                <a:gd name="T31" fmla="*/ 34 h 137"/>
                <a:gd name="T32" fmla="*/ 38 w 50"/>
                <a:gd name="T33" fmla="*/ 33 h 137"/>
                <a:gd name="T34" fmla="*/ 50 w 50"/>
                <a:gd name="T35" fmla="*/ 2 h 137"/>
                <a:gd name="T36" fmla="*/ 48 w 50"/>
                <a:gd name="T37" fmla="*/ 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137">
                  <a:moveTo>
                    <a:pt x="48" y="1"/>
                  </a:moveTo>
                  <a:cubicBezTo>
                    <a:pt x="44" y="10"/>
                    <a:pt x="40" y="19"/>
                    <a:pt x="38" y="29"/>
                  </a:cubicBezTo>
                  <a:cubicBezTo>
                    <a:pt x="38" y="20"/>
                    <a:pt x="39" y="11"/>
                    <a:pt x="43" y="2"/>
                  </a:cubicBezTo>
                  <a:cubicBezTo>
                    <a:pt x="43" y="1"/>
                    <a:pt x="41" y="0"/>
                    <a:pt x="41" y="1"/>
                  </a:cubicBezTo>
                  <a:cubicBezTo>
                    <a:pt x="36" y="12"/>
                    <a:pt x="35" y="24"/>
                    <a:pt x="35" y="36"/>
                  </a:cubicBezTo>
                  <a:cubicBezTo>
                    <a:pt x="35" y="50"/>
                    <a:pt x="35" y="63"/>
                    <a:pt x="29" y="75"/>
                  </a:cubicBezTo>
                  <a:cubicBezTo>
                    <a:pt x="24" y="85"/>
                    <a:pt x="18" y="94"/>
                    <a:pt x="13" y="104"/>
                  </a:cubicBezTo>
                  <a:cubicBezTo>
                    <a:pt x="16" y="92"/>
                    <a:pt x="18" y="81"/>
                    <a:pt x="21" y="70"/>
                  </a:cubicBezTo>
                  <a:cubicBezTo>
                    <a:pt x="21" y="68"/>
                    <a:pt x="19" y="68"/>
                    <a:pt x="19" y="69"/>
                  </a:cubicBezTo>
                  <a:cubicBezTo>
                    <a:pt x="16" y="82"/>
                    <a:pt x="13" y="95"/>
                    <a:pt x="9" y="108"/>
                  </a:cubicBezTo>
                  <a:cubicBezTo>
                    <a:pt x="9" y="108"/>
                    <a:pt x="9" y="109"/>
                    <a:pt x="10" y="109"/>
                  </a:cubicBezTo>
                  <a:cubicBezTo>
                    <a:pt x="5" y="117"/>
                    <a:pt x="1" y="126"/>
                    <a:pt x="0" y="135"/>
                  </a:cubicBezTo>
                  <a:cubicBezTo>
                    <a:pt x="0" y="136"/>
                    <a:pt x="2" y="137"/>
                    <a:pt x="2" y="136"/>
                  </a:cubicBezTo>
                  <a:cubicBezTo>
                    <a:pt x="5" y="113"/>
                    <a:pt x="22" y="95"/>
                    <a:pt x="31" y="75"/>
                  </a:cubicBezTo>
                  <a:cubicBezTo>
                    <a:pt x="36" y="64"/>
                    <a:pt x="37" y="54"/>
                    <a:pt x="37" y="42"/>
                  </a:cubicBezTo>
                  <a:cubicBezTo>
                    <a:pt x="37" y="40"/>
                    <a:pt x="37" y="37"/>
                    <a:pt x="37" y="34"/>
                  </a:cubicBezTo>
                  <a:cubicBezTo>
                    <a:pt x="38" y="34"/>
                    <a:pt x="38" y="34"/>
                    <a:pt x="38" y="33"/>
                  </a:cubicBezTo>
                  <a:cubicBezTo>
                    <a:pt x="41" y="22"/>
                    <a:pt x="45" y="12"/>
                    <a:pt x="50" y="2"/>
                  </a:cubicBezTo>
                  <a:cubicBezTo>
                    <a:pt x="50" y="1"/>
                    <a:pt x="48" y="0"/>
                    <a:pt x="48" y="1"/>
                  </a:cubicBezTo>
                  <a:close/>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íṧlíde">
              <a:extLst>
                <a:ext uri="{FF2B5EF4-FFF2-40B4-BE49-F238E27FC236}">
                  <a16:creationId xmlns:a16="http://schemas.microsoft.com/office/drawing/2014/main" id="{C07D5782-0E12-46E4-A955-9EC14300D894}"/>
                </a:ext>
              </a:extLst>
            </p:cNvPr>
            <p:cNvSpPr/>
            <p:nvPr/>
          </p:nvSpPr>
          <p:spPr bwMode="auto">
            <a:xfrm>
              <a:off x="2911476" y="5180013"/>
              <a:ext cx="376238" cy="384175"/>
            </a:xfrm>
            <a:custGeom>
              <a:avLst/>
              <a:gdLst>
                <a:gd name="T0" fmla="*/ 55 w 91"/>
                <a:gd name="T1" fmla="*/ 93 h 93"/>
                <a:gd name="T2" fmla="*/ 36 w 91"/>
                <a:gd name="T3" fmla="*/ 93 h 93"/>
                <a:gd name="T4" fmla="*/ 16 w 91"/>
                <a:gd name="T5" fmla="*/ 77 h 93"/>
                <a:gd name="T6" fmla="*/ 0 w 91"/>
                <a:gd name="T7" fmla="*/ 0 h 93"/>
                <a:gd name="T8" fmla="*/ 91 w 91"/>
                <a:gd name="T9" fmla="*/ 0 h 93"/>
                <a:gd name="T10" fmla="*/ 75 w 91"/>
                <a:gd name="T11" fmla="*/ 77 h 93"/>
                <a:gd name="T12" fmla="*/ 55 w 91"/>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91" h="93">
                  <a:moveTo>
                    <a:pt x="55" y="93"/>
                  </a:moveTo>
                  <a:cubicBezTo>
                    <a:pt x="36" y="93"/>
                    <a:pt x="36" y="93"/>
                    <a:pt x="36" y="93"/>
                  </a:cubicBezTo>
                  <a:cubicBezTo>
                    <a:pt x="26" y="93"/>
                    <a:pt x="18" y="87"/>
                    <a:pt x="16" y="77"/>
                  </a:cubicBezTo>
                  <a:cubicBezTo>
                    <a:pt x="0" y="0"/>
                    <a:pt x="0" y="0"/>
                    <a:pt x="0" y="0"/>
                  </a:cubicBezTo>
                  <a:cubicBezTo>
                    <a:pt x="91" y="0"/>
                    <a:pt x="91" y="0"/>
                    <a:pt x="91" y="0"/>
                  </a:cubicBezTo>
                  <a:cubicBezTo>
                    <a:pt x="75" y="77"/>
                    <a:pt x="75" y="77"/>
                    <a:pt x="75" y="77"/>
                  </a:cubicBezTo>
                  <a:cubicBezTo>
                    <a:pt x="73" y="87"/>
                    <a:pt x="65" y="93"/>
                    <a:pt x="55" y="93"/>
                  </a:cubicBezTo>
                  <a:close/>
                </a:path>
              </a:pathLst>
            </a:custGeom>
            <a:solidFill>
              <a:srgbClr val="1973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îşľíḍê">
              <a:extLst>
                <a:ext uri="{FF2B5EF4-FFF2-40B4-BE49-F238E27FC236}">
                  <a16:creationId xmlns:a16="http://schemas.microsoft.com/office/drawing/2014/main" id="{F03DF64C-6FE0-4306-AB3A-5F9DD4BEA8C4}"/>
                </a:ext>
              </a:extLst>
            </p:cNvPr>
            <p:cNvSpPr/>
            <p:nvPr/>
          </p:nvSpPr>
          <p:spPr bwMode="auto">
            <a:xfrm>
              <a:off x="3032126" y="4505326"/>
              <a:ext cx="15875" cy="9525"/>
            </a:xfrm>
            <a:custGeom>
              <a:avLst/>
              <a:gdLst>
                <a:gd name="T0" fmla="*/ 0 w 4"/>
                <a:gd name="T1" fmla="*/ 0 h 2"/>
                <a:gd name="T2" fmla="*/ 0 w 4"/>
                <a:gd name="T3" fmla="*/ 2 h 2"/>
                <a:gd name="T4" fmla="*/ 0 w 4"/>
                <a:gd name="T5" fmla="*/ 0 h 2"/>
              </a:gdLst>
              <a:ahLst/>
              <a:cxnLst>
                <a:cxn ang="0">
                  <a:pos x="T0" y="T1"/>
                </a:cxn>
                <a:cxn ang="0">
                  <a:pos x="T2" y="T3"/>
                </a:cxn>
                <a:cxn ang="0">
                  <a:pos x="T4" y="T5"/>
                </a:cxn>
              </a:cxnLst>
              <a:rect l="0" t="0" r="r" b="b"/>
              <a:pathLst>
                <a:path w="4" h="2">
                  <a:moveTo>
                    <a:pt x="0" y="0"/>
                  </a:moveTo>
                  <a:cubicBezTo>
                    <a:pt x="0" y="2"/>
                    <a:pt x="0" y="2"/>
                    <a:pt x="0" y="2"/>
                  </a:cubicBezTo>
                  <a:cubicBezTo>
                    <a:pt x="4" y="2"/>
                    <a:pt x="4" y="0"/>
                    <a:pt x="0"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iŝľîďè">
              <a:extLst>
                <a:ext uri="{FF2B5EF4-FFF2-40B4-BE49-F238E27FC236}">
                  <a16:creationId xmlns:a16="http://schemas.microsoft.com/office/drawing/2014/main" id="{F499EBFF-587F-4C2A-8556-943FEB576A17}"/>
                </a:ext>
              </a:extLst>
            </p:cNvPr>
            <p:cNvSpPr/>
            <p:nvPr/>
          </p:nvSpPr>
          <p:spPr bwMode="auto">
            <a:xfrm>
              <a:off x="2970213" y="4494213"/>
              <a:ext cx="157163" cy="603250"/>
            </a:xfrm>
            <a:custGeom>
              <a:avLst/>
              <a:gdLst>
                <a:gd name="T0" fmla="*/ 29 w 38"/>
                <a:gd name="T1" fmla="*/ 91 h 146"/>
                <a:gd name="T2" fmla="*/ 27 w 38"/>
                <a:gd name="T3" fmla="*/ 90 h 146"/>
                <a:gd name="T4" fmla="*/ 19 w 38"/>
                <a:gd name="T5" fmla="*/ 115 h 146"/>
                <a:gd name="T6" fmla="*/ 19 w 38"/>
                <a:gd name="T7" fmla="*/ 140 h 146"/>
                <a:gd name="T8" fmla="*/ 21 w 38"/>
                <a:gd name="T9" fmla="*/ 2 h 146"/>
                <a:gd name="T10" fmla="*/ 20 w 38"/>
                <a:gd name="T11" fmla="*/ 2 h 146"/>
                <a:gd name="T12" fmla="*/ 15 w 38"/>
                <a:gd name="T13" fmla="*/ 83 h 146"/>
                <a:gd name="T14" fmla="*/ 13 w 38"/>
                <a:gd name="T15" fmla="*/ 26 h 146"/>
                <a:gd name="T16" fmla="*/ 11 w 38"/>
                <a:gd name="T17" fmla="*/ 27 h 146"/>
                <a:gd name="T18" fmla="*/ 12 w 38"/>
                <a:gd name="T19" fmla="*/ 94 h 146"/>
                <a:gd name="T20" fmla="*/ 13 w 38"/>
                <a:gd name="T21" fmla="*/ 95 h 146"/>
                <a:gd name="T22" fmla="*/ 19 w 38"/>
                <a:gd name="T23" fmla="*/ 145 h 146"/>
                <a:gd name="T24" fmla="*/ 21 w 38"/>
                <a:gd name="T25" fmla="*/ 145 h 146"/>
                <a:gd name="T26" fmla="*/ 21 w 38"/>
                <a:gd name="T27" fmla="*/ 144 h 146"/>
                <a:gd name="T28" fmla="*/ 21 w 38"/>
                <a:gd name="T29" fmla="*/ 117 h 146"/>
                <a:gd name="T30" fmla="*/ 29 w 38"/>
                <a:gd name="T31"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146">
                  <a:moveTo>
                    <a:pt x="29" y="91"/>
                  </a:moveTo>
                  <a:cubicBezTo>
                    <a:pt x="30" y="89"/>
                    <a:pt x="28" y="89"/>
                    <a:pt x="27" y="90"/>
                  </a:cubicBezTo>
                  <a:cubicBezTo>
                    <a:pt x="25" y="99"/>
                    <a:pt x="20" y="106"/>
                    <a:pt x="19" y="115"/>
                  </a:cubicBezTo>
                  <a:cubicBezTo>
                    <a:pt x="18" y="124"/>
                    <a:pt x="18" y="132"/>
                    <a:pt x="19" y="140"/>
                  </a:cubicBezTo>
                  <a:cubicBezTo>
                    <a:pt x="0" y="95"/>
                    <a:pt x="38" y="47"/>
                    <a:pt x="21" y="2"/>
                  </a:cubicBezTo>
                  <a:cubicBezTo>
                    <a:pt x="21" y="0"/>
                    <a:pt x="19" y="1"/>
                    <a:pt x="20" y="2"/>
                  </a:cubicBezTo>
                  <a:cubicBezTo>
                    <a:pt x="29" y="29"/>
                    <a:pt x="20" y="56"/>
                    <a:pt x="15" y="83"/>
                  </a:cubicBezTo>
                  <a:cubicBezTo>
                    <a:pt x="17" y="64"/>
                    <a:pt x="16" y="45"/>
                    <a:pt x="13" y="26"/>
                  </a:cubicBezTo>
                  <a:cubicBezTo>
                    <a:pt x="13" y="25"/>
                    <a:pt x="11" y="25"/>
                    <a:pt x="11" y="27"/>
                  </a:cubicBezTo>
                  <a:cubicBezTo>
                    <a:pt x="14" y="49"/>
                    <a:pt x="15" y="72"/>
                    <a:pt x="12" y="94"/>
                  </a:cubicBezTo>
                  <a:cubicBezTo>
                    <a:pt x="12" y="95"/>
                    <a:pt x="12" y="95"/>
                    <a:pt x="13" y="95"/>
                  </a:cubicBezTo>
                  <a:cubicBezTo>
                    <a:pt x="10" y="112"/>
                    <a:pt x="11" y="129"/>
                    <a:pt x="19" y="145"/>
                  </a:cubicBezTo>
                  <a:cubicBezTo>
                    <a:pt x="19" y="146"/>
                    <a:pt x="21" y="146"/>
                    <a:pt x="21" y="145"/>
                  </a:cubicBezTo>
                  <a:cubicBezTo>
                    <a:pt x="21" y="144"/>
                    <a:pt x="21" y="144"/>
                    <a:pt x="21" y="144"/>
                  </a:cubicBezTo>
                  <a:cubicBezTo>
                    <a:pt x="20" y="135"/>
                    <a:pt x="20" y="126"/>
                    <a:pt x="21" y="117"/>
                  </a:cubicBezTo>
                  <a:cubicBezTo>
                    <a:pt x="22" y="108"/>
                    <a:pt x="27" y="100"/>
                    <a:pt x="29" y="91"/>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íśľíḋe">
              <a:extLst>
                <a:ext uri="{FF2B5EF4-FFF2-40B4-BE49-F238E27FC236}">
                  <a16:creationId xmlns:a16="http://schemas.microsoft.com/office/drawing/2014/main" id="{CB58C084-B152-495A-B2F9-7567B3253AC2}"/>
                </a:ext>
              </a:extLst>
            </p:cNvPr>
            <p:cNvSpPr/>
            <p:nvPr/>
          </p:nvSpPr>
          <p:spPr bwMode="auto">
            <a:xfrm>
              <a:off x="3032126" y="4618038"/>
              <a:ext cx="15875" cy="7938"/>
            </a:xfrm>
            <a:custGeom>
              <a:avLst/>
              <a:gdLst>
                <a:gd name="T0" fmla="*/ 0 w 4"/>
                <a:gd name="T1" fmla="*/ 0 h 2"/>
                <a:gd name="T2" fmla="*/ 0 w 4"/>
                <a:gd name="T3" fmla="*/ 2 h 2"/>
                <a:gd name="T4" fmla="*/ 0 w 4"/>
                <a:gd name="T5" fmla="*/ 0 h 2"/>
              </a:gdLst>
              <a:ahLst/>
              <a:cxnLst>
                <a:cxn ang="0">
                  <a:pos x="T0" y="T1"/>
                </a:cxn>
                <a:cxn ang="0">
                  <a:pos x="T2" y="T3"/>
                </a:cxn>
                <a:cxn ang="0">
                  <a:pos x="T4" y="T5"/>
                </a:cxn>
              </a:cxnLst>
              <a:rect l="0" t="0" r="r" b="b"/>
              <a:pathLst>
                <a:path w="4" h="2">
                  <a:moveTo>
                    <a:pt x="0" y="0"/>
                  </a:moveTo>
                  <a:cubicBezTo>
                    <a:pt x="0" y="2"/>
                    <a:pt x="0" y="2"/>
                    <a:pt x="0" y="2"/>
                  </a:cubicBezTo>
                  <a:cubicBezTo>
                    <a:pt x="4" y="2"/>
                    <a:pt x="4" y="0"/>
                    <a:pt x="0"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îsḻïḍè">
              <a:extLst>
                <a:ext uri="{FF2B5EF4-FFF2-40B4-BE49-F238E27FC236}">
                  <a16:creationId xmlns:a16="http://schemas.microsoft.com/office/drawing/2014/main" id="{31C78C80-3861-42B9-9F08-CF901299A58D}"/>
                </a:ext>
              </a:extLst>
            </p:cNvPr>
            <p:cNvSpPr/>
            <p:nvPr/>
          </p:nvSpPr>
          <p:spPr bwMode="auto">
            <a:xfrm>
              <a:off x="8997951" y="4394201"/>
              <a:ext cx="368300" cy="976313"/>
            </a:xfrm>
            <a:custGeom>
              <a:avLst/>
              <a:gdLst>
                <a:gd name="T0" fmla="*/ 63 w 89"/>
                <a:gd name="T1" fmla="*/ 229 h 236"/>
                <a:gd name="T2" fmla="*/ 65 w 89"/>
                <a:gd name="T3" fmla="*/ 229 h 236"/>
                <a:gd name="T4" fmla="*/ 65 w 89"/>
                <a:gd name="T5" fmla="*/ 224 h 236"/>
                <a:gd name="T6" fmla="*/ 78 w 89"/>
                <a:gd name="T7" fmla="*/ 150 h 236"/>
                <a:gd name="T8" fmla="*/ 70 w 89"/>
                <a:gd name="T9" fmla="*/ 132 h 236"/>
                <a:gd name="T10" fmla="*/ 70 w 89"/>
                <a:gd name="T11" fmla="*/ 37 h 236"/>
                <a:gd name="T12" fmla="*/ 64 w 89"/>
                <a:gd name="T13" fmla="*/ 13 h 236"/>
                <a:gd name="T14" fmla="*/ 43 w 89"/>
                <a:gd name="T15" fmla="*/ 1 h 236"/>
                <a:gd name="T16" fmla="*/ 23 w 89"/>
                <a:gd name="T17" fmla="*/ 33 h 236"/>
                <a:gd name="T18" fmla="*/ 25 w 89"/>
                <a:gd name="T19" fmla="*/ 74 h 236"/>
                <a:gd name="T20" fmla="*/ 15 w 89"/>
                <a:gd name="T21" fmla="*/ 98 h 236"/>
                <a:gd name="T22" fmla="*/ 36 w 89"/>
                <a:gd name="T23" fmla="*/ 199 h 236"/>
                <a:gd name="T24" fmla="*/ 57 w 89"/>
                <a:gd name="T25" fmla="*/ 222 h 236"/>
                <a:gd name="T26" fmla="*/ 69 w 89"/>
                <a:gd name="T27" fmla="*/ 2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36">
                  <a:moveTo>
                    <a:pt x="63" y="229"/>
                  </a:moveTo>
                  <a:cubicBezTo>
                    <a:pt x="61" y="229"/>
                    <a:pt x="65" y="231"/>
                    <a:pt x="65" y="229"/>
                  </a:cubicBezTo>
                  <a:cubicBezTo>
                    <a:pt x="65" y="228"/>
                    <a:pt x="64" y="225"/>
                    <a:pt x="65" y="224"/>
                  </a:cubicBezTo>
                  <a:cubicBezTo>
                    <a:pt x="84" y="205"/>
                    <a:pt x="89" y="174"/>
                    <a:pt x="78" y="150"/>
                  </a:cubicBezTo>
                  <a:cubicBezTo>
                    <a:pt x="76" y="144"/>
                    <a:pt x="72" y="138"/>
                    <a:pt x="70" y="132"/>
                  </a:cubicBezTo>
                  <a:cubicBezTo>
                    <a:pt x="57" y="102"/>
                    <a:pt x="71" y="69"/>
                    <a:pt x="70" y="37"/>
                  </a:cubicBezTo>
                  <a:cubicBezTo>
                    <a:pt x="70" y="28"/>
                    <a:pt x="68" y="20"/>
                    <a:pt x="64" y="13"/>
                  </a:cubicBezTo>
                  <a:cubicBezTo>
                    <a:pt x="59" y="5"/>
                    <a:pt x="51" y="0"/>
                    <a:pt x="43" y="1"/>
                  </a:cubicBezTo>
                  <a:cubicBezTo>
                    <a:pt x="29" y="3"/>
                    <a:pt x="22" y="19"/>
                    <a:pt x="23" y="33"/>
                  </a:cubicBezTo>
                  <a:cubicBezTo>
                    <a:pt x="23" y="47"/>
                    <a:pt x="28" y="61"/>
                    <a:pt x="25" y="74"/>
                  </a:cubicBezTo>
                  <a:cubicBezTo>
                    <a:pt x="23" y="82"/>
                    <a:pt x="19" y="90"/>
                    <a:pt x="15" y="98"/>
                  </a:cubicBezTo>
                  <a:cubicBezTo>
                    <a:pt x="0" y="132"/>
                    <a:pt x="9" y="174"/>
                    <a:pt x="36" y="199"/>
                  </a:cubicBezTo>
                  <a:cubicBezTo>
                    <a:pt x="44" y="206"/>
                    <a:pt x="53" y="212"/>
                    <a:pt x="57" y="222"/>
                  </a:cubicBezTo>
                  <a:cubicBezTo>
                    <a:pt x="60" y="228"/>
                    <a:pt x="63" y="236"/>
                    <a:pt x="69" y="235"/>
                  </a:cubicBezTo>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îsļiḓê">
              <a:extLst>
                <a:ext uri="{FF2B5EF4-FFF2-40B4-BE49-F238E27FC236}">
                  <a16:creationId xmlns:a16="http://schemas.microsoft.com/office/drawing/2014/main" id="{EB90A018-78D5-49C1-85F7-7513FB9AB47E}"/>
                </a:ext>
              </a:extLst>
            </p:cNvPr>
            <p:cNvSpPr/>
            <p:nvPr/>
          </p:nvSpPr>
          <p:spPr bwMode="auto">
            <a:xfrm>
              <a:off x="9172576" y="4559301"/>
              <a:ext cx="334963" cy="723900"/>
            </a:xfrm>
            <a:custGeom>
              <a:avLst/>
              <a:gdLst>
                <a:gd name="T0" fmla="*/ 11 w 81"/>
                <a:gd name="T1" fmla="*/ 169 h 175"/>
                <a:gd name="T2" fmla="*/ 9 w 81"/>
                <a:gd name="T3" fmla="*/ 169 h 175"/>
                <a:gd name="T4" fmla="*/ 10 w 81"/>
                <a:gd name="T5" fmla="*/ 165 h 175"/>
                <a:gd name="T6" fmla="*/ 15 w 81"/>
                <a:gd name="T7" fmla="*/ 107 h 175"/>
                <a:gd name="T8" fmla="*/ 24 w 81"/>
                <a:gd name="T9" fmla="*/ 95 h 175"/>
                <a:gd name="T10" fmla="*/ 42 w 81"/>
                <a:gd name="T11" fmla="*/ 24 h 175"/>
                <a:gd name="T12" fmla="*/ 52 w 81"/>
                <a:gd name="T13" fmla="*/ 7 h 175"/>
                <a:gd name="T14" fmla="*/ 70 w 81"/>
                <a:gd name="T15" fmla="*/ 3 h 175"/>
                <a:gd name="T16" fmla="*/ 78 w 81"/>
                <a:gd name="T17" fmla="*/ 30 h 175"/>
                <a:gd name="T18" fmla="*/ 69 w 81"/>
                <a:gd name="T19" fmla="*/ 60 h 175"/>
                <a:gd name="T20" fmla="*/ 72 w 81"/>
                <a:gd name="T21" fmla="*/ 80 h 175"/>
                <a:gd name="T22" fmla="*/ 37 w 81"/>
                <a:gd name="T23" fmla="*/ 152 h 175"/>
                <a:gd name="T24" fmla="*/ 16 w 81"/>
                <a:gd name="T25" fmla="*/ 165 h 175"/>
                <a:gd name="T26" fmla="*/ 5 w 81"/>
                <a:gd name="T27" fmla="*/ 17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175">
                  <a:moveTo>
                    <a:pt x="11" y="169"/>
                  </a:moveTo>
                  <a:cubicBezTo>
                    <a:pt x="12" y="170"/>
                    <a:pt x="9" y="171"/>
                    <a:pt x="9" y="169"/>
                  </a:cubicBezTo>
                  <a:cubicBezTo>
                    <a:pt x="9" y="168"/>
                    <a:pt x="11" y="166"/>
                    <a:pt x="10" y="165"/>
                  </a:cubicBezTo>
                  <a:cubicBezTo>
                    <a:pt x="0" y="147"/>
                    <a:pt x="2" y="123"/>
                    <a:pt x="15" y="107"/>
                  </a:cubicBezTo>
                  <a:cubicBezTo>
                    <a:pt x="18" y="103"/>
                    <a:pt x="21" y="99"/>
                    <a:pt x="24" y="95"/>
                  </a:cubicBezTo>
                  <a:cubicBezTo>
                    <a:pt x="39" y="76"/>
                    <a:pt x="36" y="48"/>
                    <a:pt x="42" y="24"/>
                  </a:cubicBezTo>
                  <a:cubicBezTo>
                    <a:pt x="44" y="18"/>
                    <a:pt x="47" y="11"/>
                    <a:pt x="52" y="7"/>
                  </a:cubicBezTo>
                  <a:cubicBezTo>
                    <a:pt x="56" y="3"/>
                    <a:pt x="64" y="0"/>
                    <a:pt x="70" y="3"/>
                  </a:cubicBezTo>
                  <a:cubicBezTo>
                    <a:pt x="79" y="7"/>
                    <a:pt x="81" y="20"/>
                    <a:pt x="78" y="30"/>
                  </a:cubicBezTo>
                  <a:cubicBezTo>
                    <a:pt x="75" y="40"/>
                    <a:pt x="69" y="50"/>
                    <a:pt x="69" y="60"/>
                  </a:cubicBezTo>
                  <a:cubicBezTo>
                    <a:pt x="69" y="67"/>
                    <a:pt x="71" y="74"/>
                    <a:pt x="72" y="80"/>
                  </a:cubicBezTo>
                  <a:cubicBezTo>
                    <a:pt x="77" y="108"/>
                    <a:pt x="62" y="139"/>
                    <a:pt x="37" y="152"/>
                  </a:cubicBezTo>
                  <a:cubicBezTo>
                    <a:pt x="30" y="156"/>
                    <a:pt x="21" y="159"/>
                    <a:pt x="16" y="165"/>
                  </a:cubicBezTo>
                  <a:cubicBezTo>
                    <a:pt x="14" y="169"/>
                    <a:pt x="10" y="175"/>
                    <a:pt x="5" y="173"/>
                  </a:cubicBezTo>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íSlïde">
              <a:extLst>
                <a:ext uri="{FF2B5EF4-FFF2-40B4-BE49-F238E27FC236}">
                  <a16:creationId xmlns:a16="http://schemas.microsoft.com/office/drawing/2014/main" id="{37EB6067-C2A9-4EDD-8EEA-68E7CD1C4F91}"/>
                </a:ext>
              </a:extLst>
            </p:cNvPr>
            <p:cNvSpPr/>
            <p:nvPr/>
          </p:nvSpPr>
          <p:spPr bwMode="auto">
            <a:xfrm>
              <a:off x="9242426" y="4659313"/>
              <a:ext cx="206375" cy="565150"/>
            </a:xfrm>
            <a:custGeom>
              <a:avLst/>
              <a:gdLst>
                <a:gd name="T0" fmla="*/ 48 w 50"/>
                <a:gd name="T1" fmla="*/ 1 h 137"/>
                <a:gd name="T2" fmla="*/ 38 w 50"/>
                <a:gd name="T3" fmla="*/ 29 h 137"/>
                <a:gd name="T4" fmla="*/ 43 w 50"/>
                <a:gd name="T5" fmla="*/ 2 h 137"/>
                <a:gd name="T6" fmla="*/ 41 w 50"/>
                <a:gd name="T7" fmla="*/ 1 h 137"/>
                <a:gd name="T8" fmla="*/ 35 w 50"/>
                <a:gd name="T9" fmla="*/ 36 h 137"/>
                <a:gd name="T10" fmla="*/ 29 w 50"/>
                <a:gd name="T11" fmla="*/ 75 h 137"/>
                <a:gd name="T12" fmla="*/ 13 w 50"/>
                <a:gd name="T13" fmla="*/ 104 h 137"/>
                <a:gd name="T14" fmla="*/ 21 w 50"/>
                <a:gd name="T15" fmla="*/ 70 h 137"/>
                <a:gd name="T16" fmla="*/ 19 w 50"/>
                <a:gd name="T17" fmla="*/ 69 h 137"/>
                <a:gd name="T18" fmla="*/ 9 w 50"/>
                <a:gd name="T19" fmla="*/ 108 h 137"/>
                <a:gd name="T20" fmla="*/ 10 w 50"/>
                <a:gd name="T21" fmla="*/ 109 h 137"/>
                <a:gd name="T22" fmla="*/ 0 w 50"/>
                <a:gd name="T23" fmla="*/ 135 h 137"/>
                <a:gd name="T24" fmla="*/ 2 w 50"/>
                <a:gd name="T25" fmla="*/ 136 h 137"/>
                <a:gd name="T26" fmla="*/ 31 w 50"/>
                <a:gd name="T27" fmla="*/ 75 h 137"/>
                <a:gd name="T28" fmla="*/ 37 w 50"/>
                <a:gd name="T29" fmla="*/ 42 h 137"/>
                <a:gd name="T30" fmla="*/ 37 w 50"/>
                <a:gd name="T31" fmla="*/ 34 h 137"/>
                <a:gd name="T32" fmla="*/ 38 w 50"/>
                <a:gd name="T33" fmla="*/ 33 h 137"/>
                <a:gd name="T34" fmla="*/ 50 w 50"/>
                <a:gd name="T35" fmla="*/ 2 h 137"/>
                <a:gd name="T36" fmla="*/ 48 w 50"/>
                <a:gd name="T37" fmla="*/ 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137">
                  <a:moveTo>
                    <a:pt x="48" y="1"/>
                  </a:moveTo>
                  <a:cubicBezTo>
                    <a:pt x="44" y="10"/>
                    <a:pt x="40" y="19"/>
                    <a:pt x="38" y="29"/>
                  </a:cubicBezTo>
                  <a:cubicBezTo>
                    <a:pt x="38" y="20"/>
                    <a:pt x="39" y="11"/>
                    <a:pt x="43" y="2"/>
                  </a:cubicBezTo>
                  <a:cubicBezTo>
                    <a:pt x="43" y="1"/>
                    <a:pt x="41" y="0"/>
                    <a:pt x="41" y="1"/>
                  </a:cubicBezTo>
                  <a:cubicBezTo>
                    <a:pt x="36" y="12"/>
                    <a:pt x="35" y="24"/>
                    <a:pt x="35" y="36"/>
                  </a:cubicBezTo>
                  <a:cubicBezTo>
                    <a:pt x="35" y="50"/>
                    <a:pt x="35" y="63"/>
                    <a:pt x="29" y="75"/>
                  </a:cubicBezTo>
                  <a:cubicBezTo>
                    <a:pt x="24" y="85"/>
                    <a:pt x="18" y="94"/>
                    <a:pt x="13" y="104"/>
                  </a:cubicBezTo>
                  <a:cubicBezTo>
                    <a:pt x="16" y="92"/>
                    <a:pt x="18" y="81"/>
                    <a:pt x="21" y="70"/>
                  </a:cubicBezTo>
                  <a:cubicBezTo>
                    <a:pt x="21" y="68"/>
                    <a:pt x="19" y="68"/>
                    <a:pt x="19" y="69"/>
                  </a:cubicBezTo>
                  <a:cubicBezTo>
                    <a:pt x="16" y="82"/>
                    <a:pt x="13" y="95"/>
                    <a:pt x="9" y="108"/>
                  </a:cubicBezTo>
                  <a:cubicBezTo>
                    <a:pt x="9" y="108"/>
                    <a:pt x="9" y="109"/>
                    <a:pt x="10" y="109"/>
                  </a:cubicBezTo>
                  <a:cubicBezTo>
                    <a:pt x="5" y="117"/>
                    <a:pt x="1" y="126"/>
                    <a:pt x="0" y="135"/>
                  </a:cubicBezTo>
                  <a:cubicBezTo>
                    <a:pt x="0" y="136"/>
                    <a:pt x="2" y="137"/>
                    <a:pt x="2" y="136"/>
                  </a:cubicBezTo>
                  <a:cubicBezTo>
                    <a:pt x="5" y="113"/>
                    <a:pt x="22" y="95"/>
                    <a:pt x="31" y="75"/>
                  </a:cubicBezTo>
                  <a:cubicBezTo>
                    <a:pt x="36" y="64"/>
                    <a:pt x="37" y="54"/>
                    <a:pt x="37" y="42"/>
                  </a:cubicBezTo>
                  <a:cubicBezTo>
                    <a:pt x="37" y="40"/>
                    <a:pt x="37" y="37"/>
                    <a:pt x="37" y="34"/>
                  </a:cubicBezTo>
                  <a:cubicBezTo>
                    <a:pt x="38" y="34"/>
                    <a:pt x="38" y="34"/>
                    <a:pt x="38" y="33"/>
                  </a:cubicBezTo>
                  <a:cubicBezTo>
                    <a:pt x="41" y="22"/>
                    <a:pt x="45" y="12"/>
                    <a:pt x="50" y="2"/>
                  </a:cubicBezTo>
                  <a:cubicBezTo>
                    <a:pt x="50" y="1"/>
                    <a:pt x="48" y="0"/>
                    <a:pt x="48" y="1"/>
                  </a:cubicBezTo>
                  <a:close/>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î$ľiḋê">
              <a:extLst>
                <a:ext uri="{FF2B5EF4-FFF2-40B4-BE49-F238E27FC236}">
                  <a16:creationId xmlns:a16="http://schemas.microsoft.com/office/drawing/2014/main" id="{C1413169-05AF-42E6-81F9-DC7FCF0A997B}"/>
                </a:ext>
              </a:extLst>
            </p:cNvPr>
            <p:cNvSpPr/>
            <p:nvPr/>
          </p:nvSpPr>
          <p:spPr bwMode="auto">
            <a:xfrm>
              <a:off x="9048751" y="5180013"/>
              <a:ext cx="376238" cy="384175"/>
            </a:xfrm>
            <a:custGeom>
              <a:avLst/>
              <a:gdLst>
                <a:gd name="T0" fmla="*/ 55 w 91"/>
                <a:gd name="T1" fmla="*/ 93 h 93"/>
                <a:gd name="T2" fmla="*/ 36 w 91"/>
                <a:gd name="T3" fmla="*/ 93 h 93"/>
                <a:gd name="T4" fmla="*/ 16 w 91"/>
                <a:gd name="T5" fmla="*/ 77 h 93"/>
                <a:gd name="T6" fmla="*/ 0 w 91"/>
                <a:gd name="T7" fmla="*/ 0 h 93"/>
                <a:gd name="T8" fmla="*/ 91 w 91"/>
                <a:gd name="T9" fmla="*/ 0 h 93"/>
                <a:gd name="T10" fmla="*/ 75 w 91"/>
                <a:gd name="T11" fmla="*/ 77 h 93"/>
                <a:gd name="T12" fmla="*/ 55 w 91"/>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91" h="93">
                  <a:moveTo>
                    <a:pt x="55" y="93"/>
                  </a:moveTo>
                  <a:cubicBezTo>
                    <a:pt x="36" y="93"/>
                    <a:pt x="36" y="93"/>
                    <a:pt x="36" y="93"/>
                  </a:cubicBezTo>
                  <a:cubicBezTo>
                    <a:pt x="26" y="93"/>
                    <a:pt x="18" y="87"/>
                    <a:pt x="16" y="77"/>
                  </a:cubicBezTo>
                  <a:cubicBezTo>
                    <a:pt x="0" y="0"/>
                    <a:pt x="0" y="0"/>
                    <a:pt x="0" y="0"/>
                  </a:cubicBezTo>
                  <a:cubicBezTo>
                    <a:pt x="91" y="0"/>
                    <a:pt x="91" y="0"/>
                    <a:pt x="91" y="0"/>
                  </a:cubicBezTo>
                  <a:cubicBezTo>
                    <a:pt x="75" y="77"/>
                    <a:pt x="75" y="77"/>
                    <a:pt x="75" y="77"/>
                  </a:cubicBezTo>
                  <a:cubicBezTo>
                    <a:pt x="73" y="87"/>
                    <a:pt x="65" y="93"/>
                    <a:pt x="55" y="93"/>
                  </a:cubicBezTo>
                  <a:close/>
                </a:path>
              </a:pathLst>
            </a:custGeom>
            <a:solidFill>
              <a:srgbClr val="1973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1" name="íślîďe">
              <a:extLst>
                <a:ext uri="{FF2B5EF4-FFF2-40B4-BE49-F238E27FC236}">
                  <a16:creationId xmlns:a16="http://schemas.microsoft.com/office/drawing/2014/main" id="{39728A90-DEDE-43FC-951D-3D9B23EF2E3C}"/>
                </a:ext>
              </a:extLst>
            </p:cNvPr>
            <p:cNvSpPr/>
            <p:nvPr/>
          </p:nvSpPr>
          <p:spPr bwMode="auto">
            <a:xfrm>
              <a:off x="9167813" y="4505326"/>
              <a:ext cx="17463" cy="9525"/>
            </a:xfrm>
            <a:custGeom>
              <a:avLst/>
              <a:gdLst>
                <a:gd name="T0" fmla="*/ 0 w 4"/>
                <a:gd name="T1" fmla="*/ 0 h 2"/>
                <a:gd name="T2" fmla="*/ 0 w 4"/>
                <a:gd name="T3" fmla="*/ 2 h 2"/>
                <a:gd name="T4" fmla="*/ 0 w 4"/>
                <a:gd name="T5" fmla="*/ 0 h 2"/>
              </a:gdLst>
              <a:ahLst/>
              <a:cxnLst>
                <a:cxn ang="0">
                  <a:pos x="T0" y="T1"/>
                </a:cxn>
                <a:cxn ang="0">
                  <a:pos x="T2" y="T3"/>
                </a:cxn>
                <a:cxn ang="0">
                  <a:pos x="T4" y="T5"/>
                </a:cxn>
              </a:cxnLst>
              <a:rect l="0" t="0" r="r" b="b"/>
              <a:pathLst>
                <a:path w="4" h="2">
                  <a:moveTo>
                    <a:pt x="0" y="0"/>
                  </a:moveTo>
                  <a:cubicBezTo>
                    <a:pt x="0" y="2"/>
                    <a:pt x="0" y="2"/>
                    <a:pt x="0" y="2"/>
                  </a:cubicBezTo>
                  <a:cubicBezTo>
                    <a:pt x="4" y="2"/>
                    <a:pt x="4" y="0"/>
                    <a:pt x="0"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2" name="işļiḓê">
              <a:extLst>
                <a:ext uri="{FF2B5EF4-FFF2-40B4-BE49-F238E27FC236}">
                  <a16:creationId xmlns:a16="http://schemas.microsoft.com/office/drawing/2014/main" id="{5D15DD32-6707-4608-B8C9-2A53352321D8}"/>
                </a:ext>
              </a:extLst>
            </p:cNvPr>
            <p:cNvSpPr/>
            <p:nvPr/>
          </p:nvSpPr>
          <p:spPr bwMode="auto">
            <a:xfrm>
              <a:off x="9105901" y="4494213"/>
              <a:ext cx="157163" cy="603250"/>
            </a:xfrm>
            <a:custGeom>
              <a:avLst/>
              <a:gdLst>
                <a:gd name="T0" fmla="*/ 29 w 38"/>
                <a:gd name="T1" fmla="*/ 91 h 146"/>
                <a:gd name="T2" fmla="*/ 27 w 38"/>
                <a:gd name="T3" fmla="*/ 90 h 146"/>
                <a:gd name="T4" fmla="*/ 19 w 38"/>
                <a:gd name="T5" fmla="*/ 115 h 146"/>
                <a:gd name="T6" fmla="*/ 19 w 38"/>
                <a:gd name="T7" fmla="*/ 140 h 146"/>
                <a:gd name="T8" fmla="*/ 21 w 38"/>
                <a:gd name="T9" fmla="*/ 2 h 146"/>
                <a:gd name="T10" fmla="*/ 20 w 38"/>
                <a:gd name="T11" fmla="*/ 2 h 146"/>
                <a:gd name="T12" fmla="*/ 15 w 38"/>
                <a:gd name="T13" fmla="*/ 83 h 146"/>
                <a:gd name="T14" fmla="*/ 13 w 38"/>
                <a:gd name="T15" fmla="*/ 26 h 146"/>
                <a:gd name="T16" fmla="*/ 11 w 38"/>
                <a:gd name="T17" fmla="*/ 27 h 146"/>
                <a:gd name="T18" fmla="*/ 12 w 38"/>
                <a:gd name="T19" fmla="*/ 94 h 146"/>
                <a:gd name="T20" fmla="*/ 13 w 38"/>
                <a:gd name="T21" fmla="*/ 95 h 146"/>
                <a:gd name="T22" fmla="*/ 19 w 38"/>
                <a:gd name="T23" fmla="*/ 145 h 146"/>
                <a:gd name="T24" fmla="*/ 21 w 38"/>
                <a:gd name="T25" fmla="*/ 145 h 146"/>
                <a:gd name="T26" fmla="*/ 21 w 38"/>
                <a:gd name="T27" fmla="*/ 144 h 146"/>
                <a:gd name="T28" fmla="*/ 21 w 38"/>
                <a:gd name="T29" fmla="*/ 117 h 146"/>
                <a:gd name="T30" fmla="*/ 29 w 38"/>
                <a:gd name="T31"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146">
                  <a:moveTo>
                    <a:pt x="29" y="91"/>
                  </a:moveTo>
                  <a:cubicBezTo>
                    <a:pt x="30" y="89"/>
                    <a:pt x="28" y="89"/>
                    <a:pt x="27" y="90"/>
                  </a:cubicBezTo>
                  <a:cubicBezTo>
                    <a:pt x="25" y="99"/>
                    <a:pt x="20" y="106"/>
                    <a:pt x="19" y="115"/>
                  </a:cubicBezTo>
                  <a:cubicBezTo>
                    <a:pt x="18" y="124"/>
                    <a:pt x="18" y="132"/>
                    <a:pt x="19" y="140"/>
                  </a:cubicBezTo>
                  <a:cubicBezTo>
                    <a:pt x="0" y="95"/>
                    <a:pt x="38" y="47"/>
                    <a:pt x="21" y="2"/>
                  </a:cubicBezTo>
                  <a:cubicBezTo>
                    <a:pt x="21" y="0"/>
                    <a:pt x="19" y="1"/>
                    <a:pt x="20" y="2"/>
                  </a:cubicBezTo>
                  <a:cubicBezTo>
                    <a:pt x="29" y="29"/>
                    <a:pt x="20" y="56"/>
                    <a:pt x="15" y="83"/>
                  </a:cubicBezTo>
                  <a:cubicBezTo>
                    <a:pt x="17" y="64"/>
                    <a:pt x="16" y="45"/>
                    <a:pt x="13" y="26"/>
                  </a:cubicBezTo>
                  <a:cubicBezTo>
                    <a:pt x="13" y="25"/>
                    <a:pt x="11" y="25"/>
                    <a:pt x="11" y="27"/>
                  </a:cubicBezTo>
                  <a:cubicBezTo>
                    <a:pt x="14" y="49"/>
                    <a:pt x="15" y="72"/>
                    <a:pt x="12" y="94"/>
                  </a:cubicBezTo>
                  <a:cubicBezTo>
                    <a:pt x="12" y="95"/>
                    <a:pt x="12" y="95"/>
                    <a:pt x="13" y="95"/>
                  </a:cubicBezTo>
                  <a:cubicBezTo>
                    <a:pt x="10" y="112"/>
                    <a:pt x="11" y="129"/>
                    <a:pt x="19" y="145"/>
                  </a:cubicBezTo>
                  <a:cubicBezTo>
                    <a:pt x="19" y="146"/>
                    <a:pt x="21" y="146"/>
                    <a:pt x="21" y="145"/>
                  </a:cubicBezTo>
                  <a:cubicBezTo>
                    <a:pt x="21" y="144"/>
                    <a:pt x="21" y="144"/>
                    <a:pt x="21" y="144"/>
                  </a:cubicBezTo>
                  <a:cubicBezTo>
                    <a:pt x="20" y="135"/>
                    <a:pt x="20" y="126"/>
                    <a:pt x="21" y="117"/>
                  </a:cubicBezTo>
                  <a:cubicBezTo>
                    <a:pt x="22" y="108"/>
                    <a:pt x="27" y="100"/>
                    <a:pt x="29" y="91"/>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3" name="işľiḓè">
              <a:extLst>
                <a:ext uri="{FF2B5EF4-FFF2-40B4-BE49-F238E27FC236}">
                  <a16:creationId xmlns:a16="http://schemas.microsoft.com/office/drawing/2014/main" id="{3EEB440D-CA71-4C7A-893A-F01B872F5D23}"/>
                </a:ext>
              </a:extLst>
            </p:cNvPr>
            <p:cNvSpPr/>
            <p:nvPr/>
          </p:nvSpPr>
          <p:spPr bwMode="auto">
            <a:xfrm>
              <a:off x="9167813" y="4618038"/>
              <a:ext cx="17463" cy="7938"/>
            </a:xfrm>
            <a:custGeom>
              <a:avLst/>
              <a:gdLst>
                <a:gd name="T0" fmla="*/ 0 w 4"/>
                <a:gd name="T1" fmla="*/ 0 h 2"/>
                <a:gd name="T2" fmla="*/ 0 w 4"/>
                <a:gd name="T3" fmla="*/ 2 h 2"/>
                <a:gd name="T4" fmla="*/ 0 w 4"/>
                <a:gd name="T5" fmla="*/ 0 h 2"/>
              </a:gdLst>
              <a:ahLst/>
              <a:cxnLst>
                <a:cxn ang="0">
                  <a:pos x="T0" y="T1"/>
                </a:cxn>
                <a:cxn ang="0">
                  <a:pos x="T2" y="T3"/>
                </a:cxn>
                <a:cxn ang="0">
                  <a:pos x="T4" y="T5"/>
                </a:cxn>
              </a:cxnLst>
              <a:rect l="0" t="0" r="r" b="b"/>
              <a:pathLst>
                <a:path w="4" h="2">
                  <a:moveTo>
                    <a:pt x="0" y="0"/>
                  </a:moveTo>
                  <a:cubicBezTo>
                    <a:pt x="0" y="2"/>
                    <a:pt x="0" y="2"/>
                    <a:pt x="0" y="2"/>
                  </a:cubicBezTo>
                  <a:cubicBezTo>
                    <a:pt x="4" y="2"/>
                    <a:pt x="4" y="0"/>
                    <a:pt x="0"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4" name="iSḻíḋê">
              <a:extLst>
                <a:ext uri="{FF2B5EF4-FFF2-40B4-BE49-F238E27FC236}">
                  <a16:creationId xmlns:a16="http://schemas.microsoft.com/office/drawing/2014/main" id="{64D9E86C-914B-4BC8-9EB1-5A025EF19958}"/>
                </a:ext>
              </a:extLst>
            </p:cNvPr>
            <p:cNvSpPr/>
            <p:nvPr/>
          </p:nvSpPr>
          <p:spPr bwMode="auto">
            <a:xfrm>
              <a:off x="7034213" y="4799013"/>
              <a:ext cx="244475" cy="641350"/>
            </a:xfrm>
            <a:custGeom>
              <a:avLst/>
              <a:gdLst>
                <a:gd name="T0" fmla="*/ 17 w 59"/>
                <a:gd name="T1" fmla="*/ 150 h 155"/>
                <a:gd name="T2" fmla="*/ 16 w 59"/>
                <a:gd name="T3" fmla="*/ 150 h 155"/>
                <a:gd name="T4" fmla="*/ 16 w 59"/>
                <a:gd name="T5" fmla="*/ 146 h 155"/>
                <a:gd name="T6" fmla="*/ 7 w 59"/>
                <a:gd name="T7" fmla="*/ 98 h 155"/>
                <a:gd name="T8" fmla="*/ 13 w 59"/>
                <a:gd name="T9" fmla="*/ 86 h 155"/>
                <a:gd name="T10" fmla="*/ 13 w 59"/>
                <a:gd name="T11" fmla="*/ 24 h 155"/>
                <a:gd name="T12" fmla="*/ 17 w 59"/>
                <a:gd name="T13" fmla="*/ 8 h 155"/>
                <a:gd name="T14" fmla="*/ 31 w 59"/>
                <a:gd name="T15" fmla="*/ 0 h 155"/>
                <a:gd name="T16" fmla="*/ 44 w 59"/>
                <a:gd name="T17" fmla="*/ 21 h 155"/>
                <a:gd name="T18" fmla="*/ 42 w 59"/>
                <a:gd name="T19" fmla="*/ 48 h 155"/>
                <a:gd name="T20" fmla="*/ 49 w 59"/>
                <a:gd name="T21" fmla="*/ 64 h 155"/>
                <a:gd name="T22" fmla="*/ 35 w 59"/>
                <a:gd name="T23" fmla="*/ 130 h 155"/>
                <a:gd name="T24" fmla="*/ 21 w 59"/>
                <a:gd name="T25" fmla="*/ 145 h 155"/>
                <a:gd name="T26" fmla="*/ 13 w 59"/>
                <a:gd name="T2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155">
                  <a:moveTo>
                    <a:pt x="17" y="150"/>
                  </a:moveTo>
                  <a:cubicBezTo>
                    <a:pt x="19" y="150"/>
                    <a:pt x="16" y="151"/>
                    <a:pt x="16" y="150"/>
                  </a:cubicBezTo>
                  <a:cubicBezTo>
                    <a:pt x="16" y="149"/>
                    <a:pt x="17" y="147"/>
                    <a:pt x="16" y="146"/>
                  </a:cubicBezTo>
                  <a:cubicBezTo>
                    <a:pt x="4" y="134"/>
                    <a:pt x="0" y="114"/>
                    <a:pt x="7" y="98"/>
                  </a:cubicBezTo>
                  <a:cubicBezTo>
                    <a:pt x="9" y="94"/>
                    <a:pt x="11" y="90"/>
                    <a:pt x="13" y="86"/>
                  </a:cubicBezTo>
                  <a:cubicBezTo>
                    <a:pt x="21" y="67"/>
                    <a:pt x="12" y="45"/>
                    <a:pt x="13" y="24"/>
                  </a:cubicBezTo>
                  <a:cubicBezTo>
                    <a:pt x="13" y="18"/>
                    <a:pt x="14" y="12"/>
                    <a:pt x="17" y="8"/>
                  </a:cubicBezTo>
                  <a:cubicBezTo>
                    <a:pt x="20" y="3"/>
                    <a:pt x="25" y="0"/>
                    <a:pt x="31" y="0"/>
                  </a:cubicBezTo>
                  <a:cubicBezTo>
                    <a:pt x="40" y="1"/>
                    <a:pt x="44" y="12"/>
                    <a:pt x="44" y="21"/>
                  </a:cubicBezTo>
                  <a:cubicBezTo>
                    <a:pt x="43" y="30"/>
                    <a:pt x="40" y="39"/>
                    <a:pt x="42" y="48"/>
                  </a:cubicBezTo>
                  <a:cubicBezTo>
                    <a:pt x="43" y="54"/>
                    <a:pt x="46" y="59"/>
                    <a:pt x="49" y="64"/>
                  </a:cubicBezTo>
                  <a:cubicBezTo>
                    <a:pt x="59" y="86"/>
                    <a:pt x="53" y="114"/>
                    <a:pt x="35" y="130"/>
                  </a:cubicBezTo>
                  <a:cubicBezTo>
                    <a:pt x="30" y="135"/>
                    <a:pt x="24" y="139"/>
                    <a:pt x="21" y="145"/>
                  </a:cubicBezTo>
                  <a:cubicBezTo>
                    <a:pt x="19" y="149"/>
                    <a:pt x="18" y="155"/>
                    <a:pt x="13" y="154"/>
                  </a:cubicBezTo>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5" name="iŝlíḓê">
              <a:extLst>
                <a:ext uri="{FF2B5EF4-FFF2-40B4-BE49-F238E27FC236}">
                  <a16:creationId xmlns:a16="http://schemas.microsoft.com/office/drawing/2014/main" id="{DE57EF96-0122-4CF7-9554-490D7DD798BF}"/>
                </a:ext>
              </a:extLst>
            </p:cNvPr>
            <p:cNvSpPr/>
            <p:nvPr/>
          </p:nvSpPr>
          <p:spPr bwMode="auto">
            <a:xfrm>
              <a:off x="6943726" y="4906963"/>
              <a:ext cx="219075" cy="471488"/>
            </a:xfrm>
            <a:custGeom>
              <a:avLst/>
              <a:gdLst>
                <a:gd name="T0" fmla="*/ 46 w 53"/>
                <a:gd name="T1" fmla="*/ 111 h 114"/>
                <a:gd name="T2" fmla="*/ 47 w 53"/>
                <a:gd name="T3" fmla="*/ 111 h 114"/>
                <a:gd name="T4" fmla="*/ 46 w 53"/>
                <a:gd name="T5" fmla="*/ 108 h 114"/>
                <a:gd name="T6" fmla="*/ 43 w 53"/>
                <a:gd name="T7" fmla="*/ 70 h 114"/>
                <a:gd name="T8" fmla="*/ 37 w 53"/>
                <a:gd name="T9" fmla="*/ 62 h 114"/>
                <a:gd name="T10" fmla="*/ 25 w 53"/>
                <a:gd name="T11" fmla="*/ 15 h 114"/>
                <a:gd name="T12" fmla="*/ 19 w 53"/>
                <a:gd name="T13" fmla="*/ 4 h 114"/>
                <a:gd name="T14" fmla="*/ 7 w 53"/>
                <a:gd name="T15" fmla="*/ 1 h 114"/>
                <a:gd name="T16" fmla="*/ 2 w 53"/>
                <a:gd name="T17" fmla="*/ 19 h 114"/>
                <a:gd name="T18" fmla="*/ 8 w 53"/>
                <a:gd name="T19" fmla="*/ 39 h 114"/>
                <a:gd name="T20" fmla="*/ 6 w 53"/>
                <a:gd name="T21" fmla="*/ 52 h 114"/>
                <a:gd name="T22" fmla="*/ 29 w 53"/>
                <a:gd name="T23" fmla="*/ 99 h 114"/>
                <a:gd name="T24" fmla="*/ 42 w 53"/>
                <a:gd name="T25" fmla="*/ 108 h 114"/>
                <a:gd name="T26" fmla="*/ 50 w 53"/>
                <a:gd name="T27" fmla="*/ 11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114">
                  <a:moveTo>
                    <a:pt x="46" y="111"/>
                  </a:moveTo>
                  <a:cubicBezTo>
                    <a:pt x="45" y="111"/>
                    <a:pt x="47" y="112"/>
                    <a:pt x="47" y="111"/>
                  </a:cubicBezTo>
                  <a:cubicBezTo>
                    <a:pt x="47" y="110"/>
                    <a:pt x="46" y="109"/>
                    <a:pt x="46" y="108"/>
                  </a:cubicBezTo>
                  <a:cubicBezTo>
                    <a:pt x="53" y="96"/>
                    <a:pt x="52" y="80"/>
                    <a:pt x="43" y="70"/>
                  </a:cubicBezTo>
                  <a:cubicBezTo>
                    <a:pt x="41" y="67"/>
                    <a:pt x="39" y="65"/>
                    <a:pt x="37" y="62"/>
                  </a:cubicBezTo>
                  <a:cubicBezTo>
                    <a:pt x="27" y="49"/>
                    <a:pt x="30" y="31"/>
                    <a:pt x="25" y="15"/>
                  </a:cubicBezTo>
                  <a:cubicBezTo>
                    <a:pt x="24" y="11"/>
                    <a:pt x="22" y="7"/>
                    <a:pt x="19" y="4"/>
                  </a:cubicBezTo>
                  <a:cubicBezTo>
                    <a:pt x="16" y="1"/>
                    <a:pt x="11" y="0"/>
                    <a:pt x="7" y="1"/>
                  </a:cubicBezTo>
                  <a:cubicBezTo>
                    <a:pt x="1" y="4"/>
                    <a:pt x="0" y="13"/>
                    <a:pt x="2" y="19"/>
                  </a:cubicBezTo>
                  <a:cubicBezTo>
                    <a:pt x="4" y="26"/>
                    <a:pt x="8" y="32"/>
                    <a:pt x="8" y="39"/>
                  </a:cubicBezTo>
                  <a:cubicBezTo>
                    <a:pt x="8" y="44"/>
                    <a:pt x="7" y="48"/>
                    <a:pt x="6" y="52"/>
                  </a:cubicBezTo>
                  <a:cubicBezTo>
                    <a:pt x="3" y="71"/>
                    <a:pt x="13" y="91"/>
                    <a:pt x="29" y="99"/>
                  </a:cubicBezTo>
                  <a:cubicBezTo>
                    <a:pt x="34" y="102"/>
                    <a:pt x="39" y="104"/>
                    <a:pt x="42" y="108"/>
                  </a:cubicBezTo>
                  <a:cubicBezTo>
                    <a:pt x="44" y="111"/>
                    <a:pt x="47" y="114"/>
                    <a:pt x="50" y="113"/>
                  </a:cubicBezTo>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6" name="ïṣḷïḍe">
              <a:extLst>
                <a:ext uri="{FF2B5EF4-FFF2-40B4-BE49-F238E27FC236}">
                  <a16:creationId xmlns:a16="http://schemas.microsoft.com/office/drawing/2014/main" id="{5BFDD013-3D8F-4965-93F4-64AAED0605FB}"/>
                </a:ext>
              </a:extLst>
            </p:cNvPr>
            <p:cNvSpPr/>
            <p:nvPr/>
          </p:nvSpPr>
          <p:spPr bwMode="auto">
            <a:xfrm>
              <a:off x="6980238" y="4968876"/>
              <a:ext cx="136525" cy="371475"/>
            </a:xfrm>
            <a:custGeom>
              <a:avLst/>
              <a:gdLst>
                <a:gd name="T0" fmla="*/ 1 w 33"/>
                <a:gd name="T1" fmla="*/ 1 h 90"/>
                <a:gd name="T2" fmla="*/ 8 w 33"/>
                <a:gd name="T3" fmla="*/ 19 h 90"/>
                <a:gd name="T4" fmla="*/ 5 w 33"/>
                <a:gd name="T5" fmla="*/ 2 h 90"/>
                <a:gd name="T6" fmla="*/ 6 w 33"/>
                <a:gd name="T7" fmla="*/ 1 h 90"/>
                <a:gd name="T8" fmla="*/ 10 w 33"/>
                <a:gd name="T9" fmla="*/ 24 h 90"/>
                <a:gd name="T10" fmla="*/ 14 w 33"/>
                <a:gd name="T11" fmla="*/ 50 h 90"/>
                <a:gd name="T12" fmla="*/ 25 w 33"/>
                <a:gd name="T13" fmla="*/ 68 h 90"/>
                <a:gd name="T14" fmla="*/ 19 w 33"/>
                <a:gd name="T15" fmla="*/ 46 h 90"/>
                <a:gd name="T16" fmla="*/ 21 w 33"/>
                <a:gd name="T17" fmla="*/ 46 h 90"/>
                <a:gd name="T18" fmla="*/ 27 w 33"/>
                <a:gd name="T19" fmla="*/ 71 h 90"/>
                <a:gd name="T20" fmla="*/ 27 w 33"/>
                <a:gd name="T21" fmla="*/ 72 h 90"/>
                <a:gd name="T22" fmla="*/ 33 w 33"/>
                <a:gd name="T23" fmla="*/ 89 h 90"/>
                <a:gd name="T24" fmla="*/ 32 w 33"/>
                <a:gd name="T25" fmla="*/ 89 h 90"/>
                <a:gd name="T26" fmla="*/ 12 w 33"/>
                <a:gd name="T27" fmla="*/ 49 h 90"/>
                <a:gd name="T28" fmla="*/ 8 w 33"/>
                <a:gd name="T29" fmla="*/ 28 h 90"/>
                <a:gd name="T30" fmla="*/ 8 w 33"/>
                <a:gd name="T31" fmla="*/ 23 h 90"/>
                <a:gd name="T32" fmla="*/ 8 w 33"/>
                <a:gd name="T33" fmla="*/ 22 h 90"/>
                <a:gd name="T34" fmla="*/ 0 w 33"/>
                <a:gd name="T35" fmla="*/ 2 h 90"/>
                <a:gd name="T36" fmla="*/ 1 w 33"/>
                <a:gd name="T37" fmla="*/ 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90">
                  <a:moveTo>
                    <a:pt x="1" y="1"/>
                  </a:moveTo>
                  <a:cubicBezTo>
                    <a:pt x="4" y="7"/>
                    <a:pt x="7" y="13"/>
                    <a:pt x="8" y="19"/>
                  </a:cubicBezTo>
                  <a:cubicBezTo>
                    <a:pt x="8" y="13"/>
                    <a:pt x="7" y="7"/>
                    <a:pt x="5" y="2"/>
                  </a:cubicBezTo>
                  <a:cubicBezTo>
                    <a:pt x="5" y="1"/>
                    <a:pt x="6" y="0"/>
                    <a:pt x="6" y="1"/>
                  </a:cubicBezTo>
                  <a:cubicBezTo>
                    <a:pt x="9" y="8"/>
                    <a:pt x="10" y="16"/>
                    <a:pt x="10" y="24"/>
                  </a:cubicBezTo>
                  <a:cubicBezTo>
                    <a:pt x="10" y="33"/>
                    <a:pt x="10" y="41"/>
                    <a:pt x="14" y="50"/>
                  </a:cubicBezTo>
                  <a:cubicBezTo>
                    <a:pt x="17" y="56"/>
                    <a:pt x="21" y="62"/>
                    <a:pt x="25" y="68"/>
                  </a:cubicBezTo>
                  <a:cubicBezTo>
                    <a:pt x="23" y="61"/>
                    <a:pt x="21" y="54"/>
                    <a:pt x="19" y="46"/>
                  </a:cubicBezTo>
                  <a:cubicBezTo>
                    <a:pt x="19" y="45"/>
                    <a:pt x="20" y="45"/>
                    <a:pt x="21" y="46"/>
                  </a:cubicBezTo>
                  <a:cubicBezTo>
                    <a:pt x="22" y="54"/>
                    <a:pt x="24" y="63"/>
                    <a:pt x="27" y="71"/>
                  </a:cubicBezTo>
                  <a:cubicBezTo>
                    <a:pt x="27" y="72"/>
                    <a:pt x="27" y="72"/>
                    <a:pt x="27" y="72"/>
                  </a:cubicBezTo>
                  <a:cubicBezTo>
                    <a:pt x="30" y="77"/>
                    <a:pt x="32" y="83"/>
                    <a:pt x="33" y="89"/>
                  </a:cubicBezTo>
                  <a:cubicBezTo>
                    <a:pt x="33" y="90"/>
                    <a:pt x="32" y="90"/>
                    <a:pt x="32" y="89"/>
                  </a:cubicBezTo>
                  <a:cubicBezTo>
                    <a:pt x="29" y="74"/>
                    <a:pt x="18" y="63"/>
                    <a:pt x="12" y="49"/>
                  </a:cubicBezTo>
                  <a:cubicBezTo>
                    <a:pt x="9" y="43"/>
                    <a:pt x="8" y="36"/>
                    <a:pt x="8" y="28"/>
                  </a:cubicBezTo>
                  <a:cubicBezTo>
                    <a:pt x="8" y="26"/>
                    <a:pt x="8" y="25"/>
                    <a:pt x="8" y="23"/>
                  </a:cubicBezTo>
                  <a:cubicBezTo>
                    <a:pt x="8" y="23"/>
                    <a:pt x="8" y="23"/>
                    <a:pt x="8" y="22"/>
                  </a:cubicBezTo>
                  <a:cubicBezTo>
                    <a:pt x="6" y="15"/>
                    <a:pt x="3" y="8"/>
                    <a:pt x="0" y="2"/>
                  </a:cubicBezTo>
                  <a:cubicBezTo>
                    <a:pt x="0" y="1"/>
                    <a:pt x="1" y="0"/>
                    <a:pt x="1" y="1"/>
                  </a:cubicBezTo>
                  <a:close/>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7" name="išlíďê">
              <a:extLst>
                <a:ext uri="{FF2B5EF4-FFF2-40B4-BE49-F238E27FC236}">
                  <a16:creationId xmlns:a16="http://schemas.microsoft.com/office/drawing/2014/main" id="{D5313A39-943C-4E1B-B1B4-531DE7C3C440}"/>
                </a:ext>
              </a:extLst>
            </p:cNvPr>
            <p:cNvSpPr/>
            <p:nvPr/>
          </p:nvSpPr>
          <p:spPr bwMode="auto">
            <a:xfrm>
              <a:off x="6997701" y="5311776"/>
              <a:ext cx="247650" cy="252413"/>
            </a:xfrm>
            <a:custGeom>
              <a:avLst/>
              <a:gdLst>
                <a:gd name="T0" fmla="*/ 23 w 60"/>
                <a:gd name="T1" fmla="*/ 61 h 61"/>
                <a:gd name="T2" fmla="*/ 36 w 60"/>
                <a:gd name="T3" fmla="*/ 61 h 61"/>
                <a:gd name="T4" fmla="*/ 49 w 60"/>
                <a:gd name="T5" fmla="*/ 51 h 61"/>
                <a:gd name="T6" fmla="*/ 60 w 60"/>
                <a:gd name="T7" fmla="*/ 0 h 61"/>
                <a:gd name="T8" fmla="*/ 0 w 60"/>
                <a:gd name="T9" fmla="*/ 0 h 61"/>
                <a:gd name="T10" fmla="*/ 10 w 60"/>
                <a:gd name="T11" fmla="*/ 51 h 61"/>
                <a:gd name="T12" fmla="*/ 23 w 60"/>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60" h="61">
                  <a:moveTo>
                    <a:pt x="23" y="61"/>
                  </a:moveTo>
                  <a:cubicBezTo>
                    <a:pt x="36" y="61"/>
                    <a:pt x="36" y="61"/>
                    <a:pt x="36" y="61"/>
                  </a:cubicBezTo>
                  <a:cubicBezTo>
                    <a:pt x="43" y="61"/>
                    <a:pt x="48" y="57"/>
                    <a:pt x="49" y="51"/>
                  </a:cubicBezTo>
                  <a:cubicBezTo>
                    <a:pt x="60" y="0"/>
                    <a:pt x="60" y="0"/>
                    <a:pt x="60" y="0"/>
                  </a:cubicBezTo>
                  <a:cubicBezTo>
                    <a:pt x="0" y="0"/>
                    <a:pt x="0" y="0"/>
                    <a:pt x="0" y="0"/>
                  </a:cubicBezTo>
                  <a:cubicBezTo>
                    <a:pt x="10" y="51"/>
                    <a:pt x="10" y="51"/>
                    <a:pt x="10" y="51"/>
                  </a:cubicBezTo>
                  <a:cubicBezTo>
                    <a:pt x="12" y="57"/>
                    <a:pt x="17" y="61"/>
                    <a:pt x="23" y="61"/>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8" name="íṡľíḑe">
              <a:extLst>
                <a:ext uri="{FF2B5EF4-FFF2-40B4-BE49-F238E27FC236}">
                  <a16:creationId xmlns:a16="http://schemas.microsoft.com/office/drawing/2014/main" id="{4A7239E9-1383-45B7-A20A-F1FC6BB5AE34}"/>
                </a:ext>
              </a:extLst>
            </p:cNvPr>
            <p:cNvSpPr/>
            <p:nvPr/>
          </p:nvSpPr>
          <p:spPr bwMode="auto">
            <a:xfrm>
              <a:off x="7150101" y="4870451"/>
              <a:ext cx="17463" cy="3175"/>
            </a:xfrm>
            <a:custGeom>
              <a:avLst/>
              <a:gdLst>
                <a:gd name="T0" fmla="*/ 4 w 4"/>
                <a:gd name="T1" fmla="*/ 0 h 1"/>
                <a:gd name="T2" fmla="*/ 4 w 4"/>
                <a:gd name="T3" fmla="*/ 1 h 1"/>
                <a:gd name="T4" fmla="*/ 4 w 4"/>
                <a:gd name="T5" fmla="*/ 0 h 1"/>
              </a:gdLst>
              <a:ahLst/>
              <a:cxnLst>
                <a:cxn ang="0">
                  <a:pos x="T0" y="T1"/>
                </a:cxn>
                <a:cxn ang="0">
                  <a:pos x="T2" y="T3"/>
                </a:cxn>
                <a:cxn ang="0">
                  <a:pos x="T4" y="T5"/>
                </a:cxn>
              </a:cxnLst>
              <a:rect l="0" t="0" r="r" b="b"/>
              <a:pathLst>
                <a:path w="4" h="1">
                  <a:moveTo>
                    <a:pt x="4" y="0"/>
                  </a:moveTo>
                  <a:cubicBezTo>
                    <a:pt x="4" y="1"/>
                    <a:pt x="4" y="1"/>
                    <a:pt x="4" y="1"/>
                  </a:cubicBezTo>
                  <a:cubicBezTo>
                    <a:pt x="0" y="1"/>
                    <a:pt x="0" y="0"/>
                    <a:pt x="4"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9" name="îṣľiďè">
              <a:extLst>
                <a:ext uri="{FF2B5EF4-FFF2-40B4-BE49-F238E27FC236}">
                  <a16:creationId xmlns:a16="http://schemas.microsoft.com/office/drawing/2014/main" id="{A27D3A1F-7161-49CD-B3DD-0B523D2106E6}"/>
                </a:ext>
              </a:extLst>
            </p:cNvPr>
            <p:cNvSpPr/>
            <p:nvPr/>
          </p:nvSpPr>
          <p:spPr bwMode="auto">
            <a:xfrm>
              <a:off x="7100888" y="4860926"/>
              <a:ext cx="107950" cy="396875"/>
            </a:xfrm>
            <a:custGeom>
              <a:avLst/>
              <a:gdLst>
                <a:gd name="T0" fmla="*/ 6 w 26"/>
                <a:gd name="T1" fmla="*/ 60 h 96"/>
                <a:gd name="T2" fmla="*/ 8 w 26"/>
                <a:gd name="T3" fmla="*/ 59 h 96"/>
                <a:gd name="T4" fmla="*/ 13 w 26"/>
                <a:gd name="T5" fmla="*/ 76 h 96"/>
                <a:gd name="T6" fmla="*/ 13 w 26"/>
                <a:gd name="T7" fmla="*/ 92 h 96"/>
                <a:gd name="T8" fmla="*/ 11 w 26"/>
                <a:gd name="T9" fmla="*/ 1 h 96"/>
                <a:gd name="T10" fmla="*/ 13 w 26"/>
                <a:gd name="T11" fmla="*/ 1 h 96"/>
                <a:gd name="T12" fmla="*/ 16 w 26"/>
                <a:gd name="T13" fmla="*/ 55 h 96"/>
                <a:gd name="T14" fmla="*/ 17 w 26"/>
                <a:gd name="T15" fmla="*/ 17 h 96"/>
                <a:gd name="T16" fmla="*/ 18 w 26"/>
                <a:gd name="T17" fmla="*/ 18 h 96"/>
                <a:gd name="T18" fmla="*/ 18 w 26"/>
                <a:gd name="T19" fmla="*/ 62 h 96"/>
                <a:gd name="T20" fmla="*/ 17 w 26"/>
                <a:gd name="T21" fmla="*/ 63 h 96"/>
                <a:gd name="T22" fmla="*/ 13 w 26"/>
                <a:gd name="T23" fmla="*/ 96 h 96"/>
                <a:gd name="T24" fmla="*/ 12 w 26"/>
                <a:gd name="T25" fmla="*/ 95 h 96"/>
                <a:gd name="T26" fmla="*/ 12 w 26"/>
                <a:gd name="T27" fmla="*/ 95 h 96"/>
                <a:gd name="T28" fmla="*/ 12 w 26"/>
                <a:gd name="T29" fmla="*/ 77 h 96"/>
                <a:gd name="T30" fmla="*/ 6 w 26"/>
                <a:gd name="T31"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96">
                  <a:moveTo>
                    <a:pt x="6" y="60"/>
                  </a:moveTo>
                  <a:cubicBezTo>
                    <a:pt x="6" y="59"/>
                    <a:pt x="7" y="58"/>
                    <a:pt x="8" y="59"/>
                  </a:cubicBezTo>
                  <a:cubicBezTo>
                    <a:pt x="9" y="65"/>
                    <a:pt x="12" y="70"/>
                    <a:pt x="13" y="76"/>
                  </a:cubicBezTo>
                  <a:cubicBezTo>
                    <a:pt x="14" y="81"/>
                    <a:pt x="14" y="87"/>
                    <a:pt x="13" y="92"/>
                  </a:cubicBezTo>
                  <a:cubicBezTo>
                    <a:pt x="26" y="63"/>
                    <a:pt x="0" y="31"/>
                    <a:pt x="11" y="1"/>
                  </a:cubicBezTo>
                  <a:cubicBezTo>
                    <a:pt x="12" y="0"/>
                    <a:pt x="13" y="1"/>
                    <a:pt x="13" y="1"/>
                  </a:cubicBezTo>
                  <a:cubicBezTo>
                    <a:pt x="6" y="19"/>
                    <a:pt x="12" y="37"/>
                    <a:pt x="16" y="55"/>
                  </a:cubicBezTo>
                  <a:cubicBezTo>
                    <a:pt x="15" y="42"/>
                    <a:pt x="15" y="30"/>
                    <a:pt x="17" y="17"/>
                  </a:cubicBezTo>
                  <a:cubicBezTo>
                    <a:pt x="17" y="16"/>
                    <a:pt x="18" y="17"/>
                    <a:pt x="18" y="18"/>
                  </a:cubicBezTo>
                  <a:cubicBezTo>
                    <a:pt x="16" y="32"/>
                    <a:pt x="16" y="47"/>
                    <a:pt x="18" y="62"/>
                  </a:cubicBezTo>
                  <a:cubicBezTo>
                    <a:pt x="18" y="63"/>
                    <a:pt x="17" y="63"/>
                    <a:pt x="17" y="63"/>
                  </a:cubicBezTo>
                  <a:cubicBezTo>
                    <a:pt x="19" y="74"/>
                    <a:pt x="19" y="85"/>
                    <a:pt x="13" y="96"/>
                  </a:cubicBezTo>
                  <a:cubicBezTo>
                    <a:pt x="13" y="96"/>
                    <a:pt x="12" y="96"/>
                    <a:pt x="12" y="95"/>
                  </a:cubicBezTo>
                  <a:cubicBezTo>
                    <a:pt x="12" y="95"/>
                    <a:pt x="12" y="95"/>
                    <a:pt x="12" y="95"/>
                  </a:cubicBezTo>
                  <a:cubicBezTo>
                    <a:pt x="12" y="89"/>
                    <a:pt x="13" y="83"/>
                    <a:pt x="12" y="77"/>
                  </a:cubicBezTo>
                  <a:cubicBezTo>
                    <a:pt x="11" y="71"/>
                    <a:pt x="8" y="66"/>
                    <a:pt x="6" y="6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0" name="išḻíḍe">
              <a:extLst>
                <a:ext uri="{FF2B5EF4-FFF2-40B4-BE49-F238E27FC236}">
                  <a16:creationId xmlns:a16="http://schemas.microsoft.com/office/drawing/2014/main" id="{8DCF75F4-1480-43A2-BCA8-2E8E664B88AE}"/>
                </a:ext>
              </a:extLst>
            </p:cNvPr>
            <p:cNvSpPr/>
            <p:nvPr/>
          </p:nvSpPr>
          <p:spPr bwMode="auto">
            <a:xfrm>
              <a:off x="7150101" y="4943476"/>
              <a:ext cx="17463" cy="4763"/>
            </a:xfrm>
            <a:custGeom>
              <a:avLst/>
              <a:gdLst>
                <a:gd name="T0" fmla="*/ 4 w 4"/>
                <a:gd name="T1" fmla="*/ 0 h 1"/>
                <a:gd name="T2" fmla="*/ 4 w 4"/>
                <a:gd name="T3" fmla="*/ 1 h 1"/>
                <a:gd name="T4" fmla="*/ 4 w 4"/>
                <a:gd name="T5" fmla="*/ 0 h 1"/>
              </a:gdLst>
              <a:ahLst/>
              <a:cxnLst>
                <a:cxn ang="0">
                  <a:pos x="T0" y="T1"/>
                </a:cxn>
                <a:cxn ang="0">
                  <a:pos x="T2" y="T3"/>
                </a:cxn>
                <a:cxn ang="0">
                  <a:pos x="T4" y="T5"/>
                </a:cxn>
              </a:cxnLst>
              <a:rect l="0" t="0" r="r" b="b"/>
              <a:pathLst>
                <a:path w="4" h="1">
                  <a:moveTo>
                    <a:pt x="4" y="0"/>
                  </a:moveTo>
                  <a:cubicBezTo>
                    <a:pt x="4" y="1"/>
                    <a:pt x="4" y="1"/>
                    <a:pt x="4" y="1"/>
                  </a:cubicBezTo>
                  <a:cubicBezTo>
                    <a:pt x="0" y="1"/>
                    <a:pt x="0" y="0"/>
                    <a:pt x="4"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ïŝlîḋe">
              <a:extLst>
                <a:ext uri="{FF2B5EF4-FFF2-40B4-BE49-F238E27FC236}">
                  <a16:creationId xmlns:a16="http://schemas.microsoft.com/office/drawing/2014/main" id="{850B30E7-E822-40E9-B40A-E4D074556699}"/>
                </a:ext>
              </a:extLst>
            </p:cNvPr>
            <p:cNvSpPr/>
            <p:nvPr/>
          </p:nvSpPr>
          <p:spPr bwMode="auto">
            <a:xfrm>
              <a:off x="6307138" y="334010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2" name="iśľíďê">
              <a:extLst>
                <a:ext uri="{FF2B5EF4-FFF2-40B4-BE49-F238E27FC236}">
                  <a16:creationId xmlns:a16="http://schemas.microsoft.com/office/drawing/2014/main" id="{6130F1BF-A580-47F8-B8D4-1FA03DD96DB5}"/>
                </a:ext>
              </a:extLst>
            </p:cNvPr>
            <p:cNvSpPr/>
            <p:nvPr/>
          </p:nvSpPr>
          <p:spPr bwMode="auto">
            <a:xfrm>
              <a:off x="6307138" y="334010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3" name="iŝ1idê">
              <a:extLst>
                <a:ext uri="{FF2B5EF4-FFF2-40B4-BE49-F238E27FC236}">
                  <a16:creationId xmlns:a16="http://schemas.microsoft.com/office/drawing/2014/main" id="{C88366EE-607B-4BBA-8EA3-6DD76BD16A29}"/>
                </a:ext>
              </a:extLst>
            </p:cNvPr>
            <p:cNvSpPr/>
            <p:nvPr/>
          </p:nvSpPr>
          <p:spPr bwMode="auto">
            <a:xfrm>
              <a:off x="4487863" y="3476626"/>
              <a:ext cx="95250" cy="90488"/>
            </a:xfrm>
            <a:prstGeom prst="ellipse">
              <a:avLst/>
            </a:pr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4" name="îş1iďe">
              <a:extLst>
                <a:ext uri="{FF2B5EF4-FFF2-40B4-BE49-F238E27FC236}">
                  <a16:creationId xmlns:a16="http://schemas.microsoft.com/office/drawing/2014/main" id="{CED101FB-EF4D-456C-85C8-0E0D281CA140}"/>
                </a:ext>
              </a:extLst>
            </p:cNvPr>
            <p:cNvSpPr/>
            <p:nvPr/>
          </p:nvSpPr>
          <p:spPr bwMode="auto">
            <a:xfrm>
              <a:off x="5049838" y="3294063"/>
              <a:ext cx="95250" cy="92075"/>
            </a:xfrm>
            <a:prstGeom prst="ellipse">
              <a:avLst/>
            </a:pr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5" name="íŝḷîďé">
              <a:extLst>
                <a:ext uri="{FF2B5EF4-FFF2-40B4-BE49-F238E27FC236}">
                  <a16:creationId xmlns:a16="http://schemas.microsoft.com/office/drawing/2014/main" id="{6EECD239-22B4-4F8D-B163-B469FC83D304}"/>
                </a:ext>
              </a:extLst>
            </p:cNvPr>
            <p:cNvSpPr/>
            <p:nvPr/>
          </p:nvSpPr>
          <p:spPr bwMode="auto">
            <a:xfrm>
              <a:off x="4238626" y="3675063"/>
              <a:ext cx="95250" cy="90488"/>
            </a:xfrm>
            <a:prstGeom prst="ellipse">
              <a:avLst/>
            </a:pr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6" name="iṧļiḑe">
              <a:extLst>
                <a:ext uri="{FF2B5EF4-FFF2-40B4-BE49-F238E27FC236}">
                  <a16:creationId xmlns:a16="http://schemas.microsoft.com/office/drawing/2014/main" id="{B3EA0A07-0DE9-4C3C-B85B-CD3B3E98409C}"/>
                </a:ext>
              </a:extLst>
            </p:cNvPr>
            <p:cNvSpPr/>
            <p:nvPr/>
          </p:nvSpPr>
          <p:spPr bwMode="auto">
            <a:xfrm>
              <a:off x="5629276" y="3030538"/>
              <a:ext cx="93663" cy="90488"/>
            </a:xfrm>
            <a:prstGeom prst="ellipse">
              <a:avLst/>
            </a:pr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7" name="îṣ1íḋè">
              <a:extLst>
                <a:ext uri="{FF2B5EF4-FFF2-40B4-BE49-F238E27FC236}">
                  <a16:creationId xmlns:a16="http://schemas.microsoft.com/office/drawing/2014/main" id="{E0C73316-20B3-4C0C-A61F-2A85975EDF4A}"/>
                </a:ext>
              </a:extLst>
            </p:cNvPr>
            <p:cNvSpPr/>
            <p:nvPr/>
          </p:nvSpPr>
          <p:spPr bwMode="auto">
            <a:xfrm>
              <a:off x="3506788" y="3824288"/>
              <a:ext cx="4983163" cy="1731963"/>
            </a:xfrm>
            <a:custGeom>
              <a:avLst/>
              <a:gdLst>
                <a:gd name="T0" fmla="*/ 0 w 1205"/>
                <a:gd name="T1" fmla="*/ 0 h 419"/>
                <a:gd name="T2" fmla="*/ 4 w 1205"/>
                <a:gd name="T3" fmla="*/ 241 h 419"/>
                <a:gd name="T4" fmla="*/ 15 w 1205"/>
                <a:gd name="T5" fmla="*/ 288 h 419"/>
                <a:gd name="T6" fmla="*/ 71 w 1205"/>
                <a:gd name="T7" fmla="*/ 328 h 419"/>
                <a:gd name="T8" fmla="*/ 122 w 1205"/>
                <a:gd name="T9" fmla="*/ 393 h 419"/>
                <a:gd name="T10" fmla="*/ 197 w 1205"/>
                <a:gd name="T11" fmla="*/ 418 h 419"/>
                <a:gd name="T12" fmla="*/ 1205 w 1205"/>
                <a:gd name="T13" fmla="*/ 418 h 419"/>
              </a:gdLst>
              <a:ahLst/>
              <a:cxnLst>
                <a:cxn ang="0">
                  <a:pos x="T0" y="T1"/>
                </a:cxn>
                <a:cxn ang="0">
                  <a:pos x="T2" y="T3"/>
                </a:cxn>
                <a:cxn ang="0">
                  <a:pos x="T4" y="T5"/>
                </a:cxn>
                <a:cxn ang="0">
                  <a:pos x="T6" y="T7"/>
                </a:cxn>
                <a:cxn ang="0">
                  <a:pos x="T8" y="T9"/>
                </a:cxn>
                <a:cxn ang="0">
                  <a:pos x="T10" y="T11"/>
                </a:cxn>
                <a:cxn ang="0">
                  <a:pos x="T12" y="T13"/>
                </a:cxn>
              </a:cxnLst>
              <a:rect l="0" t="0" r="r" b="b"/>
              <a:pathLst>
                <a:path w="1205" h="419">
                  <a:moveTo>
                    <a:pt x="0" y="0"/>
                  </a:moveTo>
                  <a:cubicBezTo>
                    <a:pt x="0" y="81"/>
                    <a:pt x="1" y="161"/>
                    <a:pt x="4" y="241"/>
                  </a:cubicBezTo>
                  <a:cubicBezTo>
                    <a:pt x="5" y="257"/>
                    <a:pt x="6" y="274"/>
                    <a:pt x="15" y="288"/>
                  </a:cubicBezTo>
                  <a:cubicBezTo>
                    <a:pt x="28" y="307"/>
                    <a:pt x="53" y="313"/>
                    <a:pt x="71" y="328"/>
                  </a:cubicBezTo>
                  <a:cubicBezTo>
                    <a:pt x="98" y="350"/>
                    <a:pt x="92" y="374"/>
                    <a:pt x="122" y="393"/>
                  </a:cubicBezTo>
                  <a:cubicBezTo>
                    <a:pt x="144" y="408"/>
                    <a:pt x="169" y="418"/>
                    <a:pt x="197" y="418"/>
                  </a:cubicBezTo>
                  <a:cubicBezTo>
                    <a:pt x="272" y="416"/>
                    <a:pt x="1130" y="419"/>
                    <a:pt x="1205" y="418"/>
                  </a:cubicBezTo>
                </a:path>
              </a:pathLst>
            </a:custGeom>
            <a:noFill/>
            <a:ln w="15875" cap="flat">
              <a:solidFill>
                <a:srgbClr val="727272"/>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48" name="î$ḷîde">
              <a:extLst>
                <a:ext uri="{FF2B5EF4-FFF2-40B4-BE49-F238E27FC236}">
                  <a16:creationId xmlns:a16="http://schemas.microsoft.com/office/drawing/2014/main" id="{91698AED-C305-4169-B6C6-17180C1B6284}"/>
                </a:ext>
              </a:extLst>
            </p:cNvPr>
            <p:cNvSpPr/>
            <p:nvPr/>
          </p:nvSpPr>
          <p:spPr bwMode="auto">
            <a:xfrm>
              <a:off x="6124576" y="3319463"/>
              <a:ext cx="434975" cy="533400"/>
            </a:xfrm>
            <a:custGeom>
              <a:avLst/>
              <a:gdLst>
                <a:gd name="T0" fmla="*/ 35 w 105"/>
                <a:gd name="T1" fmla="*/ 0 h 129"/>
                <a:gd name="T2" fmla="*/ 61 w 105"/>
                <a:gd name="T3" fmla="*/ 98 h 129"/>
                <a:gd name="T4" fmla="*/ 0 w 105"/>
                <a:gd name="T5" fmla="*/ 113 h 129"/>
                <a:gd name="T6" fmla="*/ 5 w 105"/>
                <a:gd name="T7" fmla="*/ 129 h 129"/>
                <a:gd name="T8" fmla="*/ 75 w 105"/>
                <a:gd name="T9" fmla="*/ 129 h 129"/>
                <a:gd name="T10" fmla="*/ 100 w 105"/>
                <a:gd name="T11" fmla="*/ 95 h 129"/>
                <a:gd name="T12" fmla="*/ 83 w 105"/>
                <a:gd name="T13" fmla="*/ 46 h 129"/>
                <a:gd name="T14" fmla="*/ 35 w 105"/>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129">
                  <a:moveTo>
                    <a:pt x="35" y="0"/>
                  </a:moveTo>
                  <a:cubicBezTo>
                    <a:pt x="61" y="98"/>
                    <a:pt x="61" y="98"/>
                    <a:pt x="61" y="98"/>
                  </a:cubicBezTo>
                  <a:cubicBezTo>
                    <a:pt x="0" y="113"/>
                    <a:pt x="0" y="113"/>
                    <a:pt x="0" y="113"/>
                  </a:cubicBezTo>
                  <a:cubicBezTo>
                    <a:pt x="5" y="129"/>
                    <a:pt x="5" y="129"/>
                    <a:pt x="5" y="129"/>
                  </a:cubicBezTo>
                  <a:cubicBezTo>
                    <a:pt x="75" y="129"/>
                    <a:pt x="75" y="129"/>
                    <a:pt x="75" y="129"/>
                  </a:cubicBezTo>
                  <a:cubicBezTo>
                    <a:pt x="93" y="129"/>
                    <a:pt x="105" y="111"/>
                    <a:pt x="100" y="95"/>
                  </a:cubicBezTo>
                  <a:cubicBezTo>
                    <a:pt x="83" y="46"/>
                    <a:pt x="83" y="46"/>
                    <a:pt x="83" y="46"/>
                  </a:cubicBezTo>
                  <a:cubicBezTo>
                    <a:pt x="75" y="23"/>
                    <a:pt x="57" y="6"/>
                    <a:pt x="35" y="0"/>
                  </a:cubicBezTo>
                  <a:close/>
                </a:path>
              </a:pathLst>
            </a:custGeom>
            <a:solidFill>
              <a:srgbClr val="4096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9" name="iSḷiďè">
              <a:extLst>
                <a:ext uri="{FF2B5EF4-FFF2-40B4-BE49-F238E27FC236}">
                  <a16:creationId xmlns:a16="http://schemas.microsoft.com/office/drawing/2014/main" id="{DC2D8090-0184-48E0-B97A-AD86E4095E21}"/>
                </a:ext>
              </a:extLst>
            </p:cNvPr>
            <p:cNvSpPr/>
            <p:nvPr/>
          </p:nvSpPr>
          <p:spPr bwMode="auto">
            <a:xfrm>
              <a:off x="7931151" y="3848101"/>
              <a:ext cx="1042988" cy="1695450"/>
            </a:xfrm>
            <a:custGeom>
              <a:avLst/>
              <a:gdLst>
                <a:gd name="T0" fmla="*/ 252 w 252"/>
                <a:gd name="T1" fmla="*/ 0 h 410"/>
                <a:gd name="T2" fmla="*/ 250 w 252"/>
                <a:gd name="T3" fmla="*/ 239 h 410"/>
                <a:gd name="T4" fmla="*/ 229 w 252"/>
                <a:gd name="T5" fmla="*/ 284 h 410"/>
                <a:gd name="T6" fmla="*/ 204 w 252"/>
                <a:gd name="T7" fmla="*/ 306 h 410"/>
                <a:gd name="T8" fmla="*/ 183 w 252"/>
                <a:gd name="T9" fmla="*/ 350 h 410"/>
                <a:gd name="T10" fmla="*/ 183 w 252"/>
                <a:gd name="T11" fmla="*/ 350 h 410"/>
                <a:gd name="T12" fmla="*/ 122 w 252"/>
                <a:gd name="T13" fmla="*/ 410 h 410"/>
                <a:gd name="T14" fmla="*/ 0 w 25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 h="410">
                  <a:moveTo>
                    <a:pt x="252" y="0"/>
                  </a:moveTo>
                  <a:cubicBezTo>
                    <a:pt x="250" y="239"/>
                    <a:pt x="250" y="239"/>
                    <a:pt x="250" y="239"/>
                  </a:cubicBezTo>
                  <a:cubicBezTo>
                    <a:pt x="250" y="256"/>
                    <a:pt x="242" y="273"/>
                    <a:pt x="229" y="284"/>
                  </a:cubicBezTo>
                  <a:cubicBezTo>
                    <a:pt x="204" y="306"/>
                    <a:pt x="204" y="306"/>
                    <a:pt x="204" y="306"/>
                  </a:cubicBezTo>
                  <a:cubicBezTo>
                    <a:pt x="191" y="317"/>
                    <a:pt x="183" y="333"/>
                    <a:pt x="183" y="350"/>
                  </a:cubicBezTo>
                  <a:cubicBezTo>
                    <a:pt x="183" y="350"/>
                    <a:pt x="183" y="350"/>
                    <a:pt x="183" y="350"/>
                  </a:cubicBezTo>
                  <a:cubicBezTo>
                    <a:pt x="182" y="383"/>
                    <a:pt x="155" y="410"/>
                    <a:pt x="122" y="410"/>
                  </a:cubicBezTo>
                  <a:cubicBezTo>
                    <a:pt x="0" y="410"/>
                    <a:pt x="0" y="410"/>
                    <a:pt x="0" y="410"/>
                  </a:cubicBezTo>
                </a:path>
              </a:pathLst>
            </a:custGeom>
            <a:noFill/>
            <a:ln w="15875" cap="flat">
              <a:solidFill>
                <a:srgbClr val="727272"/>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50" name="iŝḷiḋè">
              <a:extLst>
                <a:ext uri="{FF2B5EF4-FFF2-40B4-BE49-F238E27FC236}">
                  <a16:creationId xmlns:a16="http://schemas.microsoft.com/office/drawing/2014/main" id="{AE40AC34-63B4-4D1F-854B-9D1C1A847C49}"/>
                </a:ext>
              </a:extLst>
            </p:cNvPr>
            <p:cNvSpPr/>
            <p:nvPr/>
          </p:nvSpPr>
          <p:spPr bwMode="auto">
            <a:xfrm>
              <a:off x="4699001" y="1863726"/>
              <a:ext cx="739775" cy="739775"/>
            </a:xfrm>
            <a:prstGeom prst="ellipse">
              <a:avLst/>
            </a:prstGeom>
            <a:solidFill>
              <a:srgbClr val="F005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1" name="íṥľïde">
              <a:extLst>
                <a:ext uri="{FF2B5EF4-FFF2-40B4-BE49-F238E27FC236}">
                  <a16:creationId xmlns:a16="http://schemas.microsoft.com/office/drawing/2014/main" id="{06B40531-38FF-4471-9212-5A685FC8BF0F}"/>
                </a:ext>
              </a:extLst>
            </p:cNvPr>
            <p:cNvSpPr/>
            <p:nvPr/>
          </p:nvSpPr>
          <p:spPr bwMode="auto">
            <a:xfrm>
              <a:off x="4810126" y="1976438"/>
              <a:ext cx="515938" cy="5159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2" name="íS1iḍè">
              <a:extLst>
                <a:ext uri="{FF2B5EF4-FFF2-40B4-BE49-F238E27FC236}">
                  <a16:creationId xmlns:a16="http://schemas.microsoft.com/office/drawing/2014/main" id="{F7B91FFE-B1A8-4A67-95E2-2EC50673FB5C}"/>
                </a:ext>
              </a:extLst>
            </p:cNvPr>
            <p:cNvSpPr/>
            <p:nvPr/>
          </p:nvSpPr>
          <p:spPr bwMode="auto">
            <a:xfrm>
              <a:off x="4872038" y="2038351"/>
              <a:ext cx="392113" cy="392113"/>
            </a:xfrm>
            <a:prstGeom prst="ellipse">
              <a:avLst/>
            </a:prstGeom>
            <a:solidFill>
              <a:srgbClr val="F005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3" name="ïśḷïḑé">
              <a:extLst>
                <a:ext uri="{FF2B5EF4-FFF2-40B4-BE49-F238E27FC236}">
                  <a16:creationId xmlns:a16="http://schemas.microsoft.com/office/drawing/2014/main" id="{14F36DC4-F079-4211-A9DF-9EE3830482D1}"/>
                </a:ext>
              </a:extLst>
            </p:cNvPr>
            <p:cNvSpPr/>
            <p:nvPr/>
          </p:nvSpPr>
          <p:spPr bwMode="auto">
            <a:xfrm>
              <a:off x="4954588" y="2120901"/>
              <a:ext cx="227013" cy="2270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4" name="íṧļíḍê">
              <a:extLst>
                <a:ext uri="{FF2B5EF4-FFF2-40B4-BE49-F238E27FC236}">
                  <a16:creationId xmlns:a16="http://schemas.microsoft.com/office/drawing/2014/main" id="{104E8669-B3CD-4F5B-8830-5B7B89DB839E}"/>
                </a:ext>
              </a:extLst>
            </p:cNvPr>
            <p:cNvSpPr/>
            <p:nvPr/>
          </p:nvSpPr>
          <p:spPr bwMode="auto">
            <a:xfrm>
              <a:off x="5024438" y="2190751"/>
              <a:ext cx="87313" cy="87313"/>
            </a:xfrm>
            <a:prstGeom prst="ellipse">
              <a:avLst/>
            </a:prstGeom>
            <a:solidFill>
              <a:srgbClr val="F005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55" name="矩形 254">
            <a:extLst>
              <a:ext uri="{FF2B5EF4-FFF2-40B4-BE49-F238E27FC236}">
                <a16:creationId xmlns:a16="http://schemas.microsoft.com/office/drawing/2014/main" id="{CD60F23F-D580-4491-9EF0-66A96A27D485}"/>
              </a:ext>
            </a:extLst>
          </p:cNvPr>
          <p:cNvSpPr/>
          <p:nvPr userDrawn="1"/>
        </p:nvSpPr>
        <p:spPr>
          <a:xfrm>
            <a:off x="660368" y="-26597"/>
            <a:ext cx="2368856" cy="3546567"/>
          </a:xfrm>
          <a:prstGeom prst="rect">
            <a:avLst/>
          </a:prstGeom>
          <a:gradFill flip="none" rotWithShape="1">
            <a:gsLst>
              <a:gs pos="0">
                <a:srgbClr val="F05736"/>
              </a:gs>
              <a:gs pos="100000">
                <a:srgbClr val="F6927E"/>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userDrawn="1">
            <p:ph type="title"/>
          </p:nvPr>
        </p:nvSpPr>
        <p:spPr>
          <a:xfrm>
            <a:off x="675700" y="3529486"/>
            <a:ext cx="5419185" cy="895350"/>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
          <p:cNvSpPr>
            <a:spLocks noGrp="1"/>
          </p:cNvSpPr>
          <p:nvPr userDrawn="1">
            <p:ph type="body" idx="1"/>
          </p:nvPr>
        </p:nvSpPr>
        <p:spPr>
          <a:xfrm>
            <a:off x="676816" y="4424836"/>
            <a:ext cx="5419185" cy="1015623"/>
          </a:xfrm>
        </p:spPr>
        <p:txBody>
          <a:bodyPr anchor="t">
            <a:normAutofit/>
          </a:bodyPr>
          <a:lstStyle>
            <a:lvl1pPr marL="0" indent="0" algn="l">
              <a:lnSpc>
                <a:spcPct val="100000"/>
              </a:lnSpc>
              <a:buNone/>
              <a:defRPr sz="1100">
                <a:solidFill>
                  <a:schemeClr val="tx1"/>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dirty="0"/>
              <a:t>Edit Master text styles</a:t>
            </a:r>
          </a:p>
        </p:txBody>
      </p:sp>
    </p:spTree>
    <p:extLst>
      <p:ext uri="{BB962C8B-B14F-4D97-AF65-F5344CB8AC3E}">
        <p14:creationId xmlns:p14="http://schemas.microsoft.com/office/powerpoint/2010/main" val="2853334272"/>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C7A1C-3684-4AAF-A408-C63B6CB64104}"/>
              </a:ext>
            </a:extLst>
          </p:cNvPr>
          <p:cNvSpPr>
            <a:spLocks noGrp="1"/>
          </p:cNvSpPr>
          <p:nvPr>
            <p:ph type="title" hasCustomPrompt="1"/>
          </p:nvPr>
        </p:nvSpPr>
        <p:spPr/>
        <p:txBody>
          <a:bodyPr/>
          <a:lstStyle>
            <a:lvl1pPr>
              <a:defRPr/>
            </a:lvl1pPr>
          </a:lstStyle>
          <a:p>
            <a:r>
              <a:rPr lang="en-US" altLang="zh-CN" dirty="0"/>
              <a:t>Click to edit Master title style</a:t>
            </a:r>
            <a:endParaRPr lang="en-US" dirty="0"/>
          </a:p>
        </p:txBody>
      </p:sp>
      <p:sp>
        <p:nvSpPr>
          <p:cNvPr id="3" name="Date Placeholder 2">
            <a:extLst>
              <a:ext uri="{FF2B5EF4-FFF2-40B4-BE49-F238E27FC236}">
                <a16:creationId xmlns:a16="http://schemas.microsoft.com/office/drawing/2014/main" id="{8986EA5F-D77D-4318-90E9-C04AA8ADC0D1}"/>
              </a:ext>
            </a:extLst>
          </p:cNvPr>
          <p:cNvSpPr>
            <a:spLocks noGrp="1"/>
          </p:cNvSpPr>
          <p:nvPr>
            <p:ph type="dt" sz="half" idx="10"/>
          </p:nvPr>
        </p:nvSpPr>
        <p:spPr/>
        <p:txBody>
          <a:bodyPr/>
          <a:lstStyle/>
          <a:p>
            <a:fld id="{6489D9C7-5DC6-4263-87FF-7C99F6FB63C3}" type="datetime1">
              <a:rPr lang="zh-CN" altLang="en-US" smtClean="0"/>
              <a:pPr/>
              <a:t>2026/5/16</a:t>
            </a:fld>
            <a:endParaRPr lang="zh-CN" altLang="en-US"/>
          </a:p>
        </p:txBody>
      </p:sp>
      <p:sp>
        <p:nvSpPr>
          <p:cNvPr id="4" name="Footer Placeholder 3">
            <a:extLst>
              <a:ext uri="{FF2B5EF4-FFF2-40B4-BE49-F238E27FC236}">
                <a16:creationId xmlns:a16="http://schemas.microsoft.com/office/drawing/2014/main" id="{00832621-D9D9-445E-BFF9-F8348FA1E262}"/>
              </a:ext>
            </a:extLst>
          </p:cNvPr>
          <p:cNvSpPr>
            <a:spLocks noGrp="1"/>
          </p:cNvSpPr>
          <p:nvPr>
            <p:ph type="ftr" sz="quarter" idx="11"/>
          </p:nvPr>
        </p:nvSpPr>
        <p:spPr/>
        <p:txBody>
          <a:bodyPr/>
          <a:lstStyle/>
          <a:p>
            <a:r>
              <a:rPr lang="en-US" altLang="zh-CN" dirty="0"/>
              <a:t>www.islide.cc</a:t>
            </a:r>
            <a:endParaRPr lang="zh-CN" altLang="en-US" dirty="0"/>
          </a:p>
        </p:txBody>
      </p:sp>
      <p:sp>
        <p:nvSpPr>
          <p:cNvPr id="5" name="Slide Number Placeholder 4">
            <a:extLst>
              <a:ext uri="{FF2B5EF4-FFF2-40B4-BE49-F238E27FC236}">
                <a16:creationId xmlns:a16="http://schemas.microsoft.com/office/drawing/2014/main" id="{8371151B-F790-4A9F-962F-B8718A9560A9}"/>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1284176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772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13" name="标题 1"/>
          <p:cNvSpPr>
            <a:spLocks noGrp="1"/>
          </p:cNvSpPr>
          <p:nvPr userDrawn="1">
            <p:ph type="ctrTitle" hasCustomPrompt="1"/>
          </p:nvPr>
        </p:nvSpPr>
        <p:spPr>
          <a:xfrm>
            <a:off x="673100" y="1135063"/>
            <a:ext cx="10845798" cy="1621509"/>
          </a:xfrm>
        </p:spPr>
        <p:txBody>
          <a:bodyPr anchor="b">
            <a:normAutofit/>
          </a:bodyPr>
          <a:lstStyle>
            <a:lvl1pPr marL="0" indent="0" algn="l">
              <a:buFont typeface="Arial" panose="020B0604020202020204" pitchFamily="34" charset="0"/>
              <a:buNone/>
              <a:defRPr sz="3200">
                <a:solidFill>
                  <a:schemeClr val="tx1"/>
                </a:solidFill>
              </a:defRPr>
            </a:lvl1pPr>
          </a:lstStyle>
          <a:p>
            <a:r>
              <a:rPr lang="en-US" altLang="zh-CN" dirty="0"/>
              <a:t>Conclusion</a:t>
            </a:r>
            <a:endParaRPr lang="zh-CN" altLang="en-US" dirty="0"/>
          </a:p>
        </p:txBody>
      </p:sp>
      <p:sp>
        <p:nvSpPr>
          <p:cNvPr id="15" name="文本占位符 62"/>
          <p:cNvSpPr>
            <a:spLocks noGrp="1"/>
          </p:cNvSpPr>
          <p:nvPr userDrawn="1">
            <p:ph type="body" sz="quarter" idx="18" hasCustomPrompt="1"/>
          </p:nvPr>
        </p:nvSpPr>
        <p:spPr>
          <a:xfrm>
            <a:off x="673100" y="3441299"/>
            <a:ext cx="10845798" cy="310871"/>
          </a:xfrm>
        </p:spPr>
        <p:txBody>
          <a:bodyPr vert="horz" lIns="91440" tIns="45720" rIns="91440" bIns="45720" rtlCol="0">
            <a:normAutofit/>
          </a:bodyPr>
          <a:lstStyle>
            <a:lvl1pPr marL="0" indent="0" algn="l">
              <a:buNone/>
              <a:defRPr lang="zh-CN" altLang="en-US" sz="15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a:t>Data</a:t>
            </a:r>
          </a:p>
        </p:txBody>
      </p:sp>
      <p:sp>
        <p:nvSpPr>
          <p:cNvPr id="6" name="文本占位符 13">
            <a:extLst>
              <a:ext uri="{FF2B5EF4-FFF2-40B4-BE49-F238E27FC236}">
                <a16:creationId xmlns:a16="http://schemas.microsoft.com/office/drawing/2014/main" id="{05EBDA4F-7210-4CAE-8333-80DB24212E78}"/>
              </a:ext>
            </a:extLst>
          </p:cNvPr>
          <p:cNvSpPr>
            <a:spLocks noGrp="1"/>
          </p:cNvSpPr>
          <p:nvPr>
            <p:ph type="body" sz="quarter" idx="10" hasCustomPrompt="1"/>
          </p:nvPr>
        </p:nvSpPr>
        <p:spPr>
          <a:xfrm>
            <a:off x="673102" y="3145028"/>
            <a:ext cx="10845798" cy="296271"/>
          </a:xfrm>
        </p:spPr>
        <p:txBody>
          <a:bodyPr vert="horz" anchor="ctr">
            <a:noAutofit/>
          </a:bodyPr>
          <a:lstStyle>
            <a:lvl1pPr marL="0" indent="0" algn="l">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5" name="矩形 4">
            <a:extLst>
              <a:ext uri="{FF2B5EF4-FFF2-40B4-BE49-F238E27FC236}">
                <a16:creationId xmlns:a16="http://schemas.microsoft.com/office/drawing/2014/main" id="{E42E68F4-E1AC-47DB-8464-25E9FB577404}"/>
              </a:ext>
            </a:extLst>
          </p:cNvPr>
          <p:cNvSpPr/>
          <p:nvPr userDrawn="1"/>
        </p:nvSpPr>
        <p:spPr>
          <a:xfrm>
            <a:off x="0" y="4243322"/>
            <a:ext cx="11518900" cy="1911214"/>
          </a:xfrm>
          <a:prstGeom prst="rect">
            <a:avLst/>
          </a:prstGeom>
          <a:gradFill flip="none" rotWithShape="1">
            <a:gsLst>
              <a:gs pos="0">
                <a:srgbClr val="F05736"/>
              </a:gs>
              <a:gs pos="100000">
                <a:srgbClr val="F6927E"/>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3b464609-9a22-4c31-bc4a-44095f6fd1d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9C28E9E7-0D5D-4DD4-8875-E0A813BF900B}"/>
              </a:ext>
            </a:extLst>
          </p:cNvPr>
          <p:cNvGrpSpPr>
            <a:grpSpLocks noChangeAspect="1"/>
          </p:cNvGrpSpPr>
          <p:nvPr userDrawn="1">
            <p:custDataLst>
              <p:tags r:id="rId1"/>
            </p:custDataLst>
          </p:nvPr>
        </p:nvGrpSpPr>
        <p:grpSpPr>
          <a:xfrm>
            <a:off x="5648075" y="2387959"/>
            <a:ext cx="5754145" cy="3661729"/>
            <a:chOff x="2679701" y="1255713"/>
            <a:chExt cx="6827838" cy="4344988"/>
          </a:xfrm>
        </p:grpSpPr>
        <p:sp>
          <p:nvSpPr>
            <p:cNvPr id="8" name="iṡľidê">
              <a:extLst>
                <a:ext uri="{FF2B5EF4-FFF2-40B4-BE49-F238E27FC236}">
                  <a16:creationId xmlns:a16="http://schemas.microsoft.com/office/drawing/2014/main" id="{87D3FD4D-F8D1-4535-895B-E7457CB0C35E}"/>
                </a:ext>
              </a:extLst>
            </p:cNvPr>
            <p:cNvSpPr/>
            <p:nvPr/>
          </p:nvSpPr>
          <p:spPr bwMode="auto">
            <a:xfrm>
              <a:off x="2774951" y="5538788"/>
              <a:ext cx="6673850" cy="61913"/>
            </a:xfrm>
            <a:custGeom>
              <a:avLst/>
              <a:gdLst>
                <a:gd name="T0" fmla="*/ 1607 w 1614"/>
                <a:gd name="T1" fmla="*/ 15 h 15"/>
                <a:gd name="T2" fmla="*/ 8 w 1614"/>
                <a:gd name="T3" fmla="*/ 15 h 15"/>
                <a:gd name="T4" fmla="*/ 0 w 1614"/>
                <a:gd name="T5" fmla="*/ 8 h 15"/>
                <a:gd name="T6" fmla="*/ 0 w 1614"/>
                <a:gd name="T7" fmla="*/ 8 h 15"/>
                <a:gd name="T8" fmla="*/ 8 w 1614"/>
                <a:gd name="T9" fmla="*/ 0 h 15"/>
                <a:gd name="T10" fmla="*/ 1607 w 1614"/>
                <a:gd name="T11" fmla="*/ 0 h 15"/>
                <a:gd name="T12" fmla="*/ 1614 w 1614"/>
                <a:gd name="T13" fmla="*/ 8 h 15"/>
                <a:gd name="T14" fmla="*/ 1614 w 1614"/>
                <a:gd name="T15" fmla="*/ 8 h 15"/>
                <a:gd name="T16" fmla="*/ 1607 w 1614"/>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4" h="15">
                  <a:moveTo>
                    <a:pt x="1607" y="15"/>
                  </a:moveTo>
                  <a:cubicBezTo>
                    <a:pt x="8" y="15"/>
                    <a:pt x="8" y="15"/>
                    <a:pt x="8" y="15"/>
                  </a:cubicBezTo>
                  <a:cubicBezTo>
                    <a:pt x="3" y="15"/>
                    <a:pt x="0" y="12"/>
                    <a:pt x="0" y="8"/>
                  </a:cubicBezTo>
                  <a:cubicBezTo>
                    <a:pt x="0" y="8"/>
                    <a:pt x="0" y="8"/>
                    <a:pt x="0" y="8"/>
                  </a:cubicBezTo>
                  <a:cubicBezTo>
                    <a:pt x="0" y="4"/>
                    <a:pt x="3" y="0"/>
                    <a:pt x="8" y="0"/>
                  </a:cubicBezTo>
                  <a:cubicBezTo>
                    <a:pt x="1607" y="0"/>
                    <a:pt x="1607" y="0"/>
                    <a:pt x="1607" y="0"/>
                  </a:cubicBezTo>
                  <a:cubicBezTo>
                    <a:pt x="1611" y="0"/>
                    <a:pt x="1614" y="4"/>
                    <a:pt x="1614" y="8"/>
                  </a:cubicBezTo>
                  <a:cubicBezTo>
                    <a:pt x="1614" y="8"/>
                    <a:pt x="1614" y="8"/>
                    <a:pt x="1614" y="8"/>
                  </a:cubicBezTo>
                  <a:cubicBezTo>
                    <a:pt x="1614" y="12"/>
                    <a:pt x="1611" y="15"/>
                    <a:pt x="1607" y="15"/>
                  </a:cubicBezTo>
                  <a:close/>
                </a:path>
              </a:pathLst>
            </a:custGeom>
            <a:solidFill>
              <a:srgbClr val="A8700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îsľïḍê">
              <a:extLst>
                <a:ext uri="{FF2B5EF4-FFF2-40B4-BE49-F238E27FC236}">
                  <a16:creationId xmlns:a16="http://schemas.microsoft.com/office/drawing/2014/main" id="{70128CC4-7805-456B-A471-600465F9AF6D}"/>
                </a:ext>
              </a:extLst>
            </p:cNvPr>
            <p:cNvSpPr/>
            <p:nvPr/>
          </p:nvSpPr>
          <p:spPr bwMode="auto">
            <a:xfrm>
              <a:off x="8639176" y="4460876"/>
              <a:ext cx="36513" cy="23813"/>
            </a:xfrm>
            <a:custGeom>
              <a:avLst/>
              <a:gdLst>
                <a:gd name="T0" fmla="*/ 2 w 9"/>
                <a:gd name="T1" fmla="*/ 6 h 6"/>
                <a:gd name="T2" fmla="*/ 9 w 9"/>
                <a:gd name="T3" fmla="*/ 4 h 6"/>
                <a:gd name="T4" fmla="*/ 8 w 9"/>
                <a:gd name="T5" fmla="*/ 0 h 6"/>
                <a:gd name="T6" fmla="*/ 0 w 9"/>
                <a:gd name="T7" fmla="*/ 1 h 6"/>
                <a:gd name="T8" fmla="*/ 2 w 9"/>
                <a:gd name="T9" fmla="*/ 6 h 6"/>
              </a:gdLst>
              <a:ahLst/>
              <a:cxnLst>
                <a:cxn ang="0">
                  <a:pos x="T0" y="T1"/>
                </a:cxn>
                <a:cxn ang="0">
                  <a:pos x="T2" y="T3"/>
                </a:cxn>
                <a:cxn ang="0">
                  <a:pos x="T4" y="T5"/>
                </a:cxn>
                <a:cxn ang="0">
                  <a:pos x="T6" y="T7"/>
                </a:cxn>
                <a:cxn ang="0">
                  <a:pos x="T8" y="T9"/>
                </a:cxn>
              </a:cxnLst>
              <a:rect l="0" t="0" r="r" b="b"/>
              <a:pathLst>
                <a:path w="9" h="6">
                  <a:moveTo>
                    <a:pt x="2" y="6"/>
                  </a:moveTo>
                  <a:cubicBezTo>
                    <a:pt x="4" y="5"/>
                    <a:pt x="7" y="5"/>
                    <a:pt x="9" y="4"/>
                  </a:cubicBezTo>
                  <a:cubicBezTo>
                    <a:pt x="8" y="0"/>
                    <a:pt x="8" y="0"/>
                    <a:pt x="8" y="0"/>
                  </a:cubicBezTo>
                  <a:cubicBezTo>
                    <a:pt x="5" y="0"/>
                    <a:pt x="3" y="1"/>
                    <a:pt x="0" y="1"/>
                  </a:cubicBezTo>
                  <a:lnTo>
                    <a:pt x="2" y="6"/>
                  </a:ln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îš1ïḍê">
              <a:extLst>
                <a:ext uri="{FF2B5EF4-FFF2-40B4-BE49-F238E27FC236}">
                  <a16:creationId xmlns:a16="http://schemas.microsoft.com/office/drawing/2014/main" id="{1E3EDC17-8CC9-4943-BBB0-AC4D13108BE6}"/>
                </a:ext>
              </a:extLst>
            </p:cNvPr>
            <p:cNvSpPr/>
            <p:nvPr/>
          </p:nvSpPr>
          <p:spPr bwMode="auto">
            <a:xfrm>
              <a:off x="2846389" y="1255713"/>
              <a:ext cx="6632575" cy="3205163"/>
            </a:xfrm>
            <a:custGeom>
              <a:avLst/>
              <a:gdLst>
                <a:gd name="T0" fmla="*/ 181 w 1604"/>
                <a:gd name="T1" fmla="*/ 761 h 775"/>
                <a:gd name="T2" fmla="*/ 154 w 1604"/>
                <a:gd name="T3" fmla="*/ 748 h 775"/>
                <a:gd name="T4" fmla="*/ 129 w 1604"/>
                <a:gd name="T5" fmla="*/ 732 h 775"/>
                <a:gd name="T6" fmla="*/ 105 w 1604"/>
                <a:gd name="T7" fmla="*/ 714 h 775"/>
                <a:gd name="T8" fmla="*/ 84 w 1604"/>
                <a:gd name="T9" fmla="*/ 694 h 775"/>
                <a:gd name="T10" fmla="*/ 65 w 1604"/>
                <a:gd name="T11" fmla="*/ 673 h 775"/>
                <a:gd name="T12" fmla="*/ 48 w 1604"/>
                <a:gd name="T13" fmla="*/ 650 h 775"/>
                <a:gd name="T14" fmla="*/ 33 w 1604"/>
                <a:gd name="T15" fmla="*/ 626 h 775"/>
                <a:gd name="T16" fmla="*/ 21 w 1604"/>
                <a:gd name="T17" fmla="*/ 602 h 775"/>
                <a:gd name="T18" fmla="*/ 11 w 1604"/>
                <a:gd name="T19" fmla="*/ 576 h 775"/>
                <a:gd name="T20" fmla="*/ 4 w 1604"/>
                <a:gd name="T21" fmla="*/ 549 h 775"/>
                <a:gd name="T22" fmla="*/ 0 w 1604"/>
                <a:gd name="T23" fmla="*/ 523 h 775"/>
                <a:gd name="T24" fmla="*/ 5 w 1604"/>
                <a:gd name="T25" fmla="*/ 496 h 775"/>
                <a:gd name="T26" fmla="*/ 1598 w 1604"/>
                <a:gd name="T27" fmla="*/ 486 h 775"/>
                <a:gd name="T28" fmla="*/ 1596 w 1604"/>
                <a:gd name="T29" fmla="*/ 460 h 775"/>
                <a:gd name="T30" fmla="*/ 1593 w 1604"/>
                <a:gd name="T31" fmla="*/ 433 h 775"/>
                <a:gd name="T32" fmla="*/ 1588 w 1604"/>
                <a:gd name="T33" fmla="*/ 407 h 775"/>
                <a:gd name="T34" fmla="*/ 40 w 1604"/>
                <a:gd name="T35" fmla="*/ 381 h 775"/>
                <a:gd name="T36" fmla="*/ 55 w 1604"/>
                <a:gd name="T37" fmla="*/ 357 h 775"/>
                <a:gd name="T38" fmla="*/ 72 w 1604"/>
                <a:gd name="T39" fmla="*/ 335 h 775"/>
                <a:gd name="T40" fmla="*/ 91 w 1604"/>
                <a:gd name="T41" fmla="*/ 314 h 775"/>
                <a:gd name="T42" fmla="*/ 111 w 1604"/>
                <a:gd name="T43" fmla="*/ 294 h 775"/>
                <a:gd name="T44" fmla="*/ 132 w 1604"/>
                <a:gd name="T45" fmla="*/ 274 h 775"/>
                <a:gd name="T46" fmla="*/ 153 w 1604"/>
                <a:gd name="T47" fmla="*/ 254 h 775"/>
                <a:gd name="T48" fmla="*/ 630 w 1604"/>
                <a:gd name="T49" fmla="*/ 238 h 775"/>
                <a:gd name="T50" fmla="*/ 661 w 1604"/>
                <a:gd name="T51" fmla="*/ 238 h 775"/>
                <a:gd name="T52" fmla="*/ 692 w 1604"/>
                <a:gd name="T53" fmla="*/ 237 h 775"/>
                <a:gd name="T54" fmla="*/ 723 w 1604"/>
                <a:gd name="T55" fmla="*/ 236 h 775"/>
                <a:gd name="T56" fmla="*/ 506 w 1604"/>
                <a:gd name="T57" fmla="*/ 231 h 775"/>
                <a:gd name="T58" fmla="*/ 475 w 1604"/>
                <a:gd name="T59" fmla="*/ 230 h 775"/>
                <a:gd name="T60" fmla="*/ 445 w 1604"/>
                <a:gd name="T61" fmla="*/ 229 h 775"/>
                <a:gd name="T62" fmla="*/ 846 w 1604"/>
                <a:gd name="T63" fmla="*/ 231 h 775"/>
                <a:gd name="T64" fmla="*/ 877 w 1604"/>
                <a:gd name="T65" fmla="*/ 229 h 775"/>
                <a:gd name="T66" fmla="*/ 908 w 1604"/>
                <a:gd name="T67" fmla="*/ 226 h 775"/>
                <a:gd name="T68" fmla="*/ 939 w 1604"/>
                <a:gd name="T69" fmla="*/ 223 h 775"/>
                <a:gd name="T70" fmla="*/ 1477 w 1604"/>
                <a:gd name="T71" fmla="*/ 220 h 775"/>
                <a:gd name="T72" fmla="*/ 291 w 1604"/>
                <a:gd name="T73" fmla="*/ 217 h 775"/>
                <a:gd name="T74" fmla="*/ 260 w 1604"/>
                <a:gd name="T75" fmla="*/ 213 h 775"/>
                <a:gd name="T76" fmla="*/ 230 w 1604"/>
                <a:gd name="T77" fmla="*/ 209 h 775"/>
                <a:gd name="T78" fmla="*/ 198 w 1604"/>
                <a:gd name="T79" fmla="*/ 203 h 775"/>
                <a:gd name="T80" fmla="*/ 1435 w 1604"/>
                <a:gd name="T81" fmla="*/ 202 h 775"/>
                <a:gd name="T82" fmla="*/ 153 w 1604"/>
                <a:gd name="T83" fmla="*/ 198 h 775"/>
                <a:gd name="T84" fmla="*/ 1408 w 1604"/>
                <a:gd name="T85" fmla="*/ 191 h 775"/>
                <a:gd name="T86" fmla="*/ 1104 w 1604"/>
                <a:gd name="T87" fmla="*/ 188 h 775"/>
                <a:gd name="T88" fmla="*/ 1378 w 1604"/>
                <a:gd name="T89" fmla="*/ 182 h 775"/>
                <a:gd name="T90" fmla="*/ 95 w 1604"/>
                <a:gd name="T91" fmla="*/ 179 h 775"/>
                <a:gd name="T92" fmla="*/ 1349 w 1604"/>
                <a:gd name="T93" fmla="*/ 176 h 775"/>
                <a:gd name="T94" fmla="*/ 1318 w 1604"/>
                <a:gd name="T95" fmla="*/ 173 h 775"/>
                <a:gd name="T96" fmla="*/ 68 w 1604"/>
                <a:gd name="T97" fmla="*/ 165 h 775"/>
                <a:gd name="T98" fmla="*/ 1256 w 1604"/>
                <a:gd name="T99" fmla="*/ 167 h 775"/>
                <a:gd name="T100" fmla="*/ 48 w 1604"/>
                <a:gd name="T101" fmla="*/ 145 h 775"/>
                <a:gd name="T102" fmla="*/ 226 w 1604"/>
                <a:gd name="T103" fmla="*/ 137 h 775"/>
                <a:gd name="T104" fmla="*/ 229 w 1604"/>
                <a:gd name="T105" fmla="*/ 96 h 775"/>
                <a:gd name="T106" fmla="*/ 224 w 1604"/>
                <a:gd name="T107" fmla="*/ 69 h 775"/>
                <a:gd name="T108" fmla="*/ 214 w 1604"/>
                <a:gd name="T109" fmla="*/ 44 h 775"/>
                <a:gd name="T110" fmla="*/ 194 w 1604"/>
                <a:gd name="T111" fmla="*/ 22 h 775"/>
                <a:gd name="T112" fmla="*/ 168 w 1604"/>
                <a:gd name="T113" fmla="*/ 7 h 775"/>
                <a:gd name="T114" fmla="*/ 137 w 1604"/>
                <a:gd name="T115" fmla="*/ 1 h 775"/>
                <a:gd name="T116" fmla="*/ 106 w 1604"/>
                <a:gd name="T117"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04" h="775">
                  <a:moveTo>
                    <a:pt x="1423" y="770"/>
                  </a:moveTo>
                  <a:cubicBezTo>
                    <a:pt x="1428" y="769"/>
                    <a:pt x="1433" y="767"/>
                    <a:pt x="1437" y="765"/>
                  </a:cubicBezTo>
                  <a:cubicBezTo>
                    <a:pt x="1440" y="770"/>
                    <a:pt x="1440" y="770"/>
                    <a:pt x="1440" y="770"/>
                  </a:cubicBezTo>
                  <a:cubicBezTo>
                    <a:pt x="1435" y="771"/>
                    <a:pt x="1430" y="773"/>
                    <a:pt x="1425" y="775"/>
                  </a:cubicBezTo>
                  <a:lnTo>
                    <a:pt x="1423" y="770"/>
                  </a:lnTo>
                  <a:close/>
                  <a:moveTo>
                    <a:pt x="181" y="761"/>
                  </a:moveTo>
                  <a:cubicBezTo>
                    <a:pt x="183" y="757"/>
                    <a:pt x="183" y="757"/>
                    <a:pt x="183" y="757"/>
                  </a:cubicBezTo>
                  <a:cubicBezTo>
                    <a:pt x="188" y="759"/>
                    <a:pt x="193" y="761"/>
                    <a:pt x="198" y="762"/>
                  </a:cubicBezTo>
                  <a:cubicBezTo>
                    <a:pt x="196" y="766"/>
                    <a:pt x="196" y="766"/>
                    <a:pt x="196" y="766"/>
                  </a:cubicBezTo>
                  <a:cubicBezTo>
                    <a:pt x="191" y="765"/>
                    <a:pt x="186" y="763"/>
                    <a:pt x="181" y="761"/>
                  </a:cubicBezTo>
                  <a:close/>
                  <a:moveTo>
                    <a:pt x="1451" y="760"/>
                  </a:moveTo>
                  <a:cubicBezTo>
                    <a:pt x="1456" y="758"/>
                    <a:pt x="1460" y="756"/>
                    <a:pt x="1465" y="753"/>
                  </a:cubicBezTo>
                  <a:cubicBezTo>
                    <a:pt x="1467" y="757"/>
                    <a:pt x="1467" y="757"/>
                    <a:pt x="1467" y="757"/>
                  </a:cubicBezTo>
                  <a:cubicBezTo>
                    <a:pt x="1463" y="759"/>
                    <a:pt x="1458" y="762"/>
                    <a:pt x="1454" y="764"/>
                  </a:cubicBezTo>
                  <a:lnTo>
                    <a:pt x="1451" y="760"/>
                  </a:lnTo>
                  <a:close/>
                  <a:moveTo>
                    <a:pt x="154" y="748"/>
                  </a:moveTo>
                  <a:cubicBezTo>
                    <a:pt x="157" y="744"/>
                    <a:pt x="157" y="744"/>
                    <a:pt x="157" y="744"/>
                  </a:cubicBezTo>
                  <a:cubicBezTo>
                    <a:pt x="161" y="747"/>
                    <a:pt x="165" y="749"/>
                    <a:pt x="170" y="751"/>
                  </a:cubicBezTo>
                  <a:cubicBezTo>
                    <a:pt x="167" y="755"/>
                    <a:pt x="167" y="755"/>
                    <a:pt x="167" y="755"/>
                  </a:cubicBezTo>
                  <a:cubicBezTo>
                    <a:pt x="163" y="753"/>
                    <a:pt x="158" y="751"/>
                    <a:pt x="154" y="748"/>
                  </a:cubicBezTo>
                  <a:close/>
                  <a:moveTo>
                    <a:pt x="1478" y="746"/>
                  </a:moveTo>
                  <a:cubicBezTo>
                    <a:pt x="1482" y="744"/>
                    <a:pt x="1486" y="741"/>
                    <a:pt x="1490" y="738"/>
                  </a:cubicBezTo>
                  <a:cubicBezTo>
                    <a:pt x="1493" y="742"/>
                    <a:pt x="1493" y="742"/>
                    <a:pt x="1493" y="742"/>
                  </a:cubicBezTo>
                  <a:cubicBezTo>
                    <a:pt x="1489" y="745"/>
                    <a:pt x="1485" y="747"/>
                    <a:pt x="1481" y="750"/>
                  </a:cubicBezTo>
                  <a:lnTo>
                    <a:pt x="1478" y="746"/>
                  </a:lnTo>
                  <a:close/>
                  <a:moveTo>
                    <a:pt x="129" y="732"/>
                  </a:moveTo>
                  <a:cubicBezTo>
                    <a:pt x="132" y="729"/>
                    <a:pt x="132" y="729"/>
                    <a:pt x="132" y="729"/>
                  </a:cubicBezTo>
                  <a:cubicBezTo>
                    <a:pt x="136" y="732"/>
                    <a:pt x="140" y="734"/>
                    <a:pt x="144" y="737"/>
                  </a:cubicBezTo>
                  <a:cubicBezTo>
                    <a:pt x="141" y="740"/>
                    <a:pt x="141" y="740"/>
                    <a:pt x="141" y="740"/>
                  </a:cubicBezTo>
                  <a:cubicBezTo>
                    <a:pt x="137" y="738"/>
                    <a:pt x="133" y="735"/>
                    <a:pt x="129" y="732"/>
                  </a:cubicBezTo>
                  <a:close/>
                  <a:moveTo>
                    <a:pt x="1502" y="730"/>
                  </a:moveTo>
                  <a:cubicBezTo>
                    <a:pt x="1506" y="727"/>
                    <a:pt x="1509" y="724"/>
                    <a:pt x="1513" y="721"/>
                  </a:cubicBezTo>
                  <a:cubicBezTo>
                    <a:pt x="1517" y="724"/>
                    <a:pt x="1517" y="724"/>
                    <a:pt x="1517" y="724"/>
                  </a:cubicBezTo>
                  <a:cubicBezTo>
                    <a:pt x="1513" y="727"/>
                    <a:pt x="1509" y="730"/>
                    <a:pt x="1505" y="733"/>
                  </a:cubicBezTo>
                  <a:lnTo>
                    <a:pt x="1502" y="730"/>
                  </a:lnTo>
                  <a:close/>
                  <a:moveTo>
                    <a:pt x="105" y="714"/>
                  </a:moveTo>
                  <a:cubicBezTo>
                    <a:pt x="109" y="711"/>
                    <a:pt x="109" y="711"/>
                    <a:pt x="109" y="711"/>
                  </a:cubicBezTo>
                  <a:cubicBezTo>
                    <a:pt x="113" y="714"/>
                    <a:pt x="116" y="717"/>
                    <a:pt x="120" y="720"/>
                  </a:cubicBezTo>
                  <a:cubicBezTo>
                    <a:pt x="117" y="723"/>
                    <a:pt x="117" y="723"/>
                    <a:pt x="117" y="723"/>
                  </a:cubicBezTo>
                  <a:cubicBezTo>
                    <a:pt x="113" y="720"/>
                    <a:pt x="109" y="717"/>
                    <a:pt x="105" y="714"/>
                  </a:cubicBezTo>
                  <a:close/>
                  <a:moveTo>
                    <a:pt x="1524" y="711"/>
                  </a:moveTo>
                  <a:cubicBezTo>
                    <a:pt x="1527" y="708"/>
                    <a:pt x="1530" y="705"/>
                    <a:pt x="1533" y="701"/>
                  </a:cubicBezTo>
                  <a:cubicBezTo>
                    <a:pt x="1538" y="704"/>
                    <a:pt x="1538" y="704"/>
                    <a:pt x="1538" y="704"/>
                  </a:cubicBezTo>
                  <a:cubicBezTo>
                    <a:pt x="1534" y="708"/>
                    <a:pt x="1531" y="711"/>
                    <a:pt x="1527" y="714"/>
                  </a:cubicBezTo>
                  <a:lnTo>
                    <a:pt x="1524" y="711"/>
                  </a:lnTo>
                  <a:close/>
                  <a:moveTo>
                    <a:pt x="84" y="694"/>
                  </a:moveTo>
                  <a:cubicBezTo>
                    <a:pt x="88" y="691"/>
                    <a:pt x="88" y="691"/>
                    <a:pt x="88" y="691"/>
                  </a:cubicBezTo>
                  <a:cubicBezTo>
                    <a:pt x="91" y="695"/>
                    <a:pt x="95" y="698"/>
                    <a:pt x="98" y="701"/>
                  </a:cubicBezTo>
                  <a:cubicBezTo>
                    <a:pt x="95" y="704"/>
                    <a:pt x="95" y="704"/>
                    <a:pt x="95" y="704"/>
                  </a:cubicBezTo>
                  <a:cubicBezTo>
                    <a:pt x="91" y="701"/>
                    <a:pt x="88" y="698"/>
                    <a:pt x="84" y="694"/>
                  </a:cubicBezTo>
                  <a:close/>
                  <a:moveTo>
                    <a:pt x="1543" y="690"/>
                  </a:moveTo>
                  <a:cubicBezTo>
                    <a:pt x="1545" y="687"/>
                    <a:pt x="1548" y="683"/>
                    <a:pt x="1551" y="679"/>
                  </a:cubicBezTo>
                  <a:cubicBezTo>
                    <a:pt x="1555" y="682"/>
                    <a:pt x="1555" y="682"/>
                    <a:pt x="1555" y="682"/>
                  </a:cubicBezTo>
                  <a:cubicBezTo>
                    <a:pt x="1553" y="686"/>
                    <a:pt x="1550" y="689"/>
                    <a:pt x="1547" y="693"/>
                  </a:cubicBezTo>
                  <a:lnTo>
                    <a:pt x="1543" y="690"/>
                  </a:lnTo>
                  <a:close/>
                  <a:moveTo>
                    <a:pt x="65" y="673"/>
                  </a:moveTo>
                  <a:cubicBezTo>
                    <a:pt x="69" y="670"/>
                    <a:pt x="69" y="670"/>
                    <a:pt x="69" y="670"/>
                  </a:cubicBezTo>
                  <a:cubicBezTo>
                    <a:pt x="72" y="674"/>
                    <a:pt x="75" y="677"/>
                    <a:pt x="78" y="681"/>
                  </a:cubicBezTo>
                  <a:cubicBezTo>
                    <a:pt x="74" y="684"/>
                    <a:pt x="74" y="684"/>
                    <a:pt x="74" y="684"/>
                  </a:cubicBezTo>
                  <a:cubicBezTo>
                    <a:pt x="71" y="680"/>
                    <a:pt x="68" y="677"/>
                    <a:pt x="65" y="673"/>
                  </a:cubicBezTo>
                  <a:close/>
                  <a:moveTo>
                    <a:pt x="1559" y="668"/>
                  </a:moveTo>
                  <a:cubicBezTo>
                    <a:pt x="1561" y="664"/>
                    <a:pt x="1563" y="660"/>
                    <a:pt x="1565" y="656"/>
                  </a:cubicBezTo>
                  <a:cubicBezTo>
                    <a:pt x="1570" y="658"/>
                    <a:pt x="1570" y="658"/>
                    <a:pt x="1570" y="658"/>
                  </a:cubicBezTo>
                  <a:cubicBezTo>
                    <a:pt x="1568" y="662"/>
                    <a:pt x="1566" y="666"/>
                    <a:pt x="1563" y="670"/>
                  </a:cubicBezTo>
                  <a:lnTo>
                    <a:pt x="1559" y="668"/>
                  </a:lnTo>
                  <a:close/>
                  <a:moveTo>
                    <a:pt x="48" y="650"/>
                  </a:moveTo>
                  <a:cubicBezTo>
                    <a:pt x="52" y="648"/>
                    <a:pt x="52" y="648"/>
                    <a:pt x="52" y="648"/>
                  </a:cubicBezTo>
                  <a:cubicBezTo>
                    <a:pt x="55" y="652"/>
                    <a:pt x="58" y="656"/>
                    <a:pt x="61" y="659"/>
                  </a:cubicBezTo>
                  <a:cubicBezTo>
                    <a:pt x="56" y="662"/>
                    <a:pt x="56" y="662"/>
                    <a:pt x="56" y="662"/>
                  </a:cubicBezTo>
                  <a:cubicBezTo>
                    <a:pt x="53" y="658"/>
                    <a:pt x="51" y="654"/>
                    <a:pt x="48" y="650"/>
                  </a:cubicBezTo>
                  <a:close/>
                  <a:moveTo>
                    <a:pt x="1572" y="644"/>
                  </a:moveTo>
                  <a:cubicBezTo>
                    <a:pt x="1573" y="640"/>
                    <a:pt x="1575" y="636"/>
                    <a:pt x="1577" y="631"/>
                  </a:cubicBezTo>
                  <a:cubicBezTo>
                    <a:pt x="1582" y="633"/>
                    <a:pt x="1582" y="633"/>
                    <a:pt x="1582" y="633"/>
                  </a:cubicBezTo>
                  <a:cubicBezTo>
                    <a:pt x="1580" y="637"/>
                    <a:pt x="1578" y="641"/>
                    <a:pt x="1576" y="645"/>
                  </a:cubicBezTo>
                  <a:lnTo>
                    <a:pt x="1572" y="644"/>
                  </a:lnTo>
                  <a:close/>
                  <a:moveTo>
                    <a:pt x="33" y="626"/>
                  </a:moveTo>
                  <a:cubicBezTo>
                    <a:pt x="38" y="625"/>
                    <a:pt x="38" y="625"/>
                    <a:pt x="38" y="625"/>
                  </a:cubicBezTo>
                  <a:cubicBezTo>
                    <a:pt x="40" y="628"/>
                    <a:pt x="42" y="632"/>
                    <a:pt x="45" y="636"/>
                  </a:cubicBezTo>
                  <a:cubicBezTo>
                    <a:pt x="40" y="639"/>
                    <a:pt x="40" y="639"/>
                    <a:pt x="40" y="639"/>
                  </a:cubicBezTo>
                  <a:cubicBezTo>
                    <a:pt x="38" y="635"/>
                    <a:pt x="35" y="630"/>
                    <a:pt x="33" y="626"/>
                  </a:cubicBezTo>
                  <a:close/>
                  <a:moveTo>
                    <a:pt x="1582" y="619"/>
                  </a:moveTo>
                  <a:cubicBezTo>
                    <a:pt x="1583" y="614"/>
                    <a:pt x="1585" y="610"/>
                    <a:pt x="1586" y="606"/>
                  </a:cubicBezTo>
                  <a:cubicBezTo>
                    <a:pt x="1591" y="607"/>
                    <a:pt x="1591" y="607"/>
                    <a:pt x="1591" y="607"/>
                  </a:cubicBezTo>
                  <a:cubicBezTo>
                    <a:pt x="1590" y="611"/>
                    <a:pt x="1588" y="616"/>
                    <a:pt x="1587" y="620"/>
                  </a:cubicBezTo>
                  <a:lnTo>
                    <a:pt x="1582" y="619"/>
                  </a:lnTo>
                  <a:close/>
                  <a:moveTo>
                    <a:pt x="21" y="602"/>
                  </a:moveTo>
                  <a:cubicBezTo>
                    <a:pt x="26" y="600"/>
                    <a:pt x="26" y="600"/>
                    <a:pt x="26" y="600"/>
                  </a:cubicBezTo>
                  <a:cubicBezTo>
                    <a:pt x="27" y="604"/>
                    <a:pt x="29" y="608"/>
                    <a:pt x="31" y="612"/>
                  </a:cubicBezTo>
                  <a:cubicBezTo>
                    <a:pt x="27" y="614"/>
                    <a:pt x="27" y="614"/>
                    <a:pt x="27" y="614"/>
                  </a:cubicBezTo>
                  <a:cubicBezTo>
                    <a:pt x="25" y="610"/>
                    <a:pt x="23" y="606"/>
                    <a:pt x="21" y="602"/>
                  </a:cubicBezTo>
                  <a:close/>
                  <a:moveTo>
                    <a:pt x="1589" y="593"/>
                  </a:moveTo>
                  <a:cubicBezTo>
                    <a:pt x="1590" y="589"/>
                    <a:pt x="1591" y="584"/>
                    <a:pt x="1592" y="580"/>
                  </a:cubicBezTo>
                  <a:cubicBezTo>
                    <a:pt x="1597" y="580"/>
                    <a:pt x="1597" y="580"/>
                    <a:pt x="1597" y="580"/>
                  </a:cubicBezTo>
                  <a:cubicBezTo>
                    <a:pt x="1596" y="585"/>
                    <a:pt x="1595" y="589"/>
                    <a:pt x="1594" y="594"/>
                  </a:cubicBezTo>
                  <a:lnTo>
                    <a:pt x="1589" y="593"/>
                  </a:lnTo>
                  <a:close/>
                  <a:moveTo>
                    <a:pt x="11" y="576"/>
                  </a:moveTo>
                  <a:cubicBezTo>
                    <a:pt x="16" y="575"/>
                    <a:pt x="16" y="575"/>
                    <a:pt x="16" y="575"/>
                  </a:cubicBezTo>
                  <a:cubicBezTo>
                    <a:pt x="17" y="579"/>
                    <a:pt x="19" y="583"/>
                    <a:pt x="20" y="587"/>
                  </a:cubicBezTo>
                  <a:cubicBezTo>
                    <a:pt x="16" y="589"/>
                    <a:pt x="16" y="589"/>
                    <a:pt x="16" y="589"/>
                  </a:cubicBezTo>
                  <a:cubicBezTo>
                    <a:pt x="14" y="585"/>
                    <a:pt x="12" y="580"/>
                    <a:pt x="11" y="576"/>
                  </a:cubicBezTo>
                  <a:close/>
                  <a:moveTo>
                    <a:pt x="1594" y="566"/>
                  </a:moveTo>
                  <a:cubicBezTo>
                    <a:pt x="1595" y="562"/>
                    <a:pt x="1596" y="558"/>
                    <a:pt x="1596" y="553"/>
                  </a:cubicBezTo>
                  <a:cubicBezTo>
                    <a:pt x="1601" y="554"/>
                    <a:pt x="1601" y="554"/>
                    <a:pt x="1601" y="554"/>
                  </a:cubicBezTo>
                  <a:cubicBezTo>
                    <a:pt x="1601" y="558"/>
                    <a:pt x="1600" y="563"/>
                    <a:pt x="1600" y="567"/>
                  </a:cubicBezTo>
                  <a:lnTo>
                    <a:pt x="1594" y="566"/>
                  </a:lnTo>
                  <a:close/>
                  <a:moveTo>
                    <a:pt x="4" y="549"/>
                  </a:moveTo>
                  <a:cubicBezTo>
                    <a:pt x="9" y="549"/>
                    <a:pt x="9" y="549"/>
                    <a:pt x="9" y="549"/>
                  </a:cubicBezTo>
                  <a:cubicBezTo>
                    <a:pt x="10" y="553"/>
                    <a:pt x="11" y="557"/>
                    <a:pt x="12" y="562"/>
                  </a:cubicBezTo>
                  <a:cubicBezTo>
                    <a:pt x="7" y="563"/>
                    <a:pt x="7" y="563"/>
                    <a:pt x="7" y="563"/>
                  </a:cubicBezTo>
                  <a:cubicBezTo>
                    <a:pt x="6" y="558"/>
                    <a:pt x="5" y="554"/>
                    <a:pt x="4" y="549"/>
                  </a:cubicBezTo>
                  <a:close/>
                  <a:moveTo>
                    <a:pt x="1597" y="540"/>
                  </a:moveTo>
                  <a:cubicBezTo>
                    <a:pt x="1598" y="536"/>
                    <a:pt x="1598" y="531"/>
                    <a:pt x="1598" y="527"/>
                  </a:cubicBezTo>
                  <a:cubicBezTo>
                    <a:pt x="1603" y="527"/>
                    <a:pt x="1603" y="527"/>
                    <a:pt x="1603" y="527"/>
                  </a:cubicBezTo>
                  <a:cubicBezTo>
                    <a:pt x="1603" y="531"/>
                    <a:pt x="1603" y="536"/>
                    <a:pt x="1603" y="540"/>
                  </a:cubicBezTo>
                  <a:lnTo>
                    <a:pt x="1597" y="540"/>
                  </a:lnTo>
                  <a:close/>
                  <a:moveTo>
                    <a:pt x="0" y="523"/>
                  </a:moveTo>
                  <a:cubicBezTo>
                    <a:pt x="6" y="522"/>
                    <a:pt x="6" y="522"/>
                    <a:pt x="6" y="522"/>
                  </a:cubicBezTo>
                  <a:cubicBezTo>
                    <a:pt x="6" y="527"/>
                    <a:pt x="6" y="531"/>
                    <a:pt x="7" y="536"/>
                  </a:cubicBezTo>
                  <a:cubicBezTo>
                    <a:pt x="2" y="536"/>
                    <a:pt x="2" y="536"/>
                    <a:pt x="2" y="536"/>
                  </a:cubicBezTo>
                  <a:cubicBezTo>
                    <a:pt x="1" y="532"/>
                    <a:pt x="1" y="527"/>
                    <a:pt x="0" y="523"/>
                  </a:cubicBezTo>
                  <a:close/>
                  <a:moveTo>
                    <a:pt x="1599" y="513"/>
                  </a:moveTo>
                  <a:cubicBezTo>
                    <a:pt x="1599" y="512"/>
                    <a:pt x="1599" y="510"/>
                    <a:pt x="1599" y="509"/>
                  </a:cubicBezTo>
                  <a:cubicBezTo>
                    <a:pt x="1599" y="506"/>
                    <a:pt x="1599" y="503"/>
                    <a:pt x="1599" y="500"/>
                  </a:cubicBezTo>
                  <a:cubicBezTo>
                    <a:pt x="1604" y="500"/>
                    <a:pt x="1604" y="500"/>
                    <a:pt x="1604" y="500"/>
                  </a:cubicBezTo>
                  <a:cubicBezTo>
                    <a:pt x="1604" y="503"/>
                    <a:pt x="1604" y="506"/>
                    <a:pt x="1604" y="509"/>
                  </a:cubicBezTo>
                  <a:cubicBezTo>
                    <a:pt x="1604" y="510"/>
                    <a:pt x="1604" y="512"/>
                    <a:pt x="1604" y="513"/>
                  </a:cubicBezTo>
                  <a:lnTo>
                    <a:pt x="1599" y="513"/>
                  </a:lnTo>
                  <a:close/>
                  <a:moveTo>
                    <a:pt x="0" y="504"/>
                  </a:moveTo>
                  <a:cubicBezTo>
                    <a:pt x="0" y="501"/>
                    <a:pt x="0" y="498"/>
                    <a:pt x="0" y="495"/>
                  </a:cubicBezTo>
                  <a:cubicBezTo>
                    <a:pt x="5" y="496"/>
                    <a:pt x="5" y="496"/>
                    <a:pt x="5" y="496"/>
                  </a:cubicBezTo>
                  <a:cubicBezTo>
                    <a:pt x="5" y="499"/>
                    <a:pt x="5" y="502"/>
                    <a:pt x="5" y="504"/>
                  </a:cubicBezTo>
                  <a:cubicBezTo>
                    <a:pt x="5" y="506"/>
                    <a:pt x="5" y="507"/>
                    <a:pt x="5" y="509"/>
                  </a:cubicBezTo>
                  <a:cubicBezTo>
                    <a:pt x="0" y="509"/>
                    <a:pt x="0" y="509"/>
                    <a:pt x="0" y="509"/>
                  </a:cubicBezTo>
                  <a:cubicBezTo>
                    <a:pt x="0" y="508"/>
                    <a:pt x="0" y="506"/>
                    <a:pt x="0" y="504"/>
                  </a:cubicBezTo>
                  <a:close/>
                  <a:moveTo>
                    <a:pt x="1597" y="475"/>
                  </a:moveTo>
                  <a:cubicBezTo>
                    <a:pt x="1597" y="473"/>
                    <a:pt x="1597" y="473"/>
                    <a:pt x="1597" y="473"/>
                  </a:cubicBezTo>
                  <a:cubicBezTo>
                    <a:pt x="1602" y="473"/>
                    <a:pt x="1602" y="473"/>
                    <a:pt x="1602" y="473"/>
                  </a:cubicBezTo>
                  <a:cubicBezTo>
                    <a:pt x="1602" y="475"/>
                    <a:pt x="1602" y="475"/>
                    <a:pt x="1602" y="475"/>
                  </a:cubicBezTo>
                  <a:cubicBezTo>
                    <a:pt x="1603" y="478"/>
                    <a:pt x="1603" y="482"/>
                    <a:pt x="1603" y="486"/>
                  </a:cubicBezTo>
                  <a:cubicBezTo>
                    <a:pt x="1598" y="486"/>
                    <a:pt x="1598" y="486"/>
                    <a:pt x="1598" y="486"/>
                  </a:cubicBezTo>
                  <a:cubicBezTo>
                    <a:pt x="1598" y="483"/>
                    <a:pt x="1598" y="479"/>
                    <a:pt x="1597" y="475"/>
                  </a:cubicBezTo>
                  <a:close/>
                  <a:moveTo>
                    <a:pt x="1" y="482"/>
                  </a:moveTo>
                  <a:cubicBezTo>
                    <a:pt x="1" y="477"/>
                    <a:pt x="2" y="473"/>
                    <a:pt x="3" y="468"/>
                  </a:cubicBezTo>
                  <a:cubicBezTo>
                    <a:pt x="8" y="469"/>
                    <a:pt x="8" y="469"/>
                    <a:pt x="8" y="469"/>
                  </a:cubicBezTo>
                  <a:cubicBezTo>
                    <a:pt x="7" y="473"/>
                    <a:pt x="6" y="478"/>
                    <a:pt x="6" y="482"/>
                  </a:cubicBezTo>
                  <a:lnTo>
                    <a:pt x="1" y="482"/>
                  </a:lnTo>
                  <a:close/>
                  <a:moveTo>
                    <a:pt x="1595" y="446"/>
                  </a:moveTo>
                  <a:cubicBezTo>
                    <a:pt x="1600" y="446"/>
                    <a:pt x="1600" y="446"/>
                    <a:pt x="1600" y="446"/>
                  </a:cubicBezTo>
                  <a:cubicBezTo>
                    <a:pt x="1600" y="450"/>
                    <a:pt x="1601" y="455"/>
                    <a:pt x="1601" y="459"/>
                  </a:cubicBezTo>
                  <a:cubicBezTo>
                    <a:pt x="1596" y="460"/>
                    <a:pt x="1596" y="460"/>
                    <a:pt x="1596" y="460"/>
                  </a:cubicBezTo>
                  <a:cubicBezTo>
                    <a:pt x="1596" y="455"/>
                    <a:pt x="1595" y="451"/>
                    <a:pt x="1595" y="446"/>
                  </a:cubicBezTo>
                  <a:close/>
                  <a:moveTo>
                    <a:pt x="5" y="455"/>
                  </a:moveTo>
                  <a:cubicBezTo>
                    <a:pt x="6" y="451"/>
                    <a:pt x="7" y="446"/>
                    <a:pt x="8" y="442"/>
                  </a:cubicBezTo>
                  <a:cubicBezTo>
                    <a:pt x="13" y="443"/>
                    <a:pt x="13" y="443"/>
                    <a:pt x="13" y="443"/>
                  </a:cubicBezTo>
                  <a:cubicBezTo>
                    <a:pt x="12" y="447"/>
                    <a:pt x="11" y="452"/>
                    <a:pt x="10" y="456"/>
                  </a:cubicBezTo>
                  <a:lnTo>
                    <a:pt x="5" y="455"/>
                  </a:lnTo>
                  <a:close/>
                  <a:moveTo>
                    <a:pt x="1591" y="420"/>
                  </a:moveTo>
                  <a:cubicBezTo>
                    <a:pt x="1596" y="419"/>
                    <a:pt x="1596" y="419"/>
                    <a:pt x="1596" y="419"/>
                  </a:cubicBezTo>
                  <a:cubicBezTo>
                    <a:pt x="1596" y="424"/>
                    <a:pt x="1597" y="428"/>
                    <a:pt x="1598" y="433"/>
                  </a:cubicBezTo>
                  <a:cubicBezTo>
                    <a:pt x="1593" y="433"/>
                    <a:pt x="1593" y="433"/>
                    <a:pt x="1593" y="433"/>
                  </a:cubicBezTo>
                  <a:cubicBezTo>
                    <a:pt x="1592" y="429"/>
                    <a:pt x="1591" y="424"/>
                    <a:pt x="1591" y="420"/>
                  </a:cubicBezTo>
                  <a:close/>
                  <a:moveTo>
                    <a:pt x="12" y="429"/>
                  </a:moveTo>
                  <a:cubicBezTo>
                    <a:pt x="14" y="425"/>
                    <a:pt x="16" y="420"/>
                    <a:pt x="17" y="416"/>
                  </a:cubicBezTo>
                  <a:cubicBezTo>
                    <a:pt x="22" y="417"/>
                    <a:pt x="22" y="417"/>
                    <a:pt x="22" y="417"/>
                  </a:cubicBezTo>
                  <a:cubicBezTo>
                    <a:pt x="20" y="422"/>
                    <a:pt x="19" y="426"/>
                    <a:pt x="17" y="430"/>
                  </a:cubicBezTo>
                  <a:lnTo>
                    <a:pt x="12" y="429"/>
                  </a:lnTo>
                  <a:close/>
                  <a:moveTo>
                    <a:pt x="1585" y="394"/>
                  </a:moveTo>
                  <a:cubicBezTo>
                    <a:pt x="1590" y="393"/>
                    <a:pt x="1590" y="393"/>
                    <a:pt x="1590" y="393"/>
                  </a:cubicBezTo>
                  <a:cubicBezTo>
                    <a:pt x="1591" y="397"/>
                    <a:pt x="1592" y="401"/>
                    <a:pt x="1593" y="406"/>
                  </a:cubicBezTo>
                  <a:cubicBezTo>
                    <a:pt x="1588" y="407"/>
                    <a:pt x="1588" y="407"/>
                    <a:pt x="1588" y="407"/>
                  </a:cubicBezTo>
                  <a:cubicBezTo>
                    <a:pt x="1587" y="402"/>
                    <a:pt x="1586" y="398"/>
                    <a:pt x="1585" y="394"/>
                  </a:cubicBezTo>
                  <a:close/>
                  <a:moveTo>
                    <a:pt x="23" y="403"/>
                  </a:moveTo>
                  <a:cubicBezTo>
                    <a:pt x="25" y="399"/>
                    <a:pt x="27" y="395"/>
                    <a:pt x="29" y="391"/>
                  </a:cubicBezTo>
                  <a:cubicBezTo>
                    <a:pt x="34" y="393"/>
                    <a:pt x="34" y="393"/>
                    <a:pt x="34" y="393"/>
                  </a:cubicBezTo>
                  <a:cubicBezTo>
                    <a:pt x="31" y="397"/>
                    <a:pt x="29" y="401"/>
                    <a:pt x="28" y="405"/>
                  </a:cubicBezTo>
                  <a:lnTo>
                    <a:pt x="23" y="403"/>
                  </a:lnTo>
                  <a:close/>
                  <a:moveTo>
                    <a:pt x="36" y="379"/>
                  </a:moveTo>
                  <a:cubicBezTo>
                    <a:pt x="38" y="375"/>
                    <a:pt x="40" y="371"/>
                    <a:pt x="43" y="367"/>
                  </a:cubicBezTo>
                  <a:cubicBezTo>
                    <a:pt x="47" y="369"/>
                    <a:pt x="47" y="369"/>
                    <a:pt x="47" y="369"/>
                  </a:cubicBezTo>
                  <a:cubicBezTo>
                    <a:pt x="45" y="373"/>
                    <a:pt x="43" y="377"/>
                    <a:pt x="40" y="381"/>
                  </a:cubicBezTo>
                  <a:lnTo>
                    <a:pt x="36" y="379"/>
                  </a:lnTo>
                  <a:close/>
                  <a:moveTo>
                    <a:pt x="1578" y="368"/>
                  </a:moveTo>
                  <a:cubicBezTo>
                    <a:pt x="1583" y="366"/>
                    <a:pt x="1583" y="366"/>
                    <a:pt x="1583" y="366"/>
                  </a:cubicBezTo>
                  <a:cubicBezTo>
                    <a:pt x="1584" y="371"/>
                    <a:pt x="1585" y="375"/>
                    <a:pt x="1587" y="379"/>
                  </a:cubicBezTo>
                  <a:cubicBezTo>
                    <a:pt x="1582" y="381"/>
                    <a:pt x="1582" y="381"/>
                    <a:pt x="1582" y="381"/>
                  </a:cubicBezTo>
                  <a:cubicBezTo>
                    <a:pt x="1580" y="376"/>
                    <a:pt x="1579" y="372"/>
                    <a:pt x="1578" y="368"/>
                  </a:cubicBezTo>
                  <a:close/>
                  <a:moveTo>
                    <a:pt x="51" y="355"/>
                  </a:moveTo>
                  <a:cubicBezTo>
                    <a:pt x="53" y="351"/>
                    <a:pt x="56" y="347"/>
                    <a:pt x="59" y="344"/>
                  </a:cubicBezTo>
                  <a:cubicBezTo>
                    <a:pt x="63" y="346"/>
                    <a:pt x="63" y="346"/>
                    <a:pt x="63" y="346"/>
                  </a:cubicBezTo>
                  <a:cubicBezTo>
                    <a:pt x="61" y="350"/>
                    <a:pt x="58" y="354"/>
                    <a:pt x="55" y="357"/>
                  </a:cubicBezTo>
                  <a:lnTo>
                    <a:pt x="51" y="355"/>
                  </a:lnTo>
                  <a:close/>
                  <a:moveTo>
                    <a:pt x="1568" y="342"/>
                  </a:moveTo>
                  <a:cubicBezTo>
                    <a:pt x="1573" y="341"/>
                    <a:pt x="1573" y="341"/>
                    <a:pt x="1573" y="341"/>
                  </a:cubicBezTo>
                  <a:cubicBezTo>
                    <a:pt x="1575" y="345"/>
                    <a:pt x="1577" y="349"/>
                    <a:pt x="1578" y="353"/>
                  </a:cubicBezTo>
                  <a:cubicBezTo>
                    <a:pt x="1573" y="355"/>
                    <a:pt x="1573" y="355"/>
                    <a:pt x="1573" y="355"/>
                  </a:cubicBezTo>
                  <a:cubicBezTo>
                    <a:pt x="1572" y="351"/>
                    <a:pt x="1570" y="346"/>
                    <a:pt x="1568" y="342"/>
                  </a:cubicBezTo>
                  <a:close/>
                  <a:moveTo>
                    <a:pt x="68" y="332"/>
                  </a:moveTo>
                  <a:cubicBezTo>
                    <a:pt x="71" y="329"/>
                    <a:pt x="74" y="325"/>
                    <a:pt x="77" y="322"/>
                  </a:cubicBezTo>
                  <a:cubicBezTo>
                    <a:pt x="81" y="324"/>
                    <a:pt x="81" y="324"/>
                    <a:pt x="81" y="324"/>
                  </a:cubicBezTo>
                  <a:cubicBezTo>
                    <a:pt x="78" y="328"/>
                    <a:pt x="75" y="332"/>
                    <a:pt x="72" y="335"/>
                  </a:cubicBezTo>
                  <a:lnTo>
                    <a:pt x="68" y="332"/>
                  </a:lnTo>
                  <a:close/>
                  <a:moveTo>
                    <a:pt x="1557" y="317"/>
                  </a:moveTo>
                  <a:cubicBezTo>
                    <a:pt x="1562" y="316"/>
                    <a:pt x="1562" y="316"/>
                    <a:pt x="1562" y="316"/>
                  </a:cubicBezTo>
                  <a:cubicBezTo>
                    <a:pt x="1564" y="320"/>
                    <a:pt x="1566" y="324"/>
                    <a:pt x="1568" y="328"/>
                  </a:cubicBezTo>
                  <a:cubicBezTo>
                    <a:pt x="1563" y="330"/>
                    <a:pt x="1563" y="330"/>
                    <a:pt x="1563" y="330"/>
                  </a:cubicBezTo>
                  <a:cubicBezTo>
                    <a:pt x="1561" y="326"/>
                    <a:pt x="1559" y="321"/>
                    <a:pt x="1557" y="317"/>
                  </a:cubicBezTo>
                  <a:close/>
                  <a:moveTo>
                    <a:pt x="87" y="311"/>
                  </a:moveTo>
                  <a:cubicBezTo>
                    <a:pt x="90" y="308"/>
                    <a:pt x="93" y="304"/>
                    <a:pt x="97" y="301"/>
                  </a:cubicBezTo>
                  <a:cubicBezTo>
                    <a:pt x="101" y="304"/>
                    <a:pt x="101" y="304"/>
                    <a:pt x="101" y="304"/>
                  </a:cubicBezTo>
                  <a:cubicBezTo>
                    <a:pt x="97" y="307"/>
                    <a:pt x="94" y="311"/>
                    <a:pt x="91" y="314"/>
                  </a:cubicBezTo>
                  <a:lnTo>
                    <a:pt x="87" y="311"/>
                  </a:lnTo>
                  <a:close/>
                  <a:moveTo>
                    <a:pt x="1543" y="294"/>
                  </a:moveTo>
                  <a:cubicBezTo>
                    <a:pt x="1547" y="291"/>
                    <a:pt x="1547" y="291"/>
                    <a:pt x="1547" y="291"/>
                  </a:cubicBezTo>
                  <a:cubicBezTo>
                    <a:pt x="1550" y="295"/>
                    <a:pt x="1552" y="299"/>
                    <a:pt x="1555" y="303"/>
                  </a:cubicBezTo>
                  <a:cubicBezTo>
                    <a:pt x="1550" y="305"/>
                    <a:pt x="1550" y="305"/>
                    <a:pt x="1550" y="305"/>
                  </a:cubicBezTo>
                  <a:cubicBezTo>
                    <a:pt x="1548" y="301"/>
                    <a:pt x="1545" y="297"/>
                    <a:pt x="1543" y="294"/>
                  </a:cubicBezTo>
                  <a:close/>
                  <a:moveTo>
                    <a:pt x="107" y="291"/>
                  </a:moveTo>
                  <a:cubicBezTo>
                    <a:pt x="111" y="287"/>
                    <a:pt x="114" y="284"/>
                    <a:pt x="118" y="281"/>
                  </a:cubicBezTo>
                  <a:cubicBezTo>
                    <a:pt x="121" y="284"/>
                    <a:pt x="121" y="284"/>
                    <a:pt x="121" y="284"/>
                  </a:cubicBezTo>
                  <a:cubicBezTo>
                    <a:pt x="118" y="287"/>
                    <a:pt x="115" y="290"/>
                    <a:pt x="111" y="294"/>
                  </a:cubicBezTo>
                  <a:lnTo>
                    <a:pt x="107" y="291"/>
                  </a:lnTo>
                  <a:close/>
                  <a:moveTo>
                    <a:pt x="1527" y="271"/>
                  </a:moveTo>
                  <a:cubicBezTo>
                    <a:pt x="1531" y="269"/>
                    <a:pt x="1531" y="269"/>
                    <a:pt x="1531" y="269"/>
                  </a:cubicBezTo>
                  <a:cubicBezTo>
                    <a:pt x="1534" y="272"/>
                    <a:pt x="1537" y="276"/>
                    <a:pt x="1539" y="280"/>
                  </a:cubicBezTo>
                  <a:cubicBezTo>
                    <a:pt x="1535" y="282"/>
                    <a:pt x="1535" y="282"/>
                    <a:pt x="1535" y="282"/>
                  </a:cubicBezTo>
                  <a:cubicBezTo>
                    <a:pt x="1532" y="279"/>
                    <a:pt x="1529" y="275"/>
                    <a:pt x="1527" y="271"/>
                  </a:cubicBezTo>
                  <a:close/>
                  <a:moveTo>
                    <a:pt x="128" y="271"/>
                  </a:moveTo>
                  <a:cubicBezTo>
                    <a:pt x="132" y="267"/>
                    <a:pt x="135" y="264"/>
                    <a:pt x="138" y="261"/>
                  </a:cubicBezTo>
                  <a:cubicBezTo>
                    <a:pt x="142" y="264"/>
                    <a:pt x="142" y="264"/>
                    <a:pt x="142" y="264"/>
                  </a:cubicBezTo>
                  <a:cubicBezTo>
                    <a:pt x="139" y="267"/>
                    <a:pt x="135" y="270"/>
                    <a:pt x="132" y="274"/>
                  </a:cubicBezTo>
                  <a:lnTo>
                    <a:pt x="128" y="271"/>
                  </a:lnTo>
                  <a:close/>
                  <a:moveTo>
                    <a:pt x="1507" y="251"/>
                  </a:moveTo>
                  <a:cubicBezTo>
                    <a:pt x="1511" y="248"/>
                    <a:pt x="1511" y="248"/>
                    <a:pt x="1511" y="248"/>
                  </a:cubicBezTo>
                  <a:cubicBezTo>
                    <a:pt x="1515" y="251"/>
                    <a:pt x="1518" y="254"/>
                    <a:pt x="1521" y="258"/>
                  </a:cubicBezTo>
                  <a:cubicBezTo>
                    <a:pt x="1517" y="261"/>
                    <a:pt x="1517" y="261"/>
                    <a:pt x="1517" y="261"/>
                  </a:cubicBezTo>
                  <a:cubicBezTo>
                    <a:pt x="1514" y="257"/>
                    <a:pt x="1511" y="254"/>
                    <a:pt x="1507" y="251"/>
                  </a:cubicBezTo>
                  <a:close/>
                  <a:moveTo>
                    <a:pt x="149" y="251"/>
                  </a:moveTo>
                  <a:cubicBezTo>
                    <a:pt x="152" y="247"/>
                    <a:pt x="156" y="244"/>
                    <a:pt x="159" y="241"/>
                  </a:cubicBezTo>
                  <a:cubicBezTo>
                    <a:pt x="163" y="244"/>
                    <a:pt x="163" y="244"/>
                    <a:pt x="163" y="244"/>
                  </a:cubicBezTo>
                  <a:cubicBezTo>
                    <a:pt x="160" y="247"/>
                    <a:pt x="156" y="250"/>
                    <a:pt x="153" y="254"/>
                  </a:cubicBezTo>
                  <a:lnTo>
                    <a:pt x="149" y="251"/>
                  </a:lnTo>
                  <a:close/>
                  <a:moveTo>
                    <a:pt x="1486" y="232"/>
                  </a:moveTo>
                  <a:cubicBezTo>
                    <a:pt x="1489" y="228"/>
                    <a:pt x="1489" y="228"/>
                    <a:pt x="1489" y="228"/>
                  </a:cubicBezTo>
                  <a:cubicBezTo>
                    <a:pt x="1493" y="231"/>
                    <a:pt x="1497" y="235"/>
                    <a:pt x="1501" y="238"/>
                  </a:cubicBezTo>
                  <a:cubicBezTo>
                    <a:pt x="1497" y="241"/>
                    <a:pt x="1497" y="241"/>
                    <a:pt x="1497" y="241"/>
                  </a:cubicBezTo>
                  <a:cubicBezTo>
                    <a:pt x="1493" y="238"/>
                    <a:pt x="1490" y="235"/>
                    <a:pt x="1486" y="232"/>
                  </a:cubicBezTo>
                  <a:close/>
                  <a:moveTo>
                    <a:pt x="614" y="238"/>
                  </a:moveTo>
                  <a:cubicBezTo>
                    <a:pt x="614" y="233"/>
                    <a:pt x="614" y="233"/>
                    <a:pt x="614" y="233"/>
                  </a:cubicBezTo>
                  <a:cubicBezTo>
                    <a:pt x="620" y="233"/>
                    <a:pt x="625" y="233"/>
                    <a:pt x="630" y="233"/>
                  </a:cubicBezTo>
                  <a:cubicBezTo>
                    <a:pt x="630" y="238"/>
                    <a:pt x="630" y="238"/>
                    <a:pt x="630" y="238"/>
                  </a:cubicBezTo>
                  <a:cubicBezTo>
                    <a:pt x="627" y="238"/>
                    <a:pt x="624" y="238"/>
                    <a:pt x="622" y="238"/>
                  </a:cubicBezTo>
                  <a:cubicBezTo>
                    <a:pt x="619" y="238"/>
                    <a:pt x="617" y="238"/>
                    <a:pt x="614" y="238"/>
                  </a:cubicBezTo>
                  <a:close/>
                  <a:moveTo>
                    <a:pt x="583" y="238"/>
                  </a:moveTo>
                  <a:cubicBezTo>
                    <a:pt x="584" y="233"/>
                    <a:pt x="584" y="233"/>
                    <a:pt x="584" y="233"/>
                  </a:cubicBezTo>
                  <a:cubicBezTo>
                    <a:pt x="589" y="233"/>
                    <a:pt x="594" y="233"/>
                    <a:pt x="599" y="233"/>
                  </a:cubicBezTo>
                  <a:cubicBezTo>
                    <a:pt x="599" y="238"/>
                    <a:pt x="599" y="238"/>
                    <a:pt x="599" y="238"/>
                  </a:cubicBezTo>
                  <a:cubicBezTo>
                    <a:pt x="594" y="238"/>
                    <a:pt x="589" y="238"/>
                    <a:pt x="583" y="238"/>
                  </a:cubicBezTo>
                  <a:close/>
                  <a:moveTo>
                    <a:pt x="645" y="233"/>
                  </a:moveTo>
                  <a:cubicBezTo>
                    <a:pt x="650" y="233"/>
                    <a:pt x="656" y="233"/>
                    <a:pt x="661" y="233"/>
                  </a:cubicBezTo>
                  <a:cubicBezTo>
                    <a:pt x="661" y="238"/>
                    <a:pt x="661" y="238"/>
                    <a:pt x="661" y="238"/>
                  </a:cubicBezTo>
                  <a:cubicBezTo>
                    <a:pt x="656" y="238"/>
                    <a:pt x="650" y="238"/>
                    <a:pt x="645" y="238"/>
                  </a:cubicBezTo>
                  <a:lnTo>
                    <a:pt x="645" y="233"/>
                  </a:lnTo>
                  <a:close/>
                  <a:moveTo>
                    <a:pt x="553" y="237"/>
                  </a:moveTo>
                  <a:cubicBezTo>
                    <a:pt x="553" y="233"/>
                    <a:pt x="553" y="233"/>
                    <a:pt x="553" y="233"/>
                  </a:cubicBezTo>
                  <a:cubicBezTo>
                    <a:pt x="558" y="233"/>
                    <a:pt x="563" y="233"/>
                    <a:pt x="568" y="233"/>
                  </a:cubicBezTo>
                  <a:cubicBezTo>
                    <a:pt x="568" y="237"/>
                    <a:pt x="568" y="237"/>
                    <a:pt x="568" y="237"/>
                  </a:cubicBezTo>
                  <a:cubicBezTo>
                    <a:pt x="563" y="237"/>
                    <a:pt x="558" y="237"/>
                    <a:pt x="553" y="237"/>
                  </a:cubicBezTo>
                  <a:close/>
                  <a:moveTo>
                    <a:pt x="676" y="233"/>
                  </a:moveTo>
                  <a:cubicBezTo>
                    <a:pt x="681" y="233"/>
                    <a:pt x="686" y="233"/>
                    <a:pt x="692" y="233"/>
                  </a:cubicBezTo>
                  <a:cubicBezTo>
                    <a:pt x="692" y="237"/>
                    <a:pt x="692" y="237"/>
                    <a:pt x="692" y="237"/>
                  </a:cubicBezTo>
                  <a:cubicBezTo>
                    <a:pt x="687" y="237"/>
                    <a:pt x="681" y="237"/>
                    <a:pt x="676" y="237"/>
                  </a:cubicBezTo>
                  <a:lnTo>
                    <a:pt x="676" y="233"/>
                  </a:lnTo>
                  <a:close/>
                  <a:moveTo>
                    <a:pt x="522" y="236"/>
                  </a:moveTo>
                  <a:cubicBezTo>
                    <a:pt x="522" y="232"/>
                    <a:pt x="522" y="232"/>
                    <a:pt x="522" y="232"/>
                  </a:cubicBezTo>
                  <a:cubicBezTo>
                    <a:pt x="527" y="232"/>
                    <a:pt x="532" y="232"/>
                    <a:pt x="537" y="232"/>
                  </a:cubicBezTo>
                  <a:cubicBezTo>
                    <a:pt x="537" y="237"/>
                    <a:pt x="537" y="237"/>
                    <a:pt x="537" y="237"/>
                  </a:cubicBezTo>
                  <a:cubicBezTo>
                    <a:pt x="532" y="237"/>
                    <a:pt x="527" y="237"/>
                    <a:pt x="522" y="236"/>
                  </a:cubicBezTo>
                  <a:close/>
                  <a:moveTo>
                    <a:pt x="707" y="232"/>
                  </a:moveTo>
                  <a:cubicBezTo>
                    <a:pt x="712" y="232"/>
                    <a:pt x="717" y="232"/>
                    <a:pt x="722" y="232"/>
                  </a:cubicBezTo>
                  <a:cubicBezTo>
                    <a:pt x="723" y="236"/>
                    <a:pt x="723" y="236"/>
                    <a:pt x="723" y="236"/>
                  </a:cubicBezTo>
                  <a:cubicBezTo>
                    <a:pt x="717" y="237"/>
                    <a:pt x="712" y="237"/>
                    <a:pt x="707" y="237"/>
                  </a:cubicBezTo>
                  <a:lnTo>
                    <a:pt x="707" y="232"/>
                  </a:lnTo>
                  <a:close/>
                  <a:moveTo>
                    <a:pt x="738" y="232"/>
                  </a:moveTo>
                  <a:cubicBezTo>
                    <a:pt x="743" y="231"/>
                    <a:pt x="748" y="231"/>
                    <a:pt x="753" y="231"/>
                  </a:cubicBezTo>
                  <a:cubicBezTo>
                    <a:pt x="754" y="236"/>
                    <a:pt x="754" y="236"/>
                    <a:pt x="754" y="236"/>
                  </a:cubicBezTo>
                  <a:cubicBezTo>
                    <a:pt x="748" y="236"/>
                    <a:pt x="743" y="236"/>
                    <a:pt x="738" y="236"/>
                  </a:cubicBezTo>
                  <a:lnTo>
                    <a:pt x="738" y="232"/>
                  </a:lnTo>
                  <a:close/>
                  <a:moveTo>
                    <a:pt x="491" y="235"/>
                  </a:moveTo>
                  <a:cubicBezTo>
                    <a:pt x="491" y="231"/>
                    <a:pt x="491" y="231"/>
                    <a:pt x="491" y="231"/>
                  </a:cubicBezTo>
                  <a:cubicBezTo>
                    <a:pt x="496" y="231"/>
                    <a:pt x="501" y="231"/>
                    <a:pt x="506" y="231"/>
                  </a:cubicBezTo>
                  <a:cubicBezTo>
                    <a:pt x="506" y="236"/>
                    <a:pt x="506" y="236"/>
                    <a:pt x="506" y="236"/>
                  </a:cubicBezTo>
                  <a:cubicBezTo>
                    <a:pt x="501" y="236"/>
                    <a:pt x="496" y="236"/>
                    <a:pt x="491" y="235"/>
                  </a:cubicBezTo>
                  <a:close/>
                  <a:moveTo>
                    <a:pt x="769" y="230"/>
                  </a:moveTo>
                  <a:cubicBezTo>
                    <a:pt x="774" y="230"/>
                    <a:pt x="779" y="230"/>
                    <a:pt x="784" y="230"/>
                  </a:cubicBezTo>
                  <a:cubicBezTo>
                    <a:pt x="784" y="234"/>
                    <a:pt x="784" y="234"/>
                    <a:pt x="784" y="234"/>
                  </a:cubicBezTo>
                  <a:cubicBezTo>
                    <a:pt x="779" y="235"/>
                    <a:pt x="774" y="235"/>
                    <a:pt x="769" y="235"/>
                  </a:cubicBezTo>
                  <a:lnTo>
                    <a:pt x="769" y="230"/>
                  </a:lnTo>
                  <a:close/>
                  <a:moveTo>
                    <a:pt x="460" y="234"/>
                  </a:moveTo>
                  <a:cubicBezTo>
                    <a:pt x="460" y="230"/>
                    <a:pt x="460" y="230"/>
                    <a:pt x="460" y="230"/>
                  </a:cubicBezTo>
                  <a:cubicBezTo>
                    <a:pt x="465" y="230"/>
                    <a:pt x="470" y="230"/>
                    <a:pt x="475" y="230"/>
                  </a:cubicBezTo>
                  <a:cubicBezTo>
                    <a:pt x="475" y="235"/>
                    <a:pt x="475" y="235"/>
                    <a:pt x="475" y="235"/>
                  </a:cubicBezTo>
                  <a:cubicBezTo>
                    <a:pt x="470" y="235"/>
                    <a:pt x="465" y="234"/>
                    <a:pt x="460" y="234"/>
                  </a:cubicBezTo>
                  <a:close/>
                  <a:moveTo>
                    <a:pt x="800" y="229"/>
                  </a:moveTo>
                  <a:cubicBezTo>
                    <a:pt x="805" y="229"/>
                    <a:pt x="810" y="229"/>
                    <a:pt x="815" y="228"/>
                  </a:cubicBezTo>
                  <a:cubicBezTo>
                    <a:pt x="815" y="233"/>
                    <a:pt x="815" y="233"/>
                    <a:pt x="815" y="233"/>
                  </a:cubicBezTo>
                  <a:cubicBezTo>
                    <a:pt x="810" y="233"/>
                    <a:pt x="805" y="233"/>
                    <a:pt x="800" y="234"/>
                  </a:cubicBezTo>
                  <a:lnTo>
                    <a:pt x="800" y="229"/>
                  </a:lnTo>
                  <a:close/>
                  <a:moveTo>
                    <a:pt x="429" y="233"/>
                  </a:moveTo>
                  <a:cubicBezTo>
                    <a:pt x="429" y="228"/>
                    <a:pt x="429" y="228"/>
                    <a:pt x="429" y="228"/>
                  </a:cubicBezTo>
                  <a:cubicBezTo>
                    <a:pt x="434" y="229"/>
                    <a:pt x="439" y="229"/>
                    <a:pt x="445" y="229"/>
                  </a:cubicBezTo>
                  <a:cubicBezTo>
                    <a:pt x="444" y="234"/>
                    <a:pt x="444" y="234"/>
                    <a:pt x="444" y="234"/>
                  </a:cubicBezTo>
                  <a:cubicBezTo>
                    <a:pt x="439" y="233"/>
                    <a:pt x="434" y="233"/>
                    <a:pt x="429" y="233"/>
                  </a:cubicBezTo>
                  <a:close/>
                  <a:moveTo>
                    <a:pt x="169" y="230"/>
                  </a:moveTo>
                  <a:cubicBezTo>
                    <a:pt x="172" y="227"/>
                    <a:pt x="175" y="223"/>
                    <a:pt x="178" y="220"/>
                  </a:cubicBezTo>
                  <a:cubicBezTo>
                    <a:pt x="182" y="223"/>
                    <a:pt x="182" y="223"/>
                    <a:pt x="182" y="223"/>
                  </a:cubicBezTo>
                  <a:cubicBezTo>
                    <a:pt x="179" y="226"/>
                    <a:pt x="176" y="230"/>
                    <a:pt x="173" y="233"/>
                  </a:cubicBezTo>
                  <a:lnTo>
                    <a:pt x="169" y="230"/>
                  </a:lnTo>
                  <a:close/>
                  <a:moveTo>
                    <a:pt x="830" y="227"/>
                  </a:moveTo>
                  <a:cubicBezTo>
                    <a:pt x="836" y="227"/>
                    <a:pt x="841" y="227"/>
                    <a:pt x="846" y="227"/>
                  </a:cubicBezTo>
                  <a:cubicBezTo>
                    <a:pt x="846" y="231"/>
                    <a:pt x="846" y="231"/>
                    <a:pt x="846" y="231"/>
                  </a:cubicBezTo>
                  <a:cubicBezTo>
                    <a:pt x="841" y="231"/>
                    <a:pt x="836" y="232"/>
                    <a:pt x="831" y="232"/>
                  </a:cubicBezTo>
                  <a:lnTo>
                    <a:pt x="830" y="227"/>
                  </a:lnTo>
                  <a:close/>
                  <a:moveTo>
                    <a:pt x="398" y="231"/>
                  </a:moveTo>
                  <a:cubicBezTo>
                    <a:pt x="398" y="226"/>
                    <a:pt x="398" y="226"/>
                    <a:pt x="398" y="226"/>
                  </a:cubicBezTo>
                  <a:cubicBezTo>
                    <a:pt x="403" y="227"/>
                    <a:pt x="409" y="227"/>
                    <a:pt x="414" y="227"/>
                  </a:cubicBezTo>
                  <a:cubicBezTo>
                    <a:pt x="413" y="232"/>
                    <a:pt x="413" y="232"/>
                    <a:pt x="413" y="232"/>
                  </a:cubicBezTo>
                  <a:cubicBezTo>
                    <a:pt x="408" y="232"/>
                    <a:pt x="403" y="231"/>
                    <a:pt x="398" y="231"/>
                  </a:cubicBezTo>
                  <a:close/>
                  <a:moveTo>
                    <a:pt x="861" y="226"/>
                  </a:moveTo>
                  <a:cubicBezTo>
                    <a:pt x="866" y="225"/>
                    <a:pt x="872" y="225"/>
                    <a:pt x="877" y="224"/>
                  </a:cubicBezTo>
                  <a:cubicBezTo>
                    <a:pt x="877" y="229"/>
                    <a:pt x="877" y="229"/>
                    <a:pt x="877" y="229"/>
                  </a:cubicBezTo>
                  <a:cubicBezTo>
                    <a:pt x="872" y="229"/>
                    <a:pt x="867" y="230"/>
                    <a:pt x="862" y="230"/>
                  </a:cubicBezTo>
                  <a:lnTo>
                    <a:pt x="861" y="226"/>
                  </a:lnTo>
                  <a:close/>
                  <a:moveTo>
                    <a:pt x="367" y="229"/>
                  </a:moveTo>
                  <a:cubicBezTo>
                    <a:pt x="368" y="224"/>
                    <a:pt x="368" y="224"/>
                    <a:pt x="368" y="224"/>
                  </a:cubicBezTo>
                  <a:cubicBezTo>
                    <a:pt x="373" y="225"/>
                    <a:pt x="378" y="225"/>
                    <a:pt x="383" y="225"/>
                  </a:cubicBezTo>
                  <a:cubicBezTo>
                    <a:pt x="382" y="230"/>
                    <a:pt x="382" y="230"/>
                    <a:pt x="382" y="230"/>
                  </a:cubicBezTo>
                  <a:cubicBezTo>
                    <a:pt x="377" y="229"/>
                    <a:pt x="372" y="229"/>
                    <a:pt x="367" y="229"/>
                  </a:cubicBezTo>
                  <a:close/>
                  <a:moveTo>
                    <a:pt x="892" y="223"/>
                  </a:moveTo>
                  <a:cubicBezTo>
                    <a:pt x="897" y="223"/>
                    <a:pt x="902" y="222"/>
                    <a:pt x="907" y="222"/>
                  </a:cubicBezTo>
                  <a:cubicBezTo>
                    <a:pt x="908" y="226"/>
                    <a:pt x="908" y="226"/>
                    <a:pt x="908" y="226"/>
                  </a:cubicBezTo>
                  <a:cubicBezTo>
                    <a:pt x="903" y="227"/>
                    <a:pt x="898" y="227"/>
                    <a:pt x="892" y="228"/>
                  </a:cubicBezTo>
                  <a:lnTo>
                    <a:pt x="892" y="223"/>
                  </a:lnTo>
                  <a:close/>
                  <a:moveTo>
                    <a:pt x="336" y="226"/>
                  </a:moveTo>
                  <a:cubicBezTo>
                    <a:pt x="337" y="222"/>
                    <a:pt x="337" y="222"/>
                    <a:pt x="337" y="222"/>
                  </a:cubicBezTo>
                  <a:cubicBezTo>
                    <a:pt x="342" y="222"/>
                    <a:pt x="347" y="223"/>
                    <a:pt x="352" y="223"/>
                  </a:cubicBezTo>
                  <a:cubicBezTo>
                    <a:pt x="352" y="227"/>
                    <a:pt x="352" y="227"/>
                    <a:pt x="352" y="227"/>
                  </a:cubicBezTo>
                  <a:cubicBezTo>
                    <a:pt x="346" y="227"/>
                    <a:pt x="341" y="227"/>
                    <a:pt x="336" y="226"/>
                  </a:cubicBezTo>
                  <a:close/>
                  <a:moveTo>
                    <a:pt x="923" y="221"/>
                  </a:moveTo>
                  <a:cubicBezTo>
                    <a:pt x="928" y="220"/>
                    <a:pt x="933" y="220"/>
                    <a:pt x="938" y="219"/>
                  </a:cubicBezTo>
                  <a:cubicBezTo>
                    <a:pt x="939" y="223"/>
                    <a:pt x="939" y="223"/>
                    <a:pt x="939" y="223"/>
                  </a:cubicBezTo>
                  <a:cubicBezTo>
                    <a:pt x="934" y="224"/>
                    <a:pt x="928" y="225"/>
                    <a:pt x="923" y="225"/>
                  </a:cubicBezTo>
                  <a:lnTo>
                    <a:pt x="923" y="221"/>
                  </a:lnTo>
                  <a:close/>
                  <a:moveTo>
                    <a:pt x="305" y="223"/>
                  </a:moveTo>
                  <a:cubicBezTo>
                    <a:pt x="306" y="219"/>
                    <a:pt x="306" y="219"/>
                    <a:pt x="306" y="219"/>
                  </a:cubicBezTo>
                  <a:cubicBezTo>
                    <a:pt x="311" y="219"/>
                    <a:pt x="316" y="220"/>
                    <a:pt x="321" y="220"/>
                  </a:cubicBezTo>
                  <a:cubicBezTo>
                    <a:pt x="321" y="225"/>
                    <a:pt x="321" y="225"/>
                    <a:pt x="321" y="225"/>
                  </a:cubicBezTo>
                  <a:cubicBezTo>
                    <a:pt x="316" y="224"/>
                    <a:pt x="311" y="224"/>
                    <a:pt x="305" y="223"/>
                  </a:cubicBezTo>
                  <a:close/>
                  <a:moveTo>
                    <a:pt x="1462" y="216"/>
                  </a:moveTo>
                  <a:cubicBezTo>
                    <a:pt x="1465" y="212"/>
                    <a:pt x="1465" y="212"/>
                    <a:pt x="1465" y="212"/>
                  </a:cubicBezTo>
                  <a:cubicBezTo>
                    <a:pt x="1469" y="214"/>
                    <a:pt x="1473" y="217"/>
                    <a:pt x="1477" y="220"/>
                  </a:cubicBezTo>
                  <a:cubicBezTo>
                    <a:pt x="1474" y="223"/>
                    <a:pt x="1474" y="223"/>
                    <a:pt x="1474" y="223"/>
                  </a:cubicBezTo>
                  <a:cubicBezTo>
                    <a:pt x="1470" y="221"/>
                    <a:pt x="1466" y="218"/>
                    <a:pt x="1462" y="216"/>
                  </a:cubicBezTo>
                  <a:close/>
                  <a:moveTo>
                    <a:pt x="953" y="217"/>
                  </a:moveTo>
                  <a:cubicBezTo>
                    <a:pt x="959" y="217"/>
                    <a:pt x="964" y="216"/>
                    <a:pt x="969" y="216"/>
                  </a:cubicBezTo>
                  <a:cubicBezTo>
                    <a:pt x="969" y="220"/>
                    <a:pt x="969" y="220"/>
                    <a:pt x="969" y="220"/>
                  </a:cubicBezTo>
                  <a:cubicBezTo>
                    <a:pt x="964" y="221"/>
                    <a:pt x="959" y="221"/>
                    <a:pt x="954" y="222"/>
                  </a:cubicBezTo>
                  <a:lnTo>
                    <a:pt x="953" y="217"/>
                  </a:lnTo>
                  <a:close/>
                  <a:moveTo>
                    <a:pt x="275" y="219"/>
                  </a:moveTo>
                  <a:cubicBezTo>
                    <a:pt x="276" y="215"/>
                    <a:pt x="276" y="215"/>
                    <a:pt x="276" y="215"/>
                  </a:cubicBezTo>
                  <a:cubicBezTo>
                    <a:pt x="281" y="216"/>
                    <a:pt x="286" y="216"/>
                    <a:pt x="291" y="217"/>
                  </a:cubicBezTo>
                  <a:cubicBezTo>
                    <a:pt x="290" y="221"/>
                    <a:pt x="290" y="221"/>
                    <a:pt x="290" y="221"/>
                  </a:cubicBezTo>
                  <a:cubicBezTo>
                    <a:pt x="285" y="221"/>
                    <a:pt x="280" y="220"/>
                    <a:pt x="275" y="219"/>
                  </a:cubicBezTo>
                  <a:close/>
                  <a:moveTo>
                    <a:pt x="984" y="213"/>
                  </a:moveTo>
                  <a:cubicBezTo>
                    <a:pt x="989" y="213"/>
                    <a:pt x="994" y="212"/>
                    <a:pt x="999" y="211"/>
                  </a:cubicBezTo>
                  <a:cubicBezTo>
                    <a:pt x="1000" y="216"/>
                    <a:pt x="1000" y="216"/>
                    <a:pt x="1000" y="216"/>
                  </a:cubicBezTo>
                  <a:cubicBezTo>
                    <a:pt x="995" y="216"/>
                    <a:pt x="990" y="217"/>
                    <a:pt x="985" y="218"/>
                  </a:cubicBezTo>
                  <a:lnTo>
                    <a:pt x="984" y="213"/>
                  </a:lnTo>
                  <a:close/>
                  <a:moveTo>
                    <a:pt x="244" y="215"/>
                  </a:moveTo>
                  <a:cubicBezTo>
                    <a:pt x="245" y="211"/>
                    <a:pt x="245" y="211"/>
                    <a:pt x="245" y="211"/>
                  </a:cubicBezTo>
                  <a:cubicBezTo>
                    <a:pt x="250" y="212"/>
                    <a:pt x="255" y="212"/>
                    <a:pt x="260" y="213"/>
                  </a:cubicBezTo>
                  <a:cubicBezTo>
                    <a:pt x="259" y="218"/>
                    <a:pt x="259" y="218"/>
                    <a:pt x="259" y="218"/>
                  </a:cubicBezTo>
                  <a:cubicBezTo>
                    <a:pt x="254" y="217"/>
                    <a:pt x="249" y="216"/>
                    <a:pt x="244" y="215"/>
                  </a:cubicBezTo>
                  <a:close/>
                  <a:moveTo>
                    <a:pt x="1014" y="209"/>
                  </a:moveTo>
                  <a:cubicBezTo>
                    <a:pt x="1019" y="208"/>
                    <a:pt x="1025" y="207"/>
                    <a:pt x="1029" y="206"/>
                  </a:cubicBezTo>
                  <a:cubicBezTo>
                    <a:pt x="1030" y="210"/>
                    <a:pt x="1030" y="210"/>
                    <a:pt x="1030" y="210"/>
                  </a:cubicBezTo>
                  <a:cubicBezTo>
                    <a:pt x="1026" y="211"/>
                    <a:pt x="1021" y="212"/>
                    <a:pt x="1015" y="213"/>
                  </a:cubicBezTo>
                  <a:lnTo>
                    <a:pt x="1014" y="209"/>
                  </a:lnTo>
                  <a:close/>
                  <a:moveTo>
                    <a:pt x="214" y="211"/>
                  </a:moveTo>
                  <a:cubicBezTo>
                    <a:pt x="215" y="206"/>
                    <a:pt x="215" y="206"/>
                    <a:pt x="215" y="206"/>
                  </a:cubicBezTo>
                  <a:cubicBezTo>
                    <a:pt x="220" y="207"/>
                    <a:pt x="225" y="208"/>
                    <a:pt x="230" y="209"/>
                  </a:cubicBezTo>
                  <a:cubicBezTo>
                    <a:pt x="229" y="213"/>
                    <a:pt x="229" y="213"/>
                    <a:pt x="229" y="213"/>
                  </a:cubicBezTo>
                  <a:cubicBezTo>
                    <a:pt x="224" y="212"/>
                    <a:pt x="219" y="211"/>
                    <a:pt x="214" y="211"/>
                  </a:cubicBezTo>
                  <a:close/>
                  <a:moveTo>
                    <a:pt x="187" y="209"/>
                  </a:moveTo>
                  <a:cubicBezTo>
                    <a:pt x="188" y="208"/>
                    <a:pt x="189" y="207"/>
                    <a:pt x="190" y="206"/>
                  </a:cubicBezTo>
                  <a:cubicBezTo>
                    <a:pt x="188" y="206"/>
                    <a:pt x="185" y="205"/>
                    <a:pt x="183" y="205"/>
                  </a:cubicBezTo>
                  <a:cubicBezTo>
                    <a:pt x="185" y="200"/>
                    <a:pt x="185" y="200"/>
                    <a:pt x="185" y="200"/>
                  </a:cubicBezTo>
                  <a:cubicBezTo>
                    <a:pt x="187" y="201"/>
                    <a:pt x="190" y="202"/>
                    <a:pt x="193" y="202"/>
                  </a:cubicBezTo>
                  <a:cubicBezTo>
                    <a:pt x="194" y="201"/>
                    <a:pt x="195" y="199"/>
                    <a:pt x="196" y="198"/>
                  </a:cubicBezTo>
                  <a:cubicBezTo>
                    <a:pt x="200" y="201"/>
                    <a:pt x="200" y="201"/>
                    <a:pt x="200" y="201"/>
                  </a:cubicBezTo>
                  <a:cubicBezTo>
                    <a:pt x="200" y="201"/>
                    <a:pt x="199" y="202"/>
                    <a:pt x="198" y="203"/>
                  </a:cubicBezTo>
                  <a:cubicBezTo>
                    <a:pt x="199" y="203"/>
                    <a:pt x="199" y="203"/>
                    <a:pt x="200" y="203"/>
                  </a:cubicBezTo>
                  <a:cubicBezTo>
                    <a:pt x="198" y="208"/>
                    <a:pt x="198" y="208"/>
                    <a:pt x="198" y="208"/>
                  </a:cubicBezTo>
                  <a:cubicBezTo>
                    <a:pt x="197" y="208"/>
                    <a:pt x="196" y="207"/>
                    <a:pt x="195" y="207"/>
                  </a:cubicBezTo>
                  <a:cubicBezTo>
                    <a:pt x="194" y="209"/>
                    <a:pt x="193" y="210"/>
                    <a:pt x="192" y="212"/>
                  </a:cubicBezTo>
                  <a:lnTo>
                    <a:pt x="187" y="209"/>
                  </a:lnTo>
                  <a:close/>
                  <a:moveTo>
                    <a:pt x="1435" y="202"/>
                  </a:moveTo>
                  <a:cubicBezTo>
                    <a:pt x="1438" y="198"/>
                    <a:pt x="1438" y="198"/>
                    <a:pt x="1438" y="198"/>
                  </a:cubicBezTo>
                  <a:cubicBezTo>
                    <a:pt x="1442" y="200"/>
                    <a:pt x="1447" y="202"/>
                    <a:pt x="1451" y="204"/>
                  </a:cubicBezTo>
                  <a:cubicBezTo>
                    <a:pt x="1449" y="208"/>
                    <a:pt x="1449" y="208"/>
                    <a:pt x="1449" y="208"/>
                  </a:cubicBezTo>
                  <a:cubicBezTo>
                    <a:pt x="1444" y="206"/>
                    <a:pt x="1440" y="204"/>
                    <a:pt x="1435" y="202"/>
                  </a:cubicBezTo>
                  <a:close/>
                  <a:moveTo>
                    <a:pt x="1044" y="203"/>
                  </a:moveTo>
                  <a:cubicBezTo>
                    <a:pt x="1046" y="202"/>
                    <a:pt x="1047" y="202"/>
                    <a:pt x="1048" y="202"/>
                  </a:cubicBezTo>
                  <a:cubicBezTo>
                    <a:pt x="1051" y="201"/>
                    <a:pt x="1055" y="200"/>
                    <a:pt x="1059" y="199"/>
                  </a:cubicBezTo>
                  <a:cubicBezTo>
                    <a:pt x="1059" y="199"/>
                    <a:pt x="1059" y="199"/>
                    <a:pt x="1059" y="199"/>
                  </a:cubicBezTo>
                  <a:cubicBezTo>
                    <a:pt x="1060" y="203"/>
                    <a:pt x="1060" y="203"/>
                    <a:pt x="1060" y="203"/>
                  </a:cubicBezTo>
                  <a:cubicBezTo>
                    <a:pt x="1060" y="203"/>
                    <a:pt x="1060" y="203"/>
                    <a:pt x="1060" y="203"/>
                  </a:cubicBezTo>
                  <a:cubicBezTo>
                    <a:pt x="1056" y="204"/>
                    <a:pt x="1053" y="205"/>
                    <a:pt x="1050" y="206"/>
                  </a:cubicBezTo>
                  <a:cubicBezTo>
                    <a:pt x="1048" y="206"/>
                    <a:pt x="1047" y="207"/>
                    <a:pt x="1045" y="207"/>
                  </a:cubicBezTo>
                  <a:lnTo>
                    <a:pt x="1044" y="203"/>
                  </a:lnTo>
                  <a:close/>
                  <a:moveTo>
                    <a:pt x="153" y="198"/>
                  </a:moveTo>
                  <a:cubicBezTo>
                    <a:pt x="155" y="194"/>
                    <a:pt x="155" y="194"/>
                    <a:pt x="155" y="194"/>
                  </a:cubicBezTo>
                  <a:cubicBezTo>
                    <a:pt x="160" y="195"/>
                    <a:pt x="165" y="196"/>
                    <a:pt x="170" y="197"/>
                  </a:cubicBezTo>
                  <a:cubicBezTo>
                    <a:pt x="168" y="202"/>
                    <a:pt x="168" y="202"/>
                    <a:pt x="168" y="202"/>
                  </a:cubicBezTo>
                  <a:cubicBezTo>
                    <a:pt x="163" y="200"/>
                    <a:pt x="158" y="199"/>
                    <a:pt x="153" y="198"/>
                  </a:cubicBezTo>
                  <a:close/>
                  <a:moveTo>
                    <a:pt x="1074" y="195"/>
                  </a:moveTo>
                  <a:cubicBezTo>
                    <a:pt x="1079" y="194"/>
                    <a:pt x="1084" y="192"/>
                    <a:pt x="1089" y="191"/>
                  </a:cubicBezTo>
                  <a:cubicBezTo>
                    <a:pt x="1090" y="196"/>
                    <a:pt x="1090" y="196"/>
                    <a:pt x="1090" y="196"/>
                  </a:cubicBezTo>
                  <a:cubicBezTo>
                    <a:pt x="1085" y="197"/>
                    <a:pt x="1080" y="198"/>
                    <a:pt x="1075" y="199"/>
                  </a:cubicBezTo>
                  <a:lnTo>
                    <a:pt x="1074" y="195"/>
                  </a:lnTo>
                  <a:close/>
                  <a:moveTo>
                    <a:pt x="1408" y="191"/>
                  </a:moveTo>
                  <a:cubicBezTo>
                    <a:pt x="1409" y="187"/>
                    <a:pt x="1409" y="187"/>
                    <a:pt x="1409" y="187"/>
                  </a:cubicBezTo>
                  <a:cubicBezTo>
                    <a:pt x="1414" y="188"/>
                    <a:pt x="1419" y="190"/>
                    <a:pt x="1424" y="192"/>
                  </a:cubicBezTo>
                  <a:cubicBezTo>
                    <a:pt x="1422" y="196"/>
                    <a:pt x="1422" y="196"/>
                    <a:pt x="1422" y="196"/>
                  </a:cubicBezTo>
                  <a:cubicBezTo>
                    <a:pt x="1417" y="194"/>
                    <a:pt x="1412" y="192"/>
                    <a:pt x="1408" y="191"/>
                  </a:cubicBezTo>
                  <a:close/>
                  <a:moveTo>
                    <a:pt x="124" y="190"/>
                  </a:moveTo>
                  <a:cubicBezTo>
                    <a:pt x="126" y="185"/>
                    <a:pt x="126" y="185"/>
                    <a:pt x="126" y="185"/>
                  </a:cubicBezTo>
                  <a:cubicBezTo>
                    <a:pt x="130" y="187"/>
                    <a:pt x="135" y="188"/>
                    <a:pt x="140" y="190"/>
                  </a:cubicBezTo>
                  <a:cubicBezTo>
                    <a:pt x="138" y="194"/>
                    <a:pt x="138" y="194"/>
                    <a:pt x="138" y="194"/>
                  </a:cubicBezTo>
                  <a:cubicBezTo>
                    <a:pt x="133" y="193"/>
                    <a:pt x="128" y="191"/>
                    <a:pt x="124" y="190"/>
                  </a:cubicBezTo>
                  <a:close/>
                  <a:moveTo>
                    <a:pt x="1104" y="188"/>
                  </a:moveTo>
                  <a:cubicBezTo>
                    <a:pt x="1109" y="186"/>
                    <a:pt x="1114" y="185"/>
                    <a:pt x="1119" y="184"/>
                  </a:cubicBezTo>
                  <a:cubicBezTo>
                    <a:pt x="1120" y="189"/>
                    <a:pt x="1120" y="189"/>
                    <a:pt x="1120" y="189"/>
                  </a:cubicBezTo>
                  <a:cubicBezTo>
                    <a:pt x="1115" y="190"/>
                    <a:pt x="1110" y="191"/>
                    <a:pt x="1105" y="192"/>
                  </a:cubicBezTo>
                  <a:lnTo>
                    <a:pt x="1104" y="188"/>
                  </a:lnTo>
                  <a:close/>
                  <a:moveTo>
                    <a:pt x="204" y="187"/>
                  </a:moveTo>
                  <a:cubicBezTo>
                    <a:pt x="206" y="183"/>
                    <a:pt x="208" y="179"/>
                    <a:pt x="210" y="175"/>
                  </a:cubicBezTo>
                  <a:cubicBezTo>
                    <a:pt x="215" y="176"/>
                    <a:pt x="215" y="176"/>
                    <a:pt x="215" y="176"/>
                  </a:cubicBezTo>
                  <a:cubicBezTo>
                    <a:pt x="213" y="181"/>
                    <a:pt x="211" y="185"/>
                    <a:pt x="208" y="189"/>
                  </a:cubicBezTo>
                  <a:lnTo>
                    <a:pt x="204" y="187"/>
                  </a:lnTo>
                  <a:close/>
                  <a:moveTo>
                    <a:pt x="1378" y="182"/>
                  </a:moveTo>
                  <a:cubicBezTo>
                    <a:pt x="1380" y="178"/>
                    <a:pt x="1380" y="178"/>
                    <a:pt x="1380" y="178"/>
                  </a:cubicBezTo>
                  <a:cubicBezTo>
                    <a:pt x="1385" y="179"/>
                    <a:pt x="1390" y="181"/>
                    <a:pt x="1395" y="182"/>
                  </a:cubicBezTo>
                  <a:cubicBezTo>
                    <a:pt x="1393" y="186"/>
                    <a:pt x="1393" y="186"/>
                    <a:pt x="1393" y="186"/>
                  </a:cubicBezTo>
                  <a:cubicBezTo>
                    <a:pt x="1388" y="185"/>
                    <a:pt x="1383" y="184"/>
                    <a:pt x="1378" y="182"/>
                  </a:cubicBezTo>
                  <a:close/>
                  <a:moveTo>
                    <a:pt x="1134" y="181"/>
                  </a:moveTo>
                  <a:cubicBezTo>
                    <a:pt x="1139" y="180"/>
                    <a:pt x="1144" y="179"/>
                    <a:pt x="1149" y="178"/>
                  </a:cubicBezTo>
                  <a:cubicBezTo>
                    <a:pt x="1150" y="183"/>
                    <a:pt x="1150" y="183"/>
                    <a:pt x="1150" y="183"/>
                  </a:cubicBezTo>
                  <a:cubicBezTo>
                    <a:pt x="1145" y="184"/>
                    <a:pt x="1140" y="185"/>
                    <a:pt x="1135" y="186"/>
                  </a:cubicBezTo>
                  <a:lnTo>
                    <a:pt x="1134" y="181"/>
                  </a:lnTo>
                  <a:close/>
                  <a:moveTo>
                    <a:pt x="95" y="179"/>
                  </a:moveTo>
                  <a:cubicBezTo>
                    <a:pt x="97" y="175"/>
                    <a:pt x="97" y="175"/>
                    <a:pt x="97" y="175"/>
                  </a:cubicBezTo>
                  <a:cubicBezTo>
                    <a:pt x="102" y="177"/>
                    <a:pt x="106" y="179"/>
                    <a:pt x="111" y="181"/>
                  </a:cubicBezTo>
                  <a:cubicBezTo>
                    <a:pt x="109" y="185"/>
                    <a:pt x="109" y="185"/>
                    <a:pt x="109" y="185"/>
                  </a:cubicBezTo>
                  <a:cubicBezTo>
                    <a:pt x="104" y="183"/>
                    <a:pt x="99" y="181"/>
                    <a:pt x="95" y="179"/>
                  </a:cubicBezTo>
                  <a:close/>
                  <a:moveTo>
                    <a:pt x="1164" y="176"/>
                  </a:moveTo>
                  <a:cubicBezTo>
                    <a:pt x="1169" y="175"/>
                    <a:pt x="1174" y="174"/>
                    <a:pt x="1179" y="173"/>
                  </a:cubicBezTo>
                  <a:cubicBezTo>
                    <a:pt x="1180" y="178"/>
                    <a:pt x="1180" y="178"/>
                    <a:pt x="1180" y="178"/>
                  </a:cubicBezTo>
                  <a:cubicBezTo>
                    <a:pt x="1175" y="179"/>
                    <a:pt x="1170" y="179"/>
                    <a:pt x="1165" y="180"/>
                  </a:cubicBezTo>
                  <a:lnTo>
                    <a:pt x="1164" y="176"/>
                  </a:lnTo>
                  <a:close/>
                  <a:moveTo>
                    <a:pt x="1349" y="176"/>
                  </a:moveTo>
                  <a:cubicBezTo>
                    <a:pt x="1349" y="172"/>
                    <a:pt x="1349" y="172"/>
                    <a:pt x="1349" y="172"/>
                  </a:cubicBezTo>
                  <a:cubicBezTo>
                    <a:pt x="1355" y="173"/>
                    <a:pt x="1360" y="174"/>
                    <a:pt x="1365" y="175"/>
                  </a:cubicBezTo>
                  <a:cubicBezTo>
                    <a:pt x="1364" y="179"/>
                    <a:pt x="1364" y="179"/>
                    <a:pt x="1364" y="179"/>
                  </a:cubicBezTo>
                  <a:cubicBezTo>
                    <a:pt x="1359" y="178"/>
                    <a:pt x="1354" y="177"/>
                    <a:pt x="1349" y="176"/>
                  </a:cubicBezTo>
                  <a:close/>
                  <a:moveTo>
                    <a:pt x="1195" y="171"/>
                  </a:moveTo>
                  <a:cubicBezTo>
                    <a:pt x="1200" y="171"/>
                    <a:pt x="1205" y="170"/>
                    <a:pt x="1210" y="170"/>
                  </a:cubicBezTo>
                  <a:cubicBezTo>
                    <a:pt x="1211" y="174"/>
                    <a:pt x="1211" y="174"/>
                    <a:pt x="1211" y="174"/>
                  </a:cubicBezTo>
                  <a:cubicBezTo>
                    <a:pt x="1206" y="175"/>
                    <a:pt x="1200" y="175"/>
                    <a:pt x="1195" y="176"/>
                  </a:cubicBezTo>
                  <a:lnTo>
                    <a:pt x="1195" y="171"/>
                  </a:lnTo>
                  <a:close/>
                  <a:moveTo>
                    <a:pt x="1318" y="173"/>
                  </a:moveTo>
                  <a:cubicBezTo>
                    <a:pt x="1319" y="168"/>
                    <a:pt x="1319" y="168"/>
                    <a:pt x="1319" y="168"/>
                  </a:cubicBezTo>
                  <a:cubicBezTo>
                    <a:pt x="1324" y="169"/>
                    <a:pt x="1329" y="169"/>
                    <a:pt x="1334" y="170"/>
                  </a:cubicBezTo>
                  <a:cubicBezTo>
                    <a:pt x="1333" y="174"/>
                    <a:pt x="1333" y="174"/>
                    <a:pt x="1333" y="174"/>
                  </a:cubicBezTo>
                  <a:cubicBezTo>
                    <a:pt x="1328" y="174"/>
                    <a:pt x="1323" y="173"/>
                    <a:pt x="1318" y="173"/>
                  </a:cubicBezTo>
                  <a:close/>
                  <a:moveTo>
                    <a:pt x="1225" y="168"/>
                  </a:moveTo>
                  <a:cubicBezTo>
                    <a:pt x="1231" y="168"/>
                    <a:pt x="1236" y="168"/>
                    <a:pt x="1241" y="167"/>
                  </a:cubicBezTo>
                  <a:cubicBezTo>
                    <a:pt x="1241" y="172"/>
                    <a:pt x="1241" y="172"/>
                    <a:pt x="1241" y="172"/>
                  </a:cubicBezTo>
                  <a:cubicBezTo>
                    <a:pt x="1236" y="172"/>
                    <a:pt x="1231" y="172"/>
                    <a:pt x="1226" y="173"/>
                  </a:cubicBezTo>
                  <a:lnTo>
                    <a:pt x="1225" y="168"/>
                  </a:lnTo>
                  <a:close/>
                  <a:moveTo>
                    <a:pt x="68" y="165"/>
                  </a:moveTo>
                  <a:cubicBezTo>
                    <a:pt x="72" y="161"/>
                    <a:pt x="72" y="161"/>
                    <a:pt x="72" y="161"/>
                  </a:cubicBezTo>
                  <a:cubicBezTo>
                    <a:pt x="75" y="164"/>
                    <a:pt x="79" y="166"/>
                    <a:pt x="84" y="169"/>
                  </a:cubicBezTo>
                  <a:cubicBezTo>
                    <a:pt x="81" y="173"/>
                    <a:pt x="81" y="173"/>
                    <a:pt x="81" y="173"/>
                  </a:cubicBezTo>
                  <a:cubicBezTo>
                    <a:pt x="77" y="170"/>
                    <a:pt x="72" y="167"/>
                    <a:pt x="68" y="165"/>
                  </a:cubicBezTo>
                  <a:close/>
                  <a:moveTo>
                    <a:pt x="1287" y="171"/>
                  </a:moveTo>
                  <a:cubicBezTo>
                    <a:pt x="1288" y="167"/>
                    <a:pt x="1288" y="167"/>
                    <a:pt x="1288" y="167"/>
                  </a:cubicBezTo>
                  <a:cubicBezTo>
                    <a:pt x="1293" y="167"/>
                    <a:pt x="1298" y="167"/>
                    <a:pt x="1303" y="167"/>
                  </a:cubicBezTo>
                  <a:cubicBezTo>
                    <a:pt x="1303" y="172"/>
                    <a:pt x="1303" y="172"/>
                    <a:pt x="1303" y="172"/>
                  </a:cubicBezTo>
                  <a:cubicBezTo>
                    <a:pt x="1298" y="171"/>
                    <a:pt x="1293" y="171"/>
                    <a:pt x="1287" y="171"/>
                  </a:cubicBezTo>
                  <a:close/>
                  <a:moveTo>
                    <a:pt x="1256" y="167"/>
                  </a:moveTo>
                  <a:cubicBezTo>
                    <a:pt x="1262" y="166"/>
                    <a:pt x="1267" y="166"/>
                    <a:pt x="1272" y="166"/>
                  </a:cubicBezTo>
                  <a:cubicBezTo>
                    <a:pt x="1272" y="171"/>
                    <a:pt x="1272" y="171"/>
                    <a:pt x="1272" y="171"/>
                  </a:cubicBezTo>
                  <a:cubicBezTo>
                    <a:pt x="1267" y="171"/>
                    <a:pt x="1262" y="171"/>
                    <a:pt x="1257" y="171"/>
                  </a:cubicBezTo>
                  <a:lnTo>
                    <a:pt x="1256" y="167"/>
                  </a:lnTo>
                  <a:close/>
                  <a:moveTo>
                    <a:pt x="215" y="162"/>
                  </a:moveTo>
                  <a:cubicBezTo>
                    <a:pt x="216" y="158"/>
                    <a:pt x="217" y="154"/>
                    <a:pt x="219" y="149"/>
                  </a:cubicBezTo>
                  <a:cubicBezTo>
                    <a:pt x="224" y="150"/>
                    <a:pt x="224" y="150"/>
                    <a:pt x="224" y="150"/>
                  </a:cubicBezTo>
                  <a:cubicBezTo>
                    <a:pt x="222" y="155"/>
                    <a:pt x="221" y="159"/>
                    <a:pt x="220" y="163"/>
                  </a:cubicBezTo>
                  <a:lnTo>
                    <a:pt x="215" y="162"/>
                  </a:lnTo>
                  <a:close/>
                  <a:moveTo>
                    <a:pt x="48" y="145"/>
                  </a:moveTo>
                  <a:cubicBezTo>
                    <a:pt x="48" y="144"/>
                    <a:pt x="48" y="144"/>
                    <a:pt x="48" y="144"/>
                  </a:cubicBezTo>
                  <a:cubicBezTo>
                    <a:pt x="52" y="142"/>
                    <a:pt x="52" y="142"/>
                    <a:pt x="52" y="142"/>
                  </a:cubicBezTo>
                  <a:cubicBezTo>
                    <a:pt x="53" y="143"/>
                    <a:pt x="53" y="143"/>
                    <a:pt x="53" y="143"/>
                  </a:cubicBezTo>
                  <a:cubicBezTo>
                    <a:pt x="55" y="146"/>
                    <a:pt x="57" y="149"/>
                    <a:pt x="61" y="153"/>
                  </a:cubicBezTo>
                  <a:cubicBezTo>
                    <a:pt x="57" y="156"/>
                    <a:pt x="57" y="156"/>
                    <a:pt x="57" y="156"/>
                  </a:cubicBezTo>
                  <a:cubicBezTo>
                    <a:pt x="53" y="152"/>
                    <a:pt x="50" y="148"/>
                    <a:pt x="48" y="145"/>
                  </a:cubicBezTo>
                  <a:close/>
                  <a:moveTo>
                    <a:pt x="221" y="136"/>
                  </a:moveTo>
                  <a:cubicBezTo>
                    <a:pt x="222" y="132"/>
                    <a:pt x="223" y="127"/>
                    <a:pt x="223" y="123"/>
                  </a:cubicBezTo>
                  <a:cubicBezTo>
                    <a:pt x="228" y="123"/>
                    <a:pt x="228" y="123"/>
                    <a:pt x="228" y="123"/>
                  </a:cubicBezTo>
                  <a:cubicBezTo>
                    <a:pt x="228" y="128"/>
                    <a:pt x="227" y="132"/>
                    <a:pt x="226" y="137"/>
                  </a:cubicBezTo>
                  <a:lnTo>
                    <a:pt x="221" y="136"/>
                  </a:lnTo>
                  <a:close/>
                  <a:moveTo>
                    <a:pt x="36" y="119"/>
                  </a:moveTo>
                  <a:cubicBezTo>
                    <a:pt x="41" y="117"/>
                    <a:pt x="41" y="117"/>
                    <a:pt x="41" y="117"/>
                  </a:cubicBezTo>
                  <a:cubicBezTo>
                    <a:pt x="42" y="122"/>
                    <a:pt x="44" y="126"/>
                    <a:pt x="46" y="130"/>
                  </a:cubicBezTo>
                  <a:cubicBezTo>
                    <a:pt x="41" y="132"/>
                    <a:pt x="41" y="132"/>
                    <a:pt x="41" y="132"/>
                  </a:cubicBezTo>
                  <a:cubicBezTo>
                    <a:pt x="39" y="127"/>
                    <a:pt x="38" y="123"/>
                    <a:pt x="36" y="119"/>
                  </a:cubicBezTo>
                  <a:close/>
                  <a:moveTo>
                    <a:pt x="224" y="110"/>
                  </a:moveTo>
                  <a:cubicBezTo>
                    <a:pt x="224" y="109"/>
                    <a:pt x="224" y="107"/>
                    <a:pt x="224" y="106"/>
                  </a:cubicBezTo>
                  <a:cubicBezTo>
                    <a:pt x="224" y="103"/>
                    <a:pt x="224" y="100"/>
                    <a:pt x="224" y="96"/>
                  </a:cubicBezTo>
                  <a:cubicBezTo>
                    <a:pt x="229" y="96"/>
                    <a:pt x="229" y="96"/>
                    <a:pt x="229" y="96"/>
                  </a:cubicBezTo>
                  <a:cubicBezTo>
                    <a:pt x="229" y="100"/>
                    <a:pt x="229" y="103"/>
                    <a:pt x="229" y="106"/>
                  </a:cubicBezTo>
                  <a:cubicBezTo>
                    <a:pt x="229" y="107"/>
                    <a:pt x="229" y="109"/>
                    <a:pt x="229" y="110"/>
                  </a:cubicBezTo>
                  <a:lnTo>
                    <a:pt x="224" y="110"/>
                  </a:lnTo>
                  <a:close/>
                  <a:moveTo>
                    <a:pt x="31" y="92"/>
                  </a:moveTo>
                  <a:cubicBezTo>
                    <a:pt x="36" y="92"/>
                    <a:pt x="36" y="92"/>
                    <a:pt x="36" y="92"/>
                  </a:cubicBezTo>
                  <a:cubicBezTo>
                    <a:pt x="36" y="96"/>
                    <a:pt x="37" y="100"/>
                    <a:pt x="38" y="105"/>
                  </a:cubicBezTo>
                  <a:cubicBezTo>
                    <a:pt x="33" y="105"/>
                    <a:pt x="33" y="105"/>
                    <a:pt x="33" y="105"/>
                  </a:cubicBezTo>
                  <a:cubicBezTo>
                    <a:pt x="32" y="101"/>
                    <a:pt x="31" y="96"/>
                    <a:pt x="31" y="92"/>
                  </a:cubicBezTo>
                  <a:close/>
                  <a:moveTo>
                    <a:pt x="219" y="70"/>
                  </a:moveTo>
                  <a:cubicBezTo>
                    <a:pt x="224" y="69"/>
                    <a:pt x="224" y="69"/>
                    <a:pt x="224" y="69"/>
                  </a:cubicBezTo>
                  <a:cubicBezTo>
                    <a:pt x="226" y="74"/>
                    <a:pt x="226" y="78"/>
                    <a:pt x="227" y="83"/>
                  </a:cubicBezTo>
                  <a:cubicBezTo>
                    <a:pt x="222" y="83"/>
                    <a:pt x="222" y="83"/>
                    <a:pt x="222" y="83"/>
                  </a:cubicBezTo>
                  <a:cubicBezTo>
                    <a:pt x="221" y="79"/>
                    <a:pt x="220" y="74"/>
                    <a:pt x="219" y="70"/>
                  </a:cubicBezTo>
                  <a:close/>
                  <a:moveTo>
                    <a:pt x="30" y="78"/>
                  </a:moveTo>
                  <a:cubicBezTo>
                    <a:pt x="31" y="73"/>
                    <a:pt x="31" y="69"/>
                    <a:pt x="32" y="64"/>
                  </a:cubicBezTo>
                  <a:cubicBezTo>
                    <a:pt x="37" y="65"/>
                    <a:pt x="37" y="65"/>
                    <a:pt x="37" y="65"/>
                  </a:cubicBezTo>
                  <a:cubicBezTo>
                    <a:pt x="36" y="70"/>
                    <a:pt x="36" y="74"/>
                    <a:pt x="36" y="78"/>
                  </a:cubicBezTo>
                  <a:lnTo>
                    <a:pt x="30" y="78"/>
                  </a:lnTo>
                  <a:close/>
                  <a:moveTo>
                    <a:pt x="209" y="46"/>
                  </a:moveTo>
                  <a:cubicBezTo>
                    <a:pt x="214" y="44"/>
                    <a:pt x="214" y="44"/>
                    <a:pt x="214" y="44"/>
                  </a:cubicBezTo>
                  <a:cubicBezTo>
                    <a:pt x="216" y="47"/>
                    <a:pt x="218" y="52"/>
                    <a:pt x="220" y="56"/>
                  </a:cubicBezTo>
                  <a:cubicBezTo>
                    <a:pt x="215" y="58"/>
                    <a:pt x="215" y="58"/>
                    <a:pt x="215" y="58"/>
                  </a:cubicBezTo>
                  <a:cubicBezTo>
                    <a:pt x="213" y="53"/>
                    <a:pt x="211" y="49"/>
                    <a:pt x="209" y="46"/>
                  </a:cubicBezTo>
                  <a:close/>
                  <a:moveTo>
                    <a:pt x="36" y="51"/>
                  </a:moveTo>
                  <a:cubicBezTo>
                    <a:pt x="38" y="47"/>
                    <a:pt x="40" y="42"/>
                    <a:pt x="42" y="38"/>
                  </a:cubicBezTo>
                  <a:cubicBezTo>
                    <a:pt x="47" y="41"/>
                    <a:pt x="47" y="41"/>
                    <a:pt x="47" y="41"/>
                  </a:cubicBezTo>
                  <a:cubicBezTo>
                    <a:pt x="45" y="44"/>
                    <a:pt x="43" y="48"/>
                    <a:pt x="41" y="53"/>
                  </a:cubicBezTo>
                  <a:lnTo>
                    <a:pt x="36" y="51"/>
                  </a:lnTo>
                  <a:close/>
                  <a:moveTo>
                    <a:pt x="191" y="25"/>
                  </a:moveTo>
                  <a:cubicBezTo>
                    <a:pt x="194" y="22"/>
                    <a:pt x="194" y="22"/>
                    <a:pt x="194" y="22"/>
                  </a:cubicBezTo>
                  <a:cubicBezTo>
                    <a:pt x="198" y="25"/>
                    <a:pt x="202" y="28"/>
                    <a:pt x="205" y="32"/>
                  </a:cubicBezTo>
                  <a:cubicBezTo>
                    <a:pt x="201" y="35"/>
                    <a:pt x="201" y="35"/>
                    <a:pt x="201" y="35"/>
                  </a:cubicBezTo>
                  <a:cubicBezTo>
                    <a:pt x="198" y="31"/>
                    <a:pt x="195" y="28"/>
                    <a:pt x="191" y="25"/>
                  </a:cubicBezTo>
                  <a:close/>
                  <a:moveTo>
                    <a:pt x="51" y="27"/>
                  </a:moveTo>
                  <a:cubicBezTo>
                    <a:pt x="54" y="23"/>
                    <a:pt x="58" y="20"/>
                    <a:pt x="62" y="17"/>
                  </a:cubicBezTo>
                  <a:cubicBezTo>
                    <a:pt x="65" y="20"/>
                    <a:pt x="65" y="20"/>
                    <a:pt x="65" y="20"/>
                  </a:cubicBezTo>
                  <a:cubicBezTo>
                    <a:pt x="62" y="23"/>
                    <a:pt x="58" y="26"/>
                    <a:pt x="55" y="30"/>
                  </a:cubicBezTo>
                  <a:lnTo>
                    <a:pt x="51" y="27"/>
                  </a:lnTo>
                  <a:close/>
                  <a:moveTo>
                    <a:pt x="166" y="11"/>
                  </a:moveTo>
                  <a:cubicBezTo>
                    <a:pt x="168" y="7"/>
                    <a:pt x="168" y="7"/>
                    <a:pt x="168" y="7"/>
                  </a:cubicBezTo>
                  <a:cubicBezTo>
                    <a:pt x="173" y="9"/>
                    <a:pt x="177" y="11"/>
                    <a:pt x="182" y="13"/>
                  </a:cubicBezTo>
                  <a:cubicBezTo>
                    <a:pt x="179" y="17"/>
                    <a:pt x="179" y="17"/>
                    <a:pt x="179" y="17"/>
                  </a:cubicBezTo>
                  <a:cubicBezTo>
                    <a:pt x="175" y="15"/>
                    <a:pt x="170" y="13"/>
                    <a:pt x="166" y="11"/>
                  </a:cubicBezTo>
                  <a:close/>
                  <a:moveTo>
                    <a:pt x="75" y="9"/>
                  </a:moveTo>
                  <a:cubicBezTo>
                    <a:pt x="80" y="7"/>
                    <a:pt x="85" y="5"/>
                    <a:pt x="90" y="4"/>
                  </a:cubicBezTo>
                  <a:cubicBezTo>
                    <a:pt x="91" y="8"/>
                    <a:pt x="91" y="8"/>
                    <a:pt x="91" y="8"/>
                  </a:cubicBezTo>
                  <a:cubicBezTo>
                    <a:pt x="87" y="9"/>
                    <a:pt x="82" y="11"/>
                    <a:pt x="78" y="13"/>
                  </a:cubicBezTo>
                  <a:lnTo>
                    <a:pt x="75" y="9"/>
                  </a:lnTo>
                  <a:close/>
                  <a:moveTo>
                    <a:pt x="136" y="5"/>
                  </a:moveTo>
                  <a:cubicBezTo>
                    <a:pt x="137" y="1"/>
                    <a:pt x="137" y="1"/>
                    <a:pt x="137" y="1"/>
                  </a:cubicBezTo>
                  <a:cubicBezTo>
                    <a:pt x="142" y="1"/>
                    <a:pt x="148" y="2"/>
                    <a:pt x="152" y="3"/>
                  </a:cubicBezTo>
                  <a:cubicBezTo>
                    <a:pt x="151" y="7"/>
                    <a:pt x="151" y="7"/>
                    <a:pt x="151" y="7"/>
                  </a:cubicBezTo>
                  <a:cubicBezTo>
                    <a:pt x="147" y="6"/>
                    <a:pt x="142" y="6"/>
                    <a:pt x="136" y="5"/>
                  </a:cubicBezTo>
                  <a:close/>
                  <a:moveTo>
                    <a:pt x="106" y="1"/>
                  </a:moveTo>
                  <a:cubicBezTo>
                    <a:pt x="106" y="1"/>
                    <a:pt x="106" y="1"/>
                    <a:pt x="107" y="1"/>
                  </a:cubicBezTo>
                  <a:cubicBezTo>
                    <a:pt x="112" y="1"/>
                    <a:pt x="117" y="0"/>
                    <a:pt x="121" y="0"/>
                  </a:cubicBezTo>
                  <a:cubicBezTo>
                    <a:pt x="121" y="5"/>
                    <a:pt x="121" y="5"/>
                    <a:pt x="121" y="5"/>
                  </a:cubicBezTo>
                  <a:cubicBezTo>
                    <a:pt x="117" y="5"/>
                    <a:pt x="112" y="5"/>
                    <a:pt x="107" y="5"/>
                  </a:cubicBezTo>
                  <a:cubicBezTo>
                    <a:pt x="107" y="5"/>
                    <a:pt x="107" y="5"/>
                    <a:pt x="106" y="5"/>
                  </a:cubicBezTo>
                  <a:lnTo>
                    <a:pt x="106" y="1"/>
                  </a:lnTo>
                  <a:close/>
                </a:path>
              </a:pathLst>
            </a:custGeom>
            <a:solidFill>
              <a:schemeClr val="bg1">
                <a:lumMod val="85000"/>
              </a:schemeClr>
            </a:solidFill>
            <a:ln>
              <a:noFill/>
            </a:ln>
          </p:spPr>
          <p:txBody>
            <a:bodyPr anchor="ctr"/>
            <a:lstStyle/>
            <a:p>
              <a:pPr algn="ctr"/>
              <a:endParaRPr/>
            </a:p>
          </p:txBody>
        </p:sp>
        <p:sp>
          <p:nvSpPr>
            <p:cNvPr id="11" name="íṣľíḋè">
              <a:extLst>
                <a:ext uri="{FF2B5EF4-FFF2-40B4-BE49-F238E27FC236}">
                  <a16:creationId xmlns:a16="http://schemas.microsoft.com/office/drawing/2014/main" id="{4599202D-0E9A-4FC2-A775-55EA4F1F6F24}"/>
                </a:ext>
              </a:extLst>
            </p:cNvPr>
            <p:cNvSpPr/>
            <p:nvPr/>
          </p:nvSpPr>
          <p:spPr bwMode="auto">
            <a:xfrm>
              <a:off x="3725864" y="4419601"/>
              <a:ext cx="33338" cy="20638"/>
            </a:xfrm>
            <a:custGeom>
              <a:avLst/>
              <a:gdLst>
                <a:gd name="T0" fmla="*/ 8 w 8"/>
                <a:gd name="T1" fmla="*/ 5 h 5"/>
                <a:gd name="T2" fmla="*/ 8 w 8"/>
                <a:gd name="T3" fmla="*/ 0 h 5"/>
                <a:gd name="T4" fmla="*/ 0 w 8"/>
                <a:gd name="T5" fmla="*/ 0 h 5"/>
                <a:gd name="T6" fmla="*/ 0 w 8"/>
                <a:gd name="T7" fmla="*/ 4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0"/>
                    <a:pt x="8" y="0"/>
                    <a:pt x="8" y="0"/>
                  </a:cubicBezTo>
                  <a:cubicBezTo>
                    <a:pt x="4" y="0"/>
                    <a:pt x="3" y="0"/>
                    <a:pt x="0" y="0"/>
                  </a:cubicBezTo>
                  <a:cubicBezTo>
                    <a:pt x="0" y="4"/>
                    <a:pt x="0" y="4"/>
                    <a:pt x="0" y="4"/>
                  </a:cubicBezTo>
                  <a:cubicBezTo>
                    <a:pt x="2" y="4"/>
                    <a:pt x="4" y="5"/>
                    <a:pt x="8" y="5"/>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îṥļiḑè">
              <a:extLst>
                <a:ext uri="{FF2B5EF4-FFF2-40B4-BE49-F238E27FC236}">
                  <a16:creationId xmlns:a16="http://schemas.microsoft.com/office/drawing/2014/main" id="{543A1867-F1D0-4901-A399-9EFEB81FD7AE}"/>
                </a:ext>
              </a:extLst>
            </p:cNvPr>
            <p:cNvSpPr/>
            <p:nvPr/>
          </p:nvSpPr>
          <p:spPr bwMode="auto">
            <a:xfrm>
              <a:off x="8440739" y="2740026"/>
              <a:ext cx="1058863" cy="1004888"/>
            </a:xfrm>
            <a:custGeom>
              <a:avLst/>
              <a:gdLst>
                <a:gd name="T0" fmla="*/ 184 w 256"/>
                <a:gd name="T1" fmla="*/ 13 h 243"/>
                <a:gd name="T2" fmla="*/ 225 w 256"/>
                <a:gd name="T3" fmla="*/ 77 h 243"/>
                <a:gd name="T4" fmla="*/ 241 w 256"/>
                <a:gd name="T5" fmla="*/ 91 h 243"/>
                <a:gd name="T6" fmla="*/ 247 w 256"/>
                <a:gd name="T7" fmla="*/ 111 h 243"/>
                <a:gd name="T8" fmla="*/ 230 w 256"/>
                <a:gd name="T9" fmla="*/ 142 h 243"/>
                <a:gd name="T10" fmla="*/ 244 w 256"/>
                <a:gd name="T11" fmla="*/ 164 h 243"/>
                <a:gd name="T12" fmla="*/ 250 w 256"/>
                <a:gd name="T13" fmla="*/ 188 h 243"/>
                <a:gd name="T14" fmla="*/ 234 w 256"/>
                <a:gd name="T15" fmla="*/ 200 h 243"/>
                <a:gd name="T16" fmla="*/ 236 w 256"/>
                <a:gd name="T17" fmla="*/ 222 h 243"/>
                <a:gd name="T18" fmla="*/ 214 w 256"/>
                <a:gd name="T19" fmla="*/ 237 h 243"/>
                <a:gd name="T20" fmla="*/ 189 w 256"/>
                <a:gd name="T21" fmla="*/ 241 h 243"/>
                <a:gd name="T22" fmla="*/ 174 w 256"/>
                <a:gd name="T23" fmla="*/ 241 h 243"/>
                <a:gd name="T24" fmla="*/ 164 w 256"/>
                <a:gd name="T25" fmla="*/ 237 h 243"/>
                <a:gd name="T26" fmla="*/ 140 w 256"/>
                <a:gd name="T27" fmla="*/ 242 h 243"/>
                <a:gd name="T28" fmla="*/ 121 w 256"/>
                <a:gd name="T29" fmla="*/ 242 h 243"/>
                <a:gd name="T30" fmla="*/ 29 w 256"/>
                <a:gd name="T31" fmla="*/ 233 h 243"/>
                <a:gd name="T32" fmla="*/ 8 w 256"/>
                <a:gd name="T33" fmla="*/ 226 h 243"/>
                <a:gd name="T34" fmla="*/ 4 w 256"/>
                <a:gd name="T35" fmla="*/ 216 h 243"/>
                <a:gd name="T36" fmla="*/ 10 w 256"/>
                <a:gd name="T37" fmla="*/ 179 h 243"/>
                <a:gd name="T38" fmla="*/ 23 w 256"/>
                <a:gd name="T39" fmla="*/ 170 h 243"/>
                <a:gd name="T40" fmla="*/ 27 w 256"/>
                <a:gd name="T41" fmla="*/ 157 h 243"/>
                <a:gd name="T42" fmla="*/ 11 w 256"/>
                <a:gd name="T43" fmla="*/ 146 h 243"/>
                <a:gd name="T44" fmla="*/ 14 w 256"/>
                <a:gd name="T45" fmla="*/ 125 h 243"/>
                <a:gd name="T46" fmla="*/ 31 w 256"/>
                <a:gd name="T47" fmla="*/ 111 h 243"/>
                <a:gd name="T48" fmla="*/ 33 w 256"/>
                <a:gd name="T49" fmla="*/ 106 h 243"/>
                <a:gd name="T50" fmla="*/ 21 w 256"/>
                <a:gd name="T51" fmla="*/ 94 h 243"/>
                <a:gd name="T52" fmla="*/ 24 w 256"/>
                <a:gd name="T53" fmla="*/ 79 h 243"/>
                <a:gd name="T54" fmla="*/ 36 w 256"/>
                <a:gd name="T55" fmla="*/ 68 h 243"/>
                <a:gd name="T56" fmla="*/ 72 w 256"/>
                <a:gd name="T57" fmla="*/ 12 h 243"/>
                <a:gd name="T58" fmla="*/ 96 w 256"/>
                <a:gd name="T59" fmla="*/ 8 h 243"/>
                <a:gd name="T60" fmla="*/ 143 w 256"/>
                <a:gd name="T61" fmla="*/ 0 h 243"/>
                <a:gd name="T62" fmla="*/ 184 w 256"/>
                <a:gd name="T63" fmla="*/ 1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6" h="243">
                  <a:moveTo>
                    <a:pt x="184" y="13"/>
                  </a:moveTo>
                  <a:cubicBezTo>
                    <a:pt x="184" y="39"/>
                    <a:pt x="204" y="61"/>
                    <a:pt x="225" y="77"/>
                  </a:cubicBezTo>
                  <a:cubicBezTo>
                    <a:pt x="231" y="81"/>
                    <a:pt x="237" y="85"/>
                    <a:pt x="241" y="91"/>
                  </a:cubicBezTo>
                  <a:cubicBezTo>
                    <a:pt x="246" y="97"/>
                    <a:pt x="249" y="104"/>
                    <a:pt x="247" y="111"/>
                  </a:cubicBezTo>
                  <a:cubicBezTo>
                    <a:pt x="244" y="123"/>
                    <a:pt x="230" y="130"/>
                    <a:pt x="230" y="142"/>
                  </a:cubicBezTo>
                  <a:cubicBezTo>
                    <a:pt x="230" y="151"/>
                    <a:pt x="238" y="158"/>
                    <a:pt x="244" y="164"/>
                  </a:cubicBezTo>
                  <a:cubicBezTo>
                    <a:pt x="251" y="171"/>
                    <a:pt x="256" y="181"/>
                    <a:pt x="250" y="188"/>
                  </a:cubicBezTo>
                  <a:cubicBezTo>
                    <a:pt x="246" y="193"/>
                    <a:pt x="237" y="194"/>
                    <a:pt x="234" y="200"/>
                  </a:cubicBezTo>
                  <a:cubicBezTo>
                    <a:pt x="231" y="206"/>
                    <a:pt x="237" y="214"/>
                    <a:pt x="236" y="222"/>
                  </a:cubicBezTo>
                  <a:cubicBezTo>
                    <a:pt x="235" y="231"/>
                    <a:pt x="223" y="235"/>
                    <a:pt x="214" y="237"/>
                  </a:cubicBezTo>
                  <a:cubicBezTo>
                    <a:pt x="206" y="238"/>
                    <a:pt x="197" y="240"/>
                    <a:pt x="189" y="241"/>
                  </a:cubicBezTo>
                  <a:cubicBezTo>
                    <a:pt x="184" y="242"/>
                    <a:pt x="179" y="243"/>
                    <a:pt x="174" y="241"/>
                  </a:cubicBezTo>
                  <a:cubicBezTo>
                    <a:pt x="170" y="240"/>
                    <a:pt x="167" y="238"/>
                    <a:pt x="164" y="237"/>
                  </a:cubicBezTo>
                  <a:cubicBezTo>
                    <a:pt x="156" y="235"/>
                    <a:pt x="148" y="240"/>
                    <a:pt x="140" y="242"/>
                  </a:cubicBezTo>
                  <a:cubicBezTo>
                    <a:pt x="134" y="243"/>
                    <a:pt x="128" y="242"/>
                    <a:pt x="121" y="242"/>
                  </a:cubicBezTo>
                  <a:cubicBezTo>
                    <a:pt x="90" y="239"/>
                    <a:pt x="60" y="236"/>
                    <a:pt x="29" y="233"/>
                  </a:cubicBezTo>
                  <a:cubicBezTo>
                    <a:pt x="22" y="232"/>
                    <a:pt x="13" y="231"/>
                    <a:pt x="8" y="226"/>
                  </a:cubicBezTo>
                  <a:cubicBezTo>
                    <a:pt x="6" y="223"/>
                    <a:pt x="5" y="220"/>
                    <a:pt x="4" y="216"/>
                  </a:cubicBezTo>
                  <a:cubicBezTo>
                    <a:pt x="0" y="204"/>
                    <a:pt x="0" y="188"/>
                    <a:pt x="10" y="179"/>
                  </a:cubicBezTo>
                  <a:cubicBezTo>
                    <a:pt x="14" y="175"/>
                    <a:pt x="19" y="173"/>
                    <a:pt x="23" y="170"/>
                  </a:cubicBezTo>
                  <a:cubicBezTo>
                    <a:pt x="27" y="167"/>
                    <a:pt x="29" y="161"/>
                    <a:pt x="27" y="157"/>
                  </a:cubicBezTo>
                  <a:cubicBezTo>
                    <a:pt x="24" y="151"/>
                    <a:pt x="15" y="151"/>
                    <a:pt x="11" y="146"/>
                  </a:cubicBezTo>
                  <a:cubicBezTo>
                    <a:pt x="6" y="140"/>
                    <a:pt x="8" y="131"/>
                    <a:pt x="14" y="125"/>
                  </a:cubicBezTo>
                  <a:cubicBezTo>
                    <a:pt x="19" y="120"/>
                    <a:pt x="26" y="116"/>
                    <a:pt x="31" y="111"/>
                  </a:cubicBezTo>
                  <a:cubicBezTo>
                    <a:pt x="32" y="109"/>
                    <a:pt x="33" y="108"/>
                    <a:pt x="33" y="106"/>
                  </a:cubicBezTo>
                  <a:cubicBezTo>
                    <a:pt x="34" y="100"/>
                    <a:pt x="25" y="98"/>
                    <a:pt x="21" y="94"/>
                  </a:cubicBezTo>
                  <a:cubicBezTo>
                    <a:pt x="18" y="89"/>
                    <a:pt x="20" y="83"/>
                    <a:pt x="24" y="79"/>
                  </a:cubicBezTo>
                  <a:cubicBezTo>
                    <a:pt x="27" y="74"/>
                    <a:pt x="32" y="72"/>
                    <a:pt x="36" y="68"/>
                  </a:cubicBezTo>
                  <a:cubicBezTo>
                    <a:pt x="53" y="53"/>
                    <a:pt x="51" y="21"/>
                    <a:pt x="72" y="12"/>
                  </a:cubicBezTo>
                  <a:cubicBezTo>
                    <a:pt x="79" y="8"/>
                    <a:pt x="88" y="9"/>
                    <a:pt x="96" y="8"/>
                  </a:cubicBezTo>
                  <a:cubicBezTo>
                    <a:pt x="112" y="7"/>
                    <a:pt x="127" y="0"/>
                    <a:pt x="143" y="0"/>
                  </a:cubicBezTo>
                  <a:cubicBezTo>
                    <a:pt x="158" y="0"/>
                    <a:pt x="173" y="6"/>
                    <a:pt x="184" y="17"/>
                  </a:cubicBezTo>
                </a:path>
              </a:pathLst>
            </a:custGeom>
            <a:solidFill>
              <a:srgbClr val="A8700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iṣľîďe">
              <a:extLst>
                <a:ext uri="{FF2B5EF4-FFF2-40B4-BE49-F238E27FC236}">
                  <a16:creationId xmlns:a16="http://schemas.microsoft.com/office/drawing/2014/main" id="{117D15AF-2A52-4743-A86C-3374A1CBA17E}"/>
                </a:ext>
              </a:extLst>
            </p:cNvPr>
            <p:cNvSpPr/>
            <p:nvPr/>
          </p:nvSpPr>
          <p:spPr bwMode="auto">
            <a:xfrm>
              <a:off x="9036051" y="3319463"/>
              <a:ext cx="466725" cy="538163"/>
            </a:xfrm>
            <a:custGeom>
              <a:avLst/>
              <a:gdLst>
                <a:gd name="T0" fmla="*/ 12 w 113"/>
                <a:gd name="T1" fmla="*/ 0 h 130"/>
                <a:gd name="T2" fmla="*/ 94 w 113"/>
                <a:gd name="T3" fmla="*/ 114 h 130"/>
                <a:gd name="T4" fmla="*/ 0 w 113"/>
                <a:gd name="T5" fmla="*/ 126 h 130"/>
                <a:gd name="T6" fmla="*/ 12 w 113"/>
                <a:gd name="T7" fmla="*/ 0 h 130"/>
              </a:gdLst>
              <a:ahLst/>
              <a:cxnLst>
                <a:cxn ang="0">
                  <a:pos x="T0" y="T1"/>
                </a:cxn>
                <a:cxn ang="0">
                  <a:pos x="T2" y="T3"/>
                </a:cxn>
                <a:cxn ang="0">
                  <a:pos x="T4" y="T5"/>
                </a:cxn>
                <a:cxn ang="0">
                  <a:pos x="T6" y="T7"/>
                </a:cxn>
              </a:cxnLst>
              <a:rect l="0" t="0" r="r" b="b"/>
              <a:pathLst>
                <a:path w="113" h="130">
                  <a:moveTo>
                    <a:pt x="12" y="0"/>
                  </a:moveTo>
                  <a:cubicBezTo>
                    <a:pt x="12" y="0"/>
                    <a:pt x="113" y="98"/>
                    <a:pt x="94" y="114"/>
                  </a:cubicBezTo>
                  <a:cubicBezTo>
                    <a:pt x="75" y="130"/>
                    <a:pt x="0" y="126"/>
                    <a:pt x="0" y="126"/>
                  </a:cubicBezTo>
                  <a:lnTo>
                    <a:pt x="12" y="0"/>
                  </a:lnTo>
                  <a:close/>
                </a:path>
              </a:pathLst>
            </a:custGeom>
            <a:solidFill>
              <a:srgbClr val="9903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îśļiḍé">
              <a:extLst>
                <a:ext uri="{FF2B5EF4-FFF2-40B4-BE49-F238E27FC236}">
                  <a16:creationId xmlns:a16="http://schemas.microsoft.com/office/drawing/2014/main" id="{C59B0E6F-5225-466D-B673-5C4ECADE815A}"/>
                </a:ext>
              </a:extLst>
            </p:cNvPr>
            <p:cNvSpPr/>
            <p:nvPr/>
          </p:nvSpPr>
          <p:spPr bwMode="auto">
            <a:xfrm>
              <a:off x="7585076" y="4179888"/>
              <a:ext cx="304800" cy="1185863"/>
            </a:xfrm>
            <a:custGeom>
              <a:avLst/>
              <a:gdLst>
                <a:gd name="T0" fmla="*/ 192 w 192"/>
                <a:gd name="T1" fmla="*/ 0 h 747"/>
                <a:gd name="T2" fmla="*/ 159 w 192"/>
                <a:gd name="T3" fmla="*/ 747 h 747"/>
                <a:gd name="T4" fmla="*/ 70 w 192"/>
                <a:gd name="T5" fmla="*/ 731 h 747"/>
                <a:gd name="T6" fmla="*/ 0 w 192"/>
                <a:gd name="T7" fmla="*/ 5 h 747"/>
                <a:gd name="T8" fmla="*/ 192 w 192"/>
                <a:gd name="T9" fmla="*/ 0 h 747"/>
              </a:gdLst>
              <a:ahLst/>
              <a:cxnLst>
                <a:cxn ang="0">
                  <a:pos x="T0" y="T1"/>
                </a:cxn>
                <a:cxn ang="0">
                  <a:pos x="T2" y="T3"/>
                </a:cxn>
                <a:cxn ang="0">
                  <a:pos x="T4" y="T5"/>
                </a:cxn>
                <a:cxn ang="0">
                  <a:pos x="T6" y="T7"/>
                </a:cxn>
                <a:cxn ang="0">
                  <a:pos x="T8" y="T9"/>
                </a:cxn>
              </a:cxnLst>
              <a:rect l="0" t="0" r="r" b="b"/>
              <a:pathLst>
                <a:path w="192" h="747">
                  <a:moveTo>
                    <a:pt x="192" y="0"/>
                  </a:moveTo>
                  <a:lnTo>
                    <a:pt x="159" y="747"/>
                  </a:lnTo>
                  <a:lnTo>
                    <a:pt x="70" y="731"/>
                  </a:lnTo>
                  <a:lnTo>
                    <a:pt x="0" y="5"/>
                  </a:lnTo>
                  <a:lnTo>
                    <a:pt x="192" y="0"/>
                  </a:lnTo>
                  <a:close/>
                </a:path>
              </a:pathLst>
            </a:custGeom>
            <a:solidFill>
              <a:srgbClr val="6833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íslídê">
              <a:extLst>
                <a:ext uri="{FF2B5EF4-FFF2-40B4-BE49-F238E27FC236}">
                  <a16:creationId xmlns:a16="http://schemas.microsoft.com/office/drawing/2014/main" id="{270F140C-440B-46BF-9B38-D84F1A5BE1AF}"/>
                </a:ext>
              </a:extLst>
            </p:cNvPr>
            <p:cNvSpPr/>
            <p:nvPr/>
          </p:nvSpPr>
          <p:spPr bwMode="auto">
            <a:xfrm>
              <a:off x="6905626" y="3178176"/>
              <a:ext cx="228600" cy="306388"/>
            </a:xfrm>
            <a:custGeom>
              <a:avLst/>
              <a:gdLst>
                <a:gd name="T0" fmla="*/ 33 w 55"/>
                <a:gd name="T1" fmla="*/ 74 h 74"/>
                <a:gd name="T2" fmla="*/ 48 w 55"/>
                <a:gd name="T3" fmla="*/ 57 h 74"/>
                <a:gd name="T4" fmla="*/ 54 w 55"/>
                <a:gd name="T5" fmla="*/ 49 h 74"/>
                <a:gd name="T6" fmla="*/ 51 w 55"/>
                <a:gd name="T7" fmla="*/ 40 h 74"/>
                <a:gd name="T8" fmla="*/ 46 w 55"/>
                <a:gd name="T9" fmla="*/ 39 h 74"/>
                <a:gd name="T10" fmla="*/ 41 w 55"/>
                <a:gd name="T11" fmla="*/ 39 h 74"/>
                <a:gd name="T12" fmla="*/ 38 w 55"/>
                <a:gd name="T13" fmla="*/ 38 h 74"/>
                <a:gd name="T14" fmla="*/ 37 w 55"/>
                <a:gd name="T15" fmla="*/ 35 h 74"/>
                <a:gd name="T16" fmla="*/ 39 w 55"/>
                <a:gd name="T17" fmla="*/ 17 h 74"/>
                <a:gd name="T18" fmla="*/ 32 w 55"/>
                <a:gd name="T19" fmla="*/ 1 h 74"/>
                <a:gd name="T20" fmla="*/ 30 w 55"/>
                <a:gd name="T21" fmla="*/ 0 h 74"/>
                <a:gd name="T22" fmla="*/ 27 w 55"/>
                <a:gd name="T23" fmla="*/ 6 h 74"/>
                <a:gd name="T24" fmla="*/ 28 w 55"/>
                <a:gd name="T25" fmla="*/ 33 h 74"/>
                <a:gd name="T26" fmla="*/ 7 w 55"/>
                <a:gd name="T27" fmla="*/ 38 h 74"/>
                <a:gd name="T28" fmla="*/ 2 w 55"/>
                <a:gd name="T29" fmla="*/ 46 h 74"/>
                <a:gd name="T30" fmla="*/ 11 w 55"/>
                <a:gd name="T31" fmla="*/ 62 h 74"/>
                <a:gd name="T32" fmla="*/ 19 w 55"/>
                <a:gd name="T33" fmla="*/ 72 h 74"/>
                <a:gd name="T34" fmla="*/ 15 w 55"/>
                <a:gd name="T35" fmla="*/ 74 h 74"/>
                <a:gd name="T36" fmla="*/ 40 w 55"/>
                <a:gd name="T37" fmla="*/ 6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74">
                  <a:moveTo>
                    <a:pt x="33" y="74"/>
                  </a:moveTo>
                  <a:cubicBezTo>
                    <a:pt x="37" y="70"/>
                    <a:pt x="44" y="61"/>
                    <a:pt x="48" y="57"/>
                  </a:cubicBezTo>
                  <a:cubicBezTo>
                    <a:pt x="50" y="54"/>
                    <a:pt x="53" y="52"/>
                    <a:pt x="54" y="49"/>
                  </a:cubicBezTo>
                  <a:cubicBezTo>
                    <a:pt x="55" y="46"/>
                    <a:pt x="54" y="42"/>
                    <a:pt x="51" y="40"/>
                  </a:cubicBezTo>
                  <a:cubicBezTo>
                    <a:pt x="50" y="39"/>
                    <a:pt x="48" y="39"/>
                    <a:pt x="46" y="39"/>
                  </a:cubicBezTo>
                  <a:cubicBezTo>
                    <a:pt x="44" y="39"/>
                    <a:pt x="42" y="39"/>
                    <a:pt x="41" y="39"/>
                  </a:cubicBezTo>
                  <a:cubicBezTo>
                    <a:pt x="40" y="39"/>
                    <a:pt x="39" y="39"/>
                    <a:pt x="38" y="38"/>
                  </a:cubicBezTo>
                  <a:cubicBezTo>
                    <a:pt x="37" y="37"/>
                    <a:pt x="37" y="36"/>
                    <a:pt x="37" y="35"/>
                  </a:cubicBezTo>
                  <a:cubicBezTo>
                    <a:pt x="37" y="29"/>
                    <a:pt x="38" y="23"/>
                    <a:pt x="39" y="17"/>
                  </a:cubicBezTo>
                  <a:cubicBezTo>
                    <a:pt x="39" y="11"/>
                    <a:pt x="37" y="4"/>
                    <a:pt x="32" y="1"/>
                  </a:cubicBezTo>
                  <a:cubicBezTo>
                    <a:pt x="32" y="0"/>
                    <a:pt x="31" y="0"/>
                    <a:pt x="30" y="0"/>
                  </a:cubicBezTo>
                  <a:cubicBezTo>
                    <a:pt x="27" y="0"/>
                    <a:pt x="27" y="3"/>
                    <a:pt x="27" y="6"/>
                  </a:cubicBezTo>
                  <a:cubicBezTo>
                    <a:pt x="26" y="14"/>
                    <a:pt x="28" y="25"/>
                    <a:pt x="28" y="33"/>
                  </a:cubicBezTo>
                  <a:cubicBezTo>
                    <a:pt x="22" y="31"/>
                    <a:pt x="12" y="34"/>
                    <a:pt x="7" y="38"/>
                  </a:cubicBezTo>
                  <a:cubicBezTo>
                    <a:pt x="2" y="41"/>
                    <a:pt x="0" y="40"/>
                    <a:pt x="2" y="46"/>
                  </a:cubicBezTo>
                  <a:cubicBezTo>
                    <a:pt x="4" y="52"/>
                    <a:pt x="8" y="57"/>
                    <a:pt x="11" y="62"/>
                  </a:cubicBezTo>
                  <a:cubicBezTo>
                    <a:pt x="13" y="64"/>
                    <a:pt x="16" y="71"/>
                    <a:pt x="19" y="72"/>
                  </a:cubicBezTo>
                  <a:cubicBezTo>
                    <a:pt x="20" y="72"/>
                    <a:pt x="14" y="74"/>
                    <a:pt x="15" y="74"/>
                  </a:cubicBezTo>
                  <a:cubicBezTo>
                    <a:pt x="22" y="74"/>
                    <a:pt x="33" y="68"/>
                    <a:pt x="40" y="68"/>
                  </a:cubicBezTo>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ïŝḻïḋe">
              <a:extLst>
                <a:ext uri="{FF2B5EF4-FFF2-40B4-BE49-F238E27FC236}">
                  <a16:creationId xmlns:a16="http://schemas.microsoft.com/office/drawing/2014/main" id="{A3B1194E-8842-4DDB-B190-DED08D5E9843}"/>
                </a:ext>
              </a:extLst>
            </p:cNvPr>
            <p:cNvSpPr/>
            <p:nvPr/>
          </p:nvSpPr>
          <p:spPr bwMode="auto">
            <a:xfrm>
              <a:off x="6943726" y="3355976"/>
              <a:ext cx="152400" cy="87313"/>
            </a:xfrm>
            <a:custGeom>
              <a:avLst/>
              <a:gdLst>
                <a:gd name="T0" fmla="*/ 37 w 37"/>
                <a:gd name="T1" fmla="*/ 5 h 21"/>
                <a:gd name="T2" fmla="*/ 28 w 37"/>
                <a:gd name="T3" fmla="*/ 7 h 21"/>
                <a:gd name="T4" fmla="*/ 28 w 37"/>
                <a:gd name="T5" fmla="*/ 3 h 21"/>
                <a:gd name="T6" fmla="*/ 26 w 37"/>
                <a:gd name="T7" fmla="*/ 0 h 21"/>
                <a:gd name="T8" fmla="*/ 18 w 37"/>
                <a:gd name="T9" fmla="*/ 7 h 21"/>
                <a:gd name="T10" fmla="*/ 9 w 37"/>
                <a:gd name="T11" fmla="*/ 8 h 21"/>
                <a:gd name="T12" fmla="*/ 3 w 37"/>
                <a:gd name="T13" fmla="*/ 8 h 21"/>
                <a:gd name="T14" fmla="*/ 0 w 37"/>
                <a:gd name="T15" fmla="*/ 4 h 21"/>
                <a:gd name="T16" fmla="*/ 1 w 37"/>
                <a:gd name="T17" fmla="*/ 11 h 21"/>
                <a:gd name="T18" fmla="*/ 7 w 37"/>
                <a:gd name="T19" fmla="*/ 16 h 21"/>
                <a:gd name="T20" fmla="*/ 37 w 37"/>
                <a:gd name="T21"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21">
                  <a:moveTo>
                    <a:pt x="37" y="5"/>
                  </a:moveTo>
                  <a:cubicBezTo>
                    <a:pt x="34" y="6"/>
                    <a:pt x="31" y="7"/>
                    <a:pt x="28" y="7"/>
                  </a:cubicBezTo>
                  <a:cubicBezTo>
                    <a:pt x="28" y="6"/>
                    <a:pt x="28" y="4"/>
                    <a:pt x="28" y="3"/>
                  </a:cubicBezTo>
                  <a:cubicBezTo>
                    <a:pt x="28" y="2"/>
                    <a:pt x="27" y="0"/>
                    <a:pt x="26" y="0"/>
                  </a:cubicBezTo>
                  <a:cubicBezTo>
                    <a:pt x="26" y="4"/>
                    <a:pt x="22" y="6"/>
                    <a:pt x="18" y="7"/>
                  </a:cubicBezTo>
                  <a:cubicBezTo>
                    <a:pt x="15" y="8"/>
                    <a:pt x="12" y="8"/>
                    <a:pt x="9" y="8"/>
                  </a:cubicBezTo>
                  <a:cubicBezTo>
                    <a:pt x="7" y="8"/>
                    <a:pt x="5" y="9"/>
                    <a:pt x="3" y="8"/>
                  </a:cubicBezTo>
                  <a:cubicBezTo>
                    <a:pt x="2" y="7"/>
                    <a:pt x="0" y="6"/>
                    <a:pt x="0" y="4"/>
                  </a:cubicBezTo>
                  <a:cubicBezTo>
                    <a:pt x="0" y="6"/>
                    <a:pt x="0" y="9"/>
                    <a:pt x="1" y="11"/>
                  </a:cubicBezTo>
                  <a:cubicBezTo>
                    <a:pt x="2" y="13"/>
                    <a:pt x="4" y="15"/>
                    <a:pt x="7" y="16"/>
                  </a:cubicBezTo>
                  <a:cubicBezTo>
                    <a:pt x="24" y="21"/>
                    <a:pt x="35" y="10"/>
                    <a:pt x="37" y="5"/>
                  </a:cubicBezTo>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îṣ1iḍé">
              <a:extLst>
                <a:ext uri="{FF2B5EF4-FFF2-40B4-BE49-F238E27FC236}">
                  <a16:creationId xmlns:a16="http://schemas.microsoft.com/office/drawing/2014/main" id="{F3FBC4EB-B585-488D-9789-A810964920E2}"/>
                </a:ext>
              </a:extLst>
            </p:cNvPr>
            <p:cNvSpPr/>
            <p:nvPr/>
          </p:nvSpPr>
          <p:spPr bwMode="auto">
            <a:xfrm>
              <a:off x="7356476" y="3311526"/>
              <a:ext cx="542925" cy="858838"/>
            </a:xfrm>
            <a:custGeom>
              <a:avLst/>
              <a:gdLst>
                <a:gd name="T0" fmla="*/ 0 w 342"/>
                <a:gd name="T1" fmla="*/ 541 h 541"/>
                <a:gd name="T2" fmla="*/ 8 w 342"/>
                <a:gd name="T3" fmla="*/ 0 h 541"/>
                <a:gd name="T4" fmla="*/ 342 w 342"/>
                <a:gd name="T5" fmla="*/ 0 h 541"/>
                <a:gd name="T6" fmla="*/ 336 w 342"/>
                <a:gd name="T7" fmla="*/ 541 h 541"/>
                <a:gd name="T8" fmla="*/ 0 w 342"/>
                <a:gd name="T9" fmla="*/ 541 h 541"/>
              </a:gdLst>
              <a:ahLst/>
              <a:cxnLst>
                <a:cxn ang="0">
                  <a:pos x="T0" y="T1"/>
                </a:cxn>
                <a:cxn ang="0">
                  <a:pos x="T2" y="T3"/>
                </a:cxn>
                <a:cxn ang="0">
                  <a:pos x="T4" y="T5"/>
                </a:cxn>
                <a:cxn ang="0">
                  <a:pos x="T6" y="T7"/>
                </a:cxn>
                <a:cxn ang="0">
                  <a:pos x="T8" y="T9"/>
                </a:cxn>
              </a:cxnLst>
              <a:rect l="0" t="0" r="r" b="b"/>
              <a:pathLst>
                <a:path w="342" h="541">
                  <a:moveTo>
                    <a:pt x="0" y="541"/>
                  </a:moveTo>
                  <a:lnTo>
                    <a:pt x="8" y="0"/>
                  </a:lnTo>
                  <a:lnTo>
                    <a:pt x="342" y="0"/>
                  </a:lnTo>
                  <a:lnTo>
                    <a:pt x="336" y="541"/>
                  </a:lnTo>
                  <a:lnTo>
                    <a:pt x="0" y="541"/>
                  </a:lnTo>
                  <a:close/>
                </a:path>
              </a:pathLst>
            </a:custGeom>
            <a:solidFill>
              <a:srgbClr val="19AF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iṥļiḓê">
              <a:extLst>
                <a:ext uri="{FF2B5EF4-FFF2-40B4-BE49-F238E27FC236}">
                  <a16:creationId xmlns:a16="http://schemas.microsoft.com/office/drawing/2014/main" id="{C2822791-AB57-4868-88A5-3AB53A4D763F}"/>
                </a:ext>
              </a:extLst>
            </p:cNvPr>
            <p:cNvSpPr/>
            <p:nvPr/>
          </p:nvSpPr>
          <p:spPr bwMode="auto">
            <a:xfrm>
              <a:off x="7567614" y="3778251"/>
              <a:ext cx="252413" cy="87313"/>
            </a:xfrm>
            <a:custGeom>
              <a:avLst/>
              <a:gdLst>
                <a:gd name="T0" fmla="*/ 61 w 61"/>
                <a:gd name="T1" fmla="*/ 21 h 21"/>
                <a:gd name="T2" fmla="*/ 50 w 61"/>
                <a:gd name="T3" fmla="*/ 0 h 21"/>
                <a:gd name="T4" fmla="*/ 12 w 61"/>
                <a:gd name="T5" fmla="*/ 11 h 21"/>
                <a:gd name="T6" fmla="*/ 0 w 61"/>
                <a:gd name="T7" fmla="*/ 20 h 21"/>
                <a:gd name="T8" fmla="*/ 61 w 61"/>
                <a:gd name="T9" fmla="*/ 21 h 21"/>
              </a:gdLst>
              <a:ahLst/>
              <a:cxnLst>
                <a:cxn ang="0">
                  <a:pos x="T0" y="T1"/>
                </a:cxn>
                <a:cxn ang="0">
                  <a:pos x="T2" y="T3"/>
                </a:cxn>
                <a:cxn ang="0">
                  <a:pos x="T4" y="T5"/>
                </a:cxn>
                <a:cxn ang="0">
                  <a:pos x="T6" y="T7"/>
                </a:cxn>
                <a:cxn ang="0">
                  <a:pos x="T8" y="T9"/>
                </a:cxn>
              </a:cxnLst>
              <a:rect l="0" t="0" r="r" b="b"/>
              <a:pathLst>
                <a:path w="61" h="21">
                  <a:moveTo>
                    <a:pt x="61" y="21"/>
                  </a:moveTo>
                  <a:cubicBezTo>
                    <a:pt x="50" y="0"/>
                    <a:pt x="50" y="0"/>
                    <a:pt x="50" y="0"/>
                  </a:cubicBezTo>
                  <a:cubicBezTo>
                    <a:pt x="50" y="0"/>
                    <a:pt x="23" y="1"/>
                    <a:pt x="12" y="11"/>
                  </a:cubicBezTo>
                  <a:cubicBezTo>
                    <a:pt x="2" y="20"/>
                    <a:pt x="0" y="20"/>
                    <a:pt x="0" y="20"/>
                  </a:cubicBezTo>
                  <a:lnTo>
                    <a:pt x="61" y="21"/>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îSḻïḋe">
              <a:extLst>
                <a:ext uri="{FF2B5EF4-FFF2-40B4-BE49-F238E27FC236}">
                  <a16:creationId xmlns:a16="http://schemas.microsoft.com/office/drawing/2014/main" id="{E4274AC4-602D-4399-906A-ACE90B243E87}"/>
                </a:ext>
              </a:extLst>
            </p:cNvPr>
            <p:cNvSpPr/>
            <p:nvPr/>
          </p:nvSpPr>
          <p:spPr bwMode="auto">
            <a:xfrm>
              <a:off x="7232651" y="2566988"/>
              <a:ext cx="728663" cy="703263"/>
            </a:xfrm>
            <a:custGeom>
              <a:avLst/>
              <a:gdLst>
                <a:gd name="T0" fmla="*/ 59 w 176"/>
                <a:gd name="T1" fmla="*/ 34 h 170"/>
                <a:gd name="T2" fmla="*/ 168 w 176"/>
                <a:gd name="T3" fmla="*/ 92 h 170"/>
                <a:gd name="T4" fmla="*/ 63 w 176"/>
                <a:gd name="T5" fmla="*/ 156 h 170"/>
                <a:gd name="T6" fmla="*/ 59 w 176"/>
                <a:gd name="T7" fmla="*/ 34 h 170"/>
              </a:gdLst>
              <a:ahLst/>
              <a:cxnLst>
                <a:cxn ang="0">
                  <a:pos x="T0" y="T1"/>
                </a:cxn>
                <a:cxn ang="0">
                  <a:pos x="T2" y="T3"/>
                </a:cxn>
                <a:cxn ang="0">
                  <a:pos x="T4" y="T5"/>
                </a:cxn>
                <a:cxn ang="0">
                  <a:pos x="T6" y="T7"/>
                </a:cxn>
              </a:cxnLst>
              <a:rect l="0" t="0" r="r" b="b"/>
              <a:pathLst>
                <a:path w="176" h="170">
                  <a:moveTo>
                    <a:pt x="59" y="34"/>
                  </a:moveTo>
                  <a:cubicBezTo>
                    <a:pt x="75" y="6"/>
                    <a:pt x="158" y="0"/>
                    <a:pt x="168" y="92"/>
                  </a:cubicBezTo>
                  <a:cubicBezTo>
                    <a:pt x="176" y="158"/>
                    <a:pt x="100" y="170"/>
                    <a:pt x="63" y="156"/>
                  </a:cubicBezTo>
                  <a:cubicBezTo>
                    <a:pt x="0" y="132"/>
                    <a:pt x="42" y="62"/>
                    <a:pt x="59" y="34"/>
                  </a:cubicBezTo>
                  <a:close/>
                </a:path>
              </a:pathLst>
            </a:custGeom>
            <a:solidFill>
              <a:srgbClr val="6833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iślïde">
              <a:extLst>
                <a:ext uri="{FF2B5EF4-FFF2-40B4-BE49-F238E27FC236}">
                  <a16:creationId xmlns:a16="http://schemas.microsoft.com/office/drawing/2014/main" id="{F3C9F935-B226-42D7-9E43-AB4772C07C96}"/>
                </a:ext>
              </a:extLst>
            </p:cNvPr>
            <p:cNvSpPr/>
            <p:nvPr/>
          </p:nvSpPr>
          <p:spPr bwMode="auto">
            <a:xfrm>
              <a:off x="7270751" y="2897188"/>
              <a:ext cx="139700" cy="203200"/>
            </a:xfrm>
            <a:custGeom>
              <a:avLst/>
              <a:gdLst>
                <a:gd name="T0" fmla="*/ 33 w 34"/>
                <a:gd name="T1" fmla="*/ 15 h 49"/>
                <a:gd name="T2" fmla="*/ 11 w 34"/>
                <a:gd name="T3" fmla="*/ 9 h 49"/>
                <a:gd name="T4" fmla="*/ 34 w 34"/>
                <a:gd name="T5" fmla="*/ 43 h 49"/>
                <a:gd name="T6" fmla="*/ 33 w 34"/>
                <a:gd name="T7" fmla="*/ 15 h 49"/>
              </a:gdLst>
              <a:ahLst/>
              <a:cxnLst>
                <a:cxn ang="0">
                  <a:pos x="T0" y="T1"/>
                </a:cxn>
                <a:cxn ang="0">
                  <a:pos x="T2" y="T3"/>
                </a:cxn>
                <a:cxn ang="0">
                  <a:pos x="T4" y="T5"/>
                </a:cxn>
                <a:cxn ang="0">
                  <a:pos x="T6" y="T7"/>
                </a:cxn>
              </a:cxnLst>
              <a:rect l="0" t="0" r="r" b="b"/>
              <a:pathLst>
                <a:path w="34" h="49">
                  <a:moveTo>
                    <a:pt x="33" y="15"/>
                  </a:moveTo>
                  <a:cubicBezTo>
                    <a:pt x="33" y="15"/>
                    <a:pt x="22" y="0"/>
                    <a:pt x="11" y="9"/>
                  </a:cubicBezTo>
                  <a:cubicBezTo>
                    <a:pt x="0" y="18"/>
                    <a:pt x="14" y="49"/>
                    <a:pt x="34" y="43"/>
                  </a:cubicBezTo>
                  <a:lnTo>
                    <a:pt x="33" y="15"/>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śľîdê">
              <a:extLst>
                <a:ext uri="{FF2B5EF4-FFF2-40B4-BE49-F238E27FC236}">
                  <a16:creationId xmlns:a16="http://schemas.microsoft.com/office/drawing/2014/main" id="{63D0FFD3-428C-4615-8019-605C44EEC7EA}"/>
                </a:ext>
              </a:extLst>
            </p:cNvPr>
            <p:cNvSpPr/>
            <p:nvPr/>
          </p:nvSpPr>
          <p:spPr bwMode="auto">
            <a:xfrm>
              <a:off x="7304089" y="2947988"/>
              <a:ext cx="106363" cy="123825"/>
            </a:xfrm>
            <a:custGeom>
              <a:avLst/>
              <a:gdLst>
                <a:gd name="T0" fmla="*/ 26 w 26"/>
                <a:gd name="T1" fmla="*/ 14 h 30"/>
                <a:gd name="T2" fmla="*/ 26 w 26"/>
                <a:gd name="T3" fmla="*/ 28 h 30"/>
                <a:gd name="T4" fmla="*/ 8 w 26"/>
                <a:gd name="T5" fmla="*/ 2 h 30"/>
                <a:gd name="T6" fmla="*/ 26 w 26"/>
                <a:gd name="T7" fmla="*/ 14 h 30"/>
              </a:gdLst>
              <a:ahLst/>
              <a:cxnLst>
                <a:cxn ang="0">
                  <a:pos x="T0" y="T1"/>
                </a:cxn>
                <a:cxn ang="0">
                  <a:pos x="T2" y="T3"/>
                </a:cxn>
                <a:cxn ang="0">
                  <a:pos x="T4" y="T5"/>
                </a:cxn>
                <a:cxn ang="0">
                  <a:pos x="T6" y="T7"/>
                </a:cxn>
              </a:cxnLst>
              <a:rect l="0" t="0" r="r" b="b"/>
              <a:pathLst>
                <a:path w="26" h="30">
                  <a:moveTo>
                    <a:pt x="26" y="14"/>
                  </a:moveTo>
                  <a:cubicBezTo>
                    <a:pt x="26" y="28"/>
                    <a:pt x="26" y="28"/>
                    <a:pt x="26" y="28"/>
                  </a:cubicBezTo>
                  <a:cubicBezTo>
                    <a:pt x="9" y="30"/>
                    <a:pt x="0" y="5"/>
                    <a:pt x="8" y="2"/>
                  </a:cubicBezTo>
                  <a:cubicBezTo>
                    <a:pt x="15" y="0"/>
                    <a:pt x="22" y="9"/>
                    <a:pt x="26" y="14"/>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íśľíďè">
              <a:extLst>
                <a:ext uri="{FF2B5EF4-FFF2-40B4-BE49-F238E27FC236}">
                  <a16:creationId xmlns:a16="http://schemas.microsoft.com/office/drawing/2014/main" id="{1A200020-0A82-4A74-B196-AEDBDA0C083F}"/>
                </a:ext>
              </a:extLst>
            </p:cNvPr>
            <p:cNvSpPr/>
            <p:nvPr/>
          </p:nvSpPr>
          <p:spPr bwMode="auto">
            <a:xfrm>
              <a:off x="7324726" y="2951163"/>
              <a:ext cx="85725" cy="53975"/>
            </a:xfrm>
            <a:custGeom>
              <a:avLst/>
              <a:gdLst>
                <a:gd name="T0" fmla="*/ 0 w 21"/>
                <a:gd name="T1" fmla="*/ 6 h 13"/>
                <a:gd name="T2" fmla="*/ 0 w 21"/>
                <a:gd name="T3" fmla="*/ 6 h 13"/>
                <a:gd name="T4" fmla="*/ 0 w 21"/>
                <a:gd name="T5" fmla="*/ 5 h 13"/>
                <a:gd name="T6" fmla="*/ 2 w 21"/>
                <a:gd name="T7" fmla="*/ 2 h 13"/>
                <a:gd name="T8" fmla="*/ 3 w 21"/>
                <a:gd name="T9" fmla="*/ 2 h 13"/>
                <a:gd name="T10" fmla="*/ 3 w 21"/>
                <a:gd name="T11" fmla="*/ 2 h 13"/>
                <a:gd name="T12" fmla="*/ 3 w 21"/>
                <a:gd name="T13" fmla="*/ 2 h 13"/>
                <a:gd name="T14" fmla="*/ 3 w 21"/>
                <a:gd name="T15" fmla="*/ 2 h 13"/>
                <a:gd name="T16" fmla="*/ 3 w 21"/>
                <a:gd name="T17" fmla="*/ 2 h 13"/>
                <a:gd name="T18" fmla="*/ 3 w 21"/>
                <a:gd name="T19" fmla="*/ 2 h 13"/>
                <a:gd name="T20" fmla="*/ 3 w 21"/>
                <a:gd name="T21" fmla="*/ 2 h 13"/>
                <a:gd name="T22" fmla="*/ 3 w 21"/>
                <a:gd name="T23" fmla="*/ 2 h 13"/>
                <a:gd name="T24" fmla="*/ 4 w 21"/>
                <a:gd name="T25" fmla="*/ 2 h 13"/>
                <a:gd name="T26" fmla="*/ 4 w 21"/>
                <a:gd name="T27" fmla="*/ 2 h 13"/>
                <a:gd name="T28" fmla="*/ 5 w 21"/>
                <a:gd name="T29" fmla="*/ 2 h 13"/>
                <a:gd name="T30" fmla="*/ 5 w 21"/>
                <a:gd name="T31" fmla="*/ 2 h 13"/>
                <a:gd name="T32" fmla="*/ 6 w 21"/>
                <a:gd name="T33" fmla="*/ 2 h 13"/>
                <a:gd name="T34" fmla="*/ 10 w 21"/>
                <a:gd name="T35" fmla="*/ 3 h 13"/>
                <a:gd name="T36" fmla="*/ 12 w 21"/>
                <a:gd name="T37" fmla="*/ 5 h 13"/>
                <a:gd name="T38" fmla="*/ 14 w 21"/>
                <a:gd name="T39" fmla="*/ 6 h 13"/>
                <a:gd name="T40" fmla="*/ 17 w 21"/>
                <a:gd name="T41" fmla="*/ 9 h 13"/>
                <a:gd name="T42" fmla="*/ 21 w 21"/>
                <a:gd name="T43" fmla="*/ 13 h 13"/>
                <a:gd name="T44" fmla="*/ 20 w 21"/>
                <a:gd name="T45" fmla="*/ 11 h 13"/>
                <a:gd name="T46" fmla="*/ 19 w 21"/>
                <a:gd name="T47" fmla="*/ 9 h 13"/>
                <a:gd name="T48" fmla="*/ 17 w 21"/>
                <a:gd name="T49" fmla="*/ 7 h 13"/>
                <a:gd name="T50" fmla="*/ 16 w 21"/>
                <a:gd name="T51" fmla="*/ 5 h 13"/>
                <a:gd name="T52" fmla="*/ 11 w 21"/>
                <a:gd name="T53" fmla="*/ 1 h 13"/>
                <a:gd name="T54" fmla="*/ 9 w 21"/>
                <a:gd name="T55" fmla="*/ 0 h 13"/>
                <a:gd name="T56" fmla="*/ 6 w 21"/>
                <a:gd name="T57" fmla="*/ 0 h 13"/>
                <a:gd name="T58" fmla="*/ 5 w 21"/>
                <a:gd name="T59" fmla="*/ 0 h 13"/>
                <a:gd name="T60" fmla="*/ 5 w 21"/>
                <a:gd name="T61" fmla="*/ 0 h 13"/>
                <a:gd name="T62" fmla="*/ 4 w 21"/>
                <a:gd name="T63" fmla="*/ 0 h 13"/>
                <a:gd name="T64" fmla="*/ 3 w 21"/>
                <a:gd name="T65" fmla="*/ 0 h 13"/>
                <a:gd name="T66" fmla="*/ 3 w 21"/>
                <a:gd name="T67" fmla="*/ 0 h 13"/>
                <a:gd name="T68" fmla="*/ 3 w 21"/>
                <a:gd name="T69" fmla="*/ 0 h 13"/>
                <a:gd name="T70" fmla="*/ 3 w 21"/>
                <a:gd name="T71" fmla="*/ 0 h 13"/>
                <a:gd name="T72" fmla="*/ 2 w 21"/>
                <a:gd name="T73" fmla="*/ 1 h 13"/>
                <a:gd name="T74" fmla="*/ 1 w 21"/>
                <a:gd name="T75" fmla="*/ 1 h 13"/>
                <a:gd name="T76" fmla="*/ 0 w 21"/>
                <a:gd name="T77" fmla="*/ 3 h 13"/>
                <a:gd name="T78" fmla="*/ 0 w 21"/>
                <a:gd name="T79" fmla="*/ 5 h 13"/>
                <a:gd name="T80" fmla="*/ 0 w 21"/>
                <a:gd name="T81" fmla="*/ 6 h 13"/>
                <a:gd name="T82" fmla="*/ 0 w 21"/>
                <a:gd name="T8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3">
                  <a:moveTo>
                    <a:pt x="0" y="6"/>
                  </a:moveTo>
                  <a:cubicBezTo>
                    <a:pt x="0" y="6"/>
                    <a:pt x="0" y="6"/>
                    <a:pt x="0" y="6"/>
                  </a:cubicBezTo>
                  <a:cubicBezTo>
                    <a:pt x="0" y="5"/>
                    <a:pt x="0" y="5"/>
                    <a:pt x="0" y="5"/>
                  </a:cubicBezTo>
                  <a:cubicBezTo>
                    <a:pt x="1" y="4"/>
                    <a:pt x="1" y="3"/>
                    <a:pt x="2" y="2"/>
                  </a:cubicBezTo>
                  <a:cubicBezTo>
                    <a:pt x="2"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4" y="2"/>
                    <a:pt x="4" y="2"/>
                    <a:pt x="4" y="2"/>
                  </a:cubicBezTo>
                  <a:cubicBezTo>
                    <a:pt x="4" y="2"/>
                    <a:pt x="4" y="2"/>
                    <a:pt x="4" y="2"/>
                  </a:cubicBezTo>
                  <a:cubicBezTo>
                    <a:pt x="4" y="2"/>
                    <a:pt x="5" y="2"/>
                    <a:pt x="5" y="2"/>
                  </a:cubicBezTo>
                  <a:cubicBezTo>
                    <a:pt x="5" y="2"/>
                    <a:pt x="5" y="2"/>
                    <a:pt x="5" y="2"/>
                  </a:cubicBezTo>
                  <a:cubicBezTo>
                    <a:pt x="5" y="2"/>
                    <a:pt x="6" y="2"/>
                    <a:pt x="6" y="2"/>
                  </a:cubicBezTo>
                  <a:cubicBezTo>
                    <a:pt x="7" y="2"/>
                    <a:pt x="9" y="3"/>
                    <a:pt x="10" y="3"/>
                  </a:cubicBezTo>
                  <a:cubicBezTo>
                    <a:pt x="11" y="4"/>
                    <a:pt x="12" y="4"/>
                    <a:pt x="12" y="5"/>
                  </a:cubicBezTo>
                  <a:cubicBezTo>
                    <a:pt x="13" y="5"/>
                    <a:pt x="14" y="6"/>
                    <a:pt x="14" y="6"/>
                  </a:cubicBezTo>
                  <a:cubicBezTo>
                    <a:pt x="15" y="7"/>
                    <a:pt x="17" y="8"/>
                    <a:pt x="17" y="9"/>
                  </a:cubicBezTo>
                  <a:cubicBezTo>
                    <a:pt x="19" y="11"/>
                    <a:pt x="21" y="13"/>
                    <a:pt x="21" y="13"/>
                  </a:cubicBezTo>
                  <a:cubicBezTo>
                    <a:pt x="21" y="13"/>
                    <a:pt x="21" y="12"/>
                    <a:pt x="20" y="11"/>
                  </a:cubicBezTo>
                  <a:cubicBezTo>
                    <a:pt x="20" y="11"/>
                    <a:pt x="19" y="10"/>
                    <a:pt x="19" y="9"/>
                  </a:cubicBezTo>
                  <a:cubicBezTo>
                    <a:pt x="18" y="8"/>
                    <a:pt x="18" y="7"/>
                    <a:pt x="17" y="7"/>
                  </a:cubicBezTo>
                  <a:cubicBezTo>
                    <a:pt x="17" y="6"/>
                    <a:pt x="16" y="5"/>
                    <a:pt x="16" y="5"/>
                  </a:cubicBezTo>
                  <a:cubicBezTo>
                    <a:pt x="14" y="4"/>
                    <a:pt x="13" y="2"/>
                    <a:pt x="11" y="1"/>
                  </a:cubicBezTo>
                  <a:cubicBezTo>
                    <a:pt x="11" y="1"/>
                    <a:pt x="10" y="0"/>
                    <a:pt x="9" y="0"/>
                  </a:cubicBezTo>
                  <a:cubicBezTo>
                    <a:pt x="8" y="0"/>
                    <a:pt x="7" y="0"/>
                    <a:pt x="6" y="0"/>
                  </a:cubicBezTo>
                  <a:cubicBezTo>
                    <a:pt x="6" y="0"/>
                    <a:pt x="5" y="0"/>
                    <a:pt x="5" y="0"/>
                  </a:cubicBezTo>
                  <a:cubicBezTo>
                    <a:pt x="5" y="0"/>
                    <a:pt x="5" y="0"/>
                    <a:pt x="5" y="0"/>
                  </a:cubicBezTo>
                  <a:cubicBezTo>
                    <a:pt x="4" y="0"/>
                    <a:pt x="4" y="0"/>
                    <a:pt x="4" y="0"/>
                  </a:cubicBezTo>
                  <a:cubicBezTo>
                    <a:pt x="4" y="0"/>
                    <a:pt x="3" y="0"/>
                    <a:pt x="3" y="0"/>
                  </a:cubicBezTo>
                  <a:cubicBezTo>
                    <a:pt x="3" y="0"/>
                    <a:pt x="3" y="0"/>
                    <a:pt x="3" y="0"/>
                  </a:cubicBezTo>
                  <a:cubicBezTo>
                    <a:pt x="3" y="0"/>
                    <a:pt x="3" y="0"/>
                    <a:pt x="3" y="0"/>
                  </a:cubicBezTo>
                  <a:cubicBezTo>
                    <a:pt x="3" y="0"/>
                    <a:pt x="3" y="0"/>
                    <a:pt x="3" y="0"/>
                  </a:cubicBezTo>
                  <a:cubicBezTo>
                    <a:pt x="2" y="0"/>
                    <a:pt x="2" y="1"/>
                    <a:pt x="2" y="1"/>
                  </a:cubicBezTo>
                  <a:cubicBezTo>
                    <a:pt x="2" y="1"/>
                    <a:pt x="1" y="1"/>
                    <a:pt x="1" y="1"/>
                  </a:cubicBezTo>
                  <a:cubicBezTo>
                    <a:pt x="1" y="2"/>
                    <a:pt x="0" y="3"/>
                    <a:pt x="0" y="3"/>
                  </a:cubicBezTo>
                  <a:cubicBezTo>
                    <a:pt x="0" y="4"/>
                    <a:pt x="0" y="4"/>
                    <a:pt x="0" y="5"/>
                  </a:cubicBezTo>
                  <a:cubicBezTo>
                    <a:pt x="0" y="5"/>
                    <a:pt x="0" y="5"/>
                    <a:pt x="0" y="6"/>
                  </a:cubicBezTo>
                  <a:cubicBezTo>
                    <a:pt x="0" y="6"/>
                    <a:pt x="0" y="6"/>
                    <a:pt x="0" y="6"/>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iṩḻiḓê">
              <a:extLst>
                <a:ext uri="{FF2B5EF4-FFF2-40B4-BE49-F238E27FC236}">
                  <a16:creationId xmlns:a16="http://schemas.microsoft.com/office/drawing/2014/main" id="{5ADEE1DE-9F93-4464-A1E8-CEE2EBC2653E}"/>
                </a:ext>
              </a:extLst>
            </p:cNvPr>
            <p:cNvSpPr/>
            <p:nvPr/>
          </p:nvSpPr>
          <p:spPr bwMode="auto">
            <a:xfrm>
              <a:off x="7837489" y="2917826"/>
              <a:ext cx="147638" cy="207963"/>
            </a:xfrm>
            <a:custGeom>
              <a:avLst/>
              <a:gdLst>
                <a:gd name="T0" fmla="*/ 3 w 36"/>
                <a:gd name="T1" fmla="*/ 14 h 50"/>
                <a:gd name="T2" fmla="*/ 26 w 36"/>
                <a:gd name="T3" fmla="*/ 10 h 50"/>
                <a:gd name="T4" fmla="*/ 0 w 36"/>
                <a:gd name="T5" fmla="*/ 42 h 50"/>
                <a:gd name="T6" fmla="*/ 3 w 36"/>
                <a:gd name="T7" fmla="*/ 14 h 50"/>
              </a:gdLst>
              <a:ahLst/>
              <a:cxnLst>
                <a:cxn ang="0">
                  <a:pos x="T0" y="T1"/>
                </a:cxn>
                <a:cxn ang="0">
                  <a:pos x="T2" y="T3"/>
                </a:cxn>
                <a:cxn ang="0">
                  <a:pos x="T4" y="T5"/>
                </a:cxn>
                <a:cxn ang="0">
                  <a:pos x="T6" y="T7"/>
                </a:cxn>
              </a:cxnLst>
              <a:rect l="0" t="0" r="r" b="b"/>
              <a:pathLst>
                <a:path w="36" h="50">
                  <a:moveTo>
                    <a:pt x="3" y="14"/>
                  </a:moveTo>
                  <a:cubicBezTo>
                    <a:pt x="3" y="14"/>
                    <a:pt x="15" y="0"/>
                    <a:pt x="26" y="10"/>
                  </a:cubicBezTo>
                  <a:cubicBezTo>
                    <a:pt x="36" y="20"/>
                    <a:pt x="20" y="50"/>
                    <a:pt x="0" y="42"/>
                  </a:cubicBezTo>
                  <a:lnTo>
                    <a:pt x="3" y="14"/>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ïsľíḓe">
              <a:extLst>
                <a:ext uri="{FF2B5EF4-FFF2-40B4-BE49-F238E27FC236}">
                  <a16:creationId xmlns:a16="http://schemas.microsoft.com/office/drawing/2014/main" id="{DD04D237-1B65-4B89-B2BC-4C47A9BCE73C}"/>
                </a:ext>
              </a:extLst>
            </p:cNvPr>
            <p:cNvSpPr/>
            <p:nvPr/>
          </p:nvSpPr>
          <p:spPr bwMode="auto">
            <a:xfrm>
              <a:off x="7837489" y="2968626"/>
              <a:ext cx="114300" cy="127000"/>
            </a:xfrm>
            <a:custGeom>
              <a:avLst/>
              <a:gdLst>
                <a:gd name="T0" fmla="*/ 2 w 28"/>
                <a:gd name="T1" fmla="*/ 13 h 31"/>
                <a:gd name="T2" fmla="*/ 0 w 28"/>
                <a:gd name="T3" fmla="*/ 27 h 31"/>
                <a:gd name="T4" fmla="*/ 20 w 28"/>
                <a:gd name="T5" fmla="*/ 3 h 31"/>
                <a:gd name="T6" fmla="*/ 2 w 28"/>
                <a:gd name="T7" fmla="*/ 13 h 31"/>
              </a:gdLst>
              <a:ahLst/>
              <a:cxnLst>
                <a:cxn ang="0">
                  <a:pos x="T0" y="T1"/>
                </a:cxn>
                <a:cxn ang="0">
                  <a:pos x="T2" y="T3"/>
                </a:cxn>
                <a:cxn ang="0">
                  <a:pos x="T4" y="T5"/>
                </a:cxn>
                <a:cxn ang="0">
                  <a:pos x="T6" y="T7"/>
                </a:cxn>
              </a:cxnLst>
              <a:rect l="0" t="0" r="r" b="b"/>
              <a:pathLst>
                <a:path w="28" h="31">
                  <a:moveTo>
                    <a:pt x="2" y="13"/>
                  </a:moveTo>
                  <a:cubicBezTo>
                    <a:pt x="0" y="27"/>
                    <a:pt x="0" y="27"/>
                    <a:pt x="0" y="27"/>
                  </a:cubicBezTo>
                  <a:cubicBezTo>
                    <a:pt x="18" y="31"/>
                    <a:pt x="28" y="6"/>
                    <a:pt x="20" y="3"/>
                  </a:cubicBezTo>
                  <a:cubicBezTo>
                    <a:pt x="14" y="0"/>
                    <a:pt x="5" y="8"/>
                    <a:pt x="2" y="13"/>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ïşľîḓe">
              <a:extLst>
                <a:ext uri="{FF2B5EF4-FFF2-40B4-BE49-F238E27FC236}">
                  <a16:creationId xmlns:a16="http://schemas.microsoft.com/office/drawing/2014/main" id="{B870483F-F9BB-4CA3-B0DA-E533D3CB4292}"/>
                </a:ext>
              </a:extLst>
            </p:cNvPr>
            <p:cNvSpPr/>
            <p:nvPr/>
          </p:nvSpPr>
          <p:spPr bwMode="auto">
            <a:xfrm>
              <a:off x="7845426" y="2971801"/>
              <a:ext cx="85725" cy="49213"/>
            </a:xfrm>
            <a:custGeom>
              <a:avLst/>
              <a:gdLst>
                <a:gd name="T0" fmla="*/ 21 w 21"/>
                <a:gd name="T1" fmla="*/ 7 h 12"/>
                <a:gd name="T2" fmla="*/ 21 w 21"/>
                <a:gd name="T3" fmla="*/ 7 h 12"/>
                <a:gd name="T4" fmla="*/ 21 w 21"/>
                <a:gd name="T5" fmla="*/ 6 h 12"/>
                <a:gd name="T6" fmla="*/ 19 w 21"/>
                <a:gd name="T7" fmla="*/ 3 h 12"/>
                <a:gd name="T8" fmla="*/ 18 w 21"/>
                <a:gd name="T9" fmla="*/ 3 h 12"/>
                <a:gd name="T10" fmla="*/ 18 w 21"/>
                <a:gd name="T11" fmla="*/ 3 h 12"/>
                <a:gd name="T12" fmla="*/ 18 w 21"/>
                <a:gd name="T13" fmla="*/ 3 h 12"/>
                <a:gd name="T14" fmla="*/ 18 w 21"/>
                <a:gd name="T15" fmla="*/ 3 h 12"/>
                <a:gd name="T16" fmla="*/ 18 w 21"/>
                <a:gd name="T17" fmla="*/ 3 h 12"/>
                <a:gd name="T18" fmla="*/ 18 w 21"/>
                <a:gd name="T19" fmla="*/ 3 h 12"/>
                <a:gd name="T20" fmla="*/ 18 w 21"/>
                <a:gd name="T21" fmla="*/ 3 h 12"/>
                <a:gd name="T22" fmla="*/ 18 w 21"/>
                <a:gd name="T23" fmla="*/ 2 h 12"/>
                <a:gd name="T24" fmla="*/ 18 w 21"/>
                <a:gd name="T25" fmla="*/ 2 h 12"/>
                <a:gd name="T26" fmla="*/ 17 w 21"/>
                <a:gd name="T27" fmla="*/ 2 h 12"/>
                <a:gd name="T28" fmla="*/ 17 w 21"/>
                <a:gd name="T29" fmla="*/ 2 h 12"/>
                <a:gd name="T30" fmla="*/ 16 w 21"/>
                <a:gd name="T31" fmla="*/ 2 h 12"/>
                <a:gd name="T32" fmla="*/ 16 w 21"/>
                <a:gd name="T33" fmla="*/ 2 h 12"/>
                <a:gd name="T34" fmla="*/ 11 w 21"/>
                <a:gd name="T35" fmla="*/ 3 h 12"/>
                <a:gd name="T36" fmla="*/ 9 w 21"/>
                <a:gd name="T37" fmla="*/ 5 h 12"/>
                <a:gd name="T38" fmla="*/ 7 w 21"/>
                <a:gd name="T39" fmla="*/ 6 h 12"/>
                <a:gd name="T40" fmla="*/ 3 w 21"/>
                <a:gd name="T41" fmla="*/ 9 h 12"/>
                <a:gd name="T42" fmla="*/ 0 w 21"/>
                <a:gd name="T43" fmla="*/ 12 h 12"/>
                <a:gd name="T44" fmla="*/ 0 w 21"/>
                <a:gd name="T45" fmla="*/ 11 h 12"/>
                <a:gd name="T46" fmla="*/ 2 w 21"/>
                <a:gd name="T47" fmla="*/ 8 h 12"/>
                <a:gd name="T48" fmla="*/ 4 w 21"/>
                <a:gd name="T49" fmla="*/ 6 h 12"/>
                <a:gd name="T50" fmla="*/ 5 w 21"/>
                <a:gd name="T51" fmla="*/ 4 h 12"/>
                <a:gd name="T52" fmla="*/ 10 w 21"/>
                <a:gd name="T53" fmla="*/ 1 h 12"/>
                <a:gd name="T54" fmla="*/ 13 w 21"/>
                <a:gd name="T55" fmla="*/ 0 h 12"/>
                <a:gd name="T56" fmla="*/ 16 w 21"/>
                <a:gd name="T57" fmla="*/ 0 h 12"/>
                <a:gd name="T58" fmla="*/ 16 w 21"/>
                <a:gd name="T59" fmla="*/ 0 h 12"/>
                <a:gd name="T60" fmla="*/ 17 w 21"/>
                <a:gd name="T61" fmla="*/ 0 h 12"/>
                <a:gd name="T62" fmla="*/ 18 w 21"/>
                <a:gd name="T63" fmla="*/ 0 h 12"/>
                <a:gd name="T64" fmla="*/ 18 w 21"/>
                <a:gd name="T65" fmla="*/ 1 h 12"/>
                <a:gd name="T66" fmla="*/ 19 w 21"/>
                <a:gd name="T67" fmla="*/ 1 h 12"/>
                <a:gd name="T68" fmla="*/ 19 w 21"/>
                <a:gd name="T69" fmla="*/ 1 h 12"/>
                <a:gd name="T70" fmla="*/ 19 w 21"/>
                <a:gd name="T71" fmla="*/ 1 h 12"/>
                <a:gd name="T72" fmla="*/ 19 w 21"/>
                <a:gd name="T73" fmla="*/ 1 h 12"/>
                <a:gd name="T74" fmla="*/ 20 w 21"/>
                <a:gd name="T75" fmla="*/ 2 h 12"/>
                <a:gd name="T76" fmla="*/ 21 w 21"/>
                <a:gd name="T77" fmla="*/ 4 h 12"/>
                <a:gd name="T78" fmla="*/ 21 w 21"/>
                <a:gd name="T79" fmla="*/ 6 h 12"/>
                <a:gd name="T80" fmla="*/ 21 w 21"/>
                <a:gd name="T81" fmla="*/ 7 h 12"/>
                <a:gd name="T82" fmla="*/ 21 w 21"/>
                <a:gd name="T8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2">
                  <a:moveTo>
                    <a:pt x="21" y="7"/>
                  </a:moveTo>
                  <a:cubicBezTo>
                    <a:pt x="21" y="7"/>
                    <a:pt x="21" y="7"/>
                    <a:pt x="21" y="7"/>
                  </a:cubicBezTo>
                  <a:cubicBezTo>
                    <a:pt x="21" y="6"/>
                    <a:pt x="21" y="6"/>
                    <a:pt x="21" y="6"/>
                  </a:cubicBezTo>
                  <a:cubicBezTo>
                    <a:pt x="20" y="5"/>
                    <a:pt x="20" y="4"/>
                    <a:pt x="19" y="3"/>
                  </a:cubicBezTo>
                  <a:cubicBezTo>
                    <a:pt x="19" y="3"/>
                    <a:pt x="19"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2"/>
                    <a:pt x="18" y="2"/>
                    <a:pt x="18" y="2"/>
                  </a:cubicBezTo>
                  <a:cubicBezTo>
                    <a:pt x="18" y="2"/>
                    <a:pt x="18" y="2"/>
                    <a:pt x="18" y="2"/>
                  </a:cubicBezTo>
                  <a:cubicBezTo>
                    <a:pt x="17" y="2"/>
                    <a:pt x="17" y="2"/>
                    <a:pt x="17" y="2"/>
                  </a:cubicBezTo>
                  <a:cubicBezTo>
                    <a:pt x="17" y="2"/>
                    <a:pt x="17" y="2"/>
                    <a:pt x="17" y="2"/>
                  </a:cubicBezTo>
                  <a:cubicBezTo>
                    <a:pt x="16" y="2"/>
                    <a:pt x="16" y="2"/>
                    <a:pt x="16" y="2"/>
                  </a:cubicBezTo>
                  <a:cubicBezTo>
                    <a:pt x="16" y="2"/>
                    <a:pt x="16" y="2"/>
                    <a:pt x="16" y="2"/>
                  </a:cubicBezTo>
                  <a:cubicBezTo>
                    <a:pt x="14" y="2"/>
                    <a:pt x="13" y="3"/>
                    <a:pt x="11" y="3"/>
                  </a:cubicBezTo>
                  <a:cubicBezTo>
                    <a:pt x="10" y="4"/>
                    <a:pt x="10" y="4"/>
                    <a:pt x="9" y="5"/>
                  </a:cubicBezTo>
                  <a:cubicBezTo>
                    <a:pt x="8" y="5"/>
                    <a:pt x="7" y="6"/>
                    <a:pt x="7" y="6"/>
                  </a:cubicBezTo>
                  <a:cubicBezTo>
                    <a:pt x="6" y="7"/>
                    <a:pt x="4" y="8"/>
                    <a:pt x="3" y="9"/>
                  </a:cubicBezTo>
                  <a:cubicBezTo>
                    <a:pt x="1" y="11"/>
                    <a:pt x="0" y="12"/>
                    <a:pt x="0" y="12"/>
                  </a:cubicBezTo>
                  <a:cubicBezTo>
                    <a:pt x="0" y="12"/>
                    <a:pt x="0" y="11"/>
                    <a:pt x="0" y="11"/>
                  </a:cubicBezTo>
                  <a:cubicBezTo>
                    <a:pt x="1" y="10"/>
                    <a:pt x="1" y="9"/>
                    <a:pt x="2" y="8"/>
                  </a:cubicBezTo>
                  <a:cubicBezTo>
                    <a:pt x="3" y="7"/>
                    <a:pt x="3" y="7"/>
                    <a:pt x="4" y="6"/>
                  </a:cubicBezTo>
                  <a:cubicBezTo>
                    <a:pt x="4" y="6"/>
                    <a:pt x="5" y="5"/>
                    <a:pt x="5" y="4"/>
                  </a:cubicBezTo>
                  <a:cubicBezTo>
                    <a:pt x="7" y="3"/>
                    <a:pt x="8" y="2"/>
                    <a:pt x="10" y="1"/>
                  </a:cubicBezTo>
                  <a:cubicBezTo>
                    <a:pt x="11" y="1"/>
                    <a:pt x="12" y="1"/>
                    <a:pt x="13" y="0"/>
                  </a:cubicBezTo>
                  <a:cubicBezTo>
                    <a:pt x="14" y="0"/>
                    <a:pt x="15" y="0"/>
                    <a:pt x="16" y="0"/>
                  </a:cubicBezTo>
                  <a:cubicBezTo>
                    <a:pt x="16" y="0"/>
                    <a:pt x="16" y="0"/>
                    <a:pt x="16" y="0"/>
                  </a:cubicBezTo>
                  <a:cubicBezTo>
                    <a:pt x="17" y="0"/>
                    <a:pt x="17" y="0"/>
                    <a:pt x="17" y="0"/>
                  </a:cubicBezTo>
                  <a:cubicBezTo>
                    <a:pt x="17" y="0"/>
                    <a:pt x="17" y="0"/>
                    <a:pt x="18" y="0"/>
                  </a:cubicBezTo>
                  <a:cubicBezTo>
                    <a:pt x="18" y="1"/>
                    <a:pt x="18" y="1"/>
                    <a:pt x="18" y="1"/>
                  </a:cubicBezTo>
                  <a:cubicBezTo>
                    <a:pt x="19" y="1"/>
                    <a:pt x="19" y="1"/>
                    <a:pt x="19" y="1"/>
                  </a:cubicBezTo>
                  <a:cubicBezTo>
                    <a:pt x="19" y="1"/>
                    <a:pt x="19" y="1"/>
                    <a:pt x="19" y="1"/>
                  </a:cubicBezTo>
                  <a:cubicBezTo>
                    <a:pt x="19" y="1"/>
                    <a:pt x="19" y="1"/>
                    <a:pt x="19" y="1"/>
                  </a:cubicBezTo>
                  <a:cubicBezTo>
                    <a:pt x="19" y="1"/>
                    <a:pt x="19" y="1"/>
                    <a:pt x="19" y="1"/>
                  </a:cubicBezTo>
                  <a:cubicBezTo>
                    <a:pt x="20" y="2"/>
                    <a:pt x="20" y="2"/>
                    <a:pt x="20" y="2"/>
                  </a:cubicBezTo>
                  <a:cubicBezTo>
                    <a:pt x="21" y="3"/>
                    <a:pt x="21" y="4"/>
                    <a:pt x="21" y="4"/>
                  </a:cubicBezTo>
                  <a:cubicBezTo>
                    <a:pt x="21" y="5"/>
                    <a:pt x="21" y="5"/>
                    <a:pt x="21" y="6"/>
                  </a:cubicBezTo>
                  <a:cubicBezTo>
                    <a:pt x="21" y="6"/>
                    <a:pt x="21" y="6"/>
                    <a:pt x="21" y="7"/>
                  </a:cubicBezTo>
                  <a:cubicBezTo>
                    <a:pt x="21" y="7"/>
                    <a:pt x="21" y="7"/>
                    <a:pt x="21" y="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ïšľïde">
              <a:extLst>
                <a:ext uri="{FF2B5EF4-FFF2-40B4-BE49-F238E27FC236}">
                  <a16:creationId xmlns:a16="http://schemas.microsoft.com/office/drawing/2014/main" id="{8C683824-AB78-49C6-A965-5093C5B8E5F3}"/>
                </a:ext>
              </a:extLst>
            </p:cNvPr>
            <p:cNvSpPr/>
            <p:nvPr/>
          </p:nvSpPr>
          <p:spPr bwMode="auto">
            <a:xfrm>
              <a:off x="7554914" y="3157538"/>
              <a:ext cx="133350" cy="228600"/>
            </a:xfrm>
            <a:custGeom>
              <a:avLst/>
              <a:gdLst>
                <a:gd name="T0" fmla="*/ 3 w 32"/>
                <a:gd name="T1" fmla="*/ 0 h 55"/>
                <a:gd name="T2" fmla="*/ 32 w 32"/>
                <a:gd name="T3" fmla="*/ 1 h 55"/>
                <a:gd name="T4" fmla="*/ 31 w 32"/>
                <a:gd name="T5" fmla="*/ 46 h 55"/>
                <a:gd name="T6" fmla="*/ 16 w 32"/>
                <a:gd name="T7" fmla="*/ 55 h 55"/>
                <a:gd name="T8" fmla="*/ 0 w 32"/>
                <a:gd name="T9" fmla="*/ 45 h 55"/>
                <a:gd name="T10" fmla="*/ 3 w 32"/>
                <a:gd name="T11" fmla="*/ 0 h 55"/>
              </a:gdLst>
              <a:ahLst/>
              <a:cxnLst>
                <a:cxn ang="0">
                  <a:pos x="T0" y="T1"/>
                </a:cxn>
                <a:cxn ang="0">
                  <a:pos x="T2" y="T3"/>
                </a:cxn>
                <a:cxn ang="0">
                  <a:pos x="T4" y="T5"/>
                </a:cxn>
                <a:cxn ang="0">
                  <a:pos x="T6" y="T7"/>
                </a:cxn>
                <a:cxn ang="0">
                  <a:pos x="T8" y="T9"/>
                </a:cxn>
                <a:cxn ang="0">
                  <a:pos x="T10" y="T11"/>
                </a:cxn>
              </a:cxnLst>
              <a:rect l="0" t="0" r="r" b="b"/>
              <a:pathLst>
                <a:path w="32" h="55">
                  <a:moveTo>
                    <a:pt x="3" y="0"/>
                  </a:moveTo>
                  <a:cubicBezTo>
                    <a:pt x="32" y="1"/>
                    <a:pt x="32" y="1"/>
                    <a:pt x="32" y="1"/>
                  </a:cubicBezTo>
                  <a:cubicBezTo>
                    <a:pt x="32" y="1"/>
                    <a:pt x="31" y="46"/>
                    <a:pt x="31" y="46"/>
                  </a:cubicBezTo>
                  <a:cubicBezTo>
                    <a:pt x="31" y="46"/>
                    <a:pt x="29" y="55"/>
                    <a:pt x="16" y="55"/>
                  </a:cubicBezTo>
                  <a:cubicBezTo>
                    <a:pt x="3" y="55"/>
                    <a:pt x="0" y="45"/>
                    <a:pt x="0" y="45"/>
                  </a:cubicBezTo>
                  <a:cubicBezTo>
                    <a:pt x="1" y="45"/>
                    <a:pt x="3" y="0"/>
                    <a:pt x="3" y="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iṥľïḓè">
              <a:extLst>
                <a:ext uri="{FF2B5EF4-FFF2-40B4-BE49-F238E27FC236}">
                  <a16:creationId xmlns:a16="http://schemas.microsoft.com/office/drawing/2014/main" id="{3FE543FE-DBDC-4553-9350-522ED4F56C2E}"/>
                </a:ext>
              </a:extLst>
            </p:cNvPr>
            <p:cNvSpPr/>
            <p:nvPr/>
          </p:nvSpPr>
          <p:spPr bwMode="auto">
            <a:xfrm>
              <a:off x="7559676" y="3224213"/>
              <a:ext cx="128588" cy="115888"/>
            </a:xfrm>
            <a:custGeom>
              <a:avLst/>
              <a:gdLst>
                <a:gd name="T0" fmla="*/ 1 w 31"/>
                <a:gd name="T1" fmla="*/ 0 h 28"/>
                <a:gd name="T2" fmla="*/ 30 w 31"/>
                <a:gd name="T3" fmla="*/ 2 h 28"/>
                <a:gd name="T4" fmla="*/ 31 w 31"/>
                <a:gd name="T5" fmla="*/ 19 h 28"/>
                <a:gd name="T6" fmla="*/ 16 w 31"/>
                <a:gd name="T7" fmla="*/ 28 h 28"/>
                <a:gd name="T8" fmla="*/ 0 w 31"/>
                <a:gd name="T9" fmla="*/ 18 h 28"/>
                <a:gd name="T10" fmla="*/ 1 w 31"/>
                <a:gd name="T11" fmla="*/ 0 h 28"/>
              </a:gdLst>
              <a:ahLst/>
              <a:cxnLst>
                <a:cxn ang="0">
                  <a:pos x="T0" y="T1"/>
                </a:cxn>
                <a:cxn ang="0">
                  <a:pos x="T2" y="T3"/>
                </a:cxn>
                <a:cxn ang="0">
                  <a:pos x="T4" y="T5"/>
                </a:cxn>
                <a:cxn ang="0">
                  <a:pos x="T6" y="T7"/>
                </a:cxn>
                <a:cxn ang="0">
                  <a:pos x="T8" y="T9"/>
                </a:cxn>
                <a:cxn ang="0">
                  <a:pos x="T10" y="T11"/>
                </a:cxn>
              </a:cxnLst>
              <a:rect l="0" t="0" r="r" b="b"/>
              <a:pathLst>
                <a:path w="31" h="28">
                  <a:moveTo>
                    <a:pt x="1" y="0"/>
                  </a:moveTo>
                  <a:cubicBezTo>
                    <a:pt x="30" y="2"/>
                    <a:pt x="30" y="2"/>
                    <a:pt x="30" y="2"/>
                  </a:cubicBezTo>
                  <a:cubicBezTo>
                    <a:pt x="30" y="2"/>
                    <a:pt x="31" y="19"/>
                    <a:pt x="31" y="19"/>
                  </a:cubicBezTo>
                  <a:cubicBezTo>
                    <a:pt x="31" y="19"/>
                    <a:pt x="28" y="28"/>
                    <a:pt x="16" y="28"/>
                  </a:cubicBezTo>
                  <a:cubicBezTo>
                    <a:pt x="3" y="27"/>
                    <a:pt x="0" y="18"/>
                    <a:pt x="0" y="18"/>
                  </a:cubicBezTo>
                  <a:cubicBezTo>
                    <a:pt x="0" y="18"/>
                    <a:pt x="1" y="0"/>
                    <a:pt x="1"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í$1îďê">
              <a:extLst>
                <a:ext uri="{FF2B5EF4-FFF2-40B4-BE49-F238E27FC236}">
                  <a16:creationId xmlns:a16="http://schemas.microsoft.com/office/drawing/2014/main" id="{889C4137-75E9-4D2E-BE4F-B19DD4ABB78F}"/>
                </a:ext>
              </a:extLst>
            </p:cNvPr>
            <p:cNvSpPr/>
            <p:nvPr/>
          </p:nvSpPr>
          <p:spPr bwMode="auto">
            <a:xfrm>
              <a:off x="7564439" y="3190876"/>
              <a:ext cx="123825" cy="61913"/>
            </a:xfrm>
            <a:custGeom>
              <a:avLst/>
              <a:gdLst>
                <a:gd name="T0" fmla="*/ 1 w 30"/>
                <a:gd name="T1" fmla="*/ 0 h 15"/>
                <a:gd name="T2" fmla="*/ 30 w 30"/>
                <a:gd name="T3" fmla="*/ 1 h 15"/>
                <a:gd name="T4" fmla="*/ 30 w 30"/>
                <a:gd name="T5" fmla="*/ 12 h 15"/>
                <a:gd name="T6" fmla="*/ 21 w 30"/>
                <a:gd name="T7" fmla="*/ 14 h 15"/>
                <a:gd name="T8" fmla="*/ 0 w 30"/>
                <a:gd name="T9" fmla="*/ 11 h 15"/>
                <a:gd name="T10" fmla="*/ 1 w 30"/>
                <a:gd name="T11" fmla="*/ 0 h 15"/>
              </a:gdLst>
              <a:ahLst/>
              <a:cxnLst>
                <a:cxn ang="0">
                  <a:pos x="T0" y="T1"/>
                </a:cxn>
                <a:cxn ang="0">
                  <a:pos x="T2" y="T3"/>
                </a:cxn>
                <a:cxn ang="0">
                  <a:pos x="T4" y="T5"/>
                </a:cxn>
                <a:cxn ang="0">
                  <a:pos x="T6" y="T7"/>
                </a:cxn>
                <a:cxn ang="0">
                  <a:pos x="T8" y="T9"/>
                </a:cxn>
                <a:cxn ang="0">
                  <a:pos x="T10" y="T11"/>
                </a:cxn>
              </a:cxnLst>
              <a:rect l="0" t="0" r="r" b="b"/>
              <a:pathLst>
                <a:path w="30" h="15">
                  <a:moveTo>
                    <a:pt x="1" y="0"/>
                  </a:moveTo>
                  <a:cubicBezTo>
                    <a:pt x="30" y="1"/>
                    <a:pt x="30" y="1"/>
                    <a:pt x="30" y="1"/>
                  </a:cubicBezTo>
                  <a:cubicBezTo>
                    <a:pt x="30" y="1"/>
                    <a:pt x="30" y="7"/>
                    <a:pt x="30" y="12"/>
                  </a:cubicBezTo>
                  <a:cubicBezTo>
                    <a:pt x="30" y="13"/>
                    <a:pt x="22" y="14"/>
                    <a:pt x="21" y="14"/>
                  </a:cubicBezTo>
                  <a:cubicBezTo>
                    <a:pt x="14" y="15"/>
                    <a:pt x="7" y="13"/>
                    <a:pt x="0" y="11"/>
                  </a:cubicBezTo>
                  <a:cubicBezTo>
                    <a:pt x="0" y="6"/>
                    <a:pt x="1" y="0"/>
                    <a:pt x="1"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íSľíďê">
              <a:extLst>
                <a:ext uri="{FF2B5EF4-FFF2-40B4-BE49-F238E27FC236}">
                  <a16:creationId xmlns:a16="http://schemas.microsoft.com/office/drawing/2014/main" id="{CDE795C2-C3DF-445E-BCF5-BB1B2E75E68C}"/>
                </a:ext>
              </a:extLst>
            </p:cNvPr>
            <p:cNvSpPr/>
            <p:nvPr/>
          </p:nvSpPr>
          <p:spPr bwMode="auto">
            <a:xfrm>
              <a:off x="7345364" y="2641601"/>
              <a:ext cx="590550" cy="554038"/>
            </a:xfrm>
            <a:custGeom>
              <a:avLst/>
              <a:gdLst>
                <a:gd name="T0" fmla="*/ 1 w 143"/>
                <a:gd name="T1" fmla="*/ 64 h 134"/>
                <a:gd name="T2" fmla="*/ 68 w 143"/>
                <a:gd name="T3" fmla="*/ 133 h 134"/>
                <a:gd name="T4" fmla="*/ 141 w 143"/>
                <a:gd name="T5" fmla="*/ 70 h 134"/>
                <a:gd name="T6" fmla="*/ 74 w 143"/>
                <a:gd name="T7" fmla="*/ 2 h 134"/>
                <a:gd name="T8" fmla="*/ 1 w 143"/>
                <a:gd name="T9" fmla="*/ 64 h 134"/>
              </a:gdLst>
              <a:ahLst/>
              <a:cxnLst>
                <a:cxn ang="0">
                  <a:pos x="T0" y="T1"/>
                </a:cxn>
                <a:cxn ang="0">
                  <a:pos x="T2" y="T3"/>
                </a:cxn>
                <a:cxn ang="0">
                  <a:pos x="T4" y="T5"/>
                </a:cxn>
                <a:cxn ang="0">
                  <a:pos x="T6" y="T7"/>
                </a:cxn>
                <a:cxn ang="0">
                  <a:pos x="T8" y="T9"/>
                </a:cxn>
              </a:cxnLst>
              <a:rect l="0" t="0" r="r" b="b"/>
              <a:pathLst>
                <a:path w="143" h="134">
                  <a:moveTo>
                    <a:pt x="1" y="64"/>
                  </a:moveTo>
                  <a:cubicBezTo>
                    <a:pt x="0" y="101"/>
                    <a:pt x="30" y="131"/>
                    <a:pt x="68" y="133"/>
                  </a:cubicBezTo>
                  <a:cubicBezTo>
                    <a:pt x="107" y="134"/>
                    <a:pt x="140" y="106"/>
                    <a:pt x="141" y="70"/>
                  </a:cubicBezTo>
                  <a:cubicBezTo>
                    <a:pt x="143" y="34"/>
                    <a:pt x="112" y="3"/>
                    <a:pt x="74" y="2"/>
                  </a:cubicBezTo>
                  <a:cubicBezTo>
                    <a:pt x="35" y="0"/>
                    <a:pt x="2" y="28"/>
                    <a:pt x="1" y="64"/>
                  </a:cubicBezTo>
                  <a:close/>
                </a:path>
              </a:pathLst>
            </a:custGeom>
            <a:solidFill>
              <a:srgbClr val="6833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ïṥľíḓe">
              <a:extLst>
                <a:ext uri="{FF2B5EF4-FFF2-40B4-BE49-F238E27FC236}">
                  <a16:creationId xmlns:a16="http://schemas.microsoft.com/office/drawing/2014/main" id="{C4A3A4FE-A2CF-4AAA-8968-0080B40FD513}"/>
                </a:ext>
              </a:extLst>
            </p:cNvPr>
            <p:cNvSpPr/>
            <p:nvPr/>
          </p:nvSpPr>
          <p:spPr bwMode="auto">
            <a:xfrm>
              <a:off x="7377114" y="2698751"/>
              <a:ext cx="512763" cy="558800"/>
            </a:xfrm>
            <a:custGeom>
              <a:avLst/>
              <a:gdLst>
                <a:gd name="T0" fmla="*/ 0 w 124"/>
                <a:gd name="T1" fmla="*/ 50 h 135"/>
                <a:gd name="T2" fmla="*/ 32 w 124"/>
                <a:gd name="T3" fmla="*/ 4 h 135"/>
                <a:gd name="T4" fmla="*/ 64 w 124"/>
                <a:gd name="T5" fmla="*/ 0 h 135"/>
                <a:gd name="T6" fmla="*/ 96 w 124"/>
                <a:gd name="T7" fmla="*/ 7 h 135"/>
                <a:gd name="T8" fmla="*/ 112 w 124"/>
                <a:gd name="T9" fmla="*/ 42 h 135"/>
                <a:gd name="T10" fmla="*/ 123 w 124"/>
                <a:gd name="T11" fmla="*/ 55 h 135"/>
                <a:gd name="T12" fmla="*/ 123 w 124"/>
                <a:gd name="T13" fmla="*/ 67 h 135"/>
                <a:gd name="T14" fmla="*/ 117 w 124"/>
                <a:gd name="T15" fmla="*/ 95 h 135"/>
                <a:gd name="T16" fmla="*/ 97 w 124"/>
                <a:gd name="T17" fmla="*/ 122 h 135"/>
                <a:gd name="T18" fmla="*/ 80 w 124"/>
                <a:gd name="T19" fmla="*/ 131 h 135"/>
                <a:gd name="T20" fmla="*/ 49 w 124"/>
                <a:gd name="T21" fmla="*/ 132 h 135"/>
                <a:gd name="T22" fmla="*/ 28 w 124"/>
                <a:gd name="T23" fmla="*/ 124 h 135"/>
                <a:gd name="T24" fmla="*/ 6 w 124"/>
                <a:gd name="T25" fmla="*/ 97 h 135"/>
                <a:gd name="T26" fmla="*/ 0 w 124"/>
                <a:gd name="T27" fmla="*/ 67 h 135"/>
                <a:gd name="T28" fmla="*/ 0 w 124"/>
                <a:gd name="T29" fmla="*/ 50 h 135"/>
                <a:gd name="T30" fmla="*/ 0 w 124"/>
                <a:gd name="T31" fmla="*/ 5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35">
                  <a:moveTo>
                    <a:pt x="0" y="50"/>
                  </a:moveTo>
                  <a:cubicBezTo>
                    <a:pt x="2" y="30"/>
                    <a:pt x="11" y="11"/>
                    <a:pt x="32" y="4"/>
                  </a:cubicBezTo>
                  <a:cubicBezTo>
                    <a:pt x="42" y="1"/>
                    <a:pt x="53" y="0"/>
                    <a:pt x="64" y="0"/>
                  </a:cubicBezTo>
                  <a:cubicBezTo>
                    <a:pt x="75" y="1"/>
                    <a:pt x="86" y="2"/>
                    <a:pt x="96" y="7"/>
                  </a:cubicBezTo>
                  <a:cubicBezTo>
                    <a:pt x="114" y="14"/>
                    <a:pt x="111" y="23"/>
                    <a:pt x="112" y="42"/>
                  </a:cubicBezTo>
                  <a:cubicBezTo>
                    <a:pt x="112" y="44"/>
                    <a:pt x="123" y="53"/>
                    <a:pt x="123" y="55"/>
                  </a:cubicBezTo>
                  <a:cubicBezTo>
                    <a:pt x="123" y="59"/>
                    <a:pt x="124" y="63"/>
                    <a:pt x="123" y="67"/>
                  </a:cubicBezTo>
                  <a:cubicBezTo>
                    <a:pt x="123" y="77"/>
                    <a:pt x="121" y="86"/>
                    <a:pt x="117" y="95"/>
                  </a:cubicBezTo>
                  <a:cubicBezTo>
                    <a:pt x="113" y="105"/>
                    <a:pt x="107" y="115"/>
                    <a:pt x="97" y="122"/>
                  </a:cubicBezTo>
                  <a:cubicBezTo>
                    <a:pt x="92" y="126"/>
                    <a:pt x="86" y="129"/>
                    <a:pt x="80" y="131"/>
                  </a:cubicBezTo>
                  <a:cubicBezTo>
                    <a:pt x="69" y="134"/>
                    <a:pt x="59" y="135"/>
                    <a:pt x="49" y="132"/>
                  </a:cubicBezTo>
                  <a:cubicBezTo>
                    <a:pt x="41" y="131"/>
                    <a:pt x="34" y="128"/>
                    <a:pt x="28" y="124"/>
                  </a:cubicBezTo>
                  <a:cubicBezTo>
                    <a:pt x="18" y="118"/>
                    <a:pt x="10" y="108"/>
                    <a:pt x="6" y="97"/>
                  </a:cubicBezTo>
                  <a:cubicBezTo>
                    <a:pt x="2" y="87"/>
                    <a:pt x="0" y="77"/>
                    <a:pt x="0" y="67"/>
                  </a:cubicBezTo>
                  <a:cubicBezTo>
                    <a:pt x="0" y="61"/>
                    <a:pt x="0" y="56"/>
                    <a:pt x="0" y="50"/>
                  </a:cubicBezTo>
                  <a:cubicBezTo>
                    <a:pt x="0" y="50"/>
                    <a:pt x="0" y="50"/>
                    <a:pt x="0" y="5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ŝļíḍe">
              <a:extLst>
                <a:ext uri="{FF2B5EF4-FFF2-40B4-BE49-F238E27FC236}">
                  <a16:creationId xmlns:a16="http://schemas.microsoft.com/office/drawing/2014/main" id="{89D79A7C-A7EB-4CF0-9892-1D52A7665BD5}"/>
                </a:ext>
              </a:extLst>
            </p:cNvPr>
            <p:cNvSpPr/>
            <p:nvPr/>
          </p:nvSpPr>
          <p:spPr bwMode="auto">
            <a:xfrm>
              <a:off x="7489826" y="2943226"/>
              <a:ext cx="77788" cy="87313"/>
            </a:xfrm>
            <a:custGeom>
              <a:avLst/>
              <a:gdLst>
                <a:gd name="T0" fmla="*/ 19 w 19"/>
                <a:gd name="T1" fmla="*/ 11 h 21"/>
                <a:gd name="T2" fmla="*/ 10 w 19"/>
                <a:gd name="T3" fmla="*/ 21 h 21"/>
                <a:gd name="T4" fmla="*/ 0 w 19"/>
                <a:gd name="T5" fmla="*/ 11 h 21"/>
                <a:gd name="T6" fmla="*/ 10 w 19"/>
                <a:gd name="T7" fmla="*/ 0 h 21"/>
                <a:gd name="T8" fmla="*/ 19 w 19"/>
                <a:gd name="T9" fmla="*/ 11 h 21"/>
              </a:gdLst>
              <a:ahLst/>
              <a:cxnLst>
                <a:cxn ang="0">
                  <a:pos x="T0" y="T1"/>
                </a:cxn>
                <a:cxn ang="0">
                  <a:pos x="T2" y="T3"/>
                </a:cxn>
                <a:cxn ang="0">
                  <a:pos x="T4" y="T5"/>
                </a:cxn>
                <a:cxn ang="0">
                  <a:pos x="T6" y="T7"/>
                </a:cxn>
                <a:cxn ang="0">
                  <a:pos x="T8" y="T9"/>
                </a:cxn>
              </a:cxnLst>
              <a:rect l="0" t="0" r="r" b="b"/>
              <a:pathLst>
                <a:path w="19" h="21">
                  <a:moveTo>
                    <a:pt x="19" y="11"/>
                  </a:moveTo>
                  <a:cubicBezTo>
                    <a:pt x="19" y="17"/>
                    <a:pt x="15" y="21"/>
                    <a:pt x="10" y="21"/>
                  </a:cubicBezTo>
                  <a:cubicBezTo>
                    <a:pt x="4" y="21"/>
                    <a:pt x="0" y="17"/>
                    <a:pt x="0" y="11"/>
                  </a:cubicBezTo>
                  <a:cubicBezTo>
                    <a:pt x="0" y="5"/>
                    <a:pt x="4" y="0"/>
                    <a:pt x="10" y="0"/>
                  </a:cubicBezTo>
                  <a:cubicBezTo>
                    <a:pt x="15" y="1"/>
                    <a:pt x="19" y="5"/>
                    <a:pt x="19" y="11"/>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ï$ľîdè">
              <a:extLst>
                <a:ext uri="{FF2B5EF4-FFF2-40B4-BE49-F238E27FC236}">
                  <a16:creationId xmlns:a16="http://schemas.microsoft.com/office/drawing/2014/main" id="{0A3863EE-4CAB-4D49-9BAA-072D1C328FD1}"/>
                </a:ext>
              </a:extLst>
            </p:cNvPr>
            <p:cNvSpPr/>
            <p:nvPr/>
          </p:nvSpPr>
          <p:spPr bwMode="auto">
            <a:xfrm>
              <a:off x="7489826" y="2935288"/>
              <a:ext cx="77788" cy="857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íSlïdé">
              <a:extLst>
                <a:ext uri="{FF2B5EF4-FFF2-40B4-BE49-F238E27FC236}">
                  <a16:creationId xmlns:a16="http://schemas.microsoft.com/office/drawing/2014/main" id="{B7B99582-AF63-4168-85BB-AFD41AC35183}"/>
                </a:ext>
              </a:extLst>
            </p:cNvPr>
            <p:cNvSpPr/>
            <p:nvPr/>
          </p:nvSpPr>
          <p:spPr bwMode="auto">
            <a:xfrm>
              <a:off x="7523164" y="2951163"/>
              <a:ext cx="31750"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ïś1íḍé">
              <a:extLst>
                <a:ext uri="{FF2B5EF4-FFF2-40B4-BE49-F238E27FC236}">
                  <a16:creationId xmlns:a16="http://schemas.microsoft.com/office/drawing/2014/main" id="{E2A422F0-8207-4B86-B0FC-15EB4A799536}"/>
                </a:ext>
              </a:extLst>
            </p:cNvPr>
            <p:cNvSpPr/>
            <p:nvPr/>
          </p:nvSpPr>
          <p:spPr bwMode="auto">
            <a:xfrm>
              <a:off x="7724776" y="2947988"/>
              <a:ext cx="79375" cy="85725"/>
            </a:xfrm>
            <a:prstGeom prst="ellipse">
              <a:avLst/>
            </a:pr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îṥḻîdè">
              <a:extLst>
                <a:ext uri="{FF2B5EF4-FFF2-40B4-BE49-F238E27FC236}">
                  <a16:creationId xmlns:a16="http://schemas.microsoft.com/office/drawing/2014/main" id="{729950F6-6717-48F9-8037-A547B01E028A}"/>
                </a:ext>
              </a:extLst>
            </p:cNvPr>
            <p:cNvSpPr/>
            <p:nvPr/>
          </p:nvSpPr>
          <p:spPr bwMode="auto">
            <a:xfrm>
              <a:off x="7724776" y="2938463"/>
              <a:ext cx="79375" cy="825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îŝḻíḋe">
              <a:extLst>
                <a:ext uri="{FF2B5EF4-FFF2-40B4-BE49-F238E27FC236}">
                  <a16:creationId xmlns:a16="http://schemas.microsoft.com/office/drawing/2014/main" id="{F8BE6AAE-27C7-4D15-9791-8212BE7EF2BB}"/>
                </a:ext>
              </a:extLst>
            </p:cNvPr>
            <p:cNvSpPr/>
            <p:nvPr/>
          </p:nvSpPr>
          <p:spPr bwMode="auto">
            <a:xfrm>
              <a:off x="7758114" y="2955926"/>
              <a:ext cx="33338"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ïsḷiďé">
              <a:extLst>
                <a:ext uri="{FF2B5EF4-FFF2-40B4-BE49-F238E27FC236}">
                  <a16:creationId xmlns:a16="http://schemas.microsoft.com/office/drawing/2014/main" id="{5B94CD5A-607B-4FB6-98DA-AD764D8EAC21}"/>
                </a:ext>
              </a:extLst>
            </p:cNvPr>
            <p:cNvSpPr/>
            <p:nvPr/>
          </p:nvSpPr>
          <p:spPr bwMode="auto">
            <a:xfrm>
              <a:off x="7613651" y="2963863"/>
              <a:ext cx="98425" cy="144463"/>
            </a:xfrm>
            <a:custGeom>
              <a:avLst/>
              <a:gdLst>
                <a:gd name="T0" fmla="*/ 9 w 24"/>
                <a:gd name="T1" fmla="*/ 0 h 35"/>
                <a:gd name="T2" fmla="*/ 13 w 24"/>
                <a:gd name="T3" fmla="*/ 11 h 35"/>
                <a:gd name="T4" fmla="*/ 6 w 24"/>
                <a:gd name="T5" fmla="*/ 25 h 35"/>
                <a:gd name="T6" fmla="*/ 3 w 24"/>
                <a:gd name="T7" fmla="*/ 0 h 35"/>
                <a:gd name="T8" fmla="*/ 9 w 24"/>
                <a:gd name="T9" fmla="*/ 0 h 35"/>
              </a:gdLst>
              <a:ahLst/>
              <a:cxnLst>
                <a:cxn ang="0">
                  <a:pos x="T0" y="T1"/>
                </a:cxn>
                <a:cxn ang="0">
                  <a:pos x="T2" y="T3"/>
                </a:cxn>
                <a:cxn ang="0">
                  <a:pos x="T4" y="T5"/>
                </a:cxn>
                <a:cxn ang="0">
                  <a:pos x="T6" y="T7"/>
                </a:cxn>
                <a:cxn ang="0">
                  <a:pos x="T8" y="T9"/>
                </a:cxn>
              </a:cxnLst>
              <a:rect l="0" t="0" r="r" b="b"/>
              <a:pathLst>
                <a:path w="24" h="35">
                  <a:moveTo>
                    <a:pt x="9" y="0"/>
                  </a:moveTo>
                  <a:cubicBezTo>
                    <a:pt x="9" y="0"/>
                    <a:pt x="7" y="12"/>
                    <a:pt x="13" y="11"/>
                  </a:cubicBezTo>
                  <a:cubicBezTo>
                    <a:pt x="24" y="10"/>
                    <a:pt x="23" y="35"/>
                    <a:pt x="6" y="25"/>
                  </a:cubicBezTo>
                  <a:cubicBezTo>
                    <a:pt x="0" y="21"/>
                    <a:pt x="3" y="0"/>
                    <a:pt x="3" y="0"/>
                  </a:cubicBezTo>
                  <a:lnTo>
                    <a:pt x="9" y="0"/>
                  </a:lnTo>
                  <a:close/>
                </a:path>
              </a:pathLst>
            </a:custGeom>
            <a:solidFill>
              <a:srgbClr val="F48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íṣ1iďê">
              <a:extLst>
                <a:ext uri="{FF2B5EF4-FFF2-40B4-BE49-F238E27FC236}">
                  <a16:creationId xmlns:a16="http://schemas.microsoft.com/office/drawing/2014/main" id="{B4A2030C-874D-4442-8614-641EE030C68C}"/>
                </a:ext>
              </a:extLst>
            </p:cNvPr>
            <p:cNvSpPr/>
            <p:nvPr/>
          </p:nvSpPr>
          <p:spPr bwMode="auto">
            <a:xfrm>
              <a:off x="7510464" y="3067051"/>
              <a:ext cx="180975" cy="131763"/>
            </a:xfrm>
            <a:custGeom>
              <a:avLst/>
              <a:gdLst>
                <a:gd name="T0" fmla="*/ 44 w 44"/>
                <a:gd name="T1" fmla="*/ 11 h 32"/>
                <a:gd name="T2" fmla="*/ 11 w 44"/>
                <a:gd name="T3" fmla="*/ 0 h 32"/>
                <a:gd name="T4" fmla="*/ 25 w 44"/>
                <a:gd name="T5" fmla="*/ 29 h 32"/>
                <a:gd name="T6" fmla="*/ 44 w 44"/>
                <a:gd name="T7" fmla="*/ 11 h 32"/>
              </a:gdLst>
              <a:ahLst/>
              <a:cxnLst>
                <a:cxn ang="0">
                  <a:pos x="T0" y="T1"/>
                </a:cxn>
                <a:cxn ang="0">
                  <a:pos x="T2" y="T3"/>
                </a:cxn>
                <a:cxn ang="0">
                  <a:pos x="T4" y="T5"/>
                </a:cxn>
                <a:cxn ang="0">
                  <a:pos x="T6" y="T7"/>
                </a:cxn>
              </a:cxnLst>
              <a:rect l="0" t="0" r="r" b="b"/>
              <a:pathLst>
                <a:path w="44" h="32">
                  <a:moveTo>
                    <a:pt x="44" y="11"/>
                  </a:moveTo>
                  <a:cubicBezTo>
                    <a:pt x="44" y="11"/>
                    <a:pt x="21" y="14"/>
                    <a:pt x="11" y="0"/>
                  </a:cubicBezTo>
                  <a:cubicBezTo>
                    <a:pt x="11" y="0"/>
                    <a:pt x="0" y="24"/>
                    <a:pt x="25" y="29"/>
                  </a:cubicBezTo>
                  <a:cubicBezTo>
                    <a:pt x="40" y="32"/>
                    <a:pt x="44" y="11"/>
                    <a:pt x="44" y="11"/>
                  </a:cubicBezTo>
                  <a:close/>
                </a:path>
              </a:pathLst>
            </a:custGeom>
            <a:solidFill>
              <a:srgbClr val="B4312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şļïḍè">
              <a:extLst>
                <a:ext uri="{FF2B5EF4-FFF2-40B4-BE49-F238E27FC236}">
                  <a16:creationId xmlns:a16="http://schemas.microsoft.com/office/drawing/2014/main" id="{17390903-2AEA-40F9-A8CF-337C7D194F1A}"/>
                </a:ext>
              </a:extLst>
            </p:cNvPr>
            <p:cNvSpPr/>
            <p:nvPr/>
          </p:nvSpPr>
          <p:spPr bwMode="auto">
            <a:xfrm>
              <a:off x="7543801" y="3105151"/>
              <a:ext cx="115888" cy="85725"/>
            </a:xfrm>
            <a:custGeom>
              <a:avLst/>
              <a:gdLst>
                <a:gd name="T0" fmla="*/ 28 w 28"/>
                <a:gd name="T1" fmla="*/ 18 h 21"/>
                <a:gd name="T2" fmla="*/ 17 w 28"/>
                <a:gd name="T3" fmla="*/ 20 h 21"/>
                <a:gd name="T4" fmla="*/ 5 w 28"/>
                <a:gd name="T5" fmla="*/ 14 h 21"/>
                <a:gd name="T6" fmla="*/ 3 w 28"/>
                <a:gd name="T7" fmla="*/ 12 h 21"/>
                <a:gd name="T8" fmla="*/ 3 w 28"/>
                <a:gd name="T9" fmla="*/ 12 h 21"/>
                <a:gd name="T10" fmla="*/ 3 w 28"/>
                <a:gd name="T11" fmla="*/ 12 h 21"/>
                <a:gd name="T12" fmla="*/ 0 w 28"/>
                <a:gd name="T13" fmla="*/ 3 h 21"/>
                <a:gd name="T14" fmla="*/ 28 w 28"/>
                <a:gd name="T15" fmla="*/ 18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8" y="18"/>
                  </a:moveTo>
                  <a:cubicBezTo>
                    <a:pt x="25" y="20"/>
                    <a:pt x="21" y="21"/>
                    <a:pt x="17" y="20"/>
                  </a:cubicBezTo>
                  <a:cubicBezTo>
                    <a:pt x="11" y="19"/>
                    <a:pt x="7" y="17"/>
                    <a:pt x="5" y="14"/>
                  </a:cubicBezTo>
                  <a:cubicBezTo>
                    <a:pt x="4" y="14"/>
                    <a:pt x="4" y="13"/>
                    <a:pt x="3" y="12"/>
                  </a:cubicBezTo>
                  <a:cubicBezTo>
                    <a:pt x="3" y="12"/>
                    <a:pt x="3" y="12"/>
                    <a:pt x="3" y="12"/>
                  </a:cubicBezTo>
                  <a:cubicBezTo>
                    <a:pt x="3" y="12"/>
                    <a:pt x="3" y="12"/>
                    <a:pt x="3" y="12"/>
                  </a:cubicBezTo>
                  <a:cubicBezTo>
                    <a:pt x="1" y="9"/>
                    <a:pt x="1" y="6"/>
                    <a:pt x="0" y="3"/>
                  </a:cubicBezTo>
                  <a:cubicBezTo>
                    <a:pt x="15" y="0"/>
                    <a:pt x="24" y="12"/>
                    <a:pt x="28" y="1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işliḓê">
              <a:extLst>
                <a:ext uri="{FF2B5EF4-FFF2-40B4-BE49-F238E27FC236}">
                  <a16:creationId xmlns:a16="http://schemas.microsoft.com/office/drawing/2014/main" id="{EFF29D16-DC1C-4AB5-9E21-C21172518CA1}"/>
                </a:ext>
              </a:extLst>
            </p:cNvPr>
            <p:cNvSpPr/>
            <p:nvPr/>
          </p:nvSpPr>
          <p:spPr bwMode="auto">
            <a:xfrm>
              <a:off x="7567614" y="3084513"/>
              <a:ext cx="123825" cy="52388"/>
            </a:xfrm>
            <a:custGeom>
              <a:avLst/>
              <a:gdLst>
                <a:gd name="T0" fmla="*/ 30 w 30"/>
                <a:gd name="T1" fmla="*/ 7 h 13"/>
                <a:gd name="T2" fmla="*/ 30 w 30"/>
                <a:gd name="T3" fmla="*/ 7 h 13"/>
                <a:gd name="T4" fmla="*/ 30 w 30"/>
                <a:gd name="T5" fmla="*/ 8 h 13"/>
                <a:gd name="T6" fmla="*/ 18 w 30"/>
                <a:gd name="T7" fmla="*/ 12 h 13"/>
                <a:gd name="T8" fmla="*/ 8 w 30"/>
                <a:gd name="T9" fmla="*/ 9 h 13"/>
                <a:gd name="T10" fmla="*/ 2 w 30"/>
                <a:gd name="T11" fmla="*/ 6 h 13"/>
                <a:gd name="T12" fmla="*/ 0 w 30"/>
                <a:gd name="T13" fmla="*/ 0 h 13"/>
                <a:gd name="T14" fmla="*/ 30 w 30"/>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13">
                  <a:moveTo>
                    <a:pt x="30" y="7"/>
                  </a:moveTo>
                  <a:cubicBezTo>
                    <a:pt x="30" y="7"/>
                    <a:pt x="30" y="7"/>
                    <a:pt x="30" y="7"/>
                  </a:cubicBezTo>
                  <a:cubicBezTo>
                    <a:pt x="30" y="7"/>
                    <a:pt x="30" y="8"/>
                    <a:pt x="30" y="8"/>
                  </a:cubicBezTo>
                  <a:cubicBezTo>
                    <a:pt x="28" y="8"/>
                    <a:pt x="23" y="13"/>
                    <a:pt x="18" y="12"/>
                  </a:cubicBezTo>
                  <a:cubicBezTo>
                    <a:pt x="14" y="12"/>
                    <a:pt x="11" y="11"/>
                    <a:pt x="8" y="9"/>
                  </a:cubicBezTo>
                  <a:cubicBezTo>
                    <a:pt x="6" y="8"/>
                    <a:pt x="4" y="7"/>
                    <a:pt x="2" y="6"/>
                  </a:cubicBezTo>
                  <a:cubicBezTo>
                    <a:pt x="1" y="5"/>
                    <a:pt x="0" y="2"/>
                    <a:pt x="0" y="0"/>
                  </a:cubicBezTo>
                  <a:cubicBezTo>
                    <a:pt x="11" y="10"/>
                    <a:pt x="30" y="7"/>
                    <a:pt x="3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iślïďè">
              <a:extLst>
                <a:ext uri="{FF2B5EF4-FFF2-40B4-BE49-F238E27FC236}">
                  <a16:creationId xmlns:a16="http://schemas.microsoft.com/office/drawing/2014/main" id="{D0EEC553-EEC0-459A-A03B-E1D272B59613}"/>
                </a:ext>
              </a:extLst>
            </p:cNvPr>
            <p:cNvSpPr/>
            <p:nvPr/>
          </p:nvSpPr>
          <p:spPr bwMode="auto">
            <a:xfrm>
              <a:off x="7534276" y="3063876"/>
              <a:ext cx="169863" cy="131763"/>
            </a:xfrm>
            <a:custGeom>
              <a:avLst/>
              <a:gdLst>
                <a:gd name="T0" fmla="*/ 41 w 41"/>
                <a:gd name="T1" fmla="*/ 13 h 32"/>
                <a:gd name="T2" fmla="*/ 40 w 41"/>
                <a:gd name="T3" fmla="*/ 12 h 32"/>
                <a:gd name="T4" fmla="*/ 39 w 41"/>
                <a:gd name="T5" fmla="*/ 11 h 32"/>
                <a:gd name="T6" fmla="*/ 7 w 41"/>
                <a:gd name="T7" fmla="*/ 1 h 32"/>
                <a:gd name="T8" fmla="*/ 6 w 41"/>
                <a:gd name="T9" fmla="*/ 0 h 32"/>
                <a:gd name="T10" fmla="*/ 5 w 41"/>
                <a:gd name="T11" fmla="*/ 1 h 32"/>
                <a:gd name="T12" fmla="*/ 5 w 41"/>
                <a:gd name="T13" fmla="*/ 22 h 32"/>
                <a:gd name="T14" fmla="*/ 9 w 41"/>
                <a:gd name="T15" fmla="*/ 27 h 32"/>
                <a:gd name="T16" fmla="*/ 15 w 41"/>
                <a:gd name="T17" fmla="*/ 30 h 32"/>
                <a:gd name="T18" fmla="*/ 20 w 41"/>
                <a:gd name="T19" fmla="*/ 31 h 32"/>
                <a:gd name="T20" fmla="*/ 22 w 41"/>
                <a:gd name="T21" fmla="*/ 32 h 32"/>
                <a:gd name="T22" fmla="*/ 27 w 41"/>
                <a:gd name="T23" fmla="*/ 31 h 32"/>
                <a:gd name="T24" fmla="*/ 27 w 41"/>
                <a:gd name="T25" fmla="*/ 31 h 32"/>
                <a:gd name="T26" fmla="*/ 36 w 41"/>
                <a:gd name="T27" fmla="*/ 24 h 32"/>
                <a:gd name="T28" fmla="*/ 41 w 41"/>
                <a:gd name="T29" fmla="*/ 13 h 32"/>
                <a:gd name="T30" fmla="*/ 33 w 41"/>
                <a:gd name="T31" fmla="*/ 24 h 32"/>
                <a:gd name="T32" fmla="*/ 30 w 41"/>
                <a:gd name="T33" fmla="*/ 27 h 32"/>
                <a:gd name="T34" fmla="*/ 20 w 41"/>
                <a:gd name="T35" fmla="*/ 29 h 32"/>
                <a:gd name="T36" fmla="*/ 9 w 41"/>
                <a:gd name="T37" fmla="*/ 24 h 32"/>
                <a:gd name="T38" fmla="*/ 7 w 41"/>
                <a:gd name="T39" fmla="*/ 21 h 32"/>
                <a:gd name="T40" fmla="*/ 5 w 41"/>
                <a:gd name="T41" fmla="*/ 13 h 32"/>
                <a:gd name="T42" fmla="*/ 6 w 41"/>
                <a:gd name="T43" fmla="*/ 4 h 32"/>
                <a:gd name="T44" fmla="*/ 9 w 41"/>
                <a:gd name="T45" fmla="*/ 7 h 32"/>
                <a:gd name="T46" fmla="*/ 9 w 41"/>
                <a:gd name="T47" fmla="*/ 8 h 32"/>
                <a:gd name="T48" fmla="*/ 37 w 41"/>
                <a:gd name="T49" fmla="*/ 15 h 32"/>
                <a:gd name="T50" fmla="*/ 37 w 41"/>
                <a:gd name="T51" fmla="*/ 15 h 32"/>
                <a:gd name="T52" fmla="*/ 38 w 41"/>
                <a:gd name="T53" fmla="*/ 15 h 32"/>
                <a:gd name="T54" fmla="*/ 33 w 41"/>
                <a:gd name="T55" fmla="*/ 24 h 32"/>
                <a:gd name="T56" fmla="*/ 33 w 41"/>
                <a:gd name="T5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32">
                  <a:moveTo>
                    <a:pt x="41" y="13"/>
                  </a:moveTo>
                  <a:cubicBezTo>
                    <a:pt x="41" y="13"/>
                    <a:pt x="41" y="12"/>
                    <a:pt x="40" y="12"/>
                  </a:cubicBezTo>
                  <a:cubicBezTo>
                    <a:pt x="40" y="12"/>
                    <a:pt x="40" y="11"/>
                    <a:pt x="39" y="11"/>
                  </a:cubicBezTo>
                  <a:cubicBezTo>
                    <a:pt x="39" y="11"/>
                    <a:pt x="17" y="14"/>
                    <a:pt x="7" y="1"/>
                  </a:cubicBezTo>
                  <a:cubicBezTo>
                    <a:pt x="7" y="0"/>
                    <a:pt x="6" y="0"/>
                    <a:pt x="6" y="0"/>
                  </a:cubicBezTo>
                  <a:cubicBezTo>
                    <a:pt x="5" y="0"/>
                    <a:pt x="5" y="1"/>
                    <a:pt x="5" y="1"/>
                  </a:cubicBezTo>
                  <a:cubicBezTo>
                    <a:pt x="5" y="2"/>
                    <a:pt x="0" y="13"/>
                    <a:pt x="5" y="22"/>
                  </a:cubicBezTo>
                  <a:cubicBezTo>
                    <a:pt x="6" y="24"/>
                    <a:pt x="7" y="26"/>
                    <a:pt x="9" y="27"/>
                  </a:cubicBezTo>
                  <a:cubicBezTo>
                    <a:pt x="11" y="28"/>
                    <a:pt x="13" y="29"/>
                    <a:pt x="15" y="30"/>
                  </a:cubicBezTo>
                  <a:cubicBezTo>
                    <a:pt x="16" y="31"/>
                    <a:pt x="18" y="31"/>
                    <a:pt x="20" y="31"/>
                  </a:cubicBezTo>
                  <a:cubicBezTo>
                    <a:pt x="21" y="32"/>
                    <a:pt x="21" y="32"/>
                    <a:pt x="22" y="32"/>
                  </a:cubicBezTo>
                  <a:cubicBezTo>
                    <a:pt x="24" y="32"/>
                    <a:pt x="26" y="32"/>
                    <a:pt x="27" y="31"/>
                  </a:cubicBezTo>
                  <a:cubicBezTo>
                    <a:pt x="27" y="31"/>
                    <a:pt x="27" y="31"/>
                    <a:pt x="27" y="31"/>
                  </a:cubicBezTo>
                  <a:cubicBezTo>
                    <a:pt x="31" y="30"/>
                    <a:pt x="34" y="27"/>
                    <a:pt x="36" y="24"/>
                  </a:cubicBezTo>
                  <a:cubicBezTo>
                    <a:pt x="39" y="19"/>
                    <a:pt x="41" y="13"/>
                    <a:pt x="41" y="13"/>
                  </a:cubicBezTo>
                  <a:close/>
                  <a:moveTo>
                    <a:pt x="33" y="24"/>
                  </a:moveTo>
                  <a:cubicBezTo>
                    <a:pt x="32" y="25"/>
                    <a:pt x="31" y="26"/>
                    <a:pt x="30" y="27"/>
                  </a:cubicBezTo>
                  <a:cubicBezTo>
                    <a:pt x="28" y="29"/>
                    <a:pt x="24" y="30"/>
                    <a:pt x="20" y="29"/>
                  </a:cubicBezTo>
                  <a:cubicBezTo>
                    <a:pt x="15" y="28"/>
                    <a:pt x="12" y="26"/>
                    <a:pt x="9" y="24"/>
                  </a:cubicBezTo>
                  <a:cubicBezTo>
                    <a:pt x="8" y="23"/>
                    <a:pt x="7" y="22"/>
                    <a:pt x="7" y="21"/>
                  </a:cubicBezTo>
                  <a:cubicBezTo>
                    <a:pt x="5" y="18"/>
                    <a:pt x="5" y="16"/>
                    <a:pt x="5" y="13"/>
                  </a:cubicBezTo>
                  <a:cubicBezTo>
                    <a:pt x="5" y="10"/>
                    <a:pt x="6" y="6"/>
                    <a:pt x="6" y="4"/>
                  </a:cubicBezTo>
                  <a:cubicBezTo>
                    <a:pt x="7" y="5"/>
                    <a:pt x="8" y="6"/>
                    <a:pt x="9" y="7"/>
                  </a:cubicBezTo>
                  <a:cubicBezTo>
                    <a:pt x="9" y="7"/>
                    <a:pt x="9" y="8"/>
                    <a:pt x="9" y="8"/>
                  </a:cubicBezTo>
                  <a:cubicBezTo>
                    <a:pt x="18" y="14"/>
                    <a:pt x="32" y="14"/>
                    <a:pt x="37" y="15"/>
                  </a:cubicBezTo>
                  <a:cubicBezTo>
                    <a:pt x="37" y="15"/>
                    <a:pt x="37" y="15"/>
                    <a:pt x="37" y="15"/>
                  </a:cubicBezTo>
                  <a:cubicBezTo>
                    <a:pt x="37" y="15"/>
                    <a:pt x="38" y="15"/>
                    <a:pt x="38" y="15"/>
                  </a:cubicBezTo>
                  <a:cubicBezTo>
                    <a:pt x="37" y="17"/>
                    <a:pt x="36" y="21"/>
                    <a:pt x="33" y="24"/>
                  </a:cubicBezTo>
                  <a:cubicBezTo>
                    <a:pt x="33" y="24"/>
                    <a:pt x="33" y="24"/>
                    <a:pt x="33" y="24"/>
                  </a:cubicBezTo>
                  <a:close/>
                </a:path>
              </a:pathLst>
            </a:custGeom>
            <a:solidFill>
              <a:srgbClr val="F05B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ísḷidê">
              <a:extLst>
                <a:ext uri="{FF2B5EF4-FFF2-40B4-BE49-F238E27FC236}">
                  <a16:creationId xmlns:a16="http://schemas.microsoft.com/office/drawing/2014/main" id="{5D6FBF22-342F-4039-BA0D-BA766BEE7B0F}"/>
                </a:ext>
              </a:extLst>
            </p:cNvPr>
            <p:cNvSpPr/>
            <p:nvPr/>
          </p:nvSpPr>
          <p:spPr bwMode="auto">
            <a:xfrm>
              <a:off x="7729539" y="3071813"/>
              <a:ext cx="82550" cy="82550"/>
            </a:xfrm>
            <a:custGeom>
              <a:avLst/>
              <a:gdLst>
                <a:gd name="T0" fmla="*/ 0 w 20"/>
                <a:gd name="T1" fmla="*/ 9 h 20"/>
                <a:gd name="T2" fmla="*/ 10 w 20"/>
                <a:gd name="T3" fmla="*/ 19 h 20"/>
                <a:gd name="T4" fmla="*/ 20 w 20"/>
                <a:gd name="T5" fmla="*/ 10 h 20"/>
                <a:gd name="T6" fmla="*/ 10 w 20"/>
                <a:gd name="T7" fmla="*/ 0 h 20"/>
                <a:gd name="T8" fmla="*/ 0 w 20"/>
                <a:gd name="T9" fmla="*/ 9 h 20"/>
              </a:gdLst>
              <a:ahLst/>
              <a:cxnLst>
                <a:cxn ang="0">
                  <a:pos x="T0" y="T1"/>
                </a:cxn>
                <a:cxn ang="0">
                  <a:pos x="T2" y="T3"/>
                </a:cxn>
                <a:cxn ang="0">
                  <a:pos x="T4" y="T5"/>
                </a:cxn>
                <a:cxn ang="0">
                  <a:pos x="T6" y="T7"/>
                </a:cxn>
                <a:cxn ang="0">
                  <a:pos x="T8" y="T9"/>
                </a:cxn>
              </a:cxnLst>
              <a:rect l="0" t="0" r="r" b="b"/>
              <a:pathLst>
                <a:path w="20" h="20">
                  <a:moveTo>
                    <a:pt x="0" y="9"/>
                  </a:moveTo>
                  <a:cubicBezTo>
                    <a:pt x="0" y="15"/>
                    <a:pt x="4" y="19"/>
                    <a:pt x="10" y="19"/>
                  </a:cubicBezTo>
                  <a:cubicBezTo>
                    <a:pt x="15" y="20"/>
                    <a:pt x="19" y="16"/>
                    <a:pt x="20" y="10"/>
                  </a:cubicBezTo>
                  <a:cubicBezTo>
                    <a:pt x="20" y="5"/>
                    <a:pt x="16" y="1"/>
                    <a:pt x="10" y="0"/>
                  </a:cubicBezTo>
                  <a:cubicBezTo>
                    <a:pt x="5" y="0"/>
                    <a:pt x="0" y="4"/>
                    <a:pt x="0" y="9"/>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ïšľídê">
              <a:extLst>
                <a:ext uri="{FF2B5EF4-FFF2-40B4-BE49-F238E27FC236}">
                  <a16:creationId xmlns:a16="http://schemas.microsoft.com/office/drawing/2014/main" id="{7411D69F-B5B5-4924-90FD-B350DF246C98}"/>
                </a:ext>
              </a:extLst>
            </p:cNvPr>
            <p:cNvSpPr/>
            <p:nvPr/>
          </p:nvSpPr>
          <p:spPr bwMode="auto">
            <a:xfrm>
              <a:off x="7443789" y="3033713"/>
              <a:ext cx="79375" cy="82550"/>
            </a:xfrm>
            <a:custGeom>
              <a:avLst/>
              <a:gdLst>
                <a:gd name="T0" fmla="*/ 0 w 19"/>
                <a:gd name="T1" fmla="*/ 10 h 20"/>
                <a:gd name="T2" fmla="*/ 9 w 19"/>
                <a:gd name="T3" fmla="*/ 19 h 20"/>
                <a:gd name="T4" fmla="*/ 19 w 19"/>
                <a:gd name="T5" fmla="*/ 10 h 20"/>
                <a:gd name="T6" fmla="*/ 10 w 19"/>
                <a:gd name="T7" fmla="*/ 0 h 20"/>
                <a:gd name="T8" fmla="*/ 0 w 19"/>
                <a:gd name="T9" fmla="*/ 10 h 20"/>
              </a:gdLst>
              <a:ahLst/>
              <a:cxnLst>
                <a:cxn ang="0">
                  <a:pos x="T0" y="T1"/>
                </a:cxn>
                <a:cxn ang="0">
                  <a:pos x="T2" y="T3"/>
                </a:cxn>
                <a:cxn ang="0">
                  <a:pos x="T4" y="T5"/>
                </a:cxn>
                <a:cxn ang="0">
                  <a:pos x="T6" y="T7"/>
                </a:cxn>
                <a:cxn ang="0">
                  <a:pos x="T8" y="T9"/>
                </a:cxn>
              </a:cxnLst>
              <a:rect l="0" t="0" r="r" b="b"/>
              <a:pathLst>
                <a:path w="19" h="20">
                  <a:moveTo>
                    <a:pt x="0" y="10"/>
                  </a:moveTo>
                  <a:cubicBezTo>
                    <a:pt x="0" y="15"/>
                    <a:pt x="4" y="19"/>
                    <a:pt x="9" y="19"/>
                  </a:cubicBezTo>
                  <a:cubicBezTo>
                    <a:pt x="14" y="20"/>
                    <a:pt x="19" y="16"/>
                    <a:pt x="19" y="10"/>
                  </a:cubicBezTo>
                  <a:cubicBezTo>
                    <a:pt x="19" y="5"/>
                    <a:pt x="15" y="1"/>
                    <a:pt x="10" y="0"/>
                  </a:cubicBezTo>
                  <a:cubicBezTo>
                    <a:pt x="5" y="0"/>
                    <a:pt x="0" y="4"/>
                    <a:pt x="0" y="10"/>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îṡļïḓe">
              <a:extLst>
                <a:ext uri="{FF2B5EF4-FFF2-40B4-BE49-F238E27FC236}">
                  <a16:creationId xmlns:a16="http://schemas.microsoft.com/office/drawing/2014/main" id="{A728DF53-F933-404A-A811-93BDE3728904}"/>
                </a:ext>
              </a:extLst>
            </p:cNvPr>
            <p:cNvSpPr/>
            <p:nvPr/>
          </p:nvSpPr>
          <p:spPr bwMode="auto">
            <a:xfrm>
              <a:off x="7708901" y="2889251"/>
              <a:ext cx="111125" cy="38100"/>
            </a:xfrm>
            <a:custGeom>
              <a:avLst/>
              <a:gdLst>
                <a:gd name="T0" fmla="*/ 27 w 27"/>
                <a:gd name="T1" fmla="*/ 9 h 9"/>
                <a:gd name="T2" fmla="*/ 26 w 27"/>
                <a:gd name="T3" fmla="*/ 8 h 9"/>
                <a:gd name="T4" fmla="*/ 25 w 27"/>
                <a:gd name="T5" fmla="*/ 7 h 9"/>
                <a:gd name="T6" fmla="*/ 24 w 27"/>
                <a:gd name="T7" fmla="*/ 5 h 9"/>
                <a:gd name="T8" fmla="*/ 22 w 27"/>
                <a:gd name="T9" fmla="*/ 4 h 9"/>
                <a:gd name="T10" fmla="*/ 20 w 27"/>
                <a:gd name="T11" fmla="*/ 3 h 9"/>
                <a:gd name="T12" fmla="*/ 17 w 27"/>
                <a:gd name="T13" fmla="*/ 2 h 9"/>
                <a:gd name="T14" fmla="*/ 15 w 27"/>
                <a:gd name="T15" fmla="*/ 1 h 9"/>
                <a:gd name="T16" fmla="*/ 12 w 27"/>
                <a:gd name="T17" fmla="*/ 0 h 9"/>
                <a:gd name="T18" fmla="*/ 9 w 27"/>
                <a:gd name="T19" fmla="*/ 0 h 9"/>
                <a:gd name="T20" fmla="*/ 7 w 27"/>
                <a:gd name="T21" fmla="*/ 0 h 9"/>
                <a:gd name="T22" fmla="*/ 5 w 27"/>
                <a:gd name="T23" fmla="*/ 0 h 9"/>
                <a:gd name="T24" fmla="*/ 3 w 27"/>
                <a:gd name="T25" fmla="*/ 1 h 9"/>
                <a:gd name="T26" fmla="*/ 2 w 27"/>
                <a:gd name="T27" fmla="*/ 1 h 9"/>
                <a:gd name="T28" fmla="*/ 0 w 27"/>
                <a:gd name="T29" fmla="*/ 2 h 9"/>
                <a:gd name="T30" fmla="*/ 2 w 27"/>
                <a:gd name="T31" fmla="*/ 2 h 9"/>
                <a:gd name="T32" fmla="*/ 3 w 27"/>
                <a:gd name="T33" fmla="*/ 2 h 9"/>
                <a:gd name="T34" fmla="*/ 5 w 27"/>
                <a:gd name="T35" fmla="*/ 2 h 9"/>
                <a:gd name="T36" fmla="*/ 7 w 27"/>
                <a:gd name="T37" fmla="*/ 2 h 9"/>
                <a:gd name="T38" fmla="*/ 9 w 27"/>
                <a:gd name="T39" fmla="*/ 3 h 9"/>
                <a:gd name="T40" fmla="*/ 11 w 27"/>
                <a:gd name="T41" fmla="*/ 3 h 9"/>
                <a:gd name="T42" fmla="*/ 14 w 27"/>
                <a:gd name="T43" fmla="*/ 4 h 9"/>
                <a:gd name="T44" fmla="*/ 15 w 27"/>
                <a:gd name="T45" fmla="*/ 4 h 9"/>
                <a:gd name="T46" fmla="*/ 16 w 27"/>
                <a:gd name="T47" fmla="*/ 4 h 9"/>
                <a:gd name="T48" fmla="*/ 17 w 27"/>
                <a:gd name="T49" fmla="*/ 5 h 9"/>
                <a:gd name="T50" fmla="*/ 19 w 27"/>
                <a:gd name="T51" fmla="*/ 5 h 9"/>
                <a:gd name="T52" fmla="*/ 21 w 27"/>
                <a:gd name="T53" fmla="*/ 6 h 9"/>
                <a:gd name="T54" fmla="*/ 22 w 27"/>
                <a:gd name="T55" fmla="*/ 6 h 9"/>
                <a:gd name="T56" fmla="*/ 23 w 27"/>
                <a:gd name="T57" fmla="*/ 7 h 9"/>
                <a:gd name="T58" fmla="*/ 24 w 27"/>
                <a:gd name="T59" fmla="*/ 7 h 9"/>
                <a:gd name="T60" fmla="*/ 25 w 27"/>
                <a:gd name="T61" fmla="*/ 8 h 9"/>
                <a:gd name="T62" fmla="*/ 26 w 27"/>
                <a:gd name="T63" fmla="*/ 8 h 9"/>
                <a:gd name="T64" fmla="*/ 27 w 27"/>
                <a:gd name="T6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9">
                  <a:moveTo>
                    <a:pt x="27" y="9"/>
                  </a:moveTo>
                  <a:cubicBezTo>
                    <a:pt x="27" y="9"/>
                    <a:pt x="26" y="8"/>
                    <a:pt x="26" y="8"/>
                  </a:cubicBezTo>
                  <a:cubicBezTo>
                    <a:pt x="26" y="7"/>
                    <a:pt x="25" y="7"/>
                    <a:pt x="25" y="7"/>
                  </a:cubicBezTo>
                  <a:cubicBezTo>
                    <a:pt x="25" y="6"/>
                    <a:pt x="24" y="6"/>
                    <a:pt x="24" y="5"/>
                  </a:cubicBezTo>
                  <a:cubicBezTo>
                    <a:pt x="23" y="5"/>
                    <a:pt x="22" y="4"/>
                    <a:pt x="22" y="4"/>
                  </a:cubicBezTo>
                  <a:cubicBezTo>
                    <a:pt x="21" y="3"/>
                    <a:pt x="20" y="3"/>
                    <a:pt x="20" y="3"/>
                  </a:cubicBezTo>
                  <a:cubicBezTo>
                    <a:pt x="19" y="2"/>
                    <a:pt x="18" y="2"/>
                    <a:pt x="17" y="2"/>
                  </a:cubicBezTo>
                  <a:cubicBezTo>
                    <a:pt x="16" y="1"/>
                    <a:pt x="16" y="1"/>
                    <a:pt x="15" y="1"/>
                  </a:cubicBezTo>
                  <a:cubicBezTo>
                    <a:pt x="14" y="1"/>
                    <a:pt x="13" y="0"/>
                    <a:pt x="12" y="0"/>
                  </a:cubicBezTo>
                  <a:cubicBezTo>
                    <a:pt x="11" y="0"/>
                    <a:pt x="10" y="0"/>
                    <a:pt x="9" y="0"/>
                  </a:cubicBezTo>
                  <a:cubicBezTo>
                    <a:pt x="9" y="0"/>
                    <a:pt x="8" y="0"/>
                    <a:pt x="7" y="0"/>
                  </a:cubicBezTo>
                  <a:cubicBezTo>
                    <a:pt x="6" y="0"/>
                    <a:pt x="5" y="0"/>
                    <a:pt x="5" y="0"/>
                  </a:cubicBezTo>
                  <a:cubicBezTo>
                    <a:pt x="4" y="0"/>
                    <a:pt x="3" y="1"/>
                    <a:pt x="3" y="1"/>
                  </a:cubicBezTo>
                  <a:cubicBezTo>
                    <a:pt x="2" y="1"/>
                    <a:pt x="2" y="1"/>
                    <a:pt x="2" y="1"/>
                  </a:cubicBezTo>
                  <a:cubicBezTo>
                    <a:pt x="1" y="1"/>
                    <a:pt x="0" y="2"/>
                    <a:pt x="0" y="2"/>
                  </a:cubicBezTo>
                  <a:cubicBezTo>
                    <a:pt x="0" y="2"/>
                    <a:pt x="1" y="2"/>
                    <a:pt x="2" y="2"/>
                  </a:cubicBezTo>
                  <a:cubicBezTo>
                    <a:pt x="2" y="2"/>
                    <a:pt x="2" y="2"/>
                    <a:pt x="3" y="2"/>
                  </a:cubicBezTo>
                  <a:cubicBezTo>
                    <a:pt x="4" y="2"/>
                    <a:pt x="4" y="2"/>
                    <a:pt x="5" y="2"/>
                  </a:cubicBezTo>
                  <a:cubicBezTo>
                    <a:pt x="5" y="2"/>
                    <a:pt x="6" y="2"/>
                    <a:pt x="7" y="2"/>
                  </a:cubicBezTo>
                  <a:cubicBezTo>
                    <a:pt x="8" y="3"/>
                    <a:pt x="8" y="3"/>
                    <a:pt x="9" y="3"/>
                  </a:cubicBezTo>
                  <a:cubicBezTo>
                    <a:pt x="10" y="3"/>
                    <a:pt x="11" y="3"/>
                    <a:pt x="11" y="3"/>
                  </a:cubicBezTo>
                  <a:cubicBezTo>
                    <a:pt x="12" y="3"/>
                    <a:pt x="13" y="4"/>
                    <a:pt x="14" y="4"/>
                  </a:cubicBezTo>
                  <a:cubicBezTo>
                    <a:pt x="14" y="4"/>
                    <a:pt x="15" y="4"/>
                    <a:pt x="15" y="4"/>
                  </a:cubicBezTo>
                  <a:cubicBezTo>
                    <a:pt x="16" y="4"/>
                    <a:pt x="16" y="4"/>
                    <a:pt x="16" y="4"/>
                  </a:cubicBezTo>
                  <a:cubicBezTo>
                    <a:pt x="17" y="4"/>
                    <a:pt x="17" y="5"/>
                    <a:pt x="17" y="5"/>
                  </a:cubicBezTo>
                  <a:cubicBezTo>
                    <a:pt x="18" y="5"/>
                    <a:pt x="18" y="5"/>
                    <a:pt x="19" y="5"/>
                  </a:cubicBezTo>
                  <a:cubicBezTo>
                    <a:pt x="19" y="5"/>
                    <a:pt x="20" y="6"/>
                    <a:pt x="21" y="6"/>
                  </a:cubicBezTo>
                  <a:cubicBezTo>
                    <a:pt x="21" y="6"/>
                    <a:pt x="21" y="6"/>
                    <a:pt x="22" y="6"/>
                  </a:cubicBezTo>
                  <a:cubicBezTo>
                    <a:pt x="22" y="6"/>
                    <a:pt x="22" y="7"/>
                    <a:pt x="23" y="7"/>
                  </a:cubicBezTo>
                  <a:cubicBezTo>
                    <a:pt x="23" y="7"/>
                    <a:pt x="24" y="7"/>
                    <a:pt x="24" y="7"/>
                  </a:cubicBezTo>
                  <a:cubicBezTo>
                    <a:pt x="25" y="8"/>
                    <a:pt x="25" y="8"/>
                    <a:pt x="25" y="8"/>
                  </a:cubicBezTo>
                  <a:cubicBezTo>
                    <a:pt x="26" y="8"/>
                    <a:pt x="26" y="8"/>
                    <a:pt x="26" y="8"/>
                  </a:cubicBezTo>
                  <a:cubicBezTo>
                    <a:pt x="26" y="9"/>
                    <a:pt x="27" y="9"/>
                    <a:pt x="27"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ïṧlíḋè">
              <a:extLst>
                <a:ext uri="{FF2B5EF4-FFF2-40B4-BE49-F238E27FC236}">
                  <a16:creationId xmlns:a16="http://schemas.microsoft.com/office/drawing/2014/main" id="{467E1457-F686-440D-ABB0-9AED610EBF5F}"/>
                </a:ext>
              </a:extLst>
            </p:cNvPr>
            <p:cNvSpPr/>
            <p:nvPr/>
          </p:nvSpPr>
          <p:spPr bwMode="auto">
            <a:xfrm>
              <a:off x="7477126" y="2889251"/>
              <a:ext cx="107950" cy="28575"/>
            </a:xfrm>
            <a:custGeom>
              <a:avLst/>
              <a:gdLst>
                <a:gd name="T0" fmla="*/ 0 w 26"/>
                <a:gd name="T1" fmla="*/ 7 h 7"/>
                <a:gd name="T2" fmla="*/ 0 w 26"/>
                <a:gd name="T3" fmla="*/ 6 h 7"/>
                <a:gd name="T4" fmla="*/ 1 w 26"/>
                <a:gd name="T5" fmla="*/ 5 h 7"/>
                <a:gd name="T6" fmla="*/ 3 w 26"/>
                <a:gd name="T7" fmla="*/ 4 h 7"/>
                <a:gd name="T8" fmla="*/ 5 w 26"/>
                <a:gd name="T9" fmla="*/ 3 h 7"/>
                <a:gd name="T10" fmla="*/ 7 w 26"/>
                <a:gd name="T11" fmla="*/ 2 h 7"/>
                <a:gd name="T12" fmla="*/ 9 w 26"/>
                <a:gd name="T13" fmla="*/ 1 h 7"/>
                <a:gd name="T14" fmla="*/ 12 w 26"/>
                <a:gd name="T15" fmla="*/ 1 h 7"/>
                <a:gd name="T16" fmla="*/ 15 w 26"/>
                <a:gd name="T17" fmla="*/ 0 h 7"/>
                <a:gd name="T18" fmla="*/ 17 w 26"/>
                <a:gd name="T19" fmla="*/ 0 h 7"/>
                <a:gd name="T20" fmla="*/ 20 w 26"/>
                <a:gd name="T21" fmla="*/ 0 h 7"/>
                <a:gd name="T22" fmla="*/ 22 w 26"/>
                <a:gd name="T23" fmla="*/ 1 h 7"/>
                <a:gd name="T24" fmla="*/ 24 w 26"/>
                <a:gd name="T25" fmla="*/ 1 h 7"/>
                <a:gd name="T26" fmla="*/ 25 w 26"/>
                <a:gd name="T27" fmla="*/ 2 h 7"/>
                <a:gd name="T28" fmla="*/ 26 w 26"/>
                <a:gd name="T29" fmla="*/ 3 h 7"/>
                <a:gd name="T30" fmla="*/ 25 w 26"/>
                <a:gd name="T31" fmla="*/ 3 h 7"/>
                <a:gd name="T32" fmla="*/ 24 w 26"/>
                <a:gd name="T33" fmla="*/ 3 h 7"/>
                <a:gd name="T34" fmla="*/ 22 w 26"/>
                <a:gd name="T35" fmla="*/ 3 h 7"/>
                <a:gd name="T36" fmla="*/ 20 w 26"/>
                <a:gd name="T37" fmla="*/ 3 h 7"/>
                <a:gd name="T38" fmla="*/ 17 w 26"/>
                <a:gd name="T39" fmla="*/ 3 h 7"/>
                <a:gd name="T40" fmla="*/ 15 w 26"/>
                <a:gd name="T41" fmla="*/ 3 h 7"/>
                <a:gd name="T42" fmla="*/ 13 w 26"/>
                <a:gd name="T43" fmla="*/ 4 h 7"/>
                <a:gd name="T44" fmla="*/ 11 w 26"/>
                <a:gd name="T45" fmla="*/ 4 h 7"/>
                <a:gd name="T46" fmla="*/ 10 w 26"/>
                <a:gd name="T47" fmla="*/ 4 h 7"/>
                <a:gd name="T48" fmla="*/ 9 w 26"/>
                <a:gd name="T49" fmla="*/ 4 h 7"/>
                <a:gd name="T50" fmla="*/ 8 w 26"/>
                <a:gd name="T51" fmla="*/ 5 h 7"/>
                <a:gd name="T52" fmla="*/ 6 w 26"/>
                <a:gd name="T53" fmla="*/ 5 h 7"/>
                <a:gd name="T54" fmla="*/ 5 w 26"/>
                <a:gd name="T55" fmla="*/ 6 h 7"/>
                <a:gd name="T56" fmla="*/ 4 w 26"/>
                <a:gd name="T57" fmla="*/ 6 h 7"/>
                <a:gd name="T58" fmla="*/ 2 w 26"/>
                <a:gd name="T59" fmla="*/ 6 h 7"/>
                <a:gd name="T60" fmla="*/ 1 w 26"/>
                <a:gd name="T61" fmla="*/ 7 h 7"/>
                <a:gd name="T62" fmla="*/ 0 w 26"/>
                <a:gd name="T63" fmla="*/ 7 h 7"/>
                <a:gd name="T64" fmla="*/ 0 w 26"/>
                <a:gd name="T6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7">
                  <a:moveTo>
                    <a:pt x="0" y="7"/>
                  </a:moveTo>
                  <a:cubicBezTo>
                    <a:pt x="0" y="7"/>
                    <a:pt x="0" y="7"/>
                    <a:pt x="0" y="6"/>
                  </a:cubicBezTo>
                  <a:cubicBezTo>
                    <a:pt x="1" y="6"/>
                    <a:pt x="1" y="6"/>
                    <a:pt x="1" y="5"/>
                  </a:cubicBezTo>
                  <a:cubicBezTo>
                    <a:pt x="2" y="5"/>
                    <a:pt x="2" y="5"/>
                    <a:pt x="3" y="4"/>
                  </a:cubicBezTo>
                  <a:cubicBezTo>
                    <a:pt x="3" y="4"/>
                    <a:pt x="4" y="3"/>
                    <a:pt x="5" y="3"/>
                  </a:cubicBezTo>
                  <a:cubicBezTo>
                    <a:pt x="5" y="3"/>
                    <a:pt x="6" y="2"/>
                    <a:pt x="7" y="2"/>
                  </a:cubicBezTo>
                  <a:cubicBezTo>
                    <a:pt x="8" y="2"/>
                    <a:pt x="8" y="1"/>
                    <a:pt x="9" y="1"/>
                  </a:cubicBezTo>
                  <a:cubicBezTo>
                    <a:pt x="10" y="1"/>
                    <a:pt x="11" y="1"/>
                    <a:pt x="12" y="1"/>
                  </a:cubicBezTo>
                  <a:cubicBezTo>
                    <a:pt x="13" y="0"/>
                    <a:pt x="14" y="0"/>
                    <a:pt x="15" y="0"/>
                  </a:cubicBezTo>
                  <a:cubicBezTo>
                    <a:pt x="16" y="0"/>
                    <a:pt x="17" y="0"/>
                    <a:pt x="17" y="0"/>
                  </a:cubicBezTo>
                  <a:cubicBezTo>
                    <a:pt x="18" y="0"/>
                    <a:pt x="19" y="0"/>
                    <a:pt x="20" y="0"/>
                  </a:cubicBezTo>
                  <a:cubicBezTo>
                    <a:pt x="21" y="1"/>
                    <a:pt x="21" y="1"/>
                    <a:pt x="22" y="1"/>
                  </a:cubicBezTo>
                  <a:cubicBezTo>
                    <a:pt x="23" y="1"/>
                    <a:pt x="23" y="1"/>
                    <a:pt x="24" y="1"/>
                  </a:cubicBezTo>
                  <a:cubicBezTo>
                    <a:pt x="24" y="2"/>
                    <a:pt x="25" y="2"/>
                    <a:pt x="25" y="2"/>
                  </a:cubicBezTo>
                  <a:cubicBezTo>
                    <a:pt x="26" y="2"/>
                    <a:pt x="26" y="3"/>
                    <a:pt x="26" y="3"/>
                  </a:cubicBezTo>
                  <a:cubicBezTo>
                    <a:pt x="26" y="3"/>
                    <a:pt x="26" y="3"/>
                    <a:pt x="25" y="3"/>
                  </a:cubicBezTo>
                  <a:cubicBezTo>
                    <a:pt x="25" y="3"/>
                    <a:pt x="24" y="3"/>
                    <a:pt x="24" y="3"/>
                  </a:cubicBezTo>
                  <a:cubicBezTo>
                    <a:pt x="23" y="3"/>
                    <a:pt x="22" y="3"/>
                    <a:pt x="22" y="3"/>
                  </a:cubicBezTo>
                  <a:cubicBezTo>
                    <a:pt x="21" y="3"/>
                    <a:pt x="20" y="3"/>
                    <a:pt x="20" y="3"/>
                  </a:cubicBezTo>
                  <a:cubicBezTo>
                    <a:pt x="19" y="3"/>
                    <a:pt x="18" y="3"/>
                    <a:pt x="17" y="3"/>
                  </a:cubicBezTo>
                  <a:cubicBezTo>
                    <a:pt x="17" y="3"/>
                    <a:pt x="16" y="3"/>
                    <a:pt x="15" y="3"/>
                  </a:cubicBezTo>
                  <a:cubicBezTo>
                    <a:pt x="14" y="3"/>
                    <a:pt x="13" y="3"/>
                    <a:pt x="13" y="4"/>
                  </a:cubicBezTo>
                  <a:cubicBezTo>
                    <a:pt x="12" y="4"/>
                    <a:pt x="12" y="4"/>
                    <a:pt x="11" y="4"/>
                  </a:cubicBezTo>
                  <a:cubicBezTo>
                    <a:pt x="11" y="4"/>
                    <a:pt x="11" y="4"/>
                    <a:pt x="10" y="4"/>
                  </a:cubicBezTo>
                  <a:cubicBezTo>
                    <a:pt x="10" y="4"/>
                    <a:pt x="9" y="4"/>
                    <a:pt x="9" y="4"/>
                  </a:cubicBezTo>
                  <a:cubicBezTo>
                    <a:pt x="9" y="4"/>
                    <a:pt x="8" y="4"/>
                    <a:pt x="8" y="5"/>
                  </a:cubicBezTo>
                  <a:cubicBezTo>
                    <a:pt x="7" y="5"/>
                    <a:pt x="6" y="5"/>
                    <a:pt x="6" y="5"/>
                  </a:cubicBezTo>
                  <a:cubicBezTo>
                    <a:pt x="5" y="5"/>
                    <a:pt x="5" y="5"/>
                    <a:pt x="5" y="6"/>
                  </a:cubicBezTo>
                  <a:cubicBezTo>
                    <a:pt x="4" y="6"/>
                    <a:pt x="4" y="6"/>
                    <a:pt x="4" y="6"/>
                  </a:cubicBezTo>
                  <a:cubicBezTo>
                    <a:pt x="3" y="6"/>
                    <a:pt x="2" y="6"/>
                    <a:pt x="2" y="6"/>
                  </a:cubicBezTo>
                  <a:cubicBezTo>
                    <a:pt x="2" y="7"/>
                    <a:pt x="1" y="7"/>
                    <a:pt x="1" y="7"/>
                  </a:cubicBezTo>
                  <a:cubicBezTo>
                    <a:pt x="0" y="7"/>
                    <a:pt x="0" y="7"/>
                    <a:pt x="0" y="7"/>
                  </a:cubicBezTo>
                  <a:cubicBezTo>
                    <a:pt x="0" y="7"/>
                    <a:pt x="0" y="7"/>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ṧlïďé">
              <a:extLst>
                <a:ext uri="{FF2B5EF4-FFF2-40B4-BE49-F238E27FC236}">
                  <a16:creationId xmlns:a16="http://schemas.microsoft.com/office/drawing/2014/main" id="{5DDD8564-B450-4F3A-8332-22BA21F610BB}"/>
                </a:ext>
              </a:extLst>
            </p:cNvPr>
            <p:cNvSpPr/>
            <p:nvPr/>
          </p:nvSpPr>
          <p:spPr bwMode="auto">
            <a:xfrm>
              <a:off x="7373939" y="2835276"/>
              <a:ext cx="0" cy="71438"/>
            </a:xfrm>
            <a:custGeom>
              <a:avLst/>
              <a:gdLst>
                <a:gd name="T0" fmla="*/ 17 h 17"/>
                <a:gd name="T1" fmla="*/ 0 h 17"/>
                <a:gd name="T2" fmla="*/ 17 h 17"/>
              </a:gdLst>
              <a:ahLst/>
              <a:cxnLst>
                <a:cxn ang="0">
                  <a:pos x="0" y="T0"/>
                </a:cxn>
                <a:cxn ang="0">
                  <a:pos x="0" y="T1"/>
                </a:cxn>
                <a:cxn ang="0">
                  <a:pos x="0" y="T2"/>
                </a:cxn>
              </a:cxnLst>
              <a:rect l="0" t="0" r="r" b="b"/>
              <a:pathLst>
                <a:path h="17">
                  <a:moveTo>
                    <a:pt x="0" y="17"/>
                  </a:moveTo>
                  <a:cubicBezTo>
                    <a:pt x="0" y="17"/>
                    <a:pt x="0" y="10"/>
                    <a:pt x="0" y="0"/>
                  </a:cubicBezTo>
                  <a:cubicBezTo>
                    <a:pt x="0" y="10"/>
                    <a:pt x="0" y="17"/>
                    <a:pt x="0" y="1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íṩļîḓê">
              <a:extLst>
                <a:ext uri="{FF2B5EF4-FFF2-40B4-BE49-F238E27FC236}">
                  <a16:creationId xmlns:a16="http://schemas.microsoft.com/office/drawing/2014/main" id="{0A8A22FB-D893-4DBB-853B-D5E5887F6FB9}"/>
                </a:ext>
              </a:extLst>
            </p:cNvPr>
            <p:cNvSpPr/>
            <p:nvPr/>
          </p:nvSpPr>
          <p:spPr bwMode="auto">
            <a:xfrm>
              <a:off x="7299326" y="2624138"/>
              <a:ext cx="657225" cy="396875"/>
            </a:xfrm>
            <a:custGeom>
              <a:avLst/>
              <a:gdLst>
                <a:gd name="T0" fmla="*/ 19 w 159"/>
                <a:gd name="T1" fmla="*/ 96 h 96"/>
                <a:gd name="T2" fmla="*/ 4 w 159"/>
                <a:gd name="T3" fmla="*/ 75 h 96"/>
                <a:gd name="T4" fmla="*/ 19 w 159"/>
                <a:gd name="T5" fmla="*/ 20 h 96"/>
                <a:gd name="T6" fmla="*/ 31 w 159"/>
                <a:gd name="T7" fmla="*/ 15 h 96"/>
                <a:gd name="T8" fmla="*/ 137 w 159"/>
                <a:gd name="T9" fmla="*/ 18 h 96"/>
                <a:gd name="T10" fmla="*/ 87 w 159"/>
                <a:gd name="T11" fmla="*/ 40 h 96"/>
                <a:gd name="T12" fmla="*/ 38 w 159"/>
                <a:gd name="T13" fmla="*/ 45 h 96"/>
                <a:gd name="T14" fmla="*/ 34 w 159"/>
                <a:gd name="T15" fmla="*/ 65 h 96"/>
                <a:gd name="T16" fmla="*/ 18 w 159"/>
                <a:gd name="T17" fmla="*/ 90 h 96"/>
                <a:gd name="T18" fmla="*/ 19 w 159"/>
                <a:gd name="T1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96">
                  <a:moveTo>
                    <a:pt x="19" y="96"/>
                  </a:moveTo>
                  <a:cubicBezTo>
                    <a:pt x="19" y="96"/>
                    <a:pt x="10" y="94"/>
                    <a:pt x="4" y="75"/>
                  </a:cubicBezTo>
                  <a:cubicBezTo>
                    <a:pt x="0" y="62"/>
                    <a:pt x="3" y="34"/>
                    <a:pt x="19" y="20"/>
                  </a:cubicBezTo>
                  <a:cubicBezTo>
                    <a:pt x="28" y="11"/>
                    <a:pt x="31" y="15"/>
                    <a:pt x="31" y="15"/>
                  </a:cubicBezTo>
                  <a:cubicBezTo>
                    <a:pt x="31" y="15"/>
                    <a:pt x="126" y="0"/>
                    <a:pt x="137" y="18"/>
                  </a:cubicBezTo>
                  <a:cubicBezTo>
                    <a:pt x="146" y="35"/>
                    <a:pt x="159" y="45"/>
                    <a:pt x="87" y="40"/>
                  </a:cubicBezTo>
                  <a:cubicBezTo>
                    <a:pt x="61" y="38"/>
                    <a:pt x="38" y="45"/>
                    <a:pt x="38" y="45"/>
                  </a:cubicBezTo>
                  <a:cubicBezTo>
                    <a:pt x="38" y="45"/>
                    <a:pt x="39" y="53"/>
                    <a:pt x="34" y="65"/>
                  </a:cubicBezTo>
                  <a:cubicBezTo>
                    <a:pt x="30" y="77"/>
                    <a:pt x="18" y="90"/>
                    <a:pt x="18" y="90"/>
                  </a:cubicBezTo>
                  <a:lnTo>
                    <a:pt x="19" y="96"/>
                  </a:lnTo>
                  <a:close/>
                </a:path>
              </a:pathLst>
            </a:custGeom>
            <a:solidFill>
              <a:srgbClr val="6833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iṩḻîdé">
              <a:extLst>
                <a:ext uri="{FF2B5EF4-FFF2-40B4-BE49-F238E27FC236}">
                  <a16:creationId xmlns:a16="http://schemas.microsoft.com/office/drawing/2014/main" id="{0F28D8B3-C692-48D7-9D49-F85B241A911A}"/>
                </a:ext>
              </a:extLst>
            </p:cNvPr>
            <p:cNvSpPr/>
            <p:nvPr/>
          </p:nvSpPr>
          <p:spPr bwMode="auto">
            <a:xfrm>
              <a:off x="6969126" y="3319463"/>
              <a:ext cx="407988" cy="561975"/>
            </a:xfrm>
            <a:custGeom>
              <a:avLst/>
              <a:gdLst>
                <a:gd name="T0" fmla="*/ 98 w 99"/>
                <a:gd name="T1" fmla="*/ 63 h 136"/>
                <a:gd name="T2" fmla="*/ 94 w 99"/>
                <a:gd name="T3" fmla="*/ 74 h 136"/>
                <a:gd name="T4" fmla="*/ 25 w 99"/>
                <a:gd name="T5" fmla="*/ 132 h 136"/>
                <a:gd name="T6" fmla="*/ 10 w 99"/>
                <a:gd name="T7" fmla="*/ 134 h 136"/>
                <a:gd name="T8" fmla="*/ 10 w 99"/>
                <a:gd name="T9" fmla="*/ 134 h 136"/>
                <a:gd name="T10" fmla="*/ 0 w 99"/>
                <a:gd name="T11" fmla="*/ 119 h 136"/>
                <a:gd name="T12" fmla="*/ 0 w 99"/>
                <a:gd name="T13" fmla="*/ 34 h 136"/>
                <a:gd name="T14" fmla="*/ 22 w 99"/>
                <a:gd name="T15" fmla="*/ 34 h 136"/>
                <a:gd name="T16" fmla="*/ 31 w 99"/>
                <a:gd name="T17" fmla="*/ 74 h 136"/>
                <a:gd name="T18" fmla="*/ 97 w 99"/>
                <a:gd name="T19" fmla="*/ 0 h 136"/>
                <a:gd name="T20" fmla="*/ 98 w 99"/>
                <a:gd name="T21" fmla="*/ 6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6">
                  <a:moveTo>
                    <a:pt x="98" y="63"/>
                  </a:moveTo>
                  <a:cubicBezTo>
                    <a:pt x="99" y="67"/>
                    <a:pt x="97" y="71"/>
                    <a:pt x="94" y="74"/>
                  </a:cubicBezTo>
                  <a:cubicBezTo>
                    <a:pt x="25" y="132"/>
                    <a:pt x="25" y="132"/>
                    <a:pt x="25" y="132"/>
                  </a:cubicBezTo>
                  <a:cubicBezTo>
                    <a:pt x="21" y="135"/>
                    <a:pt x="15" y="136"/>
                    <a:pt x="10" y="134"/>
                  </a:cubicBezTo>
                  <a:cubicBezTo>
                    <a:pt x="10" y="134"/>
                    <a:pt x="10" y="134"/>
                    <a:pt x="10" y="134"/>
                  </a:cubicBezTo>
                  <a:cubicBezTo>
                    <a:pt x="4" y="131"/>
                    <a:pt x="0" y="126"/>
                    <a:pt x="0" y="119"/>
                  </a:cubicBezTo>
                  <a:cubicBezTo>
                    <a:pt x="0" y="34"/>
                    <a:pt x="0" y="34"/>
                    <a:pt x="0" y="34"/>
                  </a:cubicBezTo>
                  <a:cubicBezTo>
                    <a:pt x="22" y="34"/>
                    <a:pt x="22" y="34"/>
                    <a:pt x="22" y="34"/>
                  </a:cubicBezTo>
                  <a:cubicBezTo>
                    <a:pt x="31" y="74"/>
                    <a:pt x="31" y="74"/>
                    <a:pt x="31" y="74"/>
                  </a:cubicBezTo>
                  <a:cubicBezTo>
                    <a:pt x="97" y="0"/>
                    <a:pt x="97" y="0"/>
                    <a:pt x="97" y="0"/>
                  </a:cubicBezTo>
                  <a:lnTo>
                    <a:pt x="98" y="63"/>
                  </a:lnTo>
                  <a:close/>
                </a:path>
              </a:pathLst>
            </a:custGeom>
            <a:solidFill>
              <a:srgbClr val="086B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iŝḻíḍè">
              <a:extLst>
                <a:ext uri="{FF2B5EF4-FFF2-40B4-BE49-F238E27FC236}">
                  <a16:creationId xmlns:a16="http://schemas.microsoft.com/office/drawing/2014/main" id="{6995DE38-BC70-4A1E-BBDF-02102123A7C3}"/>
                </a:ext>
              </a:extLst>
            </p:cNvPr>
            <p:cNvSpPr/>
            <p:nvPr/>
          </p:nvSpPr>
          <p:spPr bwMode="auto">
            <a:xfrm>
              <a:off x="7773989" y="3319463"/>
              <a:ext cx="463550" cy="546100"/>
            </a:xfrm>
            <a:custGeom>
              <a:avLst/>
              <a:gdLst>
                <a:gd name="T0" fmla="*/ 30 w 112"/>
                <a:gd name="T1" fmla="*/ 0 h 132"/>
                <a:gd name="T2" fmla="*/ 108 w 112"/>
                <a:gd name="T3" fmla="*/ 107 h 132"/>
                <a:gd name="T4" fmla="*/ 110 w 112"/>
                <a:gd name="T5" fmla="*/ 122 h 132"/>
                <a:gd name="T6" fmla="*/ 110 w 112"/>
                <a:gd name="T7" fmla="*/ 122 h 132"/>
                <a:gd name="T8" fmla="*/ 96 w 112"/>
                <a:gd name="T9" fmla="*/ 132 h 132"/>
                <a:gd name="T10" fmla="*/ 11 w 112"/>
                <a:gd name="T11" fmla="*/ 132 h 132"/>
                <a:gd name="T12" fmla="*/ 0 w 112"/>
                <a:gd name="T13" fmla="*/ 111 h 132"/>
                <a:gd name="T14" fmla="*/ 56 w 112"/>
                <a:gd name="T15" fmla="*/ 98 h 132"/>
                <a:gd name="T16" fmla="*/ 29 w 112"/>
                <a:gd name="T17" fmla="*/ 68 h 132"/>
                <a:gd name="T18" fmla="*/ 30 w 11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32">
                  <a:moveTo>
                    <a:pt x="30" y="0"/>
                  </a:moveTo>
                  <a:cubicBezTo>
                    <a:pt x="108" y="107"/>
                    <a:pt x="108" y="107"/>
                    <a:pt x="108" y="107"/>
                  </a:cubicBezTo>
                  <a:cubicBezTo>
                    <a:pt x="111" y="111"/>
                    <a:pt x="112" y="117"/>
                    <a:pt x="110" y="122"/>
                  </a:cubicBezTo>
                  <a:cubicBezTo>
                    <a:pt x="110" y="122"/>
                    <a:pt x="110" y="122"/>
                    <a:pt x="110" y="122"/>
                  </a:cubicBezTo>
                  <a:cubicBezTo>
                    <a:pt x="108" y="128"/>
                    <a:pt x="102" y="132"/>
                    <a:pt x="96" y="132"/>
                  </a:cubicBezTo>
                  <a:cubicBezTo>
                    <a:pt x="11" y="132"/>
                    <a:pt x="11" y="132"/>
                    <a:pt x="11" y="132"/>
                  </a:cubicBezTo>
                  <a:cubicBezTo>
                    <a:pt x="0" y="111"/>
                    <a:pt x="0" y="111"/>
                    <a:pt x="0" y="111"/>
                  </a:cubicBezTo>
                  <a:cubicBezTo>
                    <a:pt x="56" y="98"/>
                    <a:pt x="56" y="98"/>
                    <a:pt x="56" y="98"/>
                  </a:cubicBezTo>
                  <a:cubicBezTo>
                    <a:pt x="29" y="68"/>
                    <a:pt x="29" y="68"/>
                    <a:pt x="29" y="68"/>
                  </a:cubicBezTo>
                  <a:lnTo>
                    <a:pt x="30" y="0"/>
                  </a:lnTo>
                  <a:close/>
                </a:path>
              </a:pathLst>
            </a:custGeom>
            <a:solidFill>
              <a:srgbClr val="086B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í$ľide">
              <a:extLst>
                <a:ext uri="{FF2B5EF4-FFF2-40B4-BE49-F238E27FC236}">
                  <a16:creationId xmlns:a16="http://schemas.microsoft.com/office/drawing/2014/main" id="{A98F9D73-F833-4B9C-8A6E-5B39D8DC86AE}"/>
                </a:ext>
              </a:extLst>
            </p:cNvPr>
            <p:cNvSpPr/>
            <p:nvPr/>
          </p:nvSpPr>
          <p:spPr bwMode="auto">
            <a:xfrm>
              <a:off x="7307264" y="2497138"/>
              <a:ext cx="649288" cy="396875"/>
            </a:xfrm>
            <a:custGeom>
              <a:avLst/>
              <a:gdLst>
                <a:gd name="T0" fmla="*/ 0 w 157"/>
                <a:gd name="T1" fmla="*/ 92 h 96"/>
                <a:gd name="T2" fmla="*/ 32 w 157"/>
                <a:gd name="T3" fmla="*/ 18 h 96"/>
                <a:gd name="T4" fmla="*/ 42 w 157"/>
                <a:gd name="T5" fmla="*/ 22 h 96"/>
                <a:gd name="T6" fmla="*/ 42 w 157"/>
                <a:gd name="T7" fmla="*/ 22 h 96"/>
                <a:gd name="T8" fmla="*/ 52 w 157"/>
                <a:gd name="T9" fmla="*/ 25 h 96"/>
                <a:gd name="T10" fmla="*/ 56 w 157"/>
                <a:gd name="T11" fmla="*/ 18 h 96"/>
                <a:gd name="T12" fmla="*/ 58 w 157"/>
                <a:gd name="T13" fmla="*/ 13 h 96"/>
                <a:gd name="T14" fmla="*/ 76 w 157"/>
                <a:gd name="T15" fmla="*/ 20 h 96"/>
                <a:gd name="T16" fmla="*/ 76 w 157"/>
                <a:gd name="T17" fmla="*/ 20 h 96"/>
                <a:gd name="T18" fmla="*/ 77 w 157"/>
                <a:gd name="T19" fmla="*/ 25 h 96"/>
                <a:gd name="T20" fmla="*/ 85 w 157"/>
                <a:gd name="T21" fmla="*/ 20 h 96"/>
                <a:gd name="T22" fmla="*/ 106 w 157"/>
                <a:gd name="T23" fmla="*/ 1 h 96"/>
                <a:gd name="T24" fmla="*/ 110 w 157"/>
                <a:gd name="T25" fmla="*/ 0 h 96"/>
                <a:gd name="T26" fmla="*/ 112 w 157"/>
                <a:gd name="T27" fmla="*/ 7 h 96"/>
                <a:gd name="T28" fmla="*/ 112 w 157"/>
                <a:gd name="T29" fmla="*/ 7 h 96"/>
                <a:gd name="T30" fmla="*/ 117 w 157"/>
                <a:gd name="T31" fmla="*/ 24 h 96"/>
                <a:gd name="T32" fmla="*/ 130 w 157"/>
                <a:gd name="T33" fmla="*/ 11 h 96"/>
                <a:gd name="T34" fmla="*/ 141 w 157"/>
                <a:gd name="T35" fmla="*/ 20 h 96"/>
                <a:gd name="T36" fmla="*/ 140 w 157"/>
                <a:gd name="T37" fmla="*/ 22 h 96"/>
                <a:gd name="T38" fmla="*/ 135 w 157"/>
                <a:gd name="T39" fmla="*/ 37 h 96"/>
                <a:gd name="T40" fmla="*/ 145 w 157"/>
                <a:gd name="T41" fmla="*/ 26 h 96"/>
                <a:gd name="T42" fmla="*/ 156 w 157"/>
                <a:gd name="T43" fmla="*/ 36 h 96"/>
                <a:gd name="T44" fmla="*/ 147 w 157"/>
                <a:gd name="T45" fmla="*/ 96 h 96"/>
                <a:gd name="T46" fmla="*/ 135 w 157"/>
                <a:gd name="T47" fmla="*/ 80 h 96"/>
                <a:gd name="T48" fmla="*/ 130 w 157"/>
                <a:gd name="T49" fmla="*/ 84 h 96"/>
                <a:gd name="T50" fmla="*/ 27 w 157"/>
                <a:gd name="T51" fmla="*/ 80 h 96"/>
                <a:gd name="T52" fmla="*/ 5 w 157"/>
                <a:gd name="T53"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7" h="96">
                  <a:moveTo>
                    <a:pt x="0" y="92"/>
                  </a:moveTo>
                  <a:cubicBezTo>
                    <a:pt x="1" y="65"/>
                    <a:pt x="13" y="38"/>
                    <a:pt x="32" y="18"/>
                  </a:cubicBezTo>
                  <a:cubicBezTo>
                    <a:pt x="36" y="14"/>
                    <a:pt x="42" y="17"/>
                    <a:pt x="42" y="22"/>
                  </a:cubicBezTo>
                  <a:cubicBezTo>
                    <a:pt x="42" y="22"/>
                    <a:pt x="42" y="22"/>
                    <a:pt x="42" y="22"/>
                  </a:cubicBezTo>
                  <a:cubicBezTo>
                    <a:pt x="42" y="27"/>
                    <a:pt x="49" y="29"/>
                    <a:pt x="52" y="25"/>
                  </a:cubicBezTo>
                  <a:cubicBezTo>
                    <a:pt x="53" y="23"/>
                    <a:pt x="54" y="21"/>
                    <a:pt x="56" y="18"/>
                  </a:cubicBezTo>
                  <a:cubicBezTo>
                    <a:pt x="56" y="17"/>
                    <a:pt x="57" y="15"/>
                    <a:pt x="58" y="13"/>
                  </a:cubicBezTo>
                  <a:cubicBezTo>
                    <a:pt x="64" y="5"/>
                    <a:pt x="78" y="10"/>
                    <a:pt x="76" y="20"/>
                  </a:cubicBezTo>
                  <a:cubicBezTo>
                    <a:pt x="76" y="20"/>
                    <a:pt x="76" y="20"/>
                    <a:pt x="76" y="20"/>
                  </a:cubicBezTo>
                  <a:cubicBezTo>
                    <a:pt x="76" y="22"/>
                    <a:pt x="76" y="23"/>
                    <a:pt x="77" y="25"/>
                  </a:cubicBezTo>
                  <a:cubicBezTo>
                    <a:pt x="79" y="27"/>
                    <a:pt x="83" y="24"/>
                    <a:pt x="85" y="20"/>
                  </a:cubicBezTo>
                  <a:cubicBezTo>
                    <a:pt x="90" y="12"/>
                    <a:pt x="97" y="5"/>
                    <a:pt x="106" y="1"/>
                  </a:cubicBezTo>
                  <a:cubicBezTo>
                    <a:pt x="107" y="1"/>
                    <a:pt x="109" y="0"/>
                    <a:pt x="110" y="0"/>
                  </a:cubicBezTo>
                  <a:cubicBezTo>
                    <a:pt x="112" y="1"/>
                    <a:pt x="112" y="4"/>
                    <a:pt x="112" y="7"/>
                  </a:cubicBezTo>
                  <a:cubicBezTo>
                    <a:pt x="112" y="7"/>
                    <a:pt x="112" y="7"/>
                    <a:pt x="112" y="7"/>
                  </a:cubicBezTo>
                  <a:cubicBezTo>
                    <a:pt x="111" y="14"/>
                    <a:pt x="111" y="28"/>
                    <a:pt x="117" y="24"/>
                  </a:cubicBezTo>
                  <a:cubicBezTo>
                    <a:pt x="119" y="23"/>
                    <a:pt x="128" y="12"/>
                    <a:pt x="130" y="11"/>
                  </a:cubicBezTo>
                  <a:cubicBezTo>
                    <a:pt x="136" y="8"/>
                    <a:pt x="143" y="13"/>
                    <a:pt x="141" y="20"/>
                  </a:cubicBezTo>
                  <a:cubicBezTo>
                    <a:pt x="140" y="20"/>
                    <a:pt x="140" y="21"/>
                    <a:pt x="140" y="22"/>
                  </a:cubicBezTo>
                  <a:cubicBezTo>
                    <a:pt x="139" y="25"/>
                    <a:pt x="128" y="34"/>
                    <a:pt x="135" y="37"/>
                  </a:cubicBezTo>
                  <a:cubicBezTo>
                    <a:pt x="135" y="37"/>
                    <a:pt x="145" y="27"/>
                    <a:pt x="145" y="26"/>
                  </a:cubicBezTo>
                  <a:cubicBezTo>
                    <a:pt x="151" y="24"/>
                    <a:pt x="157" y="29"/>
                    <a:pt x="156" y="36"/>
                  </a:cubicBezTo>
                  <a:cubicBezTo>
                    <a:pt x="147" y="96"/>
                    <a:pt x="147" y="96"/>
                    <a:pt x="147" y="96"/>
                  </a:cubicBezTo>
                  <a:cubicBezTo>
                    <a:pt x="141" y="93"/>
                    <a:pt x="139" y="85"/>
                    <a:pt x="135" y="80"/>
                  </a:cubicBezTo>
                  <a:cubicBezTo>
                    <a:pt x="131" y="74"/>
                    <a:pt x="136" y="88"/>
                    <a:pt x="130" y="84"/>
                  </a:cubicBezTo>
                  <a:cubicBezTo>
                    <a:pt x="100" y="58"/>
                    <a:pt x="56" y="67"/>
                    <a:pt x="27" y="80"/>
                  </a:cubicBezTo>
                  <a:cubicBezTo>
                    <a:pt x="20" y="83"/>
                    <a:pt x="11" y="85"/>
                    <a:pt x="5" y="90"/>
                  </a:cubicBezTo>
                </a:path>
              </a:pathLst>
            </a:custGeom>
            <a:solidFill>
              <a:srgbClr val="6833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išḷíḋe">
              <a:extLst>
                <a:ext uri="{FF2B5EF4-FFF2-40B4-BE49-F238E27FC236}">
                  <a16:creationId xmlns:a16="http://schemas.microsoft.com/office/drawing/2014/main" id="{D3E1DFDA-1E5C-4A4A-AD9E-28A3089B211F}"/>
                </a:ext>
              </a:extLst>
            </p:cNvPr>
            <p:cNvSpPr/>
            <p:nvPr/>
          </p:nvSpPr>
          <p:spPr bwMode="auto">
            <a:xfrm>
              <a:off x="3924301" y="2600326"/>
              <a:ext cx="2001838" cy="1620838"/>
            </a:xfrm>
            <a:prstGeom prst="rect">
              <a:avLst/>
            </a:prstGeom>
            <a:solidFill>
              <a:srgbClr val="D1DB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 name="îşḻîďé">
              <a:extLst>
                <a:ext uri="{FF2B5EF4-FFF2-40B4-BE49-F238E27FC236}">
                  <a16:creationId xmlns:a16="http://schemas.microsoft.com/office/drawing/2014/main" id="{6626FED1-AD72-4C66-B8A6-AEEF3D497080}"/>
                </a:ext>
              </a:extLst>
            </p:cNvPr>
            <p:cNvSpPr/>
            <p:nvPr/>
          </p:nvSpPr>
          <p:spPr bwMode="auto">
            <a:xfrm>
              <a:off x="4238626" y="3857626"/>
              <a:ext cx="993775" cy="363538"/>
            </a:xfrm>
            <a:prstGeom prst="rect">
              <a:avLst/>
            </a:prstGeom>
            <a:solidFill>
              <a:srgbClr val="A8B5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5" name="işļïḓè">
              <a:extLst>
                <a:ext uri="{FF2B5EF4-FFF2-40B4-BE49-F238E27FC236}">
                  <a16:creationId xmlns:a16="http://schemas.microsoft.com/office/drawing/2014/main" id="{384F3009-4043-4B52-9CDE-373B54AB9C57}"/>
                </a:ext>
              </a:extLst>
            </p:cNvPr>
            <p:cNvSpPr/>
            <p:nvPr/>
          </p:nvSpPr>
          <p:spPr bwMode="auto">
            <a:xfrm>
              <a:off x="4276726" y="3063876"/>
              <a:ext cx="1401763" cy="677863"/>
            </a:xfrm>
            <a:custGeom>
              <a:avLst/>
              <a:gdLst>
                <a:gd name="T0" fmla="*/ 8 w 883"/>
                <a:gd name="T1" fmla="*/ 427 h 427"/>
                <a:gd name="T2" fmla="*/ 0 w 883"/>
                <a:gd name="T3" fmla="*/ 419 h 427"/>
                <a:gd name="T4" fmla="*/ 164 w 883"/>
                <a:gd name="T5" fmla="*/ 270 h 427"/>
                <a:gd name="T6" fmla="*/ 279 w 883"/>
                <a:gd name="T7" fmla="*/ 359 h 427"/>
                <a:gd name="T8" fmla="*/ 516 w 883"/>
                <a:gd name="T9" fmla="*/ 153 h 427"/>
                <a:gd name="T10" fmla="*/ 641 w 883"/>
                <a:gd name="T11" fmla="*/ 270 h 427"/>
                <a:gd name="T12" fmla="*/ 875 w 883"/>
                <a:gd name="T13" fmla="*/ 0 h 427"/>
                <a:gd name="T14" fmla="*/ 883 w 883"/>
                <a:gd name="T15" fmla="*/ 7 h 427"/>
                <a:gd name="T16" fmla="*/ 641 w 883"/>
                <a:gd name="T17" fmla="*/ 286 h 427"/>
                <a:gd name="T18" fmla="*/ 516 w 883"/>
                <a:gd name="T19" fmla="*/ 166 h 427"/>
                <a:gd name="T20" fmla="*/ 281 w 883"/>
                <a:gd name="T21" fmla="*/ 375 h 427"/>
                <a:gd name="T22" fmla="*/ 167 w 883"/>
                <a:gd name="T23" fmla="*/ 283 h 427"/>
                <a:gd name="T24" fmla="*/ 8 w 883"/>
                <a:gd name="T25"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427">
                  <a:moveTo>
                    <a:pt x="8" y="427"/>
                  </a:moveTo>
                  <a:lnTo>
                    <a:pt x="0" y="419"/>
                  </a:lnTo>
                  <a:lnTo>
                    <a:pt x="164" y="270"/>
                  </a:lnTo>
                  <a:lnTo>
                    <a:pt x="279" y="359"/>
                  </a:lnTo>
                  <a:lnTo>
                    <a:pt x="516" y="153"/>
                  </a:lnTo>
                  <a:lnTo>
                    <a:pt x="641" y="270"/>
                  </a:lnTo>
                  <a:lnTo>
                    <a:pt x="875" y="0"/>
                  </a:lnTo>
                  <a:lnTo>
                    <a:pt x="883" y="7"/>
                  </a:lnTo>
                  <a:lnTo>
                    <a:pt x="641" y="286"/>
                  </a:lnTo>
                  <a:lnTo>
                    <a:pt x="516" y="166"/>
                  </a:lnTo>
                  <a:lnTo>
                    <a:pt x="281" y="375"/>
                  </a:lnTo>
                  <a:lnTo>
                    <a:pt x="167" y="283"/>
                  </a:lnTo>
                  <a:lnTo>
                    <a:pt x="8" y="427"/>
                  </a:lnTo>
                  <a:close/>
                </a:path>
              </a:pathLst>
            </a:cu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i$ļîḍé">
              <a:extLst>
                <a:ext uri="{FF2B5EF4-FFF2-40B4-BE49-F238E27FC236}">
                  <a16:creationId xmlns:a16="http://schemas.microsoft.com/office/drawing/2014/main" id="{F5AF1535-71E0-46E7-9886-89DAD2CB7B83}"/>
                </a:ext>
              </a:extLst>
            </p:cNvPr>
            <p:cNvSpPr/>
            <p:nvPr/>
          </p:nvSpPr>
          <p:spPr bwMode="auto">
            <a:xfrm>
              <a:off x="4140201" y="2865438"/>
              <a:ext cx="1571625" cy="1090613"/>
            </a:xfrm>
            <a:custGeom>
              <a:avLst/>
              <a:gdLst>
                <a:gd name="T0" fmla="*/ 990 w 990"/>
                <a:gd name="T1" fmla="*/ 687 h 687"/>
                <a:gd name="T2" fmla="*/ 0 w 990"/>
                <a:gd name="T3" fmla="*/ 687 h 687"/>
                <a:gd name="T4" fmla="*/ 0 w 990"/>
                <a:gd name="T5" fmla="*/ 0 h 687"/>
                <a:gd name="T6" fmla="*/ 10 w 990"/>
                <a:gd name="T7" fmla="*/ 0 h 687"/>
                <a:gd name="T8" fmla="*/ 10 w 990"/>
                <a:gd name="T9" fmla="*/ 677 h 687"/>
                <a:gd name="T10" fmla="*/ 990 w 990"/>
                <a:gd name="T11" fmla="*/ 677 h 687"/>
                <a:gd name="T12" fmla="*/ 990 w 990"/>
                <a:gd name="T13" fmla="*/ 687 h 687"/>
              </a:gdLst>
              <a:ahLst/>
              <a:cxnLst>
                <a:cxn ang="0">
                  <a:pos x="T0" y="T1"/>
                </a:cxn>
                <a:cxn ang="0">
                  <a:pos x="T2" y="T3"/>
                </a:cxn>
                <a:cxn ang="0">
                  <a:pos x="T4" y="T5"/>
                </a:cxn>
                <a:cxn ang="0">
                  <a:pos x="T6" y="T7"/>
                </a:cxn>
                <a:cxn ang="0">
                  <a:pos x="T8" y="T9"/>
                </a:cxn>
                <a:cxn ang="0">
                  <a:pos x="T10" y="T11"/>
                </a:cxn>
                <a:cxn ang="0">
                  <a:pos x="T12" y="T13"/>
                </a:cxn>
              </a:cxnLst>
              <a:rect l="0" t="0" r="r" b="b"/>
              <a:pathLst>
                <a:path w="990" h="687">
                  <a:moveTo>
                    <a:pt x="990" y="687"/>
                  </a:moveTo>
                  <a:lnTo>
                    <a:pt x="0" y="687"/>
                  </a:lnTo>
                  <a:lnTo>
                    <a:pt x="0" y="0"/>
                  </a:lnTo>
                  <a:lnTo>
                    <a:pt x="10" y="0"/>
                  </a:lnTo>
                  <a:lnTo>
                    <a:pt x="10" y="677"/>
                  </a:lnTo>
                  <a:lnTo>
                    <a:pt x="990" y="677"/>
                  </a:lnTo>
                  <a:lnTo>
                    <a:pt x="990" y="687"/>
                  </a:lnTo>
                  <a:close/>
                </a:path>
              </a:pathLst>
            </a:cu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ṡľïḍé">
              <a:extLst>
                <a:ext uri="{FF2B5EF4-FFF2-40B4-BE49-F238E27FC236}">
                  <a16:creationId xmlns:a16="http://schemas.microsoft.com/office/drawing/2014/main" id="{1BB3E046-BE26-4684-9A8F-BA177CE8220D}"/>
                </a:ext>
              </a:extLst>
            </p:cNvPr>
            <p:cNvSpPr/>
            <p:nvPr/>
          </p:nvSpPr>
          <p:spPr bwMode="auto">
            <a:xfrm>
              <a:off x="5248276" y="3443288"/>
              <a:ext cx="95250" cy="90488"/>
            </a:xfrm>
            <a:prstGeom prst="ellipse">
              <a:avLst/>
            </a:pr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iślíḑê">
              <a:extLst>
                <a:ext uri="{FF2B5EF4-FFF2-40B4-BE49-F238E27FC236}">
                  <a16:creationId xmlns:a16="http://schemas.microsoft.com/office/drawing/2014/main" id="{EC5D2AB1-29E5-4D80-BFB5-378B2CBF5E13}"/>
                </a:ext>
              </a:extLst>
            </p:cNvPr>
            <p:cNvSpPr/>
            <p:nvPr/>
          </p:nvSpPr>
          <p:spPr bwMode="auto">
            <a:xfrm>
              <a:off x="5310189" y="3448051"/>
              <a:ext cx="7938" cy="3175"/>
            </a:xfrm>
            <a:custGeom>
              <a:avLst/>
              <a:gdLst>
                <a:gd name="T0" fmla="*/ 1 w 2"/>
                <a:gd name="T1" fmla="*/ 0 h 1"/>
                <a:gd name="T2" fmla="*/ 2 w 2"/>
                <a:gd name="T3" fmla="*/ 1 h 1"/>
                <a:gd name="T4" fmla="*/ 0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2" y="0"/>
                    <a:pt x="2" y="1"/>
                    <a:pt x="2" y="1"/>
                  </a:cubicBezTo>
                  <a:cubicBezTo>
                    <a:pt x="1" y="1"/>
                    <a:pt x="0" y="0"/>
                    <a:pt x="0" y="0"/>
                  </a:cubicBezTo>
                  <a:lnTo>
                    <a:pt x="1" y="0"/>
                  </a:lnTo>
                  <a:close/>
                </a:path>
              </a:pathLst>
            </a:custGeom>
            <a:solidFill>
              <a:srgbClr val="A8B5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iṧ1îde">
              <a:extLst>
                <a:ext uri="{FF2B5EF4-FFF2-40B4-BE49-F238E27FC236}">
                  <a16:creationId xmlns:a16="http://schemas.microsoft.com/office/drawing/2014/main" id="{45379518-86E1-4418-8ED9-D6FDAD993948}"/>
                </a:ext>
              </a:extLst>
            </p:cNvPr>
            <p:cNvSpPr/>
            <p:nvPr/>
          </p:nvSpPr>
          <p:spPr bwMode="auto">
            <a:xfrm>
              <a:off x="5318126" y="3451226"/>
              <a:ext cx="677863" cy="769938"/>
            </a:xfrm>
            <a:custGeom>
              <a:avLst/>
              <a:gdLst>
                <a:gd name="T0" fmla="*/ 164 w 164"/>
                <a:gd name="T1" fmla="*/ 39 h 186"/>
                <a:gd name="T2" fmla="*/ 148 w 164"/>
                <a:gd name="T3" fmla="*/ 185 h 186"/>
                <a:gd name="T4" fmla="*/ 147 w 164"/>
                <a:gd name="T5" fmla="*/ 186 h 186"/>
                <a:gd name="T6" fmla="*/ 120 w 164"/>
                <a:gd name="T7" fmla="*/ 186 h 186"/>
                <a:gd name="T8" fmla="*/ 136 w 164"/>
                <a:gd name="T9" fmla="*/ 107 h 186"/>
                <a:gd name="T10" fmla="*/ 130 w 164"/>
                <a:gd name="T11" fmla="*/ 68 h 186"/>
                <a:gd name="T12" fmla="*/ 121 w 164"/>
                <a:gd name="T13" fmla="*/ 85 h 186"/>
                <a:gd name="T14" fmla="*/ 101 w 164"/>
                <a:gd name="T15" fmla="*/ 108 h 186"/>
                <a:gd name="T16" fmla="*/ 61 w 164"/>
                <a:gd name="T17" fmla="*/ 103 h 186"/>
                <a:gd name="T18" fmla="*/ 34 w 164"/>
                <a:gd name="T19" fmla="*/ 71 h 186"/>
                <a:gd name="T20" fmla="*/ 0 w 164"/>
                <a:gd name="T21" fmla="*/ 0 h 186"/>
                <a:gd name="T22" fmla="*/ 49 w 164"/>
                <a:gd name="T23" fmla="*/ 37 h 186"/>
                <a:gd name="T24" fmla="*/ 80 w 164"/>
                <a:gd name="T25" fmla="*/ 61 h 186"/>
                <a:gd name="T26" fmla="*/ 93 w 164"/>
                <a:gd name="T27" fmla="*/ 59 h 186"/>
                <a:gd name="T28" fmla="*/ 143 w 164"/>
                <a:gd name="T29" fmla="*/ 34 h 186"/>
                <a:gd name="T30" fmla="*/ 164 w 164"/>
                <a:gd name="T31" fmla="*/ 3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4" h="186">
                  <a:moveTo>
                    <a:pt x="164" y="39"/>
                  </a:moveTo>
                  <a:cubicBezTo>
                    <a:pt x="164" y="42"/>
                    <a:pt x="159" y="136"/>
                    <a:pt x="148" y="185"/>
                  </a:cubicBezTo>
                  <a:cubicBezTo>
                    <a:pt x="147" y="185"/>
                    <a:pt x="147" y="186"/>
                    <a:pt x="147" y="186"/>
                  </a:cubicBezTo>
                  <a:cubicBezTo>
                    <a:pt x="120" y="186"/>
                    <a:pt x="120" y="186"/>
                    <a:pt x="120" y="186"/>
                  </a:cubicBezTo>
                  <a:cubicBezTo>
                    <a:pt x="121" y="162"/>
                    <a:pt x="136" y="121"/>
                    <a:pt x="136" y="107"/>
                  </a:cubicBezTo>
                  <a:cubicBezTo>
                    <a:pt x="136" y="62"/>
                    <a:pt x="131" y="67"/>
                    <a:pt x="130" y="68"/>
                  </a:cubicBezTo>
                  <a:cubicBezTo>
                    <a:pt x="127" y="74"/>
                    <a:pt x="124" y="80"/>
                    <a:pt x="121" y="85"/>
                  </a:cubicBezTo>
                  <a:cubicBezTo>
                    <a:pt x="115" y="94"/>
                    <a:pt x="110" y="103"/>
                    <a:pt x="101" y="108"/>
                  </a:cubicBezTo>
                  <a:cubicBezTo>
                    <a:pt x="88" y="115"/>
                    <a:pt x="72" y="112"/>
                    <a:pt x="61" y="103"/>
                  </a:cubicBezTo>
                  <a:cubicBezTo>
                    <a:pt x="49" y="95"/>
                    <a:pt x="41" y="83"/>
                    <a:pt x="34" y="71"/>
                  </a:cubicBezTo>
                  <a:cubicBezTo>
                    <a:pt x="20" y="48"/>
                    <a:pt x="9" y="25"/>
                    <a:pt x="0" y="0"/>
                  </a:cubicBezTo>
                  <a:cubicBezTo>
                    <a:pt x="17" y="11"/>
                    <a:pt x="35" y="22"/>
                    <a:pt x="49" y="37"/>
                  </a:cubicBezTo>
                  <a:cubicBezTo>
                    <a:pt x="58" y="47"/>
                    <a:pt x="67" y="60"/>
                    <a:pt x="80" y="61"/>
                  </a:cubicBezTo>
                  <a:cubicBezTo>
                    <a:pt x="84" y="61"/>
                    <a:pt x="89" y="60"/>
                    <a:pt x="93" y="59"/>
                  </a:cubicBezTo>
                  <a:cubicBezTo>
                    <a:pt x="104" y="56"/>
                    <a:pt x="125" y="39"/>
                    <a:pt x="143" y="34"/>
                  </a:cubicBezTo>
                  <a:cubicBezTo>
                    <a:pt x="150" y="32"/>
                    <a:pt x="160" y="40"/>
                    <a:pt x="164" y="39"/>
                  </a:cubicBezTo>
                  <a:close/>
                </a:path>
              </a:pathLst>
            </a:custGeom>
            <a:solidFill>
              <a:srgbClr val="A8B5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ṡḷíḋé">
              <a:extLst>
                <a:ext uri="{FF2B5EF4-FFF2-40B4-BE49-F238E27FC236}">
                  <a16:creationId xmlns:a16="http://schemas.microsoft.com/office/drawing/2014/main" id="{4A6ED186-DD45-4B6E-9B58-84DFD16DC40B}"/>
                </a:ext>
              </a:extLst>
            </p:cNvPr>
            <p:cNvSpPr/>
            <p:nvPr/>
          </p:nvSpPr>
          <p:spPr bwMode="auto">
            <a:xfrm>
              <a:off x="5822951" y="3605213"/>
              <a:ext cx="244475" cy="698500"/>
            </a:xfrm>
            <a:custGeom>
              <a:avLst/>
              <a:gdLst>
                <a:gd name="T0" fmla="*/ 4 w 59"/>
                <a:gd name="T1" fmla="*/ 169 h 169"/>
                <a:gd name="T2" fmla="*/ 18 w 59"/>
                <a:gd name="T3" fmla="*/ 91 h 169"/>
                <a:gd name="T4" fmla="*/ 15 w 59"/>
                <a:gd name="T5" fmla="*/ 15 h 169"/>
                <a:gd name="T6" fmla="*/ 9 w 59"/>
                <a:gd name="T7" fmla="*/ 8 h 169"/>
                <a:gd name="T8" fmla="*/ 27 w 59"/>
                <a:gd name="T9" fmla="*/ 1 h 169"/>
                <a:gd name="T10" fmla="*/ 48 w 59"/>
                <a:gd name="T11" fmla="*/ 9 h 169"/>
                <a:gd name="T12" fmla="*/ 53 w 59"/>
                <a:gd name="T13" fmla="*/ 20 h 169"/>
                <a:gd name="T14" fmla="*/ 54 w 59"/>
                <a:gd name="T15" fmla="*/ 77 h 169"/>
                <a:gd name="T16" fmla="*/ 27 w 59"/>
                <a:gd name="T17" fmla="*/ 128 h 169"/>
                <a:gd name="T18" fmla="*/ 8 w 59"/>
                <a:gd name="T19" fmla="*/ 15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169">
                  <a:moveTo>
                    <a:pt x="4" y="169"/>
                  </a:moveTo>
                  <a:cubicBezTo>
                    <a:pt x="0" y="142"/>
                    <a:pt x="13" y="117"/>
                    <a:pt x="18" y="91"/>
                  </a:cubicBezTo>
                  <a:cubicBezTo>
                    <a:pt x="23" y="66"/>
                    <a:pt x="25" y="39"/>
                    <a:pt x="15" y="15"/>
                  </a:cubicBezTo>
                  <a:cubicBezTo>
                    <a:pt x="14" y="13"/>
                    <a:pt x="9" y="11"/>
                    <a:pt x="9" y="8"/>
                  </a:cubicBezTo>
                  <a:cubicBezTo>
                    <a:pt x="10" y="1"/>
                    <a:pt x="20" y="0"/>
                    <a:pt x="27" y="1"/>
                  </a:cubicBezTo>
                  <a:cubicBezTo>
                    <a:pt x="35" y="2"/>
                    <a:pt x="44" y="3"/>
                    <a:pt x="48" y="9"/>
                  </a:cubicBezTo>
                  <a:cubicBezTo>
                    <a:pt x="51" y="12"/>
                    <a:pt x="52" y="16"/>
                    <a:pt x="53" y="20"/>
                  </a:cubicBezTo>
                  <a:cubicBezTo>
                    <a:pt x="57" y="39"/>
                    <a:pt x="59" y="59"/>
                    <a:pt x="54" y="77"/>
                  </a:cubicBezTo>
                  <a:cubicBezTo>
                    <a:pt x="48" y="96"/>
                    <a:pt x="36" y="111"/>
                    <a:pt x="27" y="128"/>
                  </a:cubicBezTo>
                  <a:cubicBezTo>
                    <a:pt x="19" y="142"/>
                    <a:pt x="19" y="139"/>
                    <a:pt x="8" y="151"/>
                  </a:cubicBezTo>
                </a:path>
              </a:pathLst>
            </a:custGeom>
            <a:solidFill>
              <a:srgbClr val="9AA5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ṥľidê">
              <a:extLst>
                <a:ext uri="{FF2B5EF4-FFF2-40B4-BE49-F238E27FC236}">
                  <a16:creationId xmlns:a16="http://schemas.microsoft.com/office/drawing/2014/main" id="{E8742AE9-2C8C-4C02-A9D5-3FC13CE9EA8B}"/>
                </a:ext>
              </a:extLst>
            </p:cNvPr>
            <p:cNvSpPr/>
            <p:nvPr/>
          </p:nvSpPr>
          <p:spPr bwMode="auto">
            <a:xfrm>
              <a:off x="5387976" y="3319463"/>
              <a:ext cx="566738" cy="546100"/>
            </a:xfrm>
            <a:custGeom>
              <a:avLst/>
              <a:gdLst>
                <a:gd name="T0" fmla="*/ 137 w 137"/>
                <a:gd name="T1" fmla="*/ 0 h 132"/>
                <a:gd name="T2" fmla="*/ 107 w 137"/>
                <a:gd name="T3" fmla="*/ 27 h 132"/>
                <a:gd name="T4" fmla="*/ 76 w 137"/>
                <a:gd name="T5" fmla="*/ 77 h 132"/>
                <a:gd name="T6" fmla="*/ 60 w 137"/>
                <a:gd name="T7" fmla="*/ 77 h 132"/>
                <a:gd name="T8" fmla="*/ 30 w 137"/>
                <a:gd name="T9" fmla="*/ 42 h 132"/>
                <a:gd name="T10" fmla="*/ 0 w 137"/>
                <a:gd name="T11" fmla="*/ 59 h 132"/>
                <a:gd name="T12" fmla="*/ 46 w 137"/>
                <a:gd name="T13" fmla="*/ 119 h 132"/>
                <a:gd name="T14" fmla="*/ 87 w 137"/>
                <a:gd name="T15" fmla="*/ 118 h 132"/>
                <a:gd name="T16" fmla="*/ 119 w 137"/>
                <a:gd name="T17" fmla="*/ 79 h 132"/>
                <a:gd name="T18" fmla="*/ 137 w 137"/>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32">
                  <a:moveTo>
                    <a:pt x="137" y="0"/>
                  </a:moveTo>
                  <a:cubicBezTo>
                    <a:pt x="137" y="0"/>
                    <a:pt x="125" y="0"/>
                    <a:pt x="107" y="27"/>
                  </a:cubicBezTo>
                  <a:cubicBezTo>
                    <a:pt x="96" y="43"/>
                    <a:pt x="84" y="63"/>
                    <a:pt x="76" y="77"/>
                  </a:cubicBezTo>
                  <a:cubicBezTo>
                    <a:pt x="73" y="83"/>
                    <a:pt x="64" y="83"/>
                    <a:pt x="60" y="77"/>
                  </a:cubicBezTo>
                  <a:cubicBezTo>
                    <a:pt x="30" y="42"/>
                    <a:pt x="30" y="42"/>
                    <a:pt x="30" y="42"/>
                  </a:cubicBezTo>
                  <a:cubicBezTo>
                    <a:pt x="0" y="59"/>
                    <a:pt x="0" y="59"/>
                    <a:pt x="0" y="59"/>
                  </a:cubicBezTo>
                  <a:cubicBezTo>
                    <a:pt x="46" y="119"/>
                    <a:pt x="46" y="119"/>
                    <a:pt x="46" y="119"/>
                  </a:cubicBezTo>
                  <a:cubicBezTo>
                    <a:pt x="57" y="132"/>
                    <a:pt x="77" y="132"/>
                    <a:pt x="87" y="118"/>
                  </a:cubicBezTo>
                  <a:cubicBezTo>
                    <a:pt x="119" y="79"/>
                    <a:pt x="119" y="79"/>
                    <a:pt x="119" y="79"/>
                  </a:cubicBezTo>
                  <a:lnTo>
                    <a:pt x="137" y="0"/>
                  </a:lnTo>
                  <a:close/>
                </a:path>
              </a:pathLst>
            </a:custGeom>
            <a:solidFill>
              <a:srgbClr val="4096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ṡļiďê">
              <a:extLst>
                <a:ext uri="{FF2B5EF4-FFF2-40B4-BE49-F238E27FC236}">
                  <a16:creationId xmlns:a16="http://schemas.microsoft.com/office/drawing/2014/main" id="{A4AA8C2C-B0D2-4775-AA19-306DE918FF15}"/>
                </a:ext>
              </a:extLst>
            </p:cNvPr>
            <p:cNvSpPr/>
            <p:nvPr/>
          </p:nvSpPr>
          <p:spPr bwMode="auto">
            <a:xfrm>
              <a:off x="5294314" y="3360738"/>
              <a:ext cx="193675" cy="193675"/>
            </a:xfrm>
            <a:custGeom>
              <a:avLst/>
              <a:gdLst>
                <a:gd name="T0" fmla="*/ 42 w 47"/>
                <a:gd name="T1" fmla="*/ 6 h 47"/>
                <a:gd name="T2" fmla="*/ 36 w 47"/>
                <a:gd name="T3" fmla="*/ 19 h 47"/>
                <a:gd name="T4" fmla="*/ 30 w 47"/>
                <a:gd name="T5" fmla="*/ 11 h 47"/>
                <a:gd name="T6" fmla="*/ 25 w 47"/>
                <a:gd name="T7" fmla="*/ 0 h 47"/>
                <a:gd name="T8" fmla="*/ 24 w 47"/>
                <a:gd name="T9" fmla="*/ 0 h 47"/>
                <a:gd name="T10" fmla="*/ 22 w 47"/>
                <a:gd name="T11" fmla="*/ 1 h 47"/>
                <a:gd name="T12" fmla="*/ 23 w 47"/>
                <a:gd name="T13" fmla="*/ 3 h 47"/>
                <a:gd name="T14" fmla="*/ 26 w 47"/>
                <a:gd name="T15" fmla="*/ 12 h 47"/>
                <a:gd name="T16" fmla="*/ 25 w 47"/>
                <a:gd name="T17" fmla="*/ 13 h 47"/>
                <a:gd name="T18" fmla="*/ 21 w 47"/>
                <a:gd name="T19" fmla="*/ 4 h 47"/>
                <a:gd name="T20" fmla="*/ 18 w 47"/>
                <a:gd name="T21" fmla="*/ 1 h 47"/>
                <a:gd name="T22" fmla="*/ 15 w 47"/>
                <a:gd name="T23" fmla="*/ 1 h 47"/>
                <a:gd name="T24" fmla="*/ 20 w 47"/>
                <a:gd name="T25" fmla="*/ 12 h 47"/>
                <a:gd name="T26" fmla="*/ 20 w 47"/>
                <a:gd name="T27" fmla="*/ 15 h 47"/>
                <a:gd name="T28" fmla="*/ 18 w 47"/>
                <a:gd name="T29" fmla="*/ 14 h 47"/>
                <a:gd name="T30" fmla="*/ 13 w 47"/>
                <a:gd name="T31" fmla="*/ 5 h 47"/>
                <a:gd name="T32" fmla="*/ 11 w 47"/>
                <a:gd name="T33" fmla="*/ 3 h 47"/>
                <a:gd name="T34" fmla="*/ 9 w 47"/>
                <a:gd name="T35" fmla="*/ 3 h 47"/>
                <a:gd name="T36" fmla="*/ 9 w 47"/>
                <a:gd name="T37" fmla="*/ 6 h 47"/>
                <a:gd name="T38" fmla="*/ 12 w 47"/>
                <a:gd name="T39" fmla="*/ 13 h 47"/>
                <a:gd name="T40" fmla="*/ 14 w 47"/>
                <a:gd name="T41" fmla="*/ 19 h 47"/>
                <a:gd name="T42" fmla="*/ 14 w 47"/>
                <a:gd name="T43" fmla="*/ 19 h 47"/>
                <a:gd name="T44" fmla="*/ 13 w 47"/>
                <a:gd name="T45" fmla="*/ 19 h 47"/>
                <a:gd name="T46" fmla="*/ 12 w 47"/>
                <a:gd name="T47" fmla="*/ 19 h 47"/>
                <a:gd name="T48" fmla="*/ 4 w 47"/>
                <a:gd name="T49" fmla="*/ 7 h 47"/>
                <a:gd name="T50" fmla="*/ 2 w 47"/>
                <a:gd name="T51" fmla="*/ 5 h 47"/>
                <a:gd name="T52" fmla="*/ 0 w 47"/>
                <a:gd name="T53" fmla="*/ 6 h 47"/>
                <a:gd name="T54" fmla="*/ 1 w 47"/>
                <a:gd name="T55" fmla="*/ 9 h 47"/>
                <a:gd name="T56" fmla="*/ 7 w 47"/>
                <a:gd name="T57" fmla="*/ 22 h 47"/>
                <a:gd name="T58" fmla="*/ 7 w 47"/>
                <a:gd name="T59" fmla="*/ 23 h 47"/>
                <a:gd name="T60" fmla="*/ 15 w 47"/>
                <a:gd name="T61" fmla="*/ 37 h 47"/>
                <a:gd name="T62" fmla="*/ 26 w 47"/>
                <a:gd name="T63" fmla="*/ 47 h 47"/>
                <a:gd name="T64" fmla="*/ 46 w 47"/>
                <a:gd name="T65" fmla="*/ 36 h 47"/>
                <a:gd name="T66" fmla="*/ 46 w 47"/>
                <a:gd name="T67" fmla="*/ 28 h 47"/>
                <a:gd name="T68" fmla="*/ 46 w 47"/>
                <a:gd name="T69" fmla="*/ 8 h 47"/>
                <a:gd name="T70" fmla="*/ 42 w 47"/>
                <a:gd name="T7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7">
                  <a:moveTo>
                    <a:pt x="42" y="6"/>
                  </a:moveTo>
                  <a:cubicBezTo>
                    <a:pt x="39" y="8"/>
                    <a:pt x="39" y="18"/>
                    <a:pt x="36" y="19"/>
                  </a:cubicBezTo>
                  <a:cubicBezTo>
                    <a:pt x="34" y="19"/>
                    <a:pt x="31" y="13"/>
                    <a:pt x="30" y="11"/>
                  </a:cubicBezTo>
                  <a:cubicBezTo>
                    <a:pt x="29" y="7"/>
                    <a:pt x="28" y="3"/>
                    <a:pt x="25" y="0"/>
                  </a:cubicBezTo>
                  <a:cubicBezTo>
                    <a:pt x="24" y="0"/>
                    <a:pt x="24" y="0"/>
                    <a:pt x="24" y="0"/>
                  </a:cubicBezTo>
                  <a:cubicBezTo>
                    <a:pt x="23" y="0"/>
                    <a:pt x="23" y="0"/>
                    <a:pt x="22" y="1"/>
                  </a:cubicBezTo>
                  <a:cubicBezTo>
                    <a:pt x="22" y="2"/>
                    <a:pt x="22" y="2"/>
                    <a:pt x="23" y="3"/>
                  </a:cubicBezTo>
                  <a:cubicBezTo>
                    <a:pt x="24" y="6"/>
                    <a:pt x="26" y="9"/>
                    <a:pt x="26" y="12"/>
                  </a:cubicBezTo>
                  <a:cubicBezTo>
                    <a:pt x="25" y="13"/>
                    <a:pt x="25" y="13"/>
                    <a:pt x="25" y="13"/>
                  </a:cubicBezTo>
                  <a:cubicBezTo>
                    <a:pt x="24" y="9"/>
                    <a:pt x="22" y="7"/>
                    <a:pt x="21" y="4"/>
                  </a:cubicBezTo>
                  <a:cubicBezTo>
                    <a:pt x="20" y="3"/>
                    <a:pt x="19" y="2"/>
                    <a:pt x="18" y="1"/>
                  </a:cubicBezTo>
                  <a:cubicBezTo>
                    <a:pt x="18" y="0"/>
                    <a:pt x="16" y="0"/>
                    <a:pt x="15" y="1"/>
                  </a:cubicBezTo>
                  <a:cubicBezTo>
                    <a:pt x="15" y="5"/>
                    <a:pt x="19" y="8"/>
                    <a:pt x="20" y="12"/>
                  </a:cubicBezTo>
                  <a:cubicBezTo>
                    <a:pt x="21" y="13"/>
                    <a:pt x="21" y="15"/>
                    <a:pt x="20" y="15"/>
                  </a:cubicBezTo>
                  <a:cubicBezTo>
                    <a:pt x="19" y="15"/>
                    <a:pt x="19" y="15"/>
                    <a:pt x="18" y="14"/>
                  </a:cubicBezTo>
                  <a:cubicBezTo>
                    <a:pt x="16" y="11"/>
                    <a:pt x="14" y="8"/>
                    <a:pt x="13" y="5"/>
                  </a:cubicBezTo>
                  <a:cubicBezTo>
                    <a:pt x="12" y="4"/>
                    <a:pt x="12" y="4"/>
                    <a:pt x="11" y="3"/>
                  </a:cubicBezTo>
                  <a:cubicBezTo>
                    <a:pt x="10" y="3"/>
                    <a:pt x="9" y="3"/>
                    <a:pt x="9" y="3"/>
                  </a:cubicBezTo>
                  <a:cubicBezTo>
                    <a:pt x="8" y="4"/>
                    <a:pt x="9" y="5"/>
                    <a:pt x="9" y="6"/>
                  </a:cubicBezTo>
                  <a:cubicBezTo>
                    <a:pt x="10" y="8"/>
                    <a:pt x="11" y="11"/>
                    <a:pt x="12" y="13"/>
                  </a:cubicBezTo>
                  <a:cubicBezTo>
                    <a:pt x="13" y="15"/>
                    <a:pt x="14" y="17"/>
                    <a:pt x="14" y="19"/>
                  </a:cubicBezTo>
                  <a:cubicBezTo>
                    <a:pt x="14" y="19"/>
                    <a:pt x="14" y="19"/>
                    <a:pt x="14" y="19"/>
                  </a:cubicBezTo>
                  <a:cubicBezTo>
                    <a:pt x="13" y="19"/>
                    <a:pt x="13" y="19"/>
                    <a:pt x="13" y="19"/>
                  </a:cubicBezTo>
                  <a:cubicBezTo>
                    <a:pt x="13" y="19"/>
                    <a:pt x="12" y="19"/>
                    <a:pt x="12" y="19"/>
                  </a:cubicBezTo>
                  <a:cubicBezTo>
                    <a:pt x="9" y="15"/>
                    <a:pt x="6" y="11"/>
                    <a:pt x="4" y="7"/>
                  </a:cubicBezTo>
                  <a:cubicBezTo>
                    <a:pt x="4" y="6"/>
                    <a:pt x="3" y="5"/>
                    <a:pt x="2" y="5"/>
                  </a:cubicBezTo>
                  <a:cubicBezTo>
                    <a:pt x="2" y="4"/>
                    <a:pt x="1" y="5"/>
                    <a:pt x="0" y="6"/>
                  </a:cubicBezTo>
                  <a:cubicBezTo>
                    <a:pt x="0" y="7"/>
                    <a:pt x="0" y="8"/>
                    <a:pt x="1" y="9"/>
                  </a:cubicBezTo>
                  <a:cubicBezTo>
                    <a:pt x="2" y="14"/>
                    <a:pt x="7" y="22"/>
                    <a:pt x="7" y="22"/>
                  </a:cubicBezTo>
                  <a:cubicBezTo>
                    <a:pt x="7" y="23"/>
                    <a:pt x="7" y="23"/>
                    <a:pt x="7" y="23"/>
                  </a:cubicBezTo>
                  <a:cubicBezTo>
                    <a:pt x="9" y="26"/>
                    <a:pt x="12" y="34"/>
                    <a:pt x="15" y="37"/>
                  </a:cubicBezTo>
                  <a:cubicBezTo>
                    <a:pt x="19" y="41"/>
                    <a:pt x="26" y="47"/>
                    <a:pt x="26" y="47"/>
                  </a:cubicBezTo>
                  <a:cubicBezTo>
                    <a:pt x="46" y="36"/>
                    <a:pt x="46" y="36"/>
                    <a:pt x="46" y="36"/>
                  </a:cubicBezTo>
                  <a:cubicBezTo>
                    <a:pt x="46" y="36"/>
                    <a:pt x="44" y="33"/>
                    <a:pt x="46" y="28"/>
                  </a:cubicBezTo>
                  <a:cubicBezTo>
                    <a:pt x="47" y="22"/>
                    <a:pt x="44" y="17"/>
                    <a:pt x="46" y="8"/>
                  </a:cubicBezTo>
                  <a:cubicBezTo>
                    <a:pt x="47" y="5"/>
                    <a:pt x="43" y="5"/>
                    <a:pt x="42" y="6"/>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ïṣļíḑé">
              <a:extLst>
                <a:ext uri="{FF2B5EF4-FFF2-40B4-BE49-F238E27FC236}">
                  <a16:creationId xmlns:a16="http://schemas.microsoft.com/office/drawing/2014/main" id="{0D2EB39D-189A-445E-8FC1-2B043945CF66}"/>
                </a:ext>
              </a:extLst>
            </p:cNvPr>
            <p:cNvSpPr/>
            <p:nvPr/>
          </p:nvSpPr>
          <p:spPr bwMode="auto">
            <a:xfrm>
              <a:off x="5818189" y="3306763"/>
              <a:ext cx="265113" cy="881063"/>
            </a:xfrm>
            <a:custGeom>
              <a:avLst/>
              <a:gdLst>
                <a:gd name="T0" fmla="*/ 33 w 64"/>
                <a:gd name="T1" fmla="*/ 3 h 213"/>
                <a:gd name="T2" fmla="*/ 13 w 64"/>
                <a:gd name="T3" fmla="*/ 30 h 213"/>
                <a:gd name="T4" fmla="*/ 29 w 64"/>
                <a:gd name="T5" fmla="*/ 135 h 213"/>
                <a:gd name="T6" fmla="*/ 12 w 64"/>
                <a:gd name="T7" fmla="*/ 213 h 213"/>
                <a:gd name="T8" fmla="*/ 64 w 64"/>
                <a:gd name="T9" fmla="*/ 199 h 213"/>
                <a:gd name="T10" fmla="*/ 61 w 64"/>
                <a:gd name="T11" fmla="*/ 93 h 213"/>
                <a:gd name="T12" fmla="*/ 33 w 64"/>
                <a:gd name="T13" fmla="*/ 3 h 213"/>
              </a:gdLst>
              <a:ahLst/>
              <a:cxnLst>
                <a:cxn ang="0">
                  <a:pos x="T0" y="T1"/>
                </a:cxn>
                <a:cxn ang="0">
                  <a:pos x="T2" y="T3"/>
                </a:cxn>
                <a:cxn ang="0">
                  <a:pos x="T4" y="T5"/>
                </a:cxn>
                <a:cxn ang="0">
                  <a:pos x="T6" y="T7"/>
                </a:cxn>
                <a:cxn ang="0">
                  <a:pos x="T8" y="T9"/>
                </a:cxn>
                <a:cxn ang="0">
                  <a:pos x="T10" y="T11"/>
                </a:cxn>
                <a:cxn ang="0">
                  <a:pos x="T12" y="T13"/>
                </a:cxn>
              </a:cxnLst>
              <a:rect l="0" t="0" r="r" b="b"/>
              <a:pathLst>
                <a:path w="64" h="213">
                  <a:moveTo>
                    <a:pt x="33" y="3"/>
                  </a:moveTo>
                  <a:cubicBezTo>
                    <a:pt x="33" y="3"/>
                    <a:pt x="24" y="0"/>
                    <a:pt x="13" y="30"/>
                  </a:cubicBezTo>
                  <a:cubicBezTo>
                    <a:pt x="0" y="68"/>
                    <a:pt x="37" y="94"/>
                    <a:pt x="29" y="135"/>
                  </a:cubicBezTo>
                  <a:cubicBezTo>
                    <a:pt x="22" y="176"/>
                    <a:pt x="12" y="213"/>
                    <a:pt x="12" y="213"/>
                  </a:cubicBezTo>
                  <a:cubicBezTo>
                    <a:pt x="64" y="199"/>
                    <a:pt x="64" y="199"/>
                    <a:pt x="64" y="199"/>
                  </a:cubicBezTo>
                  <a:cubicBezTo>
                    <a:pt x="61" y="93"/>
                    <a:pt x="61" y="93"/>
                    <a:pt x="61" y="93"/>
                  </a:cubicBezTo>
                  <a:lnTo>
                    <a:pt x="33" y="3"/>
                  </a:lnTo>
                  <a:close/>
                </a:path>
              </a:pathLst>
            </a:custGeom>
            <a:solidFill>
              <a:srgbClr val="5B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íŝľîḓê">
              <a:extLst>
                <a:ext uri="{FF2B5EF4-FFF2-40B4-BE49-F238E27FC236}">
                  <a16:creationId xmlns:a16="http://schemas.microsoft.com/office/drawing/2014/main" id="{CAB8013C-58C2-4E56-B2E2-D38D4160DEEF}"/>
                </a:ext>
              </a:extLst>
            </p:cNvPr>
            <p:cNvSpPr/>
            <p:nvPr/>
          </p:nvSpPr>
          <p:spPr bwMode="auto">
            <a:xfrm>
              <a:off x="5905501" y="3319463"/>
              <a:ext cx="471488" cy="744538"/>
            </a:xfrm>
            <a:custGeom>
              <a:avLst/>
              <a:gdLst>
                <a:gd name="T0" fmla="*/ 114 w 114"/>
                <a:gd name="T1" fmla="*/ 180 h 180"/>
                <a:gd name="T2" fmla="*/ 111 w 114"/>
                <a:gd name="T3" fmla="*/ 162 h 180"/>
                <a:gd name="T4" fmla="*/ 98 w 114"/>
                <a:gd name="T5" fmla="*/ 126 h 180"/>
                <a:gd name="T6" fmla="*/ 85 w 114"/>
                <a:gd name="T7" fmla="*/ 75 h 180"/>
                <a:gd name="T8" fmla="*/ 89 w 114"/>
                <a:gd name="T9" fmla="*/ 50 h 180"/>
                <a:gd name="T10" fmla="*/ 89 w 114"/>
                <a:gd name="T11" fmla="*/ 0 h 180"/>
                <a:gd name="T12" fmla="*/ 12 w 114"/>
                <a:gd name="T13" fmla="*/ 0 h 180"/>
                <a:gd name="T14" fmla="*/ 2 w 114"/>
                <a:gd name="T15" fmla="*/ 32 h 180"/>
                <a:gd name="T16" fmla="*/ 7 w 114"/>
                <a:gd name="T17" fmla="*/ 61 h 180"/>
                <a:gd name="T18" fmla="*/ 7 w 114"/>
                <a:gd name="T19" fmla="*/ 61 h 180"/>
                <a:gd name="T20" fmla="*/ 22 w 114"/>
                <a:gd name="T21" fmla="*/ 134 h 180"/>
                <a:gd name="T22" fmla="*/ 10 w 114"/>
                <a:gd name="T23" fmla="*/ 159 h 180"/>
                <a:gd name="T24" fmla="*/ 4 w 114"/>
                <a:gd name="T25" fmla="*/ 180 h 180"/>
                <a:gd name="T26" fmla="*/ 114 w 114"/>
                <a:gd name="T27"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 h="180">
                  <a:moveTo>
                    <a:pt x="114" y="180"/>
                  </a:moveTo>
                  <a:cubicBezTo>
                    <a:pt x="111" y="162"/>
                    <a:pt x="111" y="162"/>
                    <a:pt x="111" y="162"/>
                  </a:cubicBezTo>
                  <a:cubicBezTo>
                    <a:pt x="108" y="149"/>
                    <a:pt x="104" y="137"/>
                    <a:pt x="98" y="126"/>
                  </a:cubicBezTo>
                  <a:cubicBezTo>
                    <a:pt x="90" y="110"/>
                    <a:pt x="83" y="89"/>
                    <a:pt x="85" y="75"/>
                  </a:cubicBezTo>
                  <a:cubicBezTo>
                    <a:pt x="89" y="50"/>
                    <a:pt x="89" y="50"/>
                    <a:pt x="89" y="50"/>
                  </a:cubicBezTo>
                  <a:cubicBezTo>
                    <a:pt x="89" y="0"/>
                    <a:pt x="89" y="0"/>
                    <a:pt x="89" y="0"/>
                  </a:cubicBezTo>
                  <a:cubicBezTo>
                    <a:pt x="12" y="0"/>
                    <a:pt x="12" y="0"/>
                    <a:pt x="12" y="0"/>
                  </a:cubicBezTo>
                  <a:cubicBezTo>
                    <a:pt x="2" y="32"/>
                    <a:pt x="2" y="32"/>
                    <a:pt x="2" y="32"/>
                  </a:cubicBezTo>
                  <a:cubicBezTo>
                    <a:pt x="0" y="42"/>
                    <a:pt x="1" y="53"/>
                    <a:pt x="7" y="61"/>
                  </a:cubicBezTo>
                  <a:cubicBezTo>
                    <a:pt x="7" y="61"/>
                    <a:pt x="7" y="61"/>
                    <a:pt x="7" y="61"/>
                  </a:cubicBezTo>
                  <a:cubicBezTo>
                    <a:pt x="14" y="71"/>
                    <a:pt x="35" y="106"/>
                    <a:pt x="22" y="134"/>
                  </a:cubicBezTo>
                  <a:cubicBezTo>
                    <a:pt x="17" y="142"/>
                    <a:pt x="13" y="151"/>
                    <a:pt x="10" y="159"/>
                  </a:cubicBezTo>
                  <a:cubicBezTo>
                    <a:pt x="4" y="180"/>
                    <a:pt x="4" y="180"/>
                    <a:pt x="4" y="180"/>
                  </a:cubicBezTo>
                  <a:lnTo>
                    <a:pt x="114" y="180"/>
                  </a:ln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iṡ1îde">
              <a:extLst>
                <a:ext uri="{FF2B5EF4-FFF2-40B4-BE49-F238E27FC236}">
                  <a16:creationId xmlns:a16="http://schemas.microsoft.com/office/drawing/2014/main" id="{E0548D52-69DB-4D0D-8035-51FCE113C5EF}"/>
                </a:ext>
              </a:extLst>
            </p:cNvPr>
            <p:cNvSpPr/>
            <p:nvPr/>
          </p:nvSpPr>
          <p:spPr bwMode="auto">
            <a:xfrm>
              <a:off x="6000751" y="3786188"/>
              <a:ext cx="149225" cy="71438"/>
            </a:xfrm>
            <a:custGeom>
              <a:avLst/>
              <a:gdLst>
                <a:gd name="T0" fmla="*/ 36 w 36"/>
                <a:gd name="T1" fmla="*/ 17 h 17"/>
                <a:gd name="T2" fmla="*/ 30 w 36"/>
                <a:gd name="T3" fmla="*/ 0 h 17"/>
                <a:gd name="T4" fmla="*/ 12 w 36"/>
                <a:gd name="T5" fmla="*/ 3 h 17"/>
                <a:gd name="T6" fmla="*/ 0 w 36"/>
                <a:gd name="T7" fmla="*/ 17 h 17"/>
                <a:gd name="T8" fmla="*/ 36 w 36"/>
                <a:gd name="T9" fmla="*/ 17 h 17"/>
              </a:gdLst>
              <a:ahLst/>
              <a:cxnLst>
                <a:cxn ang="0">
                  <a:pos x="T0" y="T1"/>
                </a:cxn>
                <a:cxn ang="0">
                  <a:pos x="T2" y="T3"/>
                </a:cxn>
                <a:cxn ang="0">
                  <a:pos x="T4" y="T5"/>
                </a:cxn>
                <a:cxn ang="0">
                  <a:pos x="T6" y="T7"/>
                </a:cxn>
                <a:cxn ang="0">
                  <a:pos x="T8" y="T9"/>
                </a:cxn>
              </a:cxnLst>
              <a:rect l="0" t="0" r="r" b="b"/>
              <a:pathLst>
                <a:path w="36" h="17">
                  <a:moveTo>
                    <a:pt x="36" y="17"/>
                  </a:moveTo>
                  <a:cubicBezTo>
                    <a:pt x="30" y="0"/>
                    <a:pt x="30" y="0"/>
                    <a:pt x="30" y="0"/>
                  </a:cubicBezTo>
                  <a:cubicBezTo>
                    <a:pt x="30" y="0"/>
                    <a:pt x="17" y="0"/>
                    <a:pt x="12" y="3"/>
                  </a:cubicBezTo>
                  <a:cubicBezTo>
                    <a:pt x="7" y="7"/>
                    <a:pt x="0" y="17"/>
                    <a:pt x="0" y="17"/>
                  </a:cubicBezTo>
                  <a:lnTo>
                    <a:pt x="36" y="17"/>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ï$1ïdê">
              <a:extLst>
                <a:ext uri="{FF2B5EF4-FFF2-40B4-BE49-F238E27FC236}">
                  <a16:creationId xmlns:a16="http://schemas.microsoft.com/office/drawing/2014/main" id="{5CAB6843-F1A3-4341-A65E-EDE3B5F73A6F}"/>
                </a:ext>
              </a:extLst>
            </p:cNvPr>
            <p:cNvSpPr/>
            <p:nvPr/>
          </p:nvSpPr>
          <p:spPr bwMode="auto">
            <a:xfrm>
              <a:off x="6057901" y="4056063"/>
              <a:ext cx="319088" cy="1273175"/>
            </a:xfrm>
            <a:custGeom>
              <a:avLst/>
              <a:gdLst>
                <a:gd name="T0" fmla="*/ 77 w 77"/>
                <a:gd name="T1" fmla="*/ 0 h 308"/>
                <a:gd name="T2" fmla="*/ 71 w 77"/>
                <a:gd name="T3" fmla="*/ 91 h 308"/>
                <a:gd name="T4" fmla="*/ 77 w 77"/>
                <a:gd name="T5" fmla="*/ 180 h 308"/>
                <a:gd name="T6" fmla="*/ 73 w 77"/>
                <a:gd name="T7" fmla="*/ 308 h 308"/>
                <a:gd name="T8" fmla="*/ 41 w 77"/>
                <a:gd name="T9" fmla="*/ 308 h 308"/>
                <a:gd name="T10" fmla="*/ 24 w 77"/>
                <a:gd name="T11" fmla="*/ 136 h 308"/>
                <a:gd name="T12" fmla="*/ 0 w 77"/>
                <a:gd name="T13" fmla="*/ 0 h 308"/>
                <a:gd name="T14" fmla="*/ 77 w 77"/>
                <a:gd name="T15" fmla="*/ 0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308">
                  <a:moveTo>
                    <a:pt x="77" y="0"/>
                  </a:moveTo>
                  <a:cubicBezTo>
                    <a:pt x="77" y="0"/>
                    <a:pt x="76" y="43"/>
                    <a:pt x="71" y="91"/>
                  </a:cubicBezTo>
                  <a:cubicBezTo>
                    <a:pt x="65" y="139"/>
                    <a:pt x="76" y="154"/>
                    <a:pt x="77" y="180"/>
                  </a:cubicBezTo>
                  <a:cubicBezTo>
                    <a:pt x="77" y="206"/>
                    <a:pt x="73" y="308"/>
                    <a:pt x="73" y="308"/>
                  </a:cubicBezTo>
                  <a:cubicBezTo>
                    <a:pt x="41" y="308"/>
                    <a:pt x="41" y="308"/>
                    <a:pt x="41" y="308"/>
                  </a:cubicBezTo>
                  <a:cubicBezTo>
                    <a:pt x="41" y="308"/>
                    <a:pt x="19" y="170"/>
                    <a:pt x="24" y="136"/>
                  </a:cubicBezTo>
                  <a:cubicBezTo>
                    <a:pt x="29" y="103"/>
                    <a:pt x="0" y="0"/>
                    <a:pt x="0" y="0"/>
                  </a:cubicBezTo>
                  <a:lnTo>
                    <a:pt x="77" y="0"/>
                  </a:ln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íS1íďe">
              <a:extLst>
                <a:ext uri="{FF2B5EF4-FFF2-40B4-BE49-F238E27FC236}">
                  <a16:creationId xmlns:a16="http://schemas.microsoft.com/office/drawing/2014/main" id="{165BF4B4-3BEB-40FD-9F12-A84C34074810}"/>
                </a:ext>
              </a:extLst>
            </p:cNvPr>
            <p:cNvSpPr/>
            <p:nvPr/>
          </p:nvSpPr>
          <p:spPr bwMode="auto">
            <a:xfrm>
              <a:off x="5918201" y="4056063"/>
              <a:ext cx="322263" cy="1273175"/>
            </a:xfrm>
            <a:custGeom>
              <a:avLst/>
              <a:gdLst>
                <a:gd name="T0" fmla="*/ 0 w 78"/>
                <a:gd name="T1" fmla="*/ 0 h 308"/>
                <a:gd name="T2" fmla="*/ 7 w 78"/>
                <a:gd name="T3" fmla="*/ 91 h 308"/>
                <a:gd name="T4" fmla="*/ 1 w 78"/>
                <a:gd name="T5" fmla="*/ 180 h 308"/>
                <a:gd name="T6" fmla="*/ 4 w 78"/>
                <a:gd name="T7" fmla="*/ 308 h 308"/>
                <a:gd name="T8" fmla="*/ 37 w 78"/>
                <a:gd name="T9" fmla="*/ 308 h 308"/>
                <a:gd name="T10" fmla="*/ 53 w 78"/>
                <a:gd name="T11" fmla="*/ 136 h 308"/>
                <a:gd name="T12" fmla="*/ 78 w 78"/>
                <a:gd name="T13" fmla="*/ 0 h 308"/>
                <a:gd name="T14" fmla="*/ 0 w 78"/>
                <a:gd name="T15" fmla="*/ 0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308">
                  <a:moveTo>
                    <a:pt x="0" y="0"/>
                  </a:moveTo>
                  <a:cubicBezTo>
                    <a:pt x="0" y="0"/>
                    <a:pt x="1" y="43"/>
                    <a:pt x="7" y="91"/>
                  </a:cubicBezTo>
                  <a:cubicBezTo>
                    <a:pt x="13" y="139"/>
                    <a:pt x="1" y="154"/>
                    <a:pt x="1" y="180"/>
                  </a:cubicBezTo>
                  <a:cubicBezTo>
                    <a:pt x="1" y="206"/>
                    <a:pt x="4" y="308"/>
                    <a:pt x="4" y="308"/>
                  </a:cubicBezTo>
                  <a:cubicBezTo>
                    <a:pt x="37" y="308"/>
                    <a:pt x="37" y="308"/>
                    <a:pt x="37" y="308"/>
                  </a:cubicBezTo>
                  <a:cubicBezTo>
                    <a:pt x="37" y="308"/>
                    <a:pt x="58" y="170"/>
                    <a:pt x="53" y="136"/>
                  </a:cubicBezTo>
                  <a:cubicBezTo>
                    <a:pt x="48" y="103"/>
                    <a:pt x="78" y="0"/>
                    <a:pt x="78" y="0"/>
                  </a:cubicBezTo>
                  <a:lnTo>
                    <a:pt x="0" y="0"/>
                  </a:ln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ṧḻiďè">
              <a:extLst>
                <a:ext uri="{FF2B5EF4-FFF2-40B4-BE49-F238E27FC236}">
                  <a16:creationId xmlns:a16="http://schemas.microsoft.com/office/drawing/2014/main" id="{277D37F7-12BB-4640-A949-A7A4E982E70E}"/>
                </a:ext>
              </a:extLst>
            </p:cNvPr>
            <p:cNvSpPr/>
            <p:nvPr/>
          </p:nvSpPr>
          <p:spPr bwMode="auto">
            <a:xfrm>
              <a:off x="5756276" y="2566988"/>
              <a:ext cx="723900" cy="703263"/>
            </a:xfrm>
            <a:custGeom>
              <a:avLst/>
              <a:gdLst>
                <a:gd name="T0" fmla="*/ 117 w 175"/>
                <a:gd name="T1" fmla="*/ 34 h 170"/>
                <a:gd name="T2" fmla="*/ 7 w 175"/>
                <a:gd name="T3" fmla="*/ 92 h 170"/>
                <a:gd name="T4" fmla="*/ 112 w 175"/>
                <a:gd name="T5" fmla="*/ 156 h 170"/>
                <a:gd name="T6" fmla="*/ 117 w 175"/>
                <a:gd name="T7" fmla="*/ 34 h 170"/>
              </a:gdLst>
              <a:ahLst/>
              <a:cxnLst>
                <a:cxn ang="0">
                  <a:pos x="T0" y="T1"/>
                </a:cxn>
                <a:cxn ang="0">
                  <a:pos x="T2" y="T3"/>
                </a:cxn>
                <a:cxn ang="0">
                  <a:pos x="T4" y="T5"/>
                </a:cxn>
                <a:cxn ang="0">
                  <a:pos x="T6" y="T7"/>
                </a:cxn>
              </a:cxnLst>
              <a:rect l="0" t="0" r="r" b="b"/>
              <a:pathLst>
                <a:path w="175" h="170">
                  <a:moveTo>
                    <a:pt x="117" y="34"/>
                  </a:moveTo>
                  <a:cubicBezTo>
                    <a:pt x="100" y="6"/>
                    <a:pt x="18" y="0"/>
                    <a:pt x="7" y="92"/>
                  </a:cubicBezTo>
                  <a:cubicBezTo>
                    <a:pt x="0" y="158"/>
                    <a:pt x="75" y="170"/>
                    <a:pt x="112" y="156"/>
                  </a:cubicBezTo>
                  <a:cubicBezTo>
                    <a:pt x="175" y="132"/>
                    <a:pt x="134" y="62"/>
                    <a:pt x="117" y="34"/>
                  </a:cubicBezTo>
                  <a:close/>
                </a:path>
              </a:pathLst>
            </a:custGeom>
            <a:solidFill>
              <a:srgbClr val="3E15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îśḷiďé">
              <a:extLst>
                <a:ext uri="{FF2B5EF4-FFF2-40B4-BE49-F238E27FC236}">
                  <a16:creationId xmlns:a16="http://schemas.microsoft.com/office/drawing/2014/main" id="{D84C5712-5F41-4616-A259-4D14A47B7AE7}"/>
                </a:ext>
              </a:extLst>
            </p:cNvPr>
            <p:cNvSpPr/>
            <p:nvPr/>
          </p:nvSpPr>
          <p:spPr bwMode="auto">
            <a:xfrm>
              <a:off x="6302376" y="2897188"/>
              <a:ext cx="141288" cy="203200"/>
            </a:xfrm>
            <a:custGeom>
              <a:avLst/>
              <a:gdLst>
                <a:gd name="T0" fmla="*/ 1 w 34"/>
                <a:gd name="T1" fmla="*/ 15 h 49"/>
                <a:gd name="T2" fmla="*/ 23 w 34"/>
                <a:gd name="T3" fmla="*/ 9 h 49"/>
                <a:gd name="T4" fmla="*/ 0 w 34"/>
                <a:gd name="T5" fmla="*/ 43 h 49"/>
                <a:gd name="T6" fmla="*/ 1 w 34"/>
                <a:gd name="T7" fmla="*/ 15 h 49"/>
              </a:gdLst>
              <a:ahLst/>
              <a:cxnLst>
                <a:cxn ang="0">
                  <a:pos x="T0" y="T1"/>
                </a:cxn>
                <a:cxn ang="0">
                  <a:pos x="T2" y="T3"/>
                </a:cxn>
                <a:cxn ang="0">
                  <a:pos x="T4" y="T5"/>
                </a:cxn>
                <a:cxn ang="0">
                  <a:pos x="T6" y="T7"/>
                </a:cxn>
              </a:cxnLst>
              <a:rect l="0" t="0" r="r" b="b"/>
              <a:pathLst>
                <a:path w="34" h="49">
                  <a:moveTo>
                    <a:pt x="1" y="15"/>
                  </a:moveTo>
                  <a:cubicBezTo>
                    <a:pt x="1" y="15"/>
                    <a:pt x="12" y="0"/>
                    <a:pt x="23" y="9"/>
                  </a:cubicBezTo>
                  <a:cubicBezTo>
                    <a:pt x="34" y="18"/>
                    <a:pt x="21" y="49"/>
                    <a:pt x="0" y="43"/>
                  </a:cubicBezTo>
                  <a:lnTo>
                    <a:pt x="1" y="15"/>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iśḷíďê">
              <a:extLst>
                <a:ext uri="{FF2B5EF4-FFF2-40B4-BE49-F238E27FC236}">
                  <a16:creationId xmlns:a16="http://schemas.microsoft.com/office/drawing/2014/main" id="{4883C19D-8F2B-4B48-BCAD-2332B3B1B699}"/>
                </a:ext>
              </a:extLst>
            </p:cNvPr>
            <p:cNvSpPr/>
            <p:nvPr/>
          </p:nvSpPr>
          <p:spPr bwMode="auto">
            <a:xfrm>
              <a:off x="6302376" y="2947988"/>
              <a:ext cx="111125" cy="123825"/>
            </a:xfrm>
            <a:custGeom>
              <a:avLst/>
              <a:gdLst>
                <a:gd name="T0" fmla="*/ 1 w 27"/>
                <a:gd name="T1" fmla="*/ 14 h 30"/>
                <a:gd name="T2" fmla="*/ 0 w 27"/>
                <a:gd name="T3" fmla="*/ 28 h 30"/>
                <a:gd name="T4" fmla="*/ 18 w 27"/>
                <a:gd name="T5" fmla="*/ 2 h 30"/>
                <a:gd name="T6" fmla="*/ 1 w 27"/>
                <a:gd name="T7" fmla="*/ 14 h 30"/>
              </a:gdLst>
              <a:ahLst/>
              <a:cxnLst>
                <a:cxn ang="0">
                  <a:pos x="T0" y="T1"/>
                </a:cxn>
                <a:cxn ang="0">
                  <a:pos x="T2" y="T3"/>
                </a:cxn>
                <a:cxn ang="0">
                  <a:pos x="T4" y="T5"/>
                </a:cxn>
                <a:cxn ang="0">
                  <a:pos x="T6" y="T7"/>
                </a:cxn>
              </a:cxnLst>
              <a:rect l="0" t="0" r="r" b="b"/>
              <a:pathLst>
                <a:path w="27" h="30">
                  <a:moveTo>
                    <a:pt x="1" y="14"/>
                  </a:moveTo>
                  <a:cubicBezTo>
                    <a:pt x="0" y="28"/>
                    <a:pt x="0" y="28"/>
                    <a:pt x="0" y="28"/>
                  </a:cubicBezTo>
                  <a:cubicBezTo>
                    <a:pt x="18" y="30"/>
                    <a:pt x="27" y="5"/>
                    <a:pt x="18" y="2"/>
                  </a:cubicBezTo>
                  <a:cubicBezTo>
                    <a:pt x="12" y="0"/>
                    <a:pt x="4" y="9"/>
                    <a:pt x="1" y="14"/>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ïşlîḍé">
              <a:extLst>
                <a:ext uri="{FF2B5EF4-FFF2-40B4-BE49-F238E27FC236}">
                  <a16:creationId xmlns:a16="http://schemas.microsoft.com/office/drawing/2014/main" id="{5AE49256-2083-4F46-B8B8-EB24C50FC51E}"/>
                </a:ext>
              </a:extLst>
            </p:cNvPr>
            <p:cNvSpPr/>
            <p:nvPr/>
          </p:nvSpPr>
          <p:spPr bwMode="auto">
            <a:xfrm>
              <a:off x="6307139" y="2951163"/>
              <a:ext cx="82550" cy="53975"/>
            </a:xfrm>
            <a:custGeom>
              <a:avLst/>
              <a:gdLst>
                <a:gd name="T0" fmla="*/ 20 w 20"/>
                <a:gd name="T1" fmla="*/ 6 h 13"/>
                <a:gd name="T2" fmla="*/ 20 w 20"/>
                <a:gd name="T3" fmla="*/ 6 h 13"/>
                <a:gd name="T4" fmla="*/ 20 w 20"/>
                <a:gd name="T5" fmla="*/ 5 h 13"/>
                <a:gd name="T6" fmla="*/ 18 w 20"/>
                <a:gd name="T7" fmla="*/ 2 h 13"/>
                <a:gd name="T8" fmla="*/ 17 w 20"/>
                <a:gd name="T9" fmla="*/ 2 h 13"/>
                <a:gd name="T10" fmla="*/ 17 w 20"/>
                <a:gd name="T11" fmla="*/ 2 h 13"/>
                <a:gd name="T12" fmla="*/ 17 w 20"/>
                <a:gd name="T13" fmla="*/ 2 h 13"/>
                <a:gd name="T14" fmla="*/ 17 w 20"/>
                <a:gd name="T15" fmla="*/ 2 h 13"/>
                <a:gd name="T16" fmla="*/ 17 w 20"/>
                <a:gd name="T17" fmla="*/ 2 h 13"/>
                <a:gd name="T18" fmla="*/ 17 w 20"/>
                <a:gd name="T19" fmla="*/ 2 h 13"/>
                <a:gd name="T20" fmla="*/ 17 w 20"/>
                <a:gd name="T21" fmla="*/ 2 h 13"/>
                <a:gd name="T22" fmla="*/ 17 w 20"/>
                <a:gd name="T23" fmla="*/ 2 h 13"/>
                <a:gd name="T24" fmla="*/ 17 w 20"/>
                <a:gd name="T25" fmla="*/ 2 h 13"/>
                <a:gd name="T26" fmla="*/ 16 w 20"/>
                <a:gd name="T27" fmla="*/ 2 h 13"/>
                <a:gd name="T28" fmla="*/ 16 w 20"/>
                <a:gd name="T29" fmla="*/ 2 h 13"/>
                <a:gd name="T30" fmla="*/ 15 w 20"/>
                <a:gd name="T31" fmla="*/ 2 h 13"/>
                <a:gd name="T32" fmla="*/ 15 w 20"/>
                <a:gd name="T33" fmla="*/ 2 h 13"/>
                <a:gd name="T34" fmla="*/ 10 w 20"/>
                <a:gd name="T35" fmla="*/ 3 h 13"/>
                <a:gd name="T36" fmla="*/ 8 w 20"/>
                <a:gd name="T37" fmla="*/ 5 h 13"/>
                <a:gd name="T38" fmla="*/ 6 w 20"/>
                <a:gd name="T39" fmla="*/ 6 h 13"/>
                <a:gd name="T40" fmla="*/ 3 w 20"/>
                <a:gd name="T41" fmla="*/ 9 h 13"/>
                <a:gd name="T42" fmla="*/ 0 w 20"/>
                <a:gd name="T43" fmla="*/ 13 h 13"/>
                <a:gd name="T44" fmla="*/ 0 w 20"/>
                <a:gd name="T45" fmla="*/ 11 h 13"/>
                <a:gd name="T46" fmla="*/ 2 w 20"/>
                <a:gd name="T47" fmla="*/ 9 h 13"/>
                <a:gd name="T48" fmla="*/ 3 w 20"/>
                <a:gd name="T49" fmla="*/ 7 h 13"/>
                <a:gd name="T50" fmla="*/ 5 w 20"/>
                <a:gd name="T51" fmla="*/ 5 h 13"/>
                <a:gd name="T52" fmla="*/ 9 w 20"/>
                <a:gd name="T53" fmla="*/ 1 h 13"/>
                <a:gd name="T54" fmla="*/ 12 w 20"/>
                <a:gd name="T55" fmla="*/ 0 h 13"/>
                <a:gd name="T56" fmla="*/ 14 w 20"/>
                <a:gd name="T57" fmla="*/ 0 h 13"/>
                <a:gd name="T58" fmla="*/ 15 w 20"/>
                <a:gd name="T59" fmla="*/ 0 h 13"/>
                <a:gd name="T60" fmla="*/ 16 w 20"/>
                <a:gd name="T61" fmla="*/ 0 h 13"/>
                <a:gd name="T62" fmla="*/ 16 w 20"/>
                <a:gd name="T63" fmla="*/ 0 h 13"/>
                <a:gd name="T64" fmla="*/ 17 w 20"/>
                <a:gd name="T65" fmla="*/ 0 h 13"/>
                <a:gd name="T66" fmla="*/ 17 w 20"/>
                <a:gd name="T67" fmla="*/ 0 h 13"/>
                <a:gd name="T68" fmla="*/ 18 w 20"/>
                <a:gd name="T69" fmla="*/ 0 h 13"/>
                <a:gd name="T70" fmla="*/ 18 w 20"/>
                <a:gd name="T71" fmla="*/ 0 h 13"/>
                <a:gd name="T72" fmla="*/ 18 w 20"/>
                <a:gd name="T73" fmla="*/ 1 h 13"/>
                <a:gd name="T74" fmla="*/ 19 w 20"/>
                <a:gd name="T75" fmla="*/ 1 h 13"/>
                <a:gd name="T76" fmla="*/ 20 w 20"/>
                <a:gd name="T77" fmla="*/ 3 h 13"/>
                <a:gd name="T78" fmla="*/ 20 w 20"/>
                <a:gd name="T79" fmla="*/ 5 h 13"/>
                <a:gd name="T80" fmla="*/ 20 w 20"/>
                <a:gd name="T81" fmla="*/ 6 h 13"/>
                <a:gd name="T82" fmla="*/ 20 w 20"/>
                <a:gd name="T8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13">
                  <a:moveTo>
                    <a:pt x="20" y="6"/>
                  </a:moveTo>
                  <a:cubicBezTo>
                    <a:pt x="20" y="6"/>
                    <a:pt x="20" y="6"/>
                    <a:pt x="20" y="6"/>
                  </a:cubicBezTo>
                  <a:cubicBezTo>
                    <a:pt x="20" y="5"/>
                    <a:pt x="20" y="5"/>
                    <a:pt x="20" y="5"/>
                  </a:cubicBezTo>
                  <a:cubicBezTo>
                    <a:pt x="20" y="4"/>
                    <a:pt x="19" y="3"/>
                    <a:pt x="18" y="2"/>
                  </a:cubicBezTo>
                  <a:cubicBezTo>
                    <a:pt x="18" y="2"/>
                    <a:pt x="18"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6" y="2"/>
                    <a:pt x="16" y="2"/>
                    <a:pt x="16" y="2"/>
                  </a:cubicBezTo>
                  <a:cubicBezTo>
                    <a:pt x="16" y="2"/>
                    <a:pt x="16" y="2"/>
                    <a:pt x="16" y="2"/>
                  </a:cubicBezTo>
                  <a:cubicBezTo>
                    <a:pt x="15" y="2"/>
                    <a:pt x="15" y="2"/>
                    <a:pt x="15" y="2"/>
                  </a:cubicBezTo>
                  <a:cubicBezTo>
                    <a:pt x="15" y="2"/>
                    <a:pt x="15" y="2"/>
                    <a:pt x="15" y="2"/>
                  </a:cubicBezTo>
                  <a:cubicBezTo>
                    <a:pt x="13" y="2"/>
                    <a:pt x="12" y="3"/>
                    <a:pt x="10" y="3"/>
                  </a:cubicBezTo>
                  <a:cubicBezTo>
                    <a:pt x="9" y="4"/>
                    <a:pt x="9" y="4"/>
                    <a:pt x="8" y="5"/>
                  </a:cubicBezTo>
                  <a:cubicBezTo>
                    <a:pt x="7" y="5"/>
                    <a:pt x="7" y="6"/>
                    <a:pt x="6" y="6"/>
                  </a:cubicBezTo>
                  <a:cubicBezTo>
                    <a:pt x="5" y="7"/>
                    <a:pt x="4" y="8"/>
                    <a:pt x="3" y="9"/>
                  </a:cubicBezTo>
                  <a:cubicBezTo>
                    <a:pt x="1" y="11"/>
                    <a:pt x="0" y="13"/>
                    <a:pt x="0" y="13"/>
                  </a:cubicBezTo>
                  <a:cubicBezTo>
                    <a:pt x="0" y="13"/>
                    <a:pt x="0" y="12"/>
                    <a:pt x="0" y="11"/>
                  </a:cubicBezTo>
                  <a:cubicBezTo>
                    <a:pt x="0" y="11"/>
                    <a:pt x="1" y="10"/>
                    <a:pt x="2" y="9"/>
                  </a:cubicBezTo>
                  <a:cubicBezTo>
                    <a:pt x="2" y="8"/>
                    <a:pt x="3" y="7"/>
                    <a:pt x="3" y="7"/>
                  </a:cubicBezTo>
                  <a:cubicBezTo>
                    <a:pt x="4" y="6"/>
                    <a:pt x="4" y="5"/>
                    <a:pt x="5" y="5"/>
                  </a:cubicBezTo>
                  <a:cubicBezTo>
                    <a:pt x="6" y="4"/>
                    <a:pt x="7" y="2"/>
                    <a:pt x="9" y="1"/>
                  </a:cubicBezTo>
                  <a:cubicBezTo>
                    <a:pt x="10" y="1"/>
                    <a:pt x="11" y="0"/>
                    <a:pt x="12" y="0"/>
                  </a:cubicBezTo>
                  <a:cubicBezTo>
                    <a:pt x="12" y="0"/>
                    <a:pt x="13" y="0"/>
                    <a:pt x="14" y="0"/>
                  </a:cubicBezTo>
                  <a:cubicBezTo>
                    <a:pt x="15" y="0"/>
                    <a:pt x="15" y="0"/>
                    <a:pt x="15" y="0"/>
                  </a:cubicBezTo>
                  <a:cubicBezTo>
                    <a:pt x="15" y="0"/>
                    <a:pt x="16" y="0"/>
                    <a:pt x="16" y="0"/>
                  </a:cubicBezTo>
                  <a:cubicBezTo>
                    <a:pt x="16" y="0"/>
                    <a:pt x="16" y="0"/>
                    <a:pt x="16" y="0"/>
                  </a:cubicBezTo>
                  <a:cubicBezTo>
                    <a:pt x="17" y="0"/>
                    <a:pt x="17" y="0"/>
                    <a:pt x="17" y="0"/>
                  </a:cubicBezTo>
                  <a:cubicBezTo>
                    <a:pt x="17" y="0"/>
                    <a:pt x="17" y="0"/>
                    <a:pt x="17" y="0"/>
                  </a:cubicBezTo>
                  <a:cubicBezTo>
                    <a:pt x="18" y="0"/>
                    <a:pt x="18" y="0"/>
                    <a:pt x="18" y="0"/>
                  </a:cubicBezTo>
                  <a:cubicBezTo>
                    <a:pt x="18" y="0"/>
                    <a:pt x="18" y="0"/>
                    <a:pt x="18" y="0"/>
                  </a:cubicBezTo>
                  <a:cubicBezTo>
                    <a:pt x="18" y="0"/>
                    <a:pt x="18" y="1"/>
                    <a:pt x="18" y="1"/>
                  </a:cubicBezTo>
                  <a:cubicBezTo>
                    <a:pt x="19" y="1"/>
                    <a:pt x="19" y="1"/>
                    <a:pt x="19" y="1"/>
                  </a:cubicBezTo>
                  <a:cubicBezTo>
                    <a:pt x="20" y="2"/>
                    <a:pt x="20" y="3"/>
                    <a:pt x="20" y="3"/>
                  </a:cubicBezTo>
                  <a:cubicBezTo>
                    <a:pt x="20" y="4"/>
                    <a:pt x="20" y="4"/>
                    <a:pt x="20" y="5"/>
                  </a:cubicBezTo>
                  <a:cubicBezTo>
                    <a:pt x="20" y="5"/>
                    <a:pt x="20" y="5"/>
                    <a:pt x="20" y="6"/>
                  </a:cubicBezTo>
                  <a:cubicBezTo>
                    <a:pt x="20" y="6"/>
                    <a:pt x="20" y="6"/>
                    <a:pt x="20" y="6"/>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ïSļîdé">
              <a:extLst>
                <a:ext uri="{FF2B5EF4-FFF2-40B4-BE49-F238E27FC236}">
                  <a16:creationId xmlns:a16="http://schemas.microsoft.com/office/drawing/2014/main" id="{1302F639-2134-4786-9ED3-2C454DAF0D97}"/>
                </a:ext>
              </a:extLst>
            </p:cNvPr>
            <p:cNvSpPr/>
            <p:nvPr/>
          </p:nvSpPr>
          <p:spPr bwMode="auto">
            <a:xfrm>
              <a:off x="5727701" y="2917826"/>
              <a:ext cx="152400" cy="207963"/>
            </a:xfrm>
            <a:custGeom>
              <a:avLst/>
              <a:gdLst>
                <a:gd name="T0" fmla="*/ 33 w 37"/>
                <a:gd name="T1" fmla="*/ 14 h 50"/>
                <a:gd name="T2" fmla="*/ 11 w 37"/>
                <a:gd name="T3" fmla="*/ 10 h 50"/>
                <a:gd name="T4" fmla="*/ 37 w 37"/>
                <a:gd name="T5" fmla="*/ 42 h 50"/>
                <a:gd name="T6" fmla="*/ 33 w 37"/>
                <a:gd name="T7" fmla="*/ 14 h 50"/>
              </a:gdLst>
              <a:ahLst/>
              <a:cxnLst>
                <a:cxn ang="0">
                  <a:pos x="T0" y="T1"/>
                </a:cxn>
                <a:cxn ang="0">
                  <a:pos x="T2" y="T3"/>
                </a:cxn>
                <a:cxn ang="0">
                  <a:pos x="T4" y="T5"/>
                </a:cxn>
                <a:cxn ang="0">
                  <a:pos x="T6" y="T7"/>
                </a:cxn>
              </a:cxnLst>
              <a:rect l="0" t="0" r="r" b="b"/>
              <a:pathLst>
                <a:path w="37" h="50">
                  <a:moveTo>
                    <a:pt x="33" y="14"/>
                  </a:moveTo>
                  <a:cubicBezTo>
                    <a:pt x="33" y="14"/>
                    <a:pt x="21" y="0"/>
                    <a:pt x="11" y="10"/>
                  </a:cubicBezTo>
                  <a:cubicBezTo>
                    <a:pt x="0" y="20"/>
                    <a:pt x="17" y="50"/>
                    <a:pt x="37" y="42"/>
                  </a:cubicBezTo>
                  <a:lnTo>
                    <a:pt x="33" y="14"/>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îšḷíḋe">
              <a:extLst>
                <a:ext uri="{FF2B5EF4-FFF2-40B4-BE49-F238E27FC236}">
                  <a16:creationId xmlns:a16="http://schemas.microsoft.com/office/drawing/2014/main" id="{8AD83EF8-4D58-4329-BBBD-FABC257BE2AB}"/>
                </a:ext>
              </a:extLst>
            </p:cNvPr>
            <p:cNvSpPr/>
            <p:nvPr/>
          </p:nvSpPr>
          <p:spPr bwMode="auto">
            <a:xfrm>
              <a:off x="5761039" y="2968626"/>
              <a:ext cx="115888" cy="127000"/>
            </a:xfrm>
            <a:custGeom>
              <a:avLst/>
              <a:gdLst>
                <a:gd name="T0" fmla="*/ 26 w 28"/>
                <a:gd name="T1" fmla="*/ 13 h 31"/>
                <a:gd name="T2" fmla="*/ 28 w 28"/>
                <a:gd name="T3" fmla="*/ 27 h 31"/>
                <a:gd name="T4" fmla="*/ 8 w 28"/>
                <a:gd name="T5" fmla="*/ 3 h 31"/>
                <a:gd name="T6" fmla="*/ 26 w 28"/>
                <a:gd name="T7" fmla="*/ 13 h 31"/>
              </a:gdLst>
              <a:ahLst/>
              <a:cxnLst>
                <a:cxn ang="0">
                  <a:pos x="T0" y="T1"/>
                </a:cxn>
                <a:cxn ang="0">
                  <a:pos x="T2" y="T3"/>
                </a:cxn>
                <a:cxn ang="0">
                  <a:pos x="T4" y="T5"/>
                </a:cxn>
                <a:cxn ang="0">
                  <a:pos x="T6" y="T7"/>
                </a:cxn>
              </a:cxnLst>
              <a:rect l="0" t="0" r="r" b="b"/>
              <a:pathLst>
                <a:path w="28" h="31">
                  <a:moveTo>
                    <a:pt x="26" y="13"/>
                  </a:moveTo>
                  <a:cubicBezTo>
                    <a:pt x="28" y="27"/>
                    <a:pt x="28" y="27"/>
                    <a:pt x="28" y="27"/>
                  </a:cubicBezTo>
                  <a:cubicBezTo>
                    <a:pt x="11" y="31"/>
                    <a:pt x="0" y="6"/>
                    <a:pt x="8" y="3"/>
                  </a:cubicBezTo>
                  <a:cubicBezTo>
                    <a:pt x="14" y="0"/>
                    <a:pt x="23" y="8"/>
                    <a:pt x="26" y="13"/>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işľîďê">
              <a:extLst>
                <a:ext uri="{FF2B5EF4-FFF2-40B4-BE49-F238E27FC236}">
                  <a16:creationId xmlns:a16="http://schemas.microsoft.com/office/drawing/2014/main" id="{DF83455D-EDFA-4ECF-9FEB-440409FCB4EC}"/>
                </a:ext>
              </a:extLst>
            </p:cNvPr>
            <p:cNvSpPr/>
            <p:nvPr/>
          </p:nvSpPr>
          <p:spPr bwMode="auto">
            <a:xfrm>
              <a:off x="5781676" y="2971801"/>
              <a:ext cx="87313" cy="49213"/>
            </a:xfrm>
            <a:custGeom>
              <a:avLst/>
              <a:gdLst>
                <a:gd name="T0" fmla="*/ 0 w 21"/>
                <a:gd name="T1" fmla="*/ 7 h 12"/>
                <a:gd name="T2" fmla="*/ 0 w 21"/>
                <a:gd name="T3" fmla="*/ 7 h 12"/>
                <a:gd name="T4" fmla="*/ 1 w 21"/>
                <a:gd name="T5" fmla="*/ 6 h 12"/>
                <a:gd name="T6" fmla="*/ 2 w 21"/>
                <a:gd name="T7" fmla="*/ 3 h 12"/>
                <a:gd name="T8" fmla="*/ 3 w 21"/>
                <a:gd name="T9" fmla="*/ 3 h 12"/>
                <a:gd name="T10" fmla="*/ 3 w 21"/>
                <a:gd name="T11" fmla="*/ 3 h 12"/>
                <a:gd name="T12" fmla="*/ 3 w 21"/>
                <a:gd name="T13" fmla="*/ 3 h 12"/>
                <a:gd name="T14" fmla="*/ 3 w 21"/>
                <a:gd name="T15" fmla="*/ 3 h 12"/>
                <a:gd name="T16" fmla="*/ 3 w 21"/>
                <a:gd name="T17" fmla="*/ 3 h 12"/>
                <a:gd name="T18" fmla="*/ 3 w 21"/>
                <a:gd name="T19" fmla="*/ 3 h 12"/>
                <a:gd name="T20" fmla="*/ 3 w 21"/>
                <a:gd name="T21" fmla="*/ 3 h 12"/>
                <a:gd name="T22" fmla="*/ 3 w 21"/>
                <a:gd name="T23" fmla="*/ 2 h 12"/>
                <a:gd name="T24" fmla="*/ 4 w 21"/>
                <a:gd name="T25" fmla="*/ 2 h 12"/>
                <a:gd name="T26" fmla="*/ 4 w 21"/>
                <a:gd name="T27" fmla="*/ 2 h 12"/>
                <a:gd name="T28" fmla="*/ 5 w 21"/>
                <a:gd name="T29" fmla="*/ 2 h 12"/>
                <a:gd name="T30" fmla="*/ 5 w 21"/>
                <a:gd name="T31" fmla="*/ 2 h 12"/>
                <a:gd name="T32" fmla="*/ 6 w 21"/>
                <a:gd name="T33" fmla="*/ 2 h 12"/>
                <a:gd name="T34" fmla="*/ 10 w 21"/>
                <a:gd name="T35" fmla="*/ 3 h 12"/>
                <a:gd name="T36" fmla="*/ 12 w 21"/>
                <a:gd name="T37" fmla="*/ 5 h 12"/>
                <a:gd name="T38" fmla="*/ 14 w 21"/>
                <a:gd name="T39" fmla="*/ 6 h 12"/>
                <a:gd name="T40" fmla="*/ 18 w 21"/>
                <a:gd name="T41" fmla="*/ 9 h 12"/>
                <a:gd name="T42" fmla="*/ 21 w 21"/>
                <a:gd name="T43" fmla="*/ 12 h 12"/>
                <a:gd name="T44" fmla="*/ 21 w 21"/>
                <a:gd name="T45" fmla="*/ 11 h 12"/>
                <a:gd name="T46" fmla="*/ 19 w 21"/>
                <a:gd name="T47" fmla="*/ 8 h 12"/>
                <a:gd name="T48" fmla="*/ 18 w 21"/>
                <a:gd name="T49" fmla="*/ 6 h 12"/>
                <a:gd name="T50" fmla="*/ 16 w 21"/>
                <a:gd name="T51" fmla="*/ 4 h 12"/>
                <a:gd name="T52" fmla="*/ 11 w 21"/>
                <a:gd name="T53" fmla="*/ 1 h 12"/>
                <a:gd name="T54" fmla="*/ 9 w 21"/>
                <a:gd name="T55" fmla="*/ 0 h 12"/>
                <a:gd name="T56" fmla="*/ 6 w 21"/>
                <a:gd name="T57" fmla="*/ 0 h 12"/>
                <a:gd name="T58" fmla="*/ 5 w 21"/>
                <a:gd name="T59" fmla="*/ 0 h 12"/>
                <a:gd name="T60" fmla="*/ 4 w 21"/>
                <a:gd name="T61" fmla="*/ 0 h 12"/>
                <a:gd name="T62" fmla="*/ 4 w 21"/>
                <a:gd name="T63" fmla="*/ 0 h 12"/>
                <a:gd name="T64" fmla="*/ 3 w 21"/>
                <a:gd name="T65" fmla="*/ 1 h 12"/>
                <a:gd name="T66" fmla="*/ 3 w 21"/>
                <a:gd name="T67" fmla="*/ 1 h 12"/>
                <a:gd name="T68" fmla="*/ 3 w 21"/>
                <a:gd name="T69" fmla="*/ 1 h 12"/>
                <a:gd name="T70" fmla="*/ 2 w 21"/>
                <a:gd name="T71" fmla="*/ 1 h 12"/>
                <a:gd name="T72" fmla="*/ 2 w 21"/>
                <a:gd name="T73" fmla="*/ 1 h 12"/>
                <a:gd name="T74" fmla="*/ 1 w 21"/>
                <a:gd name="T75" fmla="*/ 2 h 12"/>
                <a:gd name="T76" fmla="*/ 0 w 21"/>
                <a:gd name="T77" fmla="*/ 4 h 12"/>
                <a:gd name="T78" fmla="*/ 0 w 21"/>
                <a:gd name="T79" fmla="*/ 6 h 12"/>
                <a:gd name="T80" fmla="*/ 0 w 21"/>
                <a:gd name="T81" fmla="*/ 7 h 12"/>
                <a:gd name="T82" fmla="*/ 0 w 21"/>
                <a:gd name="T8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2">
                  <a:moveTo>
                    <a:pt x="0" y="7"/>
                  </a:moveTo>
                  <a:cubicBezTo>
                    <a:pt x="0" y="7"/>
                    <a:pt x="0" y="7"/>
                    <a:pt x="0" y="7"/>
                  </a:cubicBezTo>
                  <a:cubicBezTo>
                    <a:pt x="0" y="6"/>
                    <a:pt x="1" y="6"/>
                    <a:pt x="1" y="6"/>
                  </a:cubicBezTo>
                  <a:cubicBezTo>
                    <a:pt x="1" y="5"/>
                    <a:pt x="1" y="4"/>
                    <a:pt x="2" y="3"/>
                  </a:cubicBezTo>
                  <a:cubicBezTo>
                    <a:pt x="2"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2"/>
                    <a:pt x="3" y="2"/>
                    <a:pt x="3" y="2"/>
                  </a:cubicBezTo>
                  <a:cubicBezTo>
                    <a:pt x="4" y="2"/>
                    <a:pt x="4" y="2"/>
                    <a:pt x="4" y="2"/>
                  </a:cubicBezTo>
                  <a:cubicBezTo>
                    <a:pt x="4" y="2"/>
                    <a:pt x="4" y="2"/>
                    <a:pt x="4" y="2"/>
                  </a:cubicBezTo>
                  <a:cubicBezTo>
                    <a:pt x="4" y="2"/>
                    <a:pt x="5" y="2"/>
                    <a:pt x="5" y="2"/>
                  </a:cubicBezTo>
                  <a:cubicBezTo>
                    <a:pt x="5" y="2"/>
                    <a:pt x="5" y="2"/>
                    <a:pt x="5" y="2"/>
                  </a:cubicBezTo>
                  <a:cubicBezTo>
                    <a:pt x="5" y="2"/>
                    <a:pt x="6" y="2"/>
                    <a:pt x="6" y="2"/>
                  </a:cubicBezTo>
                  <a:cubicBezTo>
                    <a:pt x="7" y="2"/>
                    <a:pt x="9" y="3"/>
                    <a:pt x="10" y="3"/>
                  </a:cubicBezTo>
                  <a:cubicBezTo>
                    <a:pt x="11" y="4"/>
                    <a:pt x="12" y="4"/>
                    <a:pt x="12" y="5"/>
                  </a:cubicBezTo>
                  <a:cubicBezTo>
                    <a:pt x="13" y="5"/>
                    <a:pt x="14" y="6"/>
                    <a:pt x="14" y="6"/>
                  </a:cubicBezTo>
                  <a:cubicBezTo>
                    <a:pt x="16" y="7"/>
                    <a:pt x="17" y="8"/>
                    <a:pt x="18" y="9"/>
                  </a:cubicBezTo>
                  <a:cubicBezTo>
                    <a:pt x="20" y="11"/>
                    <a:pt x="21" y="12"/>
                    <a:pt x="21" y="12"/>
                  </a:cubicBezTo>
                  <a:cubicBezTo>
                    <a:pt x="21" y="12"/>
                    <a:pt x="21" y="11"/>
                    <a:pt x="21" y="11"/>
                  </a:cubicBezTo>
                  <a:cubicBezTo>
                    <a:pt x="20" y="10"/>
                    <a:pt x="20" y="9"/>
                    <a:pt x="19" y="8"/>
                  </a:cubicBezTo>
                  <a:cubicBezTo>
                    <a:pt x="19" y="7"/>
                    <a:pt x="18" y="7"/>
                    <a:pt x="18" y="6"/>
                  </a:cubicBezTo>
                  <a:cubicBezTo>
                    <a:pt x="17" y="6"/>
                    <a:pt x="17" y="5"/>
                    <a:pt x="16" y="4"/>
                  </a:cubicBezTo>
                  <a:cubicBezTo>
                    <a:pt x="15" y="3"/>
                    <a:pt x="13" y="2"/>
                    <a:pt x="11" y="1"/>
                  </a:cubicBezTo>
                  <a:cubicBezTo>
                    <a:pt x="10" y="1"/>
                    <a:pt x="10" y="1"/>
                    <a:pt x="9" y="0"/>
                  </a:cubicBezTo>
                  <a:cubicBezTo>
                    <a:pt x="8" y="0"/>
                    <a:pt x="7" y="0"/>
                    <a:pt x="6" y="0"/>
                  </a:cubicBezTo>
                  <a:cubicBezTo>
                    <a:pt x="5" y="0"/>
                    <a:pt x="5" y="0"/>
                    <a:pt x="5" y="0"/>
                  </a:cubicBezTo>
                  <a:cubicBezTo>
                    <a:pt x="5" y="0"/>
                    <a:pt x="5" y="0"/>
                    <a:pt x="4" y="0"/>
                  </a:cubicBezTo>
                  <a:cubicBezTo>
                    <a:pt x="4" y="0"/>
                    <a:pt x="4" y="0"/>
                    <a:pt x="4" y="0"/>
                  </a:cubicBezTo>
                  <a:cubicBezTo>
                    <a:pt x="3" y="1"/>
                    <a:pt x="3" y="1"/>
                    <a:pt x="3" y="1"/>
                  </a:cubicBezTo>
                  <a:cubicBezTo>
                    <a:pt x="3" y="1"/>
                    <a:pt x="3" y="1"/>
                    <a:pt x="3" y="1"/>
                  </a:cubicBezTo>
                  <a:cubicBezTo>
                    <a:pt x="3" y="1"/>
                    <a:pt x="3" y="1"/>
                    <a:pt x="3" y="1"/>
                  </a:cubicBezTo>
                  <a:cubicBezTo>
                    <a:pt x="2" y="1"/>
                    <a:pt x="2" y="1"/>
                    <a:pt x="2" y="1"/>
                  </a:cubicBezTo>
                  <a:cubicBezTo>
                    <a:pt x="2" y="1"/>
                    <a:pt x="2" y="1"/>
                    <a:pt x="2" y="1"/>
                  </a:cubicBezTo>
                  <a:cubicBezTo>
                    <a:pt x="2" y="2"/>
                    <a:pt x="1" y="2"/>
                    <a:pt x="1" y="2"/>
                  </a:cubicBezTo>
                  <a:cubicBezTo>
                    <a:pt x="1" y="3"/>
                    <a:pt x="0" y="4"/>
                    <a:pt x="0" y="4"/>
                  </a:cubicBezTo>
                  <a:cubicBezTo>
                    <a:pt x="0" y="5"/>
                    <a:pt x="0" y="5"/>
                    <a:pt x="0" y="6"/>
                  </a:cubicBezTo>
                  <a:cubicBezTo>
                    <a:pt x="0" y="6"/>
                    <a:pt x="0" y="6"/>
                    <a:pt x="0" y="7"/>
                  </a:cubicBezTo>
                  <a:cubicBezTo>
                    <a:pt x="0" y="7"/>
                    <a:pt x="0" y="7"/>
                    <a:pt x="0" y="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iŝlîḓê">
              <a:extLst>
                <a:ext uri="{FF2B5EF4-FFF2-40B4-BE49-F238E27FC236}">
                  <a16:creationId xmlns:a16="http://schemas.microsoft.com/office/drawing/2014/main" id="{FA7EFD66-A61F-4330-AF8B-E2F8FF64C0DA}"/>
                </a:ext>
              </a:extLst>
            </p:cNvPr>
            <p:cNvSpPr/>
            <p:nvPr/>
          </p:nvSpPr>
          <p:spPr bwMode="auto">
            <a:xfrm>
              <a:off x="6026151" y="3157538"/>
              <a:ext cx="131763" cy="228600"/>
            </a:xfrm>
            <a:custGeom>
              <a:avLst/>
              <a:gdLst>
                <a:gd name="T0" fmla="*/ 29 w 32"/>
                <a:gd name="T1" fmla="*/ 0 h 55"/>
                <a:gd name="T2" fmla="*/ 0 w 32"/>
                <a:gd name="T3" fmla="*/ 1 h 55"/>
                <a:gd name="T4" fmla="*/ 1 w 32"/>
                <a:gd name="T5" fmla="*/ 46 h 55"/>
                <a:gd name="T6" fmla="*/ 16 w 32"/>
                <a:gd name="T7" fmla="*/ 55 h 55"/>
                <a:gd name="T8" fmla="*/ 32 w 32"/>
                <a:gd name="T9" fmla="*/ 45 h 55"/>
                <a:gd name="T10" fmla="*/ 29 w 32"/>
                <a:gd name="T11" fmla="*/ 0 h 55"/>
              </a:gdLst>
              <a:ahLst/>
              <a:cxnLst>
                <a:cxn ang="0">
                  <a:pos x="T0" y="T1"/>
                </a:cxn>
                <a:cxn ang="0">
                  <a:pos x="T2" y="T3"/>
                </a:cxn>
                <a:cxn ang="0">
                  <a:pos x="T4" y="T5"/>
                </a:cxn>
                <a:cxn ang="0">
                  <a:pos x="T6" y="T7"/>
                </a:cxn>
                <a:cxn ang="0">
                  <a:pos x="T8" y="T9"/>
                </a:cxn>
                <a:cxn ang="0">
                  <a:pos x="T10" y="T11"/>
                </a:cxn>
              </a:cxnLst>
              <a:rect l="0" t="0" r="r" b="b"/>
              <a:pathLst>
                <a:path w="32" h="55">
                  <a:moveTo>
                    <a:pt x="29" y="0"/>
                  </a:moveTo>
                  <a:cubicBezTo>
                    <a:pt x="0" y="1"/>
                    <a:pt x="0" y="1"/>
                    <a:pt x="0" y="1"/>
                  </a:cubicBezTo>
                  <a:cubicBezTo>
                    <a:pt x="0" y="1"/>
                    <a:pt x="1" y="46"/>
                    <a:pt x="1" y="46"/>
                  </a:cubicBezTo>
                  <a:cubicBezTo>
                    <a:pt x="1" y="46"/>
                    <a:pt x="3" y="55"/>
                    <a:pt x="16" y="55"/>
                  </a:cubicBezTo>
                  <a:cubicBezTo>
                    <a:pt x="29" y="55"/>
                    <a:pt x="32" y="45"/>
                    <a:pt x="32" y="45"/>
                  </a:cubicBezTo>
                  <a:cubicBezTo>
                    <a:pt x="32" y="45"/>
                    <a:pt x="29" y="0"/>
                    <a:pt x="29" y="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iṧ1íḑê">
              <a:extLst>
                <a:ext uri="{FF2B5EF4-FFF2-40B4-BE49-F238E27FC236}">
                  <a16:creationId xmlns:a16="http://schemas.microsoft.com/office/drawing/2014/main" id="{6D0DFFBD-7FA7-4665-AAD4-BC0AB06A3EA8}"/>
                </a:ext>
              </a:extLst>
            </p:cNvPr>
            <p:cNvSpPr/>
            <p:nvPr/>
          </p:nvSpPr>
          <p:spPr bwMode="auto">
            <a:xfrm>
              <a:off x="6026151" y="3224213"/>
              <a:ext cx="127000" cy="115888"/>
            </a:xfrm>
            <a:custGeom>
              <a:avLst/>
              <a:gdLst>
                <a:gd name="T0" fmla="*/ 30 w 31"/>
                <a:gd name="T1" fmla="*/ 0 h 28"/>
                <a:gd name="T2" fmla="*/ 1 w 31"/>
                <a:gd name="T3" fmla="*/ 2 h 28"/>
                <a:gd name="T4" fmla="*/ 0 w 31"/>
                <a:gd name="T5" fmla="*/ 19 h 28"/>
                <a:gd name="T6" fmla="*/ 16 w 31"/>
                <a:gd name="T7" fmla="*/ 28 h 28"/>
                <a:gd name="T8" fmla="*/ 31 w 31"/>
                <a:gd name="T9" fmla="*/ 18 h 28"/>
                <a:gd name="T10" fmla="*/ 30 w 31"/>
                <a:gd name="T11" fmla="*/ 0 h 28"/>
              </a:gdLst>
              <a:ahLst/>
              <a:cxnLst>
                <a:cxn ang="0">
                  <a:pos x="T0" y="T1"/>
                </a:cxn>
                <a:cxn ang="0">
                  <a:pos x="T2" y="T3"/>
                </a:cxn>
                <a:cxn ang="0">
                  <a:pos x="T4" y="T5"/>
                </a:cxn>
                <a:cxn ang="0">
                  <a:pos x="T6" y="T7"/>
                </a:cxn>
                <a:cxn ang="0">
                  <a:pos x="T8" y="T9"/>
                </a:cxn>
                <a:cxn ang="0">
                  <a:pos x="T10" y="T11"/>
                </a:cxn>
              </a:cxnLst>
              <a:rect l="0" t="0" r="r" b="b"/>
              <a:pathLst>
                <a:path w="31" h="28">
                  <a:moveTo>
                    <a:pt x="30" y="0"/>
                  </a:moveTo>
                  <a:cubicBezTo>
                    <a:pt x="1" y="2"/>
                    <a:pt x="1" y="2"/>
                    <a:pt x="1" y="2"/>
                  </a:cubicBezTo>
                  <a:cubicBezTo>
                    <a:pt x="1" y="2"/>
                    <a:pt x="1" y="19"/>
                    <a:pt x="0" y="19"/>
                  </a:cubicBezTo>
                  <a:cubicBezTo>
                    <a:pt x="0" y="19"/>
                    <a:pt x="3" y="28"/>
                    <a:pt x="16" y="28"/>
                  </a:cubicBezTo>
                  <a:cubicBezTo>
                    <a:pt x="29" y="27"/>
                    <a:pt x="31" y="18"/>
                    <a:pt x="31" y="18"/>
                  </a:cubicBezTo>
                  <a:cubicBezTo>
                    <a:pt x="31" y="18"/>
                    <a:pt x="30" y="0"/>
                    <a:pt x="30"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ïšľiḍê">
              <a:extLst>
                <a:ext uri="{FF2B5EF4-FFF2-40B4-BE49-F238E27FC236}">
                  <a16:creationId xmlns:a16="http://schemas.microsoft.com/office/drawing/2014/main" id="{3AE5A936-5E35-47AE-A4F4-B582E4CAB165}"/>
                </a:ext>
              </a:extLst>
            </p:cNvPr>
            <p:cNvSpPr/>
            <p:nvPr/>
          </p:nvSpPr>
          <p:spPr bwMode="auto">
            <a:xfrm>
              <a:off x="6026151" y="3190876"/>
              <a:ext cx="127000" cy="61913"/>
            </a:xfrm>
            <a:custGeom>
              <a:avLst/>
              <a:gdLst>
                <a:gd name="T0" fmla="*/ 30 w 31"/>
                <a:gd name="T1" fmla="*/ 0 h 15"/>
                <a:gd name="T2" fmla="*/ 1 w 31"/>
                <a:gd name="T3" fmla="*/ 1 h 15"/>
                <a:gd name="T4" fmla="*/ 0 w 31"/>
                <a:gd name="T5" fmla="*/ 12 h 15"/>
                <a:gd name="T6" fmla="*/ 10 w 31"/>
                <a:gd name="T7" fmla="*/ 14 h 15"/>
                <a:gd name="T8" fmla="*/ 31 w 31"/>
                <a:gd name="T9" fmla="*/ 11 h 15"/>
                <a:gd name="T10" fmla="*/ 30 w 31"/>
                <a:gd name="T11" fmla="*/ 0 h 15"/>
              </a:gdLst>
              <a:ahLst/>
              <a:cxnLst>
                <a:cxn ang="0">
                  <a:pos x="T0" y="T1"/>
                </a:cxn>
                <a:cxn ang="0">
                  <a:pos x="T2" y="T3"/>
                </a:cxn>
                <a:cxn ang="0">
                  <a:pos x="T4" y="T5"/>
                </a:cxn>
                <a:cxn ang="0">
                  <a:pos x="T6" y="T7"/>
                </a:cxn>
                <a:cxn ang="0">
                  <a:pos x="T8" y="T9"/>
                </a:cxn>
                <a:cxn ang="0">
                  <a:pos x="T10" y="T11"/>
                </a:cxn>
              </a:cxnLst>
              <a:rect l="0" t="0" r="r" b="b"/>
              <a:pathLst>
                <a:path w="31" h="15">
                  <a:moveTo>
                    <a:pt x="30" y="0"/>
                  </a:moveTo>
                  <a:cubicBezTo>
                    <a:pt x="1" y="1"/>
                    <a:pt x="1" y="1"/>
                    <a:pt x="1" y="1"/>
                  </a:cubicBezTo>
                  <a:cubicBezTo>
                    <a:pt x="1" y="1"/>
                    <a:pt x="0" y="7"/>
                    <a:pt x="0" y="12"/>
                  </a:cubicBezTo>
                  <a:cubicBezTo>
                    <a:pt x="0" y="13"/>
                    <a:pt x="9" y="14"/>
                    <a:pt x="10" y="14"/>
                  </a:cubicBezTo>
                  <a:cubicBezTo>
                    <a:pt x="17" y="15"/>
                    <a:pt x="24" y="13"/>
                    <a:pt x="31" y="11"/>
                  </a:cubicBezTo>
                  <a:cubicBezTo>
                    <a:pt x="30" y="6"/>
                    <a:pt x="30" y="0"/>
                    <a:pt x="30"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ïşlíḑe">
              <a:extLst>
                <a:ext uri="{FF2B5EF4-FFF2-40B4-BE49-F238E27FC236}">
                  <a16:creationId xmlns:a16="http://schemas.microsoft.com/office/drawing/2014/main" id="{17C42CC1-4BCD-4F7E-A57B-EFFB976FF348}"/>
                </a:ext>
              </a:extLst>
            </p:cNvPr>
            <p:cNvSpPr/>
            <p:nvPr/>
          </p:nvSpPr>
          <p:spPr bwMode="auto">
            <a:xfrm>
              <a:off x="5781676" y="2641601"/>
              <a:ext cx="590550" cy="554038"/>
            </a:xfrm>
            <a:custGeom>
              <a:avLst/>
              <a:gdLst>
                <a:gd name="T0" fmla="*/ 141 w 143"/>
                <a:gd name="T1" fmla="*/ 64 h 134"/>
                <a:gd name="T2" fmla="*/ 74 w 143"/>
                <a:gd name="T3" fmla="*/ 133 h 134"/>
                <a:gd name="T4" fmla="*/ 1 w 143"/>
                <a:gd name="T5" fmla="*/ 70 h 134"/>
                <a:gd name="T6" fmla="*/ 69 w 143"/>
                <a:gd name="T7" fmla="*/ 2 h 134"/>
                <a:gd name="T8" fmla="*/ 141 w 143"/>
                <a:gd name="T9" fmla="*/ 64 h 134"/>
              </a:gdLst>
              <a:ahLst/>
              <a:cxnLst>
                <a:cxn ang="0">
                  <a:pos x="T0" y="T1"/>
                </a:cxn>
                <a:cxn ang="0">
                  <a:pos x="T2" y="T3"/>
                </a:cxn>
                <a:cxn ang="0">
                  <a:pos x="T4" y="T5"/>
                </a:cxn>
                <a:cxn ang="0">
                  <a:pos x="T6" y="T7"/>
                </a:cxn>
                <a:cxn ang="0">
                  <a:pos x="T8" y="T9"/>
                </a:cxn>
              </a:cxnLst>
              <a:rect l="0" t="0" r="r" b="b"/>
              <a:pathLst>
                <a:path w="143" h="134">
                  <a:moveTo>
                    <a:pt x="141" y="64"/>
                  </a:moveTo>
                  <a:cubicBezTo>
                    <a:pt x="143" y="101"/>
                    <a:pt x="113" y="131"/>
                    <a:pt x="74" y="133"/>
                  </a:cubicBezTo>
                  <a:cubicBezTo>
                    <a:pt x="35" y="134"/>
                    <a:pt x="3" y="106"/>
                    <a:pt x="1" y="70"/>
                  </a:cubicBezTo>
                  <a:cubicBezTo>
                    <a:pt x="0" y="34"/>
                    <a:pt x="30" y="3"/>
                    <a:pt x="69" y="2"/>
                  </a:cubicBezTo>
                  <a:cubicBezTo>
                    <a:pt x="107" y="0"/>
                    <a:pt x="140" y="28"/>
                    <a:pt x="141" y="64"/>
                  </a:cubicBezTo>
                  <a:close/>
                </a:path>
              </a:pathLst>
            </a:custGeom>
            <a:solidFill>
              <a:srgbClr val="3E15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ïš1ïḍe">
              <a:extLst>
                <a:ext uri="{FF2B5EF4-FFF2-40B4-BE49-F238E27FC236}">
                  <a16:creationId xmlns:a16="http://schemas.microsoft.com/office/drawing/2014/main" id="{1CC0A5BB-16ED-40E9-9468-3EF3573F1B87}"/>
                </a:ext>
              </a:extLst>
            </p:cNvPr>
            <p:cNvSpPr/>
            <p:nvPr/>
          </p:nvSpPr>
          <p:spPr bwMode="auto">
            <a:xfrm>
              <a:off x="5827714" y="2698751"/>
              <a:ext cx="512763" cy="558800"/>
            </a:xfrm>
            <a:custGeom>
              <a:avLst/>
              <a:gdLst>
                <a:gd name="T0" fmla="*/ 123 w 124"/>
                <a:gd name="T1" fmla="*/ 50 h 135"/>
                <a:gd name="T2" fmla="*/ 92 w 124"/>
                <a:gd name="T3" fmla="*/ 4 h 135"/>
                <a:gd name="T4" fmla="*/ 59 w 124"/>
                <a:gd name="T5" fmla="*/ 0 h 135"/>
                <a:gd name="T6" fmla="*/ 28 w 124"/>
                <a:gd name="T7" fmla="*/ 7 h 135"/>
                <a:gd name="T8" fmla="*/ 12 w 124"/>
                <a:gd name="T9" fmla="*/ 42 h 135"/>
                <a:gd name="T10" fmla="*/ 0 w 124"/>
                <a:gd name="T11" fmla="*/ 55 h 135"/>
                <a:gd name="T12" fmla="*/ 0 w 124"/>
                <a:gd name="T13" fmla="*/ 67 h 135"/>
                <a:gd name="T14" fmla="*/ 6 w 124"/>
                <a:gd name="T15" fmla="*/ 95 h 135"/>
                <a:gd name="T16" fmla="*/ 26 w 124"/>
                <a:gd name="T17" fmla="*/ 122 h 135"/>
                <a:gd name="T18" fmla="*/ 44 w 124"/>
                <a:gd name="T19" fmla="*/ 131 h 135"/>
                <a:gd name="T20" fmla="*/ 75 w 124"/>
                <a:gd name="T21" fmla="*/ 132 h 135"/>
                <a:gd name="T22" fmla="*/ 95 w 124"/>
                <a:gd name="T23" fmla="*/ 124 h 135"/>
                <a:gd name="T24" fmla="*/ 118 w 124"/>
                <a:gd name="T25" fmla="*/ 97 h 135"/>
                <a:gd name="T26" fmla="*/ 124 w 124"/>
                <a:gd name="T27" fmla="*/ 67 h 135"/>
                <a:gd name="T28" fmla="*/ 123 w 124"/>
                <a:gd name="T29" fmla="*/ 50 h 135"/>
                <a:gd name="T30" fmla="*/ 123 w 124"/>
                <a:gd name="T31" fmla="*/ 5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35">
                  <a:moveTo>
                    <a:pt x="123" y="50"/>
                  </a:moveTo>
                  <a:cubicBezTo>
                    <a:pt x="121" y="30"/>
                    <a:pt x="112" y="11"/>
                    <a:pt x="92" y="4"/>
                  </a:cubicBezTo>
                  <a:cubicBezTo>
                    <a:pt x="81" y="1"/>
                    <a:pt x="70" y="0"/>
                    <a:pt x="59" y="0"/>
                  </a:cubicBezTo>
                  <a:cubicBezTo>
                    <a:pt x="49" y="1"/>
                    <a:pt x="37" y="2"/>
                    <a:pt x="28" y="7"/>
                  </a:cubicBezTo>
                  <a:cubicBezTo>
                    <a:pt x="10" y="14"/>
                    <a:pt x="13" y="23"/>
                    <a:pt x="12" y="42"/>
                  </a:cubicBezTo>
                  <a:cubicBezTo>
                    <a:pt x="12" y="44"/>
                    <a:pt x="0" y="53"/>
                    <a:pt x="0" y="55"/>
                  </a:cubicBezTo>
                  <a:cubicBezTo>
                    <a:pt x="0" y="59"/>
                    <a:pt x="0" y="63"/>
                    <a:pt x="0" y="67"/>
                  </a:cubicBezTo>
                  <a:cubicBezTo>
                    <a:pt x="1" y="77"/>
                    <a:pt x="3" y="86"/>
                    <a:pt x="6" y="95"/>
                  </a:cubicBezTo>
                  <a:cubicBezTo>
                    <a:pt x="10" y="105"/>
                    <a:pt x="17" y="115"/>
                    <a:pt x="26" y="122"/>
                  </a:cubicBezTo>
                  <a:cubicBezTo>
                    <a:pt x="31" y="126"/>
                    <a:pt x="37" y="129"/>
                    <a:pt x="44" y="131"/>
                  </a:cubicBezTo>
                  <a:cubicBezTo>
                    <a:pt x="54" y="134"/>
                    <a:pt x="64" y="135"/>
                    <a:pt x="75" y="132"/>
                  </a:cubicBezTo>
                  <a:cubicBezTo>
                    <a:pt x="82" y="131"/>
                    <a:pt x="89" y="128"/>
                    <a:pt x="95" y="124"/>
                  </a:cubicBezTo>
                  <a:cubicBezTo>
                    <a:pt x="105" y="118"/>
                    <a:pt x="113" y="108"/>
                    <a:pt x="118" y="97"/>
                  </a:cubicBezTo>
                  <a:cubicBezTo>
                    <a:pt x="121" y="87"/>
                    <a:pt x="123" y="77"/>
                    <a:pt x="124" y="67"/>
                  </a:cubicBezTo>
                  <a:cubicBezTo>
                    <a:pt x="124" y="61"/>
                    <a:pt x="124" y="56"/>
                    <a:pt x="123" y="50"/>
                  </a:cubicBezTo>
                  <a:cubicBezTo>
                    <a:pt x="123" y="50"/>
                    <a:pt x="123" y="50"/>
                    <a:pt x="123" y="5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í$1íḋé">
              <a:extLst>
                <a:ext uri="{FF2B5EF4-FFF2-40B4-BE49-F238E27FC236}">
                  <a16:creationId xmlns:a16="http://schemas.microsoft.com/office/drawing/2014/main" id="{A6463F25-2D05-43A2-B9F9-20A850486B12}"/>
                </a:ext>
              </a:extLst>
            </p:cNvPr>
            <p:cNvSpPr/>
            <p:nvPr/>
          </p:nvSpPr>
          <p:spPr bwMode="auto">
            <a:xfrm>
              <a:off x="6145214" y="2943226"/>
              <a:ext cx="79375" cy="87313"/>
            </a:xfrm>
            <a:custGeom>
              <a:avLst/>
              <a:gdLst>
                <a:gd name="T0" fmla="*/ 0 w 19"/>
                <a:gd name="T1" fmla="*/ 11 h 21"/>
                <a:gd name="T2" fmla="*/ 10 w 19"/>
                <a:gd name="T3" fmla="*/ 21 h 21"/>
                <a:gd name="T4" fmla="*/ 19 w 19"/>
                <a:gd name="T5" fmla="*/ 11 h 21"/>
                <a:gd name="T6" fmla="*/ 10 w 19"/>
                <a:gd name="T7" fmla="*/ 0 h 21"/>
                <a:gd name="T8" fmla="*/ 0 w 19"/>
                <a:gd name="T9" fmla="*/ 11 h 21"/>
              </a:gdLst>
              <a:ahLst/>
              <a:cxnLst>
                <a:cxn ang="0">
                  <a:pos x="T0" y="T1"/>
                </a:cxn>
                <a:cxn ang="0">
                  <a:pos x="T2" y="T3"/>
                </a:cxn>
                <a:cxn ang="0">
                  <a:pos x="T4" y="T5"/>
                </a:cxn>
                <a:cxn ang="0">
                  <a:pos x="T6" y="T7"/>
                </a:cxn>
                <a:cxn ang="0">
                  <a:pos x="T8" y="T9"/>
                </a:cxn>
              </a:cxnLst>
              <a:rect l="0" t="0" r="r" b="b"/>
              <a:pathLst>
                <a:path w="19" h="21">
                  <a:moveTo>
                    <a:pt x="0" y="11"/>
                  </a:moveTo>
                  <a:cubicBezTo>
                    <a:pt x="0" y="17"/>
                    <a:pt x="4" y="21"/>
                    <a:pt x="10" y="21"/>
                  </a:cubicBezTo>
                  <a:cubicBezTo>
                    <a:pt x="15" y="21"/>
                    <a:pt x="19" y="17"/>
                    <a:pt x="19" y="11"/>
                  </a:cubicBezTo>
                  <a:cubicBezTo>
                    <a:pt x="19" y="5"/>
                    <a:pt x="15" y="0"/>
                    <a:pt x="10" y="0"/>
                  </a:cubicBezTo>
                  <a:cubicBezTo>
                    <a:pt x="4" y="1"/>
                    <a:pt x="0" y="5"/>
                    <a:pt x="0" y="11"/>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íśľïḑe">
              <a:extLst>
                <a:ext uri="{FF2B5EF4-FFF2-40B4-BE49-F238E27FC236}">
                  <a16:creationId xmlns:a16="http://schemas.microsoft.com/office/drawing/2014/main" id="{9C506640-59D0-49C9-AE50-B4C2474065CF}"/>
                </a:ext>
              </a:extLst>
            </p:cNvPr>
            <p:cNvSpPr/>
            <p:nvPr/>
          </p:nvSpPr>
          <p:spPr bwMode="auto">
            <a:xfrm>
              <a:off x="6145214" y="2935288"/>
              <a:ext cx="79375" cy="857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íslïḍè">
              <a:extLst>
                <a:ext uri="{FF2B5EF4-FFF2-40B4-BE49-F238E27FC236}">
                  <a16:creationId xmlns:a16="http://schemas.microsoft.com/office/drawing/2014/main" id="{325C4E0F-C6C1-4613-8A89-7BD11552A475}"/>
                </a:ext>
              </a:extLst>
            </p:cNvPr>
            <p:cNvSpPr/>
            <p:nvPr/>
          </p:nvSpPr>
          <p:spPr bwMode="auto">
            <a:xfrm>
              <a:off x="6157914" y="2951163"/>
              <a:ext cx="33338"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îšľîḓê">
              <a:extLst>
                <a:ext uri="{FF2B5EF4-FFF2-40B4-BE49-F238E27FC236}">
                  <a16:creationId xmlns:a16="http://schemas.microsoft.com/office/drawing/2014/main" id="{42C2B72D-4985-4D8A-AAE1-DA5348875FE0}"/>
                </a:ext>
              </a:extLst>
            </p:cNvPr>
            <p:cNvSpPr/>
            <p:nvPr/>
          </p:nvSpPr>
          <p:spPr bwMode="auto">
            <a:xfrm>
              <a:off x="5910264" y="2947988"/>
              <a:ext cx="77788" cy="85725"/>
            </a:xfrm>
            <a:prstGeom prst="ellipse">
              <a:avLst/>
            </a:pr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îš1iḓê">
              <a:extLst>
                <a:ext uri="{FF2B5EF4-FFF2-40B4-BE49-F238E27FC236}">
                  <a16:creationId xmlns:a16="http://schemas.microsoft.com/office/drawing/2014/main" id="{9F8DEF61-EE78-4ABD-80F8-DE8B9130DECE}"/>
                </a:ext>
              </a:extLst>
            </p:cNvPr>
            <p:cNvSpPr/>
            <p:nvPr/>
          </p:nvSpPr>
          <p:spPr bwMode="auto">
            <a:xfrm>
              <a:off x="5910264" y="2938463"/>
              <a:ext cx="77788" cy="825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îṡľidè">
              <a:extLst>
                <a:ext uri="{FF2B5EF4-FFF2-40B4-BE49-F238E27FC236}">
                  <a16:creationId xmlns:a16="http://schemas.microsoft.com/office/drawing/2014/main" id="{28DF7165-400C-4BFD-87F8-31AC42DE22C6}"/>
                </a:ext>
              </a:extLst>
            </p:cNvPr>
            <p:cNvSpPr/>
            <p:nvPr/>
          </p:nvSpPr>
          <p:spPr bwMode="auto">
            <a:xfrm>
              <a:off x="5926139" y="2955926"/>
              <a:ext cx="28575"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ïṥļîḓe">
              <a:extLst>
                <a:ext uri="{FF2B5EF4-FFF2-40B4-BE49-F238E27FC236}">
                  <a16:creationId xmlns:a16="http://schemas.microsoft.com/office/drawing/2014/main" id="{C4DDD8D5-7EF5-49CA-B1DF-A9B1135D5361}"/>
                </a:ext>
              </a:extLst>
            </p:cNvPr>
            <p:cNvSpPr/>
            <p:nvPr/>
          </p:nvSpPr>
          <p:spPr bwMode="auto">
            <a:xfrm>
              <a:off x="6000751" y="2963863"/>
              <a:ext cx="100013" cy="144463"/>
            </a:xfrm>
            <a:custGeom>
              <a:avLst/>
              <a:gdLst>
                <a:gd name="T0" fmla="*/ 15 w 24"/>
                <a:gd name="T1" fmla="*/ 0 h 35"/>
                <a:gd name="T2" fmla="*/ 11 w 24"/>
                <a:gd name="T3" fmla="*/ 11 h 35"/>
                <a:gd name="T4" fmla="*/ 18 w 24"/>
                <a:gd name="T5" fmla="*/ 25 h 35"/>
                <a:gd name="T6" fmla="*/ 21 w 24"/>
                <a:gd name="T7" fmla="*/ 0 h 35"/>
                <a:gd name="T8" fmla="*/ 15 w 24"/>
                <a:gd name="T9" fmla="*/ 0 h 35"/>
              </a:gdLst>
              <a:ahLst/>
              <a:cxnLst>
                <a:cxn ang="0">
                  <a:pos x="T0" y="T1"/>
                </a:cxn>
                <a:cxn ang="0">
                  <a:pos x="T2" y="T3"/>
                </a:cxn>
                <a:cxn ang="0">
                  <a:pos x="T4" y="T5"/>
                </a:cxn>
                <a:cxn ang="0">
                  <a:pos x="T6" y="T7"/>
                </a:cxn>
                <a:cxn ang="0">
                  <a:pos x="T8" y="T9"/>
                </a:cxn>
              </a:cxnLst>
              <a:rect l="0" t="0" r="r" b="b"/>
              <a:pathLst>
                <a:path w="24" h="35">
                  <a:moveTo>
                    <a:pt x="15" y="0"/>
                  </a:moveTo>
                  <a:cubicBezTo>
                    <a:pt x="15" y="0"/>
                    <a:pt x="17" y="12"/>
                    <a:pt x="11" y="11"/>
                  </a:cubicBezTo>
                  <a:cubicBezTo>
                    <a:pt x="0" y="10"/>
                    <a:pt x="1" y="35"/>
                    <a:pt x="18" y="25"/>
                  </a:cubicBezTo>
                  <a:cubicBezTo>
                    <a:pt x="24" y="21"/>
                    <a:pt x="21" y="0"/>
                    <a:pt x="21" y="0"/>
                  </a:cubicBezTo>
                  <a:lnTo>
                    <a:pt x="15" y="0"/>
                  </a:lnTo>
                  <a:close/>
                </a:path>
              </a:pathLst>
            </a:custGeom>
            <a:solidFill>
              <a:srgbClr val="F48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îSľiďè">
              <a:extLst>
                <a:ext uri="{FF2B5EF4-FFF2-40B4-BE49-F238E27FC236}">
                  <a16:creationId xmlns:a16="http://schemas.microsoft.com/office/drawing/2014/main" id="{4C98B5CF-5FFC-41F0-A1D2-46525CCF58F4}"/>
                </a:ext>
              </a:extLst>
            </p:cNvPr>
            <p:cNvSpPr/>
            <p:nvPr/>
          </p:nvSpPr>
          <p:spPr bwMode="auto">
            <a:xfrm>
              <a:off x="6021389" y="3067051"/>
              <a:ext cx="182563" cy="131763"/>
            </a:xfrm>
            <a:custGeom>
              <a:avLst/>
              <a:gdLst>
                <a:gd name="T0" fmla="*/ 0 w 44"/>
                <a:gd name="T1" fmla="*/ 11 h 32"/>
                <a:gd name="T2" fmla="*/ 34 w 44"/>
                <a:gd name="T3" fmla="*/ 0 h 32"/>
                <a:gd name="T4" fmla="*/ 20 w 44"/>
                <a:gd name="T5" fmla="*/ 29 h 32"/>
                <a:gd name="T6" fmla="*/ 0 w 44"/>
                <a:gd name="T7" fmla="*/ 11 h 32"/>
              </a:gdLst>
              <a:ahLst/>
              <a:cxnLst>
                <a:cxn ang="0">
                  <a:pos x="T0" y="T1"/>
                </a:cxn>
                <a:cxn ang="0">
                  <a:pos x="T2" y="T3"/>
                </a:cxn>
                <a:cxn ang="0">
                  <a:pos x="T4" y="T5"/>
                </a:cxn>
                <a:cxn ang="0">
                  <a:pos x="T6" y="T7"/>
                </a:cxn>
              </a:cxnLst>
              <a:rect l="0" t="0" r="r" b="b"/>
              <a:pathLst>
                <a:path w="44" h="32">
                  <a:moveTo>
                    <a:pt x="0" y="11"/>
                  </a:moveTo>
                  <a:cubicBezTo>
                    <a:pt x="0" y="11"/>
                    <a:pt x="23" y="14"/>
                    <a:pt x="34" y="0"/>
                  </a:cubicBezTo>
                  <a:cubicBezTo>
                    <a:pt x="34" y="0"/>
                    <a:pt x="44" y="24"/>
                    <a:pt x="20" y="29"/>
                  </a:cubicBezTo>
                  <a:cubicBezTo>
                    <a:pt x="4" y="32"/>
                    <a:pt x="0" y="11"/>
                    <a:pt x="0" y="11"/>
                  </a:cubicBezTo>
                  <a:close/>
                </a:path>
              </a:pathLst>
            </a:custGeom>
            <a:solidFill>
              <a:srgbClr val="B4312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ïšļïdè">
              <a:extLst>
                <a:ext uri="{FF2B5EF4-FFF2-40B4-BE49-F238E27FC236}">
                  <a16:creationId xmlns:a16="http://schemas.microsoft.com/office/drawing/2014/main" id="{58EB9276-C8B2-4828-B7E9-5ADBCD00F063}"/>
                </a:ext>
              </a:extLst>
            </p:cNvPr>
            <p:cNvSpPr/>
            <p:nvPr/>
          </p:nvSpPr>
          <p:spPr bwMode="auto">
            <a:xfrm>
              <a:off x="6057901" y="3105151"/>
              <a:ext cx="112713" cy="85725"/>
            </a:xfrm>
            <a:custGeom>
              <a:avLst/>
              <a:gdLst>
                <a:gd name="T0" fmla="*/ 0 w 27"/>
                <a:gd name="T1" fmla="*/ 18 h 21"/>
                <a:gd name="T2" fmla="*/ 11 w 27"/>
                <a:gd name="T3" fmla="*/ 20 h 21"/>
                <a:gd name="T4" fmla="*/ 22 w 27"/>
                <a:gd name="T5" fmla="*/ 14 h 21"/>
                <a:gd name="T6" fmla="*/ 24 w 27"/>
                <a:gd name="T7" fmla="*/ 12 h 21"/>
                <a:gd name="T8" fmla="*/ 24 w 27"/>
                <a:gd name="T9" fmla="*/ 12 h 21"/>
                <a:gd name="T10" fmla="*/ 24 w 27"/>
                <a:gd name="T11" fmla="*/ 12 h 21"/>
                <a:gd name="T12" fmla="*/ 27 w 27"/>
                <a:gd name="T13" fmla="*/ 3 h 21"/>
                <a:gd name="T14" fmla="*/ 0 w 27"/>
                <a:gd name="T15" fmla="*/ 18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1">
                  <a:moveTo>
                    <a:pt x="0" y="18"/>
                  </a:moveTo>
                  <a:cubicBezTo>
                    <a:pt x="2" y="20"/>
                    <a:pt x="6" y="21"/>
                    <a:pt x="11" y="20"/>
                  </a:cubicBezTo>
                  <a:cubicBezTo>
                    <a:pt x="16" y="19"/>
                    <a:pt x="20" y="17"/>
                    <a:pt x="22" y="14"/>
                  </a:cubicBezTo>
                  <a:cubicBezTo>
                    <a:pt x="23" y="14"/>
                    <a:pt x="24" y="13"/>
                    <a:pt x="24" y="12"/>
                  </a:cubicBezTo>
                  <a:cubicBezTo>
                    <a:pt x="24" y="12"/>
                    <a:pt x="24" y="12"/>
                    <a:pt x="24" y="12"/>
                  </a:cubicBezTo>
                  <a:cubicBezTo>
                    <a:pt x="24" y="12"/>
                    <a:pt x="24" y="12"/>
                    <a:pt x="24" y="12"/>
                  </a:cubicBezTo>
                  <a:cubicBezTo>
                    <a:pt x="26" y="9"/>
                    <a:pt x="27" y="6"/>
                    <a:pt x="27" y="3"/>
                  </a:cubicBezTo>
                  <a:cubicBezTo>
                    <a:pt x="13" y="0"/>
                    <a:pt x="3" y="12"/>
                    <a:pt x="0" y="1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îṧľiḓè">
              <a:extLst>
                <a:ext uri="{FF2B5EF4-FFF2-40B4-BE49-F238E27FC236}">
                  <a16:creationId xmlns:a16="http://schemas.microsoft.com/office/drawing/2014/main" id="{E1CE0AEC-1537-4A18-8B85-26433C41382C}"/>
                </a:ext>
              </a:extLst>
            </p:cNvPr>
            <p:cNvSpPr/>
            <p:nvPr/>
          </p:nvSpPr>
          <p:spPr bwMode="auto">
            <a:xfrm>
              <a:off x="6021389" y="3084513"/>
              <a:ext cx="128588" cy="52388"/>
            </a:xfrm>
            <a:custGeom>
              <a:avLst/>
              <a:gdLst>
                <a:gd name="T0" fmla="*/ 0 w 31"/>
                <a:gd name="T1" fmla="*/ 7 h 13"/>
                <a:gd name="T2" fmla="*/ 0 w 31"/>
                <a:gd name="T3" fmla="*/ 7 h 13"/>
                <a:gd name="T4" fmla="*/ 0 w 31"/>
                <a:gd name="T5" fmla="*/ 8 h 13"/>
                <a:gd name="T6" fmla="*/ 12 w 31"/>
                <a:gd name="T7" fmla="*/ 12 h 13"/>
                <a:gd name="T8" fmla="*/ 23 w 31"/>
                <a:gd name="T9" fmla="*/ 9 h 13"/>
                <a:gd name="T10" fmla="*/ 28 w 31"/>
                <a:gd name="T11" fmla="*/ 6 h 13"/>
                <a:gd name="T12" fmla="*/ 31 w 31"/>
                <a:gd name="T13" fmla="*/ 0 h 13"/>
                <a:gd name="T14" fmla="*/ 0 w 31"/>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0" y="7"/>
                  </a:moveTo>
                  <a:cubicBezTo>
                    <a:pt x="0" y="7"/>
                    <a:pt x="0" y="7"/>
                    <a:pt x="0" y="7"/>
                  </a:cubicBezTo>
                  <a:cubicBezTo>
                    <a:pt x="0" y="7"/>
                    <a:pt x="0" y="8"/>
                    <a:pt x="0" y="8"/>
                  </a:cubicBezTo>
                  <a:cubicBezTo>
                    <a:pt x="2" y="8"/>
                    <a:pt x="7" y="13"/>
                    <a:pt x="12" y="12"/>
                  </a:cubicBezTo>
                  <a:cubicBezTo>
                    <a:pt x="16" y="12"/>
                    <a:pt x="19" y="11"/>
                    <a:pt x="23" y="9"/>
                  </a:cubicBezTo>
                  <a:cubicBezTo>
                    <a:pt x="24" y="8"/>
                    <a:pt x="26" y="7"/>
                    <a:pt x="28" y="6"/>
                  </a:cubicBezTo>
                  <a:cubicBezTo>
                    <a:pt x="29" y="5"/>
                    <a:pt x="30" y="2"/>
                    <a:pt x="31" y="0"/>
                  </a:cubicBezTo>
                  <a:cubicBezTo>
                    <a:pt x="19" y="10"/>
                    <a:pt x="0" y="7"/>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î$ľîde">
              <a:extLst>
                <a:ext uri="{FF2B5EF4-FFF2-40B4-BE49-F238E27FC236}">
                  <a16:creationId xmlns:a16="http://schemas.microsoft.com/office/drawing/2014/main" id="{CBC48D7C-8AF8-4EED-8730-4927BDDF226D}"/>
                </a:ext>
              </a:extLst>
            </p:cNvPr>
            <p:cNvSpPr/>
            <p:nvPr/>
          </p:nvSpPr>
          <p:spPr bwMode="auto">
            <a:xfrm>
              <a:off x="6013451" y="3063876"/>
              <a:ext cx="169863" cy="131763"/>
            </a:xfrm>
            <a:custGeom>
              <a:avLst/>
              <a:gdLst>
                <a:gd name="T0" fmla="*/ 4 w 41"/>
                <a:gd name="T1" fmla="*/ 24 h 32"/>
                <a:gd name="T2" fmla="*/ 13 w 41"/>
                <a:gd name="T3" fmla="*/ 31 h 32"/>
                <a:gd name="T4" fmla="*/ 13 w 41"/>
                <a:gd name="T5" fmla="*/ 31 h 32"/>
                <a:gd name="T6" fmla="*/ 18 w 41"/>
                <a:gd name="T7" fmla="*/ 32 h 32"/>
                <a:gd name="T8" fmla="*/ 21 w 41"/>
                <a:gd name="T9" fmla="*/ 31 h 32"/>
                <a:gd name="T10" fmla="*/ 26 w 41"/>
                <a:gd name="T11" fmla="*/ 30 h 32"/>
                <a:gd name="T12" fmla="*/ 31 w 41"/>
                <a:gd name="T13" fmla="*/ 27 h 32"/>
                <a:gd name="T14" fmla="*/ 36 w 41"/>
                <a:gd name="T15" fmla="*/ 22 h 32"/>
                <a:gd name="T16" fmla="*/ 36 w 41"/>
                <a:gd name="T17" fmla="*/ 1 h 32"/>
                <a:gd name="T18" fmla="*/ 35 w 41"/>
                <a:gd name="T19" fmla="*/ 0 h 32"/>
                <a:gd name="T20" fmla="*/ 33 w 41"/>
                <a:gd name="T21" fmla="*/ 1 h 32"/>
                <a:gd name="T22" fmla="*/ 1 w 41"/>
                <a:gd name="T23" fmla="*/ 11 h 32"/>
                <a:gd name="T24" fmla="*/ 0 w 41"/>
                <a:gd name="T25" fmla="*/ 12 h 32"/>
                <a:gd name="T26" fmla="*/ 0 w 41"/>
                <a:gd name="T27" fmla="*/ 13 h 32"/>
                <a:gd name="T28" fmla="*/ 4 w 41"/>
                <a:gd name="T29" fmla="*/ 24 h 32"/>
                <a:gd name="T30" fmla="*/ 7 w 41"/>
                <a:gd name="T31" fmla="*/ 24 h 32"/>
                <a:gd name="T32" fmla="*/ 3 w 41"/>
                <a:gd name="T33" fmla="*/ 15 h 32"/>
                <a:gd name="T34" fmla="*/ 3 w 41"/>
                <a:gd name="T35" fmla="*/ 15 h 32"/>
                <a:gd name="T36" fmla="*/ 4 w 41"/>
                <a:gd name="T37" fmla="*/ 15 h 32"/>
                <a:gd name="T38" fmla="*/ 31 w 41"/>
                <a:gd name="T39" fmla="*/ 8 h 32"/>
                <a:gd name="T40" fmla="*/ 31 w 41"/>
                <a:gd name="T41" fmla="*/ 7 h 32"/>
                <a:gd name="T42" fmla="*/ 34 w 41"/>
                <a:gd name="T43" fmla="*/ 4 h 32"/>
                <a:gd name="T44" fmla="*/ 35 w 41"/>
                <a:gd name="T45" fmla="*/ 13 h 32"/>
                <a:gd name="T46" fmla="*/ 33 w 41"/>
                <a:gd name="T47" fmla="*/ 21 h 32"/>
                <a:gd name="T48" fmla="*/ 31 w 41"/>
                <a:gd name="T49" fmla="*/ 24 h 32"/>
                <a:gd name="T50" fmla="*/ 20 w 41"/>
                <a:gd name="T51" fmla="*/ 29 h 32"/>
                <a:gd name="T52" fmla="*/ 10 w 41"/>
                <a:gd name="T53" fmla="*/ 27 h 32"/>
                <a:gd name="T54" fmla="*/ 7 w 41"/>
                <a:gd name="T55" fmla="*/ 24 h 32"/>
                <a:gd name="T56" fmla="*/ 7 w 41"/>
                <a:gd name="T5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32">
                  <a:moveTo>
                    <a:pt x="4" y="24"/>
                  </a:moveTo>
                  <a:cubicBezTo>
                    <a:pt x="6" y="27"/>
                    <a:pt x="9" y="30"/>
                    <a:pt x="13" y="31"/>
                  </a:cubicBezTo>
                  <a:cubicBezTo>
                    <a:pt x="13" y="31"/>
                    <a:pt x="13" y="31"/>
                    <a:pt x="13" y="31"/>
                  </a:cubicBezTo>
                  <a:cubicBezTo>
                    <a:pt x="15" y="32"/>
                    <a:pt x="16" y="32"/>
                    <a:pt x="18" y="32"/>
                  </a:cubicBezTo>
                  <a:cubicBezTo>
                    <a:pt x="19" y="32"/>
                    <a:pt x="20" y="32"/>
                    <a:pt x="21" y="31"/>
                  </a:cubicBezTo>
                  <a:cubicBezTo>
                    <a:pt x="22" y="31"/>
                    <a:pt x="24" y="31"/>
                    <a:pt x="26" y="30"/>
                  </a:cubicBezTo>
                  <a:cubicBezTo>
                    <a:pt x="28" y="29"/>
                    <a:pt x="30" y="28"/>
                    <a:pt x="31" y="27"/>
                  </a:cubicBezTo>
                  <a:cubicBezTo>
                    <a:pt x="33" y="26"/>
                    <a:pt x="35" y="24"/>
                    <a:pt x="36" y="22"/>
                  </a:cubicBezTo>
                  <a:cubicBezTo>
                    <a:pt x="41" y="13"/>
                    <a:pt x="36" y="2"/>
                    <a:pt x="36" y="1"/>
                  </a:cubicBezTo>
                  <a:cubicBezTo>
                    <a:pt x="35" y="1"/>
                    <a:pt x="35" y="0"/>
                    <a:pt x="35" y="0"/>
                  </a:cubicBezTo>
                  <a:cubicBezTo>
                    <a:pt x="34" y="0"/>
                    <a:pt x="34" y="0"/>
                    <a:pt x="33" y="1"/>
                  </a:cubicBezTo>
                  <a:cubicBezTo>
                    <a:pt x="24" y="14"/>
                    <a:pt x="1" y="11"/>
                    <a:pt x="1" y="11"/>
                  </a:cubicBezTo>
                  <a:cubicBezTo>
                    <a:pt x="1" y="11"/>
                    <a:pt x="0" y="12"/>
                    <a:pt x="0" y="12"/>
                  </a:cubicBezTo>
                  <a:cubicBezTo>
                    <a:pt x="0" y="12"/>
                    <a:pt x="0" y="13"/>
                    <a:pt x="0" y="13"/>
                  </a:cubicBezTo>
                  <a:cubicBezTo>
                    <a:pt x="0" y="13"/>
                    <a:pt x="1" y="19"/>
                    <a:pt x="4" y="24"/>
                  </a:cubicBezTo>
                  <a:close/>
                  <a:moveTo>
                    <a:pt x="7" y="24"/>
                  </a:moveTo>
                  <a:cubicBezTo>
                    <a:pt x="5" y="21"/>
                    <a:pt x="3" y="17"/>
                    <a:pt x="3" y="15"/>
                  </a:cubicBezTo>
                  <a:cubicBezTo>
                    <a:pt x="3" y="15"/>
                    <a:pt x="3" y="15"/>
                    <a:pt x="3" y="15"/>
                  </a:cubicBezTo>
                  <a:cubicBezTo>
                    <a:pt x="4" y="15"/>
                    <a:pt x="4" y="15"/>
                    <a:pt x="4" y="15"/>
                  </a:cubicBezTo>
                  <a:cubicBezTo>
                    <a:pt x="9" y="14"/>
                    <a:pt x="22" y="14"/>
                    <a:pt x="31" y="8"/>
                  </a:cubicBezTo>
                  <a:cubicBezTo>
                    <a:pt x="31" y="8"/>
                    <a:pt x="31" y="7"/>
                    <a:pt x="31" y="7"/>
                  </a:cubicBezTo>
                  <a:cubicBezTo>
                    <a:pt x="32" y="6"/>
                    <a:pt x="33" y="5"/>
                    <a:pt x="34" y="4"/>
                  </a:cubicBezTo>
                  <a:cubicBezTo>
                    <a:pt x="35" y="6"/>
                    <a:pt x="35" y="10"/>
                    <a:pt x="35" y="13"/>
                  </a:cubicBezTo>
                  <a:cubicBezTo>
                    <a:pt x="35" y="16"/>
                    <a:pt x="35" y="18"/>
                    <a:pt x="33" y="21"/>
                  </a:cubicBezTo>
                  <a:cubicBezTo>
                    <a:pt x="33" y="22"/>
                    <a:pt x="32" y="23"/>
                    <a:pt x="31" y="24"/>
                  </a:cubicBezTo>
                  <a:cubicBezTo>
                    <a:pt x="29" y="26"/>
                    <a:pt x="25" y="28"/>
                    <a:pt x="20" y="29"/>
                  </a:cubicBezTo>
                  <a:cubicBezTo>
                    <a:pt x="16" y="30"/>
                    <a:pt x="13" y="29"/>
                    <a:pt x="10" y="27"/>
                  </a:cubicBezTo>
                  <a:cubicBezTo>
                    <a:pt x="9" y="26"/>
                    <a:pt x="8" y="25"/>
                    <a:pt x="7" y="24"/>
                  </a:cubicBezTo>
                  <a:cubicBezTo>
                    <a:pt x="7" y="24"/>
                    <a:pt x="7" y="24"/>
                    <a:pt x="7" y="24"/>
                  </a:cubicBezTo>
                  <a:close/>
                </a:path>
              </a:pathLst>
            </a:custGeom>
            <a:solidFill>
              <a:srgbClr val="F05B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îś1ïďê">
              <a:extLst>
                <a:ext uri="{FF2B5EF4-FFF2-40B4-BE49-F238E27FC236}">
                  <a16:creationId xmlns:a16="http://schemas.microsoft.com/office/drawing/2014/main" id="{6E6C4DD8-67A4-4029-99A2-EAFD893F067F}"/>
                </a:ext>
              </a:extLst>
            </p:cNvPr>
            <p:cNvSpPr/>
            <p:nvPr/>
          </p:nvSpPr>
          <p:spPr bwMode="auto">
            <a:xfrm>
              <a:off x="5900739" y="3071813"/>
              <a:ext cx="84138" cy="82550"/>
            </a:xfrm>
            <a:custGeom>
              <a:avLst/>
              <a:gdLst>
                <a:gd name="T0" fmla="*/ 20 w 20"/>
                <a:gd name="T1" fmla="*/ 9 h 20"/>
                <a:gd name="T2" fmla="*/ 11 w 20"/>
                <a:gd name="T3" fmla="*/ 19 h 20"/>
                <a:gd name="T4" fmla="*/ 1 w 20"/>
                <a:gd name="T5" fmla="*/ 10 h 20"/>
                <a:gd name="T6" fmla="*/ 10 w 20"/>
                <a:gd name="T7" fmla="*/ 0 h 20"/>
                <a:gd name="T8" fmla="*/ 20 w 20"/>
                <a:gd name="T9" fmla="*/ 9 h 20"/>
              </a:gdLst>
              <a:ahLst/>
              <a:cxnLst>
                <a:cxn ang="0">
                  <a:pos x="T0" y="T1"/>
                </a:cxn>
                <a:cxn ang="0">
                  <a:pos x="T2" y="T3"/>
                </a:cxn>
                <a:cxn ang="0">
                  <a:pos x="T4" y="T5"/>
                </a:cxn>
                <a:cxn ang="0">
                  <a:pos x="T6" y="T7"/>
                </a:cxn>
                <a:cxn ang="0">
                  <a:pos x="T8" y="T9"/>
                </a:cxn>
              </a:cxnLst>
              <a:rect l="0" t="0" r="r" b="b"/>
              <a:pathLst>
                <a:path w="20" h="20">
                  <a:moveTo>
                    <a:pt x="20" y="9"/>
                  </a:moveTo>
                  <a:cubicBezTo>
                    <a:pt x="20" y="15"/>
                    <a:pt x="16" y="19"/>
                    <a:pt x="11" y="19"/>
                  </a:cubicBezTo>
                  <a:cubicBezTo>
                    <a:pt x="5" y="20"/>
                    <a:pt x="1" y="16"/>
                    <a:pt x="1" y="10"/>
                  </a:cubicBezTo>
                  <a:cubicBezTo>
                    <a:pt x="0" y="5"/>
                    <a:pt x="5" y="1"/>
                    <a:pt x="10" y="0"/>
                  </a:cubicBezTo>
                  <a:cubicBezTo>
                    <a:pt x="15" y="0"/>
                    <a:pt x="20" y="4"/>
                    <a:pt x="20" y="9"/>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îş1ídé">
              <a:extLst>
                <a:ext uri="{FF2B5EF4-FFF2-40B4-BE49-F238E27FC236}">
                  <a16:creationId xmlns:a16="http://schemas.microsoft.com/office/drawing/2014/main" id="{7E77E821-9578-4DC0-B130-56FB4D8E5A60}"/>
                </a:ext>
              </a:extLst>
            </p:cNvPr>
            <p:cNvSpPr/>
            <p:nvPr/>
          </p:nvSpPr>
          <p:spPr bwMode="auto">
            <a:xfrm>
              <a:off x="6191251" y="3033713"/>
              <a:ext cx="82550" cy="82550"/>
            </a:xfrm>
            <a:custGeom>
              <a:avLst/>
              <a:gdLst>
                <a:gd name="T0" fmla="*/ 20 w 20"/>
                <a:gd name="T1" fmla="*/ 10 h 20"/>
                <a:gd name="T2" fmla="*/ 10 w 20"/>
                <a:gd name="T3" fmla="*/ 19 h 20"/>
                <a:gd name="T4" fmla="*/ 0 w 20"/>
                <a:gd name="T5" fmla="*/ 10 h 20"/>
                <a:gd name="T6" fmla="*/ 9 w 20"/>
                <a:gd name="T7" fmla="*/ 0 h 20"/>
                <a:gd name="T8" fmla="*/ 20 w 20"/>
                <a:gd name="T9" fmla="*/ 10 h 20"/>
              </a:gdLst>
              <a:ahLst/>
              <a:cxnLst>
                <a:cxn ang="0">
                  <a:pos x="T0" y="T1"/>
                </a:cxn>
                <a:cxn ang="0">
                  <a:pos x="T2" y="T3"/>
                </a:cxn>
                <a:cxn ang="0">
                  <a:pos x="T4" y="T5"/>
                </a:cxn>
                <a:cxn ang="0">
                  <a:pos x="T6" y="T7"/>
                </a:cxn>
                <a:cxn ang="0">
                  <a:pos x="T8" y="T9"/>
                </a:cxn>
              </a:cxnLst>
              <a:rect l="0" t="0" r="r" b="b"/>
              <a:pathLst>
                <a:path w="20" h="20">
                  <a:moveTo>
                    <a:pt x="20" y="10"/>
                  </a:moveTo>
                  <a:cubicBezTo>
                    <a:pt x="20" y="15"/>
                    <a:pt x="16" y="19"/>
                    <a:pt x="10" y="19"/>
                  </a:cubicBezTo>
                  <a:cubicBezTo>
                    <a:pt x="5" y="20"/>
                    <a:pt x="0" y="16"/>
                    <a:pt x="0" y="10"/>
                  </a:cubicBezTo>
                  <a:cubicBezTo>
                    <a:pt x="0" y="5"/>
                    <a:pt x="4" y="1"/>
                    <a:pt x="9" y="0"/>
                  </a:cubicBezTo>
                  <a:cubicBezTo>
                    <a:pt x="15" y="0"/>
                    <a:pt x="19" y="4"/>
                    <a:pt x="20" y="10"/>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îṥḻîḍê">
              <a:extLst>
                <a:ext uri="{FF2B5EF4-FFF2-40B4-BE49-F238E27FC236}">
                  <a16:creationId xmlns:a16="http://schemas.microsoft.com/office/drawing/2014/main" id="{3B02FA03-C027-459C-9644-2DC007C9CC88}"/>
                </a:ext>
              </a:extLst>
            </p:cNvPr>
            <p:cNvSpPr/>
            <p:nvPr/>
          </p:nvSpPr>
          <p:spPr bwMode="auto">
            <a:xfrm>
              <a:off x="5897564" y="2889251"/>
              <a:ext cx="107950" cy="38100"/>
            </a:xfrm>
            <a:custGeom>
              <a:avLst/>
              <a:gdLst>
                <a:gd name="T0" fmla="*/ 0 w 26"/>
                <a:gd name="T1" fmla="*/ 9 h 9"/>
                <a:gd name="T2" fmla="*/ 0 w 26"/>
                <a:gd name="T3" fmla="*/ 8 h 9"/>
                <a:gd name="T4" fmla="*/ 1 w 26"/>
                <a:gd name="T5" fmla="*/ 7 h 9"/>
                <a:gd name="T6" fmla="*/ 3 w 26"/>
                <a:gd name="T7" fmla="*/ 5 h 9"/>
                <a:gd name="T8" fmla="*/ 4 w 26"/>
                <a:gd name="T9" fmla="*/ 4 h 9"/>
                <a:gd name="T10" fmla="*/ 7 w 26"/>
                <a:gd name="T11" fmla="*/ 3 h 9"/>
                <a:gd name="T12" fmla="*/ 9 w 26"/>
                <a:gd name="T13" fmla="*/ 2 h 9"/>
                <a:gd name="T14" fmla="*/ 12 w 26"/>
                <a:gd name="T15" fmla="*/ 1 h 9"/>
                <a:gd name="T16" fmla="*/ 14 w 26"/>
                <a:gd name="T17" fmla="*/ 0 h 9"/>
                <a:gd name="T18" fmla="*/ 17 w 26"/>
                <a:gd name="T19" fmla="*/ 0 h 9"/>
                <a:gd name="T20" fmla="*/ 19 w 26"/>
                <a:gd name="T21" fmla="*/ 0 h 9"/>
                <a:gd name="T22" fmla="*/ 22 w 26"/>
                <a:gd name="T23" fmla="*/ 0 h 9"/>
                <a:gd name="T24" fmla="*/ 23 w 26"/>
                <a:gd name="T25" fmla="*/ 1 h 9"/>
                <a:gd name="T26" fmla="*/ 25 w 26"/>
                <a:gd name="T27" fmla="*/ 1 h 9"/>
                <a:gd name="T28" fmla="*/ 26 w 26"/>
                <a:gd name="T29" fmla="*/ 2 h 9"/>
                <a:gd name="T30" fmla="*/ 25 w 26"/>
                <a:gd name="T31" fmla="*/ 2 h 9"/>
                <a:gd name="T32" fmla="*/ 23 w 26"/>
                <a:gd name="T33" fmla="*/ 2 h 9"/>
                <a:gd name="T34" fmla="*/ 22 w 26"/>
                <a:gd name="T35" fmla="*/ 2 h 9"/>
                <a:gd name="T36" fmla="*/ 19 w 26"/>
                <a:gd name="T37" fmla="*/ 2 h 9"/>
                <a:gd name="T38" fmla="*/ 17 w 26"/>
                <a:gd name="T39" fmla="*/ 3 h 9"/>
                <a:gd name="T40" fmla="*/ 15 w 26"/>
                <a:gd name="T41" fmla="*/ 3 h 9"/>
                <a:gd name="T42" fmla="*/ 12 w 26"/>
                <a:gd name="T43" fmla="*/ 4 h 9"/>
                <a:gd name="T44" fmla="*/ 11 w 26"/>
                <a:gd name="T45" fmla="*/ 4 h 9"/>
                <a:gd name="T46" fmla="*/ 10 w 26"/>
                <a:gd name="T47" fmla="*/ 4 h 9"/>
                <a:gd name="T48" fmla="*/ 9 w 26"/>
                <a:gd name="T49" fmla="*/ 5 h 9"/>
                <a:gd name="T50" fmla="*/ 8 w 26"/>
                <a:gd name="T51" fmla="*/ 5 h 9"/>
                <a:gd name="T52" fmla="*/ 6 w 26"/>
                <a:gd name="T53" fmla="*/ 6 h 9"/>
                <a:gd name="T54" fmla="*/ 5 w 26"/>
                <a:gd name="T55" fmla="*/ 6 h 9"/>
                <a:gd name="T56" fmla="*/ 4 w 26"/>
                <a:gd name="T57" fmla="*/ 7 h 9"/>
                <a:gd name="T58" fmla="*/ 2 w 26"/>
                <a:gd name="T59" fmla="*/ 7 h 9"/>
                <a:gd name="T60" fmla="*/ 1 w 26"/>
                <a:gd name="T61" fmla="*/ 8 h 9"/>
                <a:gd name="T62" fmla="*/ 0 w 26"/>
                <a:gd name="T63" fmla="*/ 8 h 9"/>
                <a:gd name="T64" fmla="*/ 0 w 26"/>
                <a:gd name="T6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9">
                  <a:moveTo>
                    <a:pt x="0" y="9"/>
                  </a:moveTo>
                  <a:cubicBezTo>
                    <a:pt x="0" y="9"/>
                    <a:pt x="0" y="8"/>
                    <a:pt x="0" y="8"/>
                  </a:cubicBezTo>
                  <a:cubicBezTo>
                    <a:pt x="1" y="7"/>
                    <a:pt x="1" y="7"/>
                    <a:pt x="1" y="7"/>
                  </a:cubicBezTo>
                  <a:cubicBezTo>
                    <a:pt x="2" y="6"/>
                    <a:pt x="2" y="6"/>
                    <a:pt x="3" y="5"/>
                  </a:cubicBezTo>
                  <a:cubicBezTo>
                    <a:pt x="3" y="5"/>
                    <a:pt x="4" y="4"/>
                    <a:pt x="4" y="4"/>
                  </a:cubicBezTo>
                  <a:cubicBezTo>
                    <a:pt x="5" y="3"/>
                    <a:pt x="6" y="3"/>
                    <a:pt x="7" y="3"/>
                  </a:cubicBezTo>
                  <a:cubicBezTo>
                    <a:pt x="7" y="2"/>
                    <a:pt x="8" y="2"/>
                    <a:pt x="9" y="2"/>
                  </a:cubicBezTo>
                  <a:cubicBezTo>
                    <a:pt x="10" y="1"/>
                    <a:pt x="11" y="1"/>
                    <a:pt x="12" y="1"/>
                  </a:cubicBezTo>
                  <a:cubicBezTo>
                    <a:pt x="13" y="1"/>
                    <a:pt x="13" y="0"/>
                    <a:pt x="14" y="0"/>
                  </a:cubicBezTo>
                  <a:cubicBezTo>
                    <a:pt x="15" y="0"/>
                    <a:pt x="16" y="0"/>
                    <a:pt x="17" y="0"/>
                  </a:cubicBezTo>
                  <a:cubicBezTo>
                    <a:pt x="18" y="0"/>
                    <a:pt x="19" y="0"/>
                    <a:pt x="19" y="0"/>
                  </a:cubicBezTo>
                  <a:cubicBezTo>
                    <a:pt x="20" y="0"/>
                    <a:pt x="21" y="0"/>
                    <a:pt x="22" y="0"/>
                  </a:cubicBezTo>
                  <a:cubicBezTo>
                    <a:pt x="22" y="0"/>
                    <a:pt x="23" y="1"/>
                    <a:pt x="23" y="1"/>
                  </a:cubicBezTo>
                  <a:cubicBezTo>
                    <a:pt x="24" y="1"/>
                    <a:pt x="24" y="1"/>
                    <a:pt x="25" y="1"/>
                  </a:cubicBezTo>
                  <a:cubicBezTo>
                    <a:pt x="26" y="1"/>
                    <a:pt x="26" y="2"/>
                    <a:pt x="26" y="2"/>
                  </a:cubicBezTo>
                  <a:cubicBezTo>
                    <a:pt x="26" y="2"/>
                    <a:pt x="25" y="2"/>
                    <a:pt x="25" y="2"/>
                  </a:cubicBezTo>
                  <a:cubicBezTo>
                    <a:pt x="24" y="2"/>
                    <a:pt x="24" y="2"/>
                    <a:pt x="23" y="2"/>
                  </a:cubicBezTo>
                  <a:cubicBezTo>
                    <a:pt x="23" y="2"/>
                    <a:pt x="22" y="2"/>
                    <a:pt x="22" y="2"/>
                  </a:cubicBezTo>
                  <a:cubicBezTo>
                    <a:pt x="21" y="2"/>
                    <a:pt x="20" y="2"/>
                    <a:pt x="19" y="2"/>
                  </a:cubicBezTo>
                  <a:cubicBezTo>
                    <a:pt x="19" y="3"/>
                    <a:pt x="18" y="3"/>
                    <a:pt x="17" y="3"/>
                  </a:cubicBezTo>
                  <a:cubicBezTo>
                    <a:pt x="16" y="3"/>
                    <a:pt x="16" y="3"/>
                    <a:pt x="15" y="3"/>
                  </a:cubicBezTo>
                  <a:cubicBezTo>
                    <a:pt x="14" y="3"/>
                    <a:pt x="13" y="4"/>
                    <a:pt x="12" y="4"/>
                  </a:cubicBezTo>
                  <a:cubicBezTo>
                    <a:pt x="12" y="4"/>
                    <a:pt x="12" y="4"/>
                    <a:pt x="11" y="4"/>
                  </a:cubicBezTo>
                  <a:cubicBezTo>
                    <a:pt x="11" y="4"/>
                    <a:pt x="10" y="4"/>
                    <a:pt x="10" y="4"/>
                  </a:cubicBezTo>
                  <a:cubicBezTo>
                    <a:pt x="10" y="4"/>
                    <a:pt x="9" y="5"/>
                    <a:pt x="9" y="5"/>
                  </a:cubicBezTo>
                  <a:cubicBezTo>
                    <a:pt x="8" y="5"/>
                    <a:pt x="8" y="5"/>
                    <a:pt x="8" y="5"/>
                  </a:cubicBezTo>
                  <a:cubicBezTo>
                    <a:pt x="7" y="5"/>
                    <a:pt x="6" y="6"/>
                    <a:pt x="6" y="6"/>
                  </a:cubicBezTo>
                  <a:cubicBezTo>
                    <a:pt x="5" y="6"/>
                    <a:pt x="5" y="6"/>
                    <a:pt x="5" y="6"/>
                  </a:cubicBezTo>
                  <a:cubicBezTo>
                    <a:pt x="4" y="6"/>
                    <a:pt x="4" y="7"/>
                    <a:pt x="4" y="7"/>
                  </a:cubicBezTo>
                  <a:cubicBezTo>
                    <a:pt x="3" y="7"/>
                    <a:pt x="3" y="7"/>
                    <a:pt x="2" y="7"/>
                  </a:cubicBezTo>
                  <a:cubicBezTo>
                    <a:pt x="2" y="8"/>
                    <a:pt x="1" y="8"/>
                    <a:pt x="1" y="8"/>
                  </a:cubicBezTo>
                  <a:cubicBezTo>
                    <a:pt x="1" y="8"/>
                    <a:pt x="0" y="8"/>
                    <a:pt x="0" y="8"/>
                  </a:cubicBezTo>
                  <a:cubicBezTo>
                    <a:pt x="0" y="9"/>
                    <a:pt x="0" y="9"/>
                    <a:pt x="0"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íšlïḑè">
              <a:extLst>
                <a:ext uri="{FF2B5EF4-FFF2-40B4-BE49-F238E27FC236}">
                  <a16:creationId xmlns:a16="http://schemas.microsoft.com/office/drawing/2014/main" id="{3E4CEF75-523E-464D-B645-0B3BDCB03B57}"/>
                </a:ext>
              </a:extLst>
            </p:cNvPr>
            <p:cNvSpPr/>
            <p:nvPr/>
          </p:nvSpPr>
          <p:spPr bwMode="auto">
            <a:xfrm>
              <a:off x="6129339" y="2889251"/>
              <a:ext cx="111125" cy="28575"/>
            </a:xfrm>
            <a:custGeom>
              <a:avLst/>
              <a:gdLst>
                <a:gd name="T0" fmla="*/ 27 w 27"/>
                <a:gd name="T1" fmla="*/ 7 h 7"/>
                <a:gd name="T2" fmla="*/ 26 w 27"/>
                <a:gd name="T3" fmla="*/ 6 h 7"/>
                <a:gd name="T4" fmla="*/ 25 w 27"/>
                <a:gd name="T5" fmla="*/ 5 h 7"/>
                <a:gd name="T6" fmla="*/ 24 w 27"/>
                <a:gd name="T7" fmla="*/ 4 h 7"/>
                <a:gd name="T8" fmla="*/ 22 w 27"/>
                <a:gd name="T9" fmla="*/ 3 h 7"/>
                <a:gd name="T10" fmla="*/ 19 w 27"/>
                <a:gd name="T11" fmla="*/ 2 h 7"/>
                <a:gd name="T12" fmla="*/ 17 w 27"/>
                <a:gd name="T13" fmla="*/ 1 h 7"/>
                <a:gd name="T14" fmla="*/ 14 w 27"/>
                <a:gd name="T15" fmla="*/ 1 h 7"/>
                <a:gd name="T16" fmla="*/ 12 w 27"/>
                <a:gd name="T17" fmla="*/ 0 h 7"/>
                <a:gd name="T18" fmla="*/ 9 w 27"/>
                <a:gd name="T19" fmla="*/ 0 h 7"/>
                <a:gd name="T20" fmla="*/ 6 w 27"/>
                <a:gd name="T21" fmla="*/ 0 h 7"/>
                <a:gd name="T22" fmla="*/ 4 w 27"/>
                <a:gd name="T23" fmla="*/ 1 h 7"/>
                <a:gd name="T24" fmla="*/ 3 w 27"/>
                <a:gd name="T25" fmla="*/ 1 h 7"/>
                <a:gd name="T26" fmla="*/ 1 w 27"/>
                <a:gd name="T27" fmla="*/ 2 h 7"/>
                <a:gd name="T28" fmla="*/ 0 w 27"/>
                <a:gd name="T29" fmla="*/ 3 h 7"/>
                <a:gd name="T30" fmla="*/ 1 w 27"/>
                <a:gd name="T31" fmla="*/ 3 h 7"/>
                <a:gd name="T32" fmla="*/ 3 w 27"/>
                <a:gd name="T33" fmla="*/ 3 h 7"/>
                <a:gd name="T34" fmla="*/ 5 w 27"/>
                <a:gd name="T35" fmla="*/ 3 h 7"/>
                <a:gd name="T36" fmla="*/ 7 w 27"/>
                <a:gd name="T37" fmla="*/ 3 h 7"/>
                <a:gd name="T38" fmla="*/ 9 w 27"/>
                <a:gd name="T39" fmla="*/ 3 h 7"/>
                <a:gd name="T40" fmla="*/ 11 w 27"/>
                <a:gd name="T41" fmla="*/ 3 h 7"/>
                <a:gd name="T42" fmla="*/ 14 w 27"/>
                <a:gd name="T43" fmla="*/ 4 h 7"/>
                <a:gd name="T44" fmla="*/ 15 w 27"/>
                <a:gd name="T45" fmla="*/ 4 h 7"/>
                <a:gd name="T46" fmla="*/ 16 w 27"/>
                <a:gd name="T47" fmla="*/ 4 h 7"/>
                <a:gd name="T48" fmla="*/ 17 w 27"/>
                <a:gd name="T49" fmla="*/ 4 h 7"/>
                <a:gd name="T50" fmla="*/ 19 w 27"/>
                <a:gd name="T51" fmla="*/ 5 h 7"/>
                <a:gd name="T52" fmla="*/ 21 w 27"/>
                <a:gd name="T53" fmla="*/ 5 h 7"/>
                <a:gd name="T54" fmla="*/ 22 w 27"/>
                <a:gd name="T55" fmla="*/ 6 h 7"/>
                <a:gd name="T56" fmla="*/ 23 w 27"/>
                <a:gd name="T57" fmla="*/ 6 h 7"/>
                <a:gd name="T58" fmla="*/ 24 w 27"/>
                <a:gd name="T59" fmla="*/ 6 h 7"/>
                <a:gd name="T60" fmla="*/ 26 w 27"/>
                <a:gd name="T61" fmla="*/ 7 h 7"/>
                <a:gd name="T62" fmla="*/ 26 w 27"/>
                <a:gd name="T63" fmla="*/ 7 h 7"/>
                <a:gd name="T64" fmla="*/ 27 w 27"/>
                <a:gd name="T6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7">
                  <a:moveTo>
                    <a:pt x="27" y="7"/>
                  </a:moveTo>
                  <a:cubicBezTo>
                    <a:pt x="27" y="7"/>
                    <a:pt x="26" y="7"/>
                    <a:pt x="26" y="6"/>
                  </a:cubicBezTo>
                  <a:cubicBezTo>
                    <a:pt x="26" y="6"/>
                    <a:pt x="25" y="6"/>
                    <a:pt x="25" y="5"/>
                  </a:cubicBezTo>
                  <a:cubicBezTo>
                    <a:pt x="25" y="5"/>
                    <a:pt x="24" y="5"/>
                    <a:pt x="24" y="4"/>
                  </a:cubicBezTo>
                  <a:cubicBezTo>
                    <a:pt x="23" y="4"/>
                    <a:pt x="22" y="3"/>
                    <a:pt x="22" y="3"/>
                  </a:cubicBezTo>
                  <a:cubicBezTo>
                    <a:pt x="21" y="3"/>
                    <a:pt x="20" y="2"/>
                    <a:pt x="19" y="2"/>
                  </a:cubicBezTo>
                  <a:cubicBezTo>
                    <a:pt x="19" y="2"/>
                    <a:pt x="18" y="1"/>
                    <a:pt x="17" y="1"/>
                  </a:cubicBezTo>
                  <a:cubicBezTo>
                    <a:pt x="16" y="1"/>
                    <a:pt x="15" y="1"/>
                    <a:pt x="14" y="1"/>
                  </a:cubicBezTo>
                  <a:cubicBezTo>
                    <a:pt x="13" y="0"/>
                    <a:pt x="12" y="0"/>
                    <a:pt x="12" y="0"/>
                  </a:cubicBezTo>
                  <a:cubicBezTo>
                    <a:pt x="11" y="0"/>
                    <a:pt x="10" y="0"/>
                    <a:pt x="9" y="0"/>
                  </a:cubicBezTo>
                  <a:cubicBezTo>
                    <a:pt x="8" y="0"/>
                    <a:pt x="7" y="0"/>
                    <a:pt x="6" y="0"/>
                  </a:cubicBezTo>
                  <a:cubicBezTo>
                    <a:pt x="6" y="1"/>
                    <a:pt x="5" y="1"/>
                    <a:pt x="4" y="1"/>
                  </a:cubicBezTo>
                  <a:cubicBezTo>
                    <a:pt x="4" y="1"/>
                    <a:pt x="3" y="1"/>
                    <a:pt x="3" y="1"/>
                  </a:cubicBezTo>
                  <a:cubicBezTo>
                    <a:pt x="2" y="2"/>
                    <a:pt x="2" y="2"/>
                    <a:pt x="1" y="2"/>
                  </a:cubicBezTo>
                  <a:cubicBezTo>
                    <a:pt x="1" y="2"/>
                    <a:pt x="0" y="3"/>
                    <a:pt x="0" y="3"/>
                  </a:cubicBezTo>
                  <a:cubicBezTo>
                    <a:pt x="0" y="3"/>
                    <a:pt x="1" y="3"/>
                    <a:pt x="1" y="3"/>
                  </a:cubicBezTo>
                  <a:cubicBezTo>
                    <a:pt x="2" y="3"/>
                    <a:pt x="2" y="3"/>
                    <a:pt x="3" y="3"/>
                  </a:cubicBezTo>
                  <a:cubicBezTo>
                    <a:pt x="3" y="3"/>
                    <a:pt x="4" y="3"/>
                    <a:pt x="5" y="3"/>
                  </a:cubicBezTo>
                  <a:cubicBezTo>
                    <a:pt x="5" y="3"/>
                    <a:pt x="6" y="3"/>
                    <a:pt x="7" y="3"/>
                  </a:cubicBezTo>
                  <a:cubicBezTo>
                    <a:pt x="7" y="3"/>
                    <a:pt x="8" y="3"/>
                    <a:pt x="9" y="3"/>
                  </a:cubicBezTo>
                  <a:cubicBezTo>
                    <a:pt x="10" y="3"/>
                    <a:pt x="10" y="3"/>
                    <a:pt x="11" y="3"/>
                  </a:cubicBezTo>
                  <a:cubicBezTo>
                    <a:pt x="12" y="3"/>
                    <a:pt x="13" y="3"/>
                    <a:pt x="14" y="4"/>
                  </a:cubicBezTo>
                  <a:cubicBezTo>
                    <a:pt x="14" y="4"/>
                    <a:pt x="15" y="4"/>
                    <a:pt x="15" y="4"/>
                  </a:cubicBezTo>
                  <a:cubicBezTo>
                    <a:pt x="15" y="4"/>
                    <a:pt x="16" y="4"/>
                    <a:pt x="16" y="4"/>
                  </a:cubicBezTo>
                  <a:cubicBezTo>
                    <a:pt x="17" y="4"/>
                    <a:pt x="17" y="4"/>
                    <a:pt x="17" y="4"/>
                  </a:cubicBezTo>
                  <a:cubicBezTo>
                    <a:pt x="18" y="4"/>
                    <a:pt x="18" y="4"/>
                    <a:pt x="19" y="5"/>
                  </a:cubicBezTo>
                  <a:cubicBezTo>
                    <a:pt x="19" y="5"/>
                    <a:pt x="20" y="5"/>
                    <a:pt x="21" y="5"/>
                  </a:cubicBezTo>
                  <a:cubicBezTo>
                    <a:pt x="21" y="5"/>
                    <a:pt x="21" y="5"/>
                    <a:pt x="22" y="6"/>
                  </a:cubicBezTo>
                  <a:cubicBezTo>
                    <a:pt x="22" y="6"/>
                    <a:pt x="22" y="6"/>
                    <a:pt x="23" y="6"/>
                  </a:cubicBezTo>
                  <a:cubicBezTo>
                    <a:pt x="23" y="6"/>
                    <a:pt x="24" y="6"/>
                    <a:pt x="24" y="6"/>
                  </a:cubicBezTo>
                  <a:cubicBezTo>
                    <a:pt x="25" y="7"/>
                    <a:pt x="25" y="7"/>
                    <a:pt x="26" y="7"/>
                  </a:cubicBezTo>
                  <a:cubicBezTo>
                    <a:pt x="26" y="7"/>
                    <a:pt x="26" y="7"/>
                    <a:pt x="26" y="7"/>
                  </a:cubicBezTo>
                  <a:cubicBezTo>
                    <a:pt x="27" y="7"/>
                    <a:pt x="27" y="7"/>
                    <a:pt x="27"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iṧḷidé">
              <a:extLst>
                <a:ext uri="{FF2B5EF4-FFF2-40B4-BE49-F238E27FC236}">
                  <a16:creationId xmlns:a16="http://schemas.microsoft.com/office/drawing/2014/main" id="{D41B96B5-822E-4788-9730-7AA600AD7E7F}"/>
                </a:ext>
              </a:extLst>
            </p:cNvPr>
            <p:cNvSpPr/>
            <p:nvPr/>
          </p:nvSpPr>
          <p:spPr bwMode="auto">
            <a:xfrm>
              <a:off x="6340476" y="2835276"/>
              <a:ext cx="3175" cy="71438"/>
            </a:xfrm>
            <a:custGeom>
              <a:avLst/>
              <a:gdLst>
                <a:gd name="T0" fmla="*/ 0 w 1"/>
                <a:gd name="T1" fmla="*/ 17 h 17"/>
                <a:gd name="T2" fmla="*/ 0 w 1"/>
                <a:gd name="T3" fmla="*/ 0 h 17"/>
                <a:gd name="T4" fmla="*/ 0 w 1"/>
                <a:gd name="T5" fmla="*/ 17 h 17"/>
              </a:gdLst>
              <a:ahLst/>
              <a:cxnLst>
                <a:cxn ang="0">
                  <a:pos x="T0" y="T1"/>
                </a:cxn>
                <a:cxn ang="0">
                  <a:pos x="T2" y="T3"/>
                </a:cxn>
                <a:cxn ang="0">
                  <a:pos x="T4" y="T5"/>
                </a:cxn>
              </a:cxnLst>
              <a:rect l="0" t="0" r="r" b="b"/>
              <a:pathLst>
                <a:path w="1" h="17">
                  <a:moveTo>
                    <a:pt x="0" y="17"/>
                  </a:moveTo>
                  <a:cubicBezTo>
                    <a:pt x="0" y="17"/>
                    <a:pt x="1" y="10"/>
                    <a:pt x="0" y="0"/>
                  </a:cubicBezTo>
                  <a:cubicBezTo>
                    <a:pt x="0" y="10"/>
                    <a:pt x="0" y="17"/>
                    <a:pt x="0" y="1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îSḻíḋé">
              <a:extLst>
                <a:ext uri="{FF2B5EF4-FFF2-40B4-BE49-F238E27FC236}">
                  <a16:creationId xmlns:a16="http://schemas.microsoft.com/office/drawing/2014/main" id="{CA23A48B-4434-41C1-92B0-B391E7A5C7F4}"/>
                </a:ext>
              </a:extLst>
            </p:cNvPr>
            <p:cNvSpPr/>
            <p:nvPr/>
          </p:nvSpPr>
          <p:spPr bwMode="auto">
            <a:xfrm>
              <a:off x="5773739" y="2562226"/>
              <a:ext cx="639763" cy="458788"/>
            </a:xfrm>
            <a:custGeom>
              <a:avLst/>
              <a:gdLst>
                <a:gd name="T0" fmla="*/ 30 w 155"/>
                <a:gd name="T1" fmla="*/ 21 h 111"/>
                <a:gd name="T2" fmla="*/ 127 w 155"/>
                <a:gd name="T3" fmla="*/ 35 h 111"/>
                <a:gd name="T4" fmla="*/ 138 w 155"/>
                <a:gd name="T5" fmla="*/ 36 h 111"/>
                <a:gd name="T6" fmla="*/ 151 w 155"/>
                <a:gd name="T7" fmla="*/ 90 h 111"/>
                <a:gd name="T8" fmla="*/ 137 w 155"/>
                <a:gd name="T9" fmla="*/ 111 h 111"/>
                <a:gd name="T10" fmla="*/ 137 w 155"/>
                <a:gd name="T11" fmla="*/ 105 h 111"/>
                <a:gd name="T12" fmla="*/ 121 w 155"/>
                <a:gd name="T13" fmla="*/ 80 h 111"/>
                <a:gd name="T14" fmla="*/ 117 w 155"/>
                <a:gd name="T15" fmla="*/ 60 h 111"/>
                <a:gd name="T16" fmla="*/ 92 w 155"/>
                <a:gd name="T17" fmla="*/ 75 h 111"/>
                <a:gd name="T18" fmla="*/ 8 w 155"/>
                <a:gd name="T19" fmla="*/ 68 h 111"/>
                <a:gd name="T20" fmla="*/ 30 w 155"/>
                <a:gd name="T21" fmla="*/ 2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11">
                  <a:moveTo>
                    <a:pt x="30" y="21"/>
                  </a:moveTo>
                  <a:cubicBezTo>
                    <a:pt x="57" y="3"/>
                    <a:pt x="96" y="0"/>
                    <a:pt x="127" y="35"/>
                  </a:cubicBezTo>
                  <a:cubicBezTo>
                    <a:pt x="130" y="38"/>
                    <a:pt x="135" y="37"/>
                    <a:pt x="138" y="36"/>
                  </a:cubicBezTo>
                  <a:cubicBezTo>
                    <a:pt x="153" y="50"/>
                    <a:pt x="155" y="77"/>
                    <a:pt x="151" y="90"/>
                  </a:cubicBezTo>
                  <a:cubicBezTo>
                    <a:pt x="145" y="109"/>
                    <a:pt x="137" y="111"/>
                    <a:pt x="137" y="111"/>
                  </a:cubicBezTo>
                  <a:cubicBezTo>
                    <a:pt x="137" y="105"/>
                    <a:pt x="137" y="105"/>
                    <a:pt x="137" y="105"/>
                  </a:cubicBezTo>
                  <a:cubicBezTo>
                    <a:pt x="137" y="105"/>
                    <a:pt x="126" y="92"/>
                    <a:pt x="121" y="80"/>
                  </a:cubicBezTo>
                  <a:cubicBezTo>
                    <a:pt x="117" y="69"/>
                    <a:pt x="117" y="61"/>
                    <a:pt x="117" y="60"/>
                  </a:cubicBezTo>
                  <a:cubicBezTo>
                    <a:pt x="117" y="61"/>
                    <a:pt x="116" y="70"/>
                    <a:pt x="92" y="75"/>
                  </a:cubicBezTo>
                  <a:cubicBezTo>
                    <a:pt x="47" y="83"/>
                    <a:pt x="22" y="78"/>
                    <a:pt x="8" y="68"/>
                  </a:cubicBezTo>
                  <a:cubicBezTo>
                    <a:pt x="0" y="45"/>
                    <a:pt x="16" y="30"/>
                    <a:pt x="30" y="21"/>
                  </a:cubicBez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íSḻîde">
              <a:extLst>
                <a:ext uri="{FF2B5EF4-FFF2-40B4-BE49-F238E27FC236}">
                  <a16:creationId xmlns:a16="http://schemas.microsoft.com/office/drawing/2014/main" id="{6088CE44-73C5-49B4-AC0B-BA23BA876EF8}"/>
                </a:ext>
              </a:extLst>
            </p:cNvPr>
            <p:cNvSpPr/>
            <p:nvPr/>
          </p:nvSpPr>
          <p:spPr bwMode="auto">
            <a:xfrm>
              <a:off x="6137276" y="2468563"/>
              <a:ext cx="280988" cy="280988"/>
            </a:xfrm>
            <a:prstGeom prst="ellipse">
              <a:avLst/>
            </a:pr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í$ḷîḑe">
              <a:extLst>
                <a:ext uri="{FF2B5EF4-FFF2-40B4-BE49-F238E27FC236}">
                  <a16:creationId xmlns:a16="http://schemas.microsoft.com/office/drawing/2014/main" id="{45BE87E5-9301-4437-A5DA-AEA7E63841A5}"/>
                </a:ext>
              </a:extLst>
            </p:cNvPr>
            <p:cNvSpPr/>
            <p:nvPr/>
          </p:nvSpPr>
          <p:spPr bwMode="auto">
            <a:xfrm>
              <a:off x="6224589" y="3319463"/>
              <a:ext cx="242888" cy="809625"/>
            </a:xfrm>
            <a:custGeom>
              <a:avLst/>
              <a:gdLst>
                <a:gd name="T0" fmla="*/ 12 w 59"/>
                <a:gd name="T1" fmla="*/ 0 h 196"/>
                <a:gd name="T2" fmla="*/ 0 w 59"/>
                <a:gd name="T3" fmla="*/ 192 h 196"/>
                <a:gd name="T4" fmla="*/ 59 w 59"/>
                <a:gd name="T5" fmla="*/ 196 h 196"/>
                <a:gd name="T6" fmla="*/ 37 w 59"/>
                <a:gd name="T7" fmla="*/ 98 h 196"/>
                <a:gd name="T8" fmla="*/ 23 w 59"/>
                <a:gd name="T9" fmla="*/ 33 h 196"/>
                <a:gd name="T10" fmla="*/ 12 w 59"/>
                <a:gd name="T11" fmla="*/ 0 h 196"/>
              </a:gdLst>
              <a:ahLst/>
              <a:cxnLst>
                <a:cxn ang="0">
                  <a:pos x="T0" y="T1"/>
                </a:cxn>
                <a:cxn ang="0">
                  <a:pos x="T2" y="T3"/>
                </a:cxn>
                <a:cxn ang="0">
                  <a:pos x="T4" y="T5"/>
                </a:cxn>
                <a:cxn ang="0">
                  <a:pos x="T6" y="T7"/>
                </a:cxn>
                <a:cxn ang="0">
                  <a:pos x="T8" y="T9"/>
                </a:cxn>
                <a:cxn ang="0">
                  <a:pos x="T10" y="T11"/>
                </a:cxn>
              </a:cxnLst>
              <a:rect l="0" t="0" r="r" b="b"/>
              <a:pathLst>
                <a:path w="59" h="196">
                  <a:moveTo>
                    <a:pt x="12" y="0"/>
                  </a:moveTo>
                  <a:cubicBezTo>
                    <a:pt x="0" y="192"/>
                    <a:pt x="0" y="192"/>
                    <a:pt x="0" y="192"/>
                  </a:cubicBezTo>
                  <a:cubicBezTo>
                    <a:pt x="59" y="196"/>
                    <a:pt x="59" y="196"/>
                    <a:pt x="59" y="196"/>
                  </a:cubicBezTo>
                  <a:cubicBezTo>
                    <a:pt x="59" y="196"/>
                    <a:pt x="37" y="136"/>
                    <a:pt x="37" y="98"/>
                  </a:cubicBezTo>
                  <a:cubicBezTo>
                    <a:pt x="37" y="60"/>
                    <a:pt x="25" y="52"/>
                    <a:pt x="23" y="33"/>
                  </a:cubicBezTo>
                  <a:cubicBezTo>
                    <a:pt x="21" y="14"/>
                    <a:pt x="12" y="0"/>
                    <a:pt x="12" y="0"/>
                  </a:cubicBezTo>
                  <a:close/>
                </a:path>
              </a:pathLst>
            </a:custGeom>
            <a:solidFill>
              <a:srgbClr val="5B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îşḷîḋè">
              <a:extLst>
                <a:ext uri="{FF2B5EF4-FFF2-40B4-BE49-F238E27FC236}">
                  <a16:creationId xmlns:a16="http://schemas.microsoft.com/office/drawing/2014/main" id="{FE0385F6-FB73-48D3-B97C-246E4068AADA}"/>
                </a:ext>
              </a:extLst>
            </p:cNvPr>
            <p:cNvSpPr/>
            <p:nvPr/>
          </p:nvSpPr>
          <p:spPr bwMode="auto">
            <a:xfrm>
              <a:off x="6207126" y="5329238"/>
              <a:ext cx="368300" cy="206375"/>
            </a:xfrm>
            <a:custGeom>
              <a:avLst/>
              <a:gdLst>
                <a:gd name="T0" fmla="*/ 73 w 89"/>
                <a:gd name="T1" fmla="*/ 48 h 50"/>
                <a:gd name="T2" fmla="*/ 73 w 89"/>
                <a:gd name="T3" fmla="*/ 37 h 50"/>
                <a:gd name="T4" fmla="*/ 41 w 89"/>
                <a:gd name="T5" fmla="*/ 22 h 50"/>
                <a:gd name="T6" fmla="*/ 37 w 89"/>
                <a:gd name="T7" fmla="*/ 0 h 50"/>
                <a:gd name="T8" fmla="*/ 5 w 89"/>
                <a:gd name="T9" fmla="*/ 0 h 50"/>
                <a:gd name="T10" fmla="*/ 8 w 89"/>
                <a:gd name="T11" fmla="*/ 28 h 50"/>
                <a:gd name="T12" fmla="*/ 4 w 89"/>
                <a:gd name="T13" fmla="*/ 45 h 50"/>
                <a:gd name="T14" fmla="*/ 35 w 89"/>
                <a:gd name="T15" fmla="*/ 48 h 50"/>
                <a:gd name="T16" fmla="*/ 73 w 89"/>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50">
                  <a:moveTo>
                    <a:pt x="73" y="48"/>
                  </a:moveTo>
                  <a:cubicBezTo>
                    <a:pt x="73" y="48"/>
                    <a:pt x="89" y="48"/>
                    <a:pt x="73" y="37"/>
                  </a:cubicBezTo>
                  <a:cubicBezTo>
                    <a:pt x="57" y="25"/>
                    <a:pt x="46" y="28"/>
                    <a:pt x="41" y="22"/>
                  </a:cubicBezTo>
                  <a:cubicBezTo>
                    <a:pt x="36" y="16"/>
                    <a:pt x="37" y="0"/>
                    <a:pt x="37" y="0"/>
                  </a:cubicBezTo>
                  <a:cubicBezTo>
                    <a:pt x="5" y="0"/>
                    <a:pt x="5" y="0"/>
                    <a:pt x="5" y="0"/>
                  </a:cubicBezTo>
                  <a:cubicBezTo>
                    <a:pt x="5" y="0"/>
                    <a:pt x="8" y="20"/>
                    <a:pt x="8" y="28"/>
                  </a:cubicBezTo>
                  <a:cubicBezTo>
                    <a:pt x="8" y="35"/>
                    <a:pt x="0" y="40"/>
                    <a:pt x="4" y="45"/>
                  </a:cubicBezTo>
                  <a:cubicBezTo>
                    <a:pt x="8" y="50"/>
                    <a:pt x="26" y="48"/>
                    <a:pt x="35" y="48"/>
                  </a:cubicBezTo>
                  <a:cubicBezTo>
                    <a:pt x="45" y="48"/>
                    <a:pt x="73" y="48"/>
                    <a:pt x="73"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ṧḷîḓe">
              <a:extLst>
                <a:ext uri="{FF2B5EF4-FFF2-40B4-BE49-F238E27FC236}">
                  <a16:creationId xmlns:a16="http://schemas.microsoft.com/office/drawing/2014/main" id="{26EDD3EE-DF91-4D38-A408-5F1B7228FDCB}"/>
                </a:ext>
              </a:extLst>
            </p:cNvPr>
            <p:cNvSpPr/>
            <p:nvPr/>
          </p:nvSpPr>
          <p:spPr bwMode="auto">
            <a:xfrm>
              <a:off x="6211889" y="5448301"/>
              <a:ext cx="363538" cy="90488"/>
            </a:xfrm>
            <a:custGeom>
              <a:avLst/>
              <a:gdLst>
                <a:gd name="T0" fmla="*/ 72 w 88"/>
                <a:gd name="T1" fmla="*/ 8 h 22"/>
                <a:gd name="T2" fmla="*/ 54 w 88"/>
                <a:gd name="T3" fmla="*/ 0 h 22"/>
                <a:gd name="T4" fmla="*/ 6 w 88"/>
                <a:gd name="T5" fmla="*/ 3 h 22"/>
                <a:gd name="T6" fmla="*/ 3 w 88"/>
                <a:gd name="T7" fmla="*/ 17 h 22"/>
                <a:gd name="T8" fmla="*/ 34 w 88"/>
                <a:gd name="T9" fmla="*/ 21 h 22"/>
                <a:gd name="T10" fmla="*/ 72 w 88"/>
                <a:gd name="T11" fmla="*/ 21 h 22"/>
                <a:gd name="T12" fmla="*/ 72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72" y="8"/>
                  </a:moveTo>
                  <a:cubicBezTo>
                    <a:pt x="65" y="4"/>
                    <a:pt x="59" y="1"/>
                    <a:pt x="54" y="0"/>
                  </a:cubicBezTo>
                  <a:cubicBezTo>
                    <a:pt x="41" y="12"/>
                    <a:pt x="22" y="10"/>
                    <a:pt x="6" y="3"/>
                  </a:cubicBezTo>
                  <a:cubicBezTo>
                    <a:pt x="5" y="8"/>
                    <a:pt x="0" y="13"/>
                    <a:pt x="3" y="17"/>
                  </a:cubicBezTo>
                  <a:cubicBezTo>
                    <a:pt x="7" y="22"/>
                    <a:pt x="25" y="21"/>
                    <a:pt x="34" y="21"/>
                  </a:cubicBezTo>
                  <a:cubicBezTo>
                    <a:pt x="44" y="21"/>
                    <a:pt x="72" y="21"/>
                    <a:pt x="72" y="21"/>
                  </a:cubicBezTo>
                  <a:cubicBezTo>
                    <a:pt x="72" y="21"/>
                    <a:pt x="88" y="19"/>
                    <a:pt x="72"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iṣḻîḑe">
              <a:extLst>
                <a:ext uri="{FF2B5EF4-FFF2-40B4-BE49-F238E27FC236}">
                  <a16:creationId xmlns:a16="http://schemas.microsoft.com/office/drawing/2014/main" id="{8AB272E7-E36C-48ED-B070-2DEB6FFCBF4E}"/>
                </a:ext>
              </a:extLst>
            </p:cNvPr>
            <p:cNvSpPr/>
            <p:nvPr/>
          </p:nvSpPr>
          <p:spPr bwMode="auto">
            <a:xfrm>
              <a:off x="6207126" y="5329238"/>
              <a:ext cx="368300" cy="206375"/>
            </a:xfrm>
            <a:custGeom>
              <a:avLst/>
              <a:gdLst>
                <a:gd name="T0" fmla="*/ 73 w 89"/>
                <a:gd name="T1" fmla="*/ 48 h 50"/>
                <a:gd name="T2" fmla="*/ 73 w 89"/>
                <a:gd name="T3" fmla="*/ 37 h 50"/>
                <a:gd name="T4" fmla="*/ 41 w 89"/>
                <a:gd name="T5" fmla="*/ 22 h 50"/>
                <a:gd name="T6" fmla="*/ 37 w 89"/>
                <a:gd name="T7" fmla="*/ 0 h 50"/>
                <a:gd name="T8" fmla="*/ 5 w 89"/>
                <a:gd name="T9" fmla="*/ 0 h 50"/>
                <a:gd name="T10" fmla="*/ 8 w 89"/>
                <a:gd name="T11" fmla="*/ 28 h 50"/>
                <a:gd name="T12" fmla="*/ 4 w 89"/>
                <a:gd name="T13" fmla="*/ 45 h 50"/>
                <a:gd name="T14" fmla="*/ 35 w 89"/>
                <a:gd name="T15" fmla="*/ 48 h 50"/>
                <a:gd name="T16" fmla="*/ 73 w 89"/>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50">
                  <a:moveTo>
                    <a:pt x="73" y="48"/>
                  </a:moveTo>
                  <a:cubicBezTo>
                    <a:pt x="73" y="48"/>
                    <a:pt x="89" y="48"/>
                    <a:pt x="73" y="37"/>
                  </a:cubicBezTo>
                  <a:cubicBezTo>
                    <a:pt x="57" y="25"/>
                    <a:pt x="46" y="28"/>
                    <a:pt x="41" y="22"/>
                  </a:cubicBezTo>
                  <a:cubicBezTo>
                    <a:pt x="36" y="16"/>
                    <a:pt x="37" y="0"/>
                    <a:pt x="37" y="0"/>
                  </a:cubicBezTo>
                  <a:cubicBezTo>
                    <a:pt x="5" y="0"/>
                    <a:pt x="5" y="0"/>
                    <a:pt x="5" y="0"/>
                  </a:cubicBezTo>
                  <a:cubicBezTo>
                    <a:pt x="5" y="0"/>
                    <a:pt x="8" y="20"/>
                    <a:pt x="8" y="28"/>
                  </a:cubicBezTo>
                  <a:cubicBezTo>
                    <a:pt x="8" y="35"/>
                    <a:pt x="0" y="40"/>
                    <a:pt x="4" y="45"/>
                  </a:cubicBezTo>
                  <a:cubicBezTo>
                    <a:pt x="8" y="50"/>
                    <a:pt x="26" y="48"/>
                    <a:pt x="35" y="48"/>
                  </a:cubicBezTo>
                  <a:cubicBezTo>
                    <a:pt x="45" y="48"/>
                    <a:pt x="73" y="48"/>
                    <a:pt x="73"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ïślíḋè">
              <a:extLst>
                <a:ext uri="{FF2B5EF4-FFF2-40B4-BE49-F238E27FC236}">
                  <a16:creationId xmlns:a16="http://schemas.microsoft.com/office/drawing/2014/main" id="{F8345989-9473-409D-9065-93D06668BFE5}"/>
                </a:ext>
              </a:extLst>
            </p:cNvPr>
            <p:cNvSpPr/>
            <p:nvPr/>
          </p:nvSpPr>
          <p:spPr bwMode="auto">
            <a:xfrm>
              <a:off x="6211889" y="5448301"/>
              <a:ext cx="363538" cy="90488"/>
            </a:xfrm>
            <a:custGeom>
              <a:avLst/>
              <a:gdLst>
                <a:gd name="T0" fmla="*/ 72 w 88"/>
                <a:gd name="T1" fmla="*/ 8 h 22"/>
                <a:gd name="T2" fmla="*/ 54 w 88"/>
                <a:gd name="T3" fmla="*/ 0 h 22"/>
                <a:gd name="T4" fmla="*/ 6 w 88"/>
                <a:gd name="T5" fmla="*/ 3 h 22"/>
                <a:gd name="T6" fmla="*/ 3 w 88"/>
                <a:gd name="T7" fmla="*/ 17 h 22"/>
                <a:gd name="T8" fmla="*/ 34 w 88"/>
                <a:gd name="T9" fmla="*/ 21 h 22"/>
                <a:gd name="T10" fmla="*/ 72 w 88"/>
                <a:gd name="T11" fmla="*/ 21 h 22"/>
                <a:gd name="T12" fmla="*/ 72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72" y="8"/>
                  </a:moveTo>
                  <a:cubicBezTo>
                    <a:pt x="65" y="4"/>
                    <a:pt x="59" y="1"/>
                    <a:pt x="54" y="0"/>
                  </a:cubicBezTo>
                  <a:cubicBezTo>
                    <a:pt x="41" y="12"/>
                    <a:pt x="22" y="10"/>
                    <a:pt x="6" y="3"/>
                  </a:cubicBezTo>
                  <a:cubicBezTo>
                    <a:pt x="5" y="8"/>
                    <a:pt x="0" y="13"/>
                    <a:pt x="3" y="17"/>
                  </a:cubicBezTo>
                  <a:cubicBezTo>
                    <a:pt x="7" y="22"/>
                    <a:pt x="25" y="21"/>
                    <a:pt x="34" y="21"/>
                  </a:cubicBezTo>
                  <a:cubicBezTo>
                    <a:pt x="44" y="21"/>
                    <a:pt x="72" y="21"/>
                    <a:pt x="72" y="21"/>
                  </a:cubicBezTo>
                  <a:cubicBezTo>
                    <a:pt x="72" y="21"/>
                    <a:pt x="88" y="19"/>
                    <a:pt x="72"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ïṣḷiḑè">
              <a:extLst>
                <a:ext uri="{FF2B5EF4-FFF2-40B4-BE49-F238E27FC236}">
                  <a16:creationId xmlns:a16="http://schemas.microsoft.com/office/drawing/2014/main" id="{70D64EF5-519E-42DF-88C4-884781A57FE1}"/>
                </a:ext>
              </a:extLst>
            </p:cNvPr>
            <p:cNvSpPr/>
            <p:nvPr/>
          </p:nvSpPr>
          <p:spPr bwMode="auto">
            <a:xfrm>
              <a:off x="5722939" y="5329238"/>
              <a:ext cx="365125" cy="206375"/>
            </a:xfrm>
            <a:custGeom>
              <a:avLst/>
              <a:gdLst>
                <a:gd name="T0" fmla="*/ 16 w 88"/>
                <a:gd name="T1" fmla="*/ 48 h 50"/>
                <a:gd name="T2" fmla="*/ 16 w 88"/>
                <a:gd name="T3" fmla="*/ 37 h 50"/>
                <a:gd name="T4" fmla="*/ 47 w 88"/>
                <a:gd name="T5" fmla="*/ 22 h 50"/>
                <a:gd name="T6" fmla="*/ 51 w 88"/>
                <a:gd name="T7" fmla="*/ 0 h 50"/>
                <a:gd name="T8" fmla="*/ 84 w 88"/>
                <a:gd name="T9" fmla="*/ 0 h 50"/>
                <a:gd name="T10" fmla="*/ 81 w 88"/>
                <a:gd name="T11" fmla="*/ 28 h 50"/>
                <a:gd name="T12" fmla="*/ 85 w 88"/>
                <a:gd name="T13" fmla="*/ 45 h 50"/>
                <a:gd name="T14" fmla="*/ 53 w 88"/>
                <a:gd name="T15" fmla="*/ 48 h 50"/>
                <a:gd name="T16" fmla="*/ 16 w 88"/>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50">
                  <a:moveTo>
                    <a:pt x="16" y="48"/>
                  </a:moveTo>
                  <a:cubicBezTo>
                    <a:pt x="16" y="48"/>
                    <a:pt x="0" y="48"/>
                    <a:pt x="16" y="37"/>
                  </a:cubicBezTo>
                  <a:cubicBezTo>
                    <a:pt x="32" y="25"/>
                    <a:pt x="42" y="28"/>
                    <a:pt x="47" y="22"/>
                  </a:cubicBezTo>
                  <a:cubicBezTo>
                    <a:pt x="53" y="16"/>
                    <a:pt x="51" y="0"/>
                    <a:pt x="51" y="0"/>
                  </a:cubicBezTo>
                  <a:cubicBezTo>
                    <a:pt x="84" y="0"/>
                    <a:pt x="84" y="0"/>
                    <a:pt x="84" y="0"/>
                  </a:cubicBezTo>
                  <a:cubicBezTo>
                    <a:pt x="84" y="0"/>
                    <a:pt x="80" y="20"/>
                    <a:pt x="81" y="28"/>
                  </a:cubicBezTo>
                  <a:cubicBezTo>
                    <a:pt x="81" y="35"/>
                    <a:pt x="88" y="40"/>
                    <a:pt x="85" y="45"/>
                  </a:cubicBezTo>
                  <a:cubicBezTo>
                    <a:pt x="81" y="50"/>
                    <a:pt x="62" y="48"/>
                    <a:pt x="53" y="48"/>
                  </a:cubicBezTo>
                  <a:cubicBezTo>
                    <a:pt x="44" y="48"/>
                    <a:pt x="16" y="48"/>
                    <a:pt x="16"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îślîḑe">
              <a:extLst>
                <a:ext uri="{FF2B5EF4-FFF2-40B4-BE49-F238E27FC236}">
                  <a16:creationId xmlns:a16="http://schemas.microsoft.com/office/drawing/2014/main" id="{6B29D968-F4E9-47B4-BDF3-9B838F281A54}"/>
                </a:ext>
              </a:extLst>
            </p:cNvPr>
            <p:cNvSpPr/>
            <p:nvPr/>
          </p:nvSpPr>
          <p:spPr bwMode="auto">
            <a:xfrm>
              <a:off x="5722939" y="5448301"/>
              <a:ext cx="365125" cy="90488"/>
            </a:xfrm>
            <a:custGeom>
              <a:avLst/>
              <a:gdLst>
                <a:gd name="T0" fmla="*/ 16 w 88"/>
                <a:gd name="T1" fmla="*/ 8 h 22"/>
                <a:gd name="T2" fmla="*/ 34 w 88"/>
                <a:gd name="T3" fmla="*/ 0 h 22"/>
                <a:gd name="T4" fmla="*/ 81 w 88"/>
                <a:gd name="T5" fmla="*/ 3 h 22"/>
                <a:gd name="T6" fmla="*/ 85 w 88"/>
                <a:gd name="T7" fmla="*/ 17 h 22"/>
                <a:gd name="T8" fmla="*/ 53 w 88"/>
                <a:gd name="T9" fmla="*/ 21 h 22"/>
                <a:gd name="T10" fmla="*/ 16 w 88"/>
                <a:gd name="T11" fmla="*/ 21 h 22"/>
                <a:gd name="T12" fmla="*/ 16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16" y="8"/>
                  </a:moveTo>
                  <a:cubicBezTo>
                    <a:pt x="23" y="4"/>
                    <a:pt x="29" y="1"/>
                    <a:pt x="34" y="0"/>
                  </a:cubicBezTo>
                  <a:cubicBezTo>
                    <a:pt x="46" y="12"/>
                    <a:pt x="66" y="10"/>
                    <a:pt x="81" y="3"/>
                  </a:cubicBezTo>
                  <a:cubicBezTo>
                    <a:pt x="83" y="8"/>
                    <a:pt x="88" y="13"/>
                    <a:pt x="85" y="17"/>
                  </a:cubicBezTo>
                  <a:cubicBezTo>
                    <a:pt x="81" y="22"/>
                    <a:pt x="62" y="21"/>
                    <a:pt x="53" y="21"/>
                  </a:cubicBezTo>
                  <a:cubicBezTo>
                    <a:pt x="44" y="21"/>
                    <a:pt x="16" y="21"/>
                    <a:pt x="16" y="21"/>
                  </a:cubicBezTo>
                  <a:cubicBezTo>
                    <a:pt x="16" y="21"/>
                    <a:pt x="0" y="19"/>
                    <a:pt x="16"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ïsḷîḍé">
              <a:extLst>
                <a:ext uri="{FF2B5EF4-FFF2-40B4-BE49-F238E27FC236}">
                  <a16:creationId xmlns:a16="http://schemas.microsoft.com/office/drawing/2014/main" id="{44AFD359-DE78-46F4-86E1-3E56DE9C766F}"/>
                </a:ext>
              </a:extLst>
            </p:cNvPr>
            <p:cNvSpPr/>
            <p:nvPr/>
          </p:nvSpPr>
          <p:spPr bwMode="auto">
            <a:xfrm>
              <a:off x="8201026" y="3319463"/>
              <a:ext cx="566738" cy="546100"/>
            </a:xfrm>
            <a:custGeom>
              <a:avLst/>
              <a:gdLst>
                <a:gd name="T0" fmla="*/ 137 w 137"/>
                <a:gd name="T1" fmla="*/ 0 h 132"/>
                <a:gd name="T2" fmla="*/ 107 w 137"/>
                <a:gd name="T3" fmla="*/ 27 h 132"/>
                <a:gd name="T4" fmla="*/ 76 w 137"/>
                <a:gd name="T5" fmla="*/ 77 h 132"/>
                <a:gd name="T6" fmla="*/ 60 w 137"/>
                <a:gd name="T7" fmla="*/ 77 h 132"/>
                <a:gd name="T8" fmla="*/ 30 w 137"/>
                <a:gd name="T9" fmla="*/ 42 h 132"/>
                <a:gd name="T10" fmla="*/ 0 w 137"/>
                <a:gd name="T11" fmla="*/ 59 h 132"/>
                <a:gd name="T12" fmla="*/ 46 w 137"/>
                <a:gd name="T13" fmla="*/ 119 h 132"/>
                <a:gd name="T14" fmla="*/ 87 w 137"/>
                <a:gd name="T15" fmla="*/ 118 h 132"/>
                <a:gd name="T16" fmla="*/ 137 w 137"/>
                <a:gd name="T17" fmla="*/ 49 h 132"/>
                <a:gd name="T18" fmla="*/ 137 w 137"/>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32">
                  <a:moveTo>
                    <a:pt x="137" y="0"/>
                  </a:moveTo>
                  <a:cubicBezTo>
                    <a:pt x="137" y="0"/>
                    <a:pt x="125" y="0"/>
                    <a:pt x="107" y="27"/>
                  </a:cubicBezTo>
                  <a:cubicBezTo>
                    <a:pt x="96" y="43"/>
                    <a:pt x="84" y="63"/>
                    <a:pt x="76" y="77"/>
                  </a:cubicBezTo>
                  <a:cubicBezTo>
                    <a:pt x="73" y="83"/>
                    <a:pt x="64" y="83"/>
                    <a:pt x="60" y="77"/>
                  </a:cubicBezTo>
                  <a:cubicBezTo>
                    <a:pt x="30" y="42"/>
                    <a:pt x="30" y="42"/>
                    <a:pt x="30" y="42"/>
                  </a:cubicBezTo>
                  <a:cubicBezTo>
                    <a:pt x="0" y="59"/>
                    <a:pt x="0" y="59"/>
                    <a:pt x="0" y="59"/>
                  </a:cubicBezTo>
                  <a:cubicBezTo>
                    <a:pt x="46" y="119"/>
                    <a:pt x="46" y="119"/>
                    <a:pt x="46" y="119"/>
                  </a:cubicBezTo>
                  <a:cubicBezTo>
                    <a:pt x="57" y="132"/>
                    <a:pt x="77" y="132"/>
                    <a:pt x="87" y="118"/>
                  </a:cubicBezTo>
                  <a:cubicBezTo>
                    <a:pt x="137" y="49"/>
                    <a:pt x="137" y="49"/>
                    <a:pt x="137" y="49"/>
                  </a:cubicBezTo>
                  <a:lnTo>
                    <a:pt x="137" y="0"/>
                  </a:lnTo>
                  <a:close/>
                </a:path>
              </a:pathLst>
            </a:custGeom>
            <a:solidFill>
              <a:srgbClr val="9903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ïŝlîḑè">
              <a:extLst>
                <a:ext uri="{FF2B5EF4-FFF2-40B4-BE49-F238E27FC236}">
                  <a16:creationId xmlns:a16="http://schemas.microsoft.com/office/drawing/2014/main" id="{5E262DF7-86A0-475A-B240-186AE081BB9F}"/>
                </a:ext>
              </a:extLst>
            </p:cNvPr>
            <p:cNvSpPr/>
            <p:nvPr/>
          </p:nvSpPr>
          <p:spPr bwMode="auto">
            <a:xfrm>
              <a:off x="8105776" y="3360738"/>
              <a:ext cx="193675" cy="193675"/>
            </a:xfrm>
            <a:custGeom>
              <a:avLst/>
              <a:gdLst>
                <a:gd name="T0" fmla="*/ 42 w 47"/>
                <a:gd name="T1" fmla="*/ 6 h 47"/>
                <a:gd name="T2" fmla="*/ 36 w 47"/>
                <a:gd name="T3" fmla="*/ 19 h 47"/>
                <a:gd name="T4" fmla="*/ 30 w 47"/>
                <a:gd name="T5" fmla="*/ 11 h 47"/>
                <a:gd name="T6" fmla="*/ 25 w 47"/>
                <a:gd name="T7" fmla="*/ 0 h 47"/>
                <a:gd name="T8" fmla="*/ 24 w 47"/>
                <a:gd name="T9" fmla="*/ 0 h 47"/>
                <a:gd name="T10" fmla="*/ 22 w 47"/>
                <a:gd name="T11" fmla="*/ 1 h 47"/>
                <a:gd name="T12" fmla="*/ 23 w 47"/>
                <a:gd name="T13" fmla="*/ 3 h 47"/>
                <a:gd name="T14" fmla="*/ 26 w 47"/>
                <a:gd name="T15" fmla="*/ 12 h 47"/>
                <a:gd name="T16" fmla="*/ 25 w 47"/>
                <a:gd name="T17" fmla="*/ 13 h 47"/>
                <a:gd name="T18" fmla="*/ 21 w 47"/>
                <a:gd name="T19" fmla="*/ 4 h 47"/>
                <a:gd name="T20" fmla="*/ 18 w 47"/>
                <a:gd name="T21" fmla="*/ 1 h 47"/>
                <a:gd name="T22" fmla="*/ 15 w 47"/>
                <a:gd name="T23" fmla="*/ 1 h 47"/>
                <a:gd name="T24" fmla="*/ 20 w 47"/>
                <a:gd name="T25" fmla="*/ 12 h 47"/>
                <a:gd name="T26" fmla="*/ 20 w 47"/>
                <a:gd name="T27" fmla="*/ 15 h 47"/>
                <a:gd name="T28" fmla="*/ 18 w 47"/>
                <a:gd name="T29" fmla="*/ 14 h 47"/>
                <a:gd name="T30" fmla="*/ 13 w 47"/>
                <a:gd name="T31" fmla="*/ 5 h 47"/>
                <a:gd name="T32" fmla="*/ 11 w 47"/>
                <a:gd name="T33" fmla="*/ 3 h 47"/>
                <a:gd name="T34" fmla="*/ 9 w 47"/>
                <a:gd name="T35" fmla="*/ 3 h 47"/>
                <a:gd name="T36" fmla="*/ 9 w 47"/>
                <a:gd name="T37" fmla="*/ 6 h 47"/>
                <a:gd name="T38" fmla="*/ 12 w 47"/>
                <a:gd name="T39" fmla="*/ 13 h 47"/>
                <a:gd name="T40" fmla="*/ 14 w 47"/>
                <a:gd name="T41" fmla="*/ 19 h 47"/>
                <a:gd name="T42" fmla="*/ 14 w 47"/>
                <a:gd name="T43" fmla="*/ 19 h 47"/>
                <a:gd name="T44" fmla="*/ 13 w 47"/>
                <a:gd name="T45" fmla="*/ 19 h 47"/>
                <a:gd name="T46" fmla="*/ 12 w 47"/>
                <a:gd name="T47" fmla="*/ 19 h 47"/>
                <a:gd name="T48" fmla="*/ 4 w 47"/>
                <a:gd name="T49" fmla="*/ 7 h 47"/>
                <a:gd name="T50" fmla="*/ 2 w 47"/>
                <a:gd name="T51" fmla="*/ 5 h 47"/>
                <a:gd name="T52" fmla="*/ 0 w 47"/>
                <a:gd name="T53" fmla="*/ 6 h 47"/>
                <a:gd name="T54" fmla="*/ 1 w 47"/>
                <a:gd name="T55" fmla="*/ 9 h 47"/>
                <a:gd name="T56" fmla="*/ 7 w 47"/>
                <a:gd name="T57" fmla="*/ 22 h 47"/>
                <a:gd name="T58" fmla="*/ 7 w 47"/>
                <a:gd name="T59" fmla="*/ 23 h 47"/>
                <a:gd name="T60" fmla="*/ 15 w 47"/>
                <a:gd name="T61" fmla="*/ 37 h 47"/>
                <a:gd name="T62" fmla="*/ 26 w 47"/>
                <a:gd name="T63" fmla="*/ 47 h 47"/>
                <a:gd name="T64" fmla="*/ 46 w 47"/>
                <a:gd name="T65" fmla="*/ 36 h 47"/>
                <a:gd name="T66" fmla="*/ 46 w 47"/>
                <a:gd name="T67" fmla="*/ 28 h 47"/>
                <a:gd name="T68" fmla="*/ 46 w 47"/>
                <a:gd name="T69" fmla="*/ 8 h 47"/>
                <a:gd name="T70" fmla="*/ 42 w 47"/>
                <a:gd name="T7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7">
                  <a:moveTo>
                    <a:pt x="42" y="6"/>
                  </a:moveTo>
                  <a:cubicBezTo>
                    <a:pt x="39" y="8"/>
                    <a:pt x="39" y="18"/>
                    <a:pt x="36" y="19"/>
                  </a:cubicBezTo>
                  <a:cubicBezTo>
                    <a:pt x="34" y="19"/>
                    <a:pt x="31" y="13"/>
                    <a:pt x="30" y="11"/>
                  </a:cubicBezTo>
                  <a:cubicBezTo>
                    <a:pt x="29" y="7"/>
                    <a:pt x="28" y="3"/>
                    <a:pt x="25" y="0"/>
                  </a:cubicBezTo>
                  <a:cubicBezTo>
                    <a:pt x="24" y="0"/>
                    <a:pt x="24" y="0"/>
                    <a:pt x="24" y="0"/>
                  </a:cubicBezTo>
                  <a:cubicBezTo>
                    <a:pt x="23" y="0"/>
                    <a:pt x="23" y="0"/>
                    <a:pt x="22" y="1"/>
                  </a:cubicBezTo>
                  <a:cubicBezTo>
                    <a:pt x="22" y="2"/>
                    <a:pt x="22" y="2"/>
                    <a:pt x="23" y="3"/>
                  </a:cubicBezTo>
                  <a:cubicBezTo>
                    <a:pt x="24" y="6"/>
                    <a:pt x="26" y="9"/>
                    <a:pt x="26" y="12"/>
                  </a:cubicBezTo>
                  <a:cubicBezTo>
                    <a:pt x="25" y="13"/>
                    <a:pt x="25" y="13"/>
                    <a:pt x="25" y="13"/>
                  </a:cubicBezTo>
                  <a:cubicBezTo>
                    <a:pt x="24" y="9"/>
                    <a:pt x="22" y="7"/>
                    <a:pt x="21" y="4"/>
                  </a:cubicBezTo>
                  <a:cubicBezTo>
                    <a:pt x="20" y="3"/>
                    <a:pt x="19" y="2"/>
                    <a:pt x="18" y="1"/>
                  </a:cubicBezTo>
                  <a:cubicBezTo>
                    <a:pt x="18" y="0"/>
                    <a:pt x="16" y="0"/>
                    <a:pt x="15" y="1"/>
                  </a:cubicBezTo>
                  <a:cubicBezTo>
                    <a:pt x="15" y="5"/>
                    <a:pt x="19" y="8"/>
                    <a:pt x="20" y="12"/>
                  </a:cubicBezTo>
                  <a:cubicBezTo>
                    <a:pt x="21" y="13"/>
                    <a:pt x="21" y="15"/>
                    <a:pt x="20" y="15"/>
                  </a:cubicBezTo>
                  <a:cubicBezTo>
                    <a:pt x="19" y="15"/>
                    <a:pt x="19" y="15"/>
                    <a:pt x="18" y="14"/>
                  </a:cubicBezTo>
                  <a:cubicBezTo>
                    <a:pt x="16" y="11"/>
                    <a:pt x="14" y="8"/>
                    <a:pt x="13" y="5"/>
                  </a:cubicBezTo>
                  <a:cubicBezTo>
                    <a:pt x="12" y="4"/>
                    <a:pt x="12" y="4"/>
                    <a:pt x="11" y="3"/>
                  </a:cubicBezTo>
                  <a:cubicBezTo>
                    <a:pt x="10" y="3"/>
                    <a:pt x="9" y="3"/>
                    <a:pt x="9" y="3"/>
                  </a:cubicBezTo>
                  <a:cubicBezTo>
                    <a:pt x="8" y="4"/>
                    <a:pt x="9" y="5"/>
                    <a:pt x="9" y="6"/>
                  </a:cubicBezTo>
                  <a:cubicBezTo>
                    <a:pt x="10" y="8"/>
                    <a:pt x="11" y="11"/>
                    <a:pt x="12" y="13"/>
                  </a:cubicBezTo>
                  <a:cubicBezTo>
                    <a:pt x="13" y="15"/>
                    <a:pt x="14" y="17"/>
                    <a:pt x="14" y="19"/>
                  </a:cubicBezTo>
                  <a:cubicBezTo>
                    <a:pt x="14" y="19"/>
                    <a:pt x="14" y="19"/>
                    <a:pt x="14" y="19"/>
                  </a:cubicBezTo>
                  <a:cubicBezTo>
                    <a:pt x="13" y="19"/>
                    <a:pt x="13" y="19"/>
                    <a:pt x="13" y="19"/>
                  </a:cubicBezTo>
                  <a:cubicBezTo>
                    <a:pt x="13" y="19"/>
                    <a:pt x="12" y="19"/>
                    <a:pt x="12" y="19"/>
                  </a:cubicBezTo>
                  <a:cubicBezTo>
                    <a:pt x="9" y="15"/>
                    <a:pt x="6" y="11"/>
                    <a:pt x="4" y="7"/>
                  </a:cubicBezTo>
                  <a:cubicBezTo>
                    <a:pt x="4" y="6"/>
                    <a:pt x="3" y="5"/>
                    <a:pt x="2" y="5"/>
                  </a:cubicBezTo>
                  <a:cubicBezTo>
                    <a:pt x="2" y="4"/>
                    <a:pt x="1" y="5"/>
                    <a:pt x="0" y="6"/>
                  </a:cubicBezTo>
                  <a:cubicBezTo>
                    <a:pt x="0" y="7"/>
                    <a:pt x="0" y="8"/>
                    <a:pt x="1" y="9"/>
                  </a:cubicBezTo>
                  <a:cubicBezTo>
                    <a:pt x="2" y="14"/>
                    <a:pt x="7" y="22"/>
                    <a:pt x="7" y="22"/>
                  </a:cubicBezTo>
                  <a:cubicBezTo>
                    <a:pt x="7" y="23"/>
                    <a:pt x="7" y="23"/>
                    <a:pt x="7" y="23"/>
                  </a:cubicBezTo>
                  <a:cubicBezTo>
                    <a:pt x="9" y="26"/>
                    <a:pt x="12" y="34"/>
                    <a:pt x="15" y="37"/>
                  </a:cubicBezTo>
                  <a:cubicBezTo>
                    <a:pt x="19" y="41"/>
                    <a:pt x="26" y="47"/>
                    <a:pt x="26" y="47"/>
                  </a:cubicBezTo>
                  <a:cubicBezTo>
                    <a:pt x="46" y="36"/>
                    <a:pt x="46" y="36"/>
                    <a:pt x="46" y="36"/>
                  </a:cubicBezTo>
                  <a:cubicBezTo>
                    <a:pt x="46" y="36"/>
                    <a:pt x="44" y="33"/>
                    <a:pt x="46" y="28"/>
                  </a:cubicBezTo>
                  <a:cubicBezTo>
                    <a:pt x="47" y="22"/>
                    <a:pt x="44" y="17"/>
                    <a:pt x="46" y="8"/>
                  </a:cubicBezTo>
                  <a:cubicBezTo>
                    <a:pt x="47" y="5"/>
                    <a:pt x="43" y="5"/>
                    <a:pt x="42" y="6"/>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iṧļîďè">
              <a:extLst>
                <a:ext uri="{FF2B5EF4-FFF2-40B4-BE49-F238E27FC236}">
                  <a16:creationId xmlns:a16="http://schemas.microsoft.com/office/drawing/2014/main" id="{520D8B50-D11B-484B-9BD6-F36843E5883F}"/>
                </a:ext>
              </a:extLst>
            </p:cNvPr>
            <p:cNvSpPr/>
            <p:nvPr/>
          </p:nvSpPr>
          <p:spPr bwMode="auto">
            <a:xfrm>
              <a:off x="8716964" y="3319463"/>
              <a:ext cx="471488" cy="744538"/>
            </a:xfrm>
            <a:custGeom>
              <a:avLst/>
              <a:gdLst>
                <a:gd name="T0" fmla="*/ 114 w 114"/>
                <a:gd name="T1" fmla="*/ 180 h 180"/>
                <a:gd name="T2" fmla="*/ 111 w 114"/>
                <a:gd name="T3" fmla="*/ 162 h 180"/>
                <a:gd name="T4" fmla="*/ 98 w 114"/>
                <a:gd name="T5" fmla="*/ 126 h 180"/>
                <a:gd name="T6" fmla="*/ 85 w 114"/>
                <a:gd name="T7" fmla="*/ 75 h 180"/>
                <a:gd name="T8" fmla="*/ 89 w 114"/>
                <a:gd name="T9" fmla="*/ 50 h 180"/>
                <a:gd name="T10" fmla="*/ 89 w 114"/>
                <a:gd name="T11" fmla="*/ 0 h 180"/>
                <a:gd name="T12" fmla="*/ 12 w 114"/>
                <a:gd name="T13" fmla="*/ 0 h 180"/>
                <a:gd name="T14" fmla="*/ 2 w 114"/>
                <a:gd name="T15" fmla="*/ 32 h 180"/>
                <a:gd name="T16" fmla="*/ 7 w 114"/>
                <a:gd name="T17" fmla="*/ 61 h 180"/>
                <a:gd name="T18" fmla="*/ 7 w 114"/>
                <a:gd name="T19" fmla="*/ 61 h 180"/>
                <a:gd name="T20" fmla="*/ 22 w 114"/>
                <a:gd name="T21" fmla="*/ 134 h 180"/>
                <a:gd name="T22" fmla="*/ 10 w 114"/>
                <a:gd name="T23" fmla="*/ 159 h 180"/>
                <a:gd name="T24" fmla="*/ 4 w 114"/>
                <a:gd name="T25" fmla="*/ 180 h 180"/>
                <a:gd name="T26" fmla="*/ 114 w 114"/>
                <a:gd name="T27"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 h="180">
                  <a:moveTo>
                    <a:pt x="114" y="180"/>
                  </a:moveTo>
                  <a:cubicBezTo>
                    <a:pt x="111" y="162"/>
                    <a:pt x="111" y="162"/>
                    <a:pt x="111" y="162"/>
                  </a:cubicBezTo>
                  <a:cubicBezTo>
                    <a:pt x="108" y="149"/>
                    <a:pt x="104" y="137"/>
                    <a:pt x="98" y="126"/>
                  </a:cubicBezTo>
                  <a:cubicBezTo>
                    <a:pt x="90" y="110"/>
                    <a:pt x="83" y="89"/>
                    <a:pt x="85" y="75"/>
                  </a:cubicBezTo>
                  <a:cubicBezTo>
                    <a:pt x="89" y="50"/>
                    <a:pt x="89" y="50"/>
                    <a:pt x="89" y="50"/>
                  </a:cubicBezTo>
                  <a:cubicBezTo>
                    <a:pt x="89" y="0"/>
                    <a:pt x="89" y="0"/>
                    <a:pt x="89" y="0"/>
                  </a:cubicBezTo>
                  <a:cubicBezTo>
                    <a:pt x="12" y="0"/>
                    <a:pt x="12" y="0"/>
                    <a:pt x="12" y="0"/>
                  </a:cubicBezTo>
                  <a:cubicBezTo>
                    <a:pt x="2" y="32"/>
                    <a:pt x="2" y="32"/>
                    <a:pt x="2" y="32"/>
                  </a:cubicBezTo>
                  <a:cubicBezTo>
                    <a:pt x="0" y="42"/>
                    <a:pt x="1" y="53"/>
                    <a:pt x="7" y="61"/>
                  </a:cubicBezTo>
                  <a:cubicBezTo>
                    <a:pt x="7" y="61"/>
                    <a:pt x="7" y="61"/>
                    <a:pt x="7" y="61"/>
                  </a:cubicBezTo>
                  <a:cubicBezTo>
                    <a:pt x="14" y="71"/>
                    <a:pt x="35" y="106"/>
                    <a:pt x="22" y="134"/>
                  </a:cubicBezTo>
                  <a:cubicBezTo>
                    <a:pt x="17" y="142"/>
                    <a:pt x="13" y="151"/>
                    <a:pt x="10" y="159"/>
                  </a:cubicBezTo>
                  <a:cubicBezTo>
                    <a:pt x="4" y="180"/>
                    <a:pt x="4" y="180"/>
                    <a:pt x="4" y="180"/>
                  </a:cubicBezTo>
                  <a:lnTo>
                    <a:pt x="114" y="180"/>
                  </a:lnTo>
                  <a:close/>
                </a:path>
              </a:pathLst>
            </a:custGeom>
            <a:solidFill>
              <a:srgbClr val="F005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ï$ḷíḑé">
              <a:extLst>
                <a:ext uri="{FF2B5EF4-FFF2-40B4-BE49-F238E27FC236}">
                  <a16:creationId xmlns:a16="http://schemas.microsoft.com/office/drawing/2014/main" id="{62DE3D4C-CEAF-4946-849F-6F8F36A30C66}"/>
                </a:ext>
              </a:extLst>
            </p:cNvPr>
            <p:cNvSpPr/>
            <p:nvPr/>
          </p:nvSpPr>
          <p:spPr bwMode="auto">
            <a:xfrm>
              <a:off x="8870951" y="4056063"/>
              <a:ext cx="317500" cy="1273175"/>
            </a:xfrm>
            <a:custGeom>
              <a:avLst/>
              <a:gdLst>
                <a:gd name="T0" fmla="*/ 77 w 77"/>
                <a:gd name="T1" fmla="*/ 0 h 308"/>
                <a:gd name="T2" fmla="*/ 71 w 77"/>
                <a:gd name="T3" fmla="*/ 91 h 308"/>
                <a:gd name="T4" fmla="*/ 77 w 77"/>
                <a:gd name="T5" fmla="*/ 180 h 308"/>
                <a:gd name="T6" fmla="*/ 73 w 77"/>
                <a:gd name="T7" fmla="*/ 308 h 308"/>
                <a:gd name="T8" fmla="*/ 41 w 77"/>
                <a:gd name="T9" fmla="*/ 308 h 308"/>
                <a:gd name="T10" fmla="*/ 24 w 77"/>
                <a:gd name="T11" fmla="*/ 136 h 308"/>
                <a:gd name="T12" fmla="*/ 0 w 77"/>
                <a:gd name="T13" fmla="*/ 0 h 308"/>
                <a:gd name="T14" fmla="*/ 77 w 77"/>
                <a:gd name="T15" fmla="*/ 0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308">
                  <a:moveTo>
                    <a:pt x="77" y="0"/>
                  </a:moveTo>
                  <a:cubicBezTo>
                    <a:pt x="77" y="0"/>
                    <a:pt x="76" y="43"/>
                    <a:pt x="71" y="91"/>
                  </a:cubicBezTo>
                  <a:cubicBezTo>
                    <a:pt x="65" y="139"/>
                    <a:pt x="76" y="154"/>
                    <a:pt x="77" y="180"/>
                  </a:cubicBezTo>
                  <a:cubicBezTo>
                    <a:pt x="77" y="206"/>
                    <a:pt x="73" y="308"/>
                    <a:pt x="73" y="308"/>
                  </a:cubicBezTo>
                  <a:cubicBezTo>
                    <a:pt x="41" y="308"/>
                    <a:pt x="41" y="308"/>
                    <a:pt x="41" y="308"/>
                  </a:cubicBezTo>
                  <a:cubicBezTo>
                    <a:pt x="41" y="308"/>
                    <a:pt x="19" y="170"/>
                    <a:pt x="24" y="136"/>
                  </a:cubicBezTo>
                  <a:cubicBezTo>
                    <a:pt x="29" y="103"/>
                    <a:pt x="0" y="0"/>
                    <a:pt x="0" y="0"/>
                  </a:cubicBezTo>
                  <a:lnTo>
                    <a:pt x="77" y="0"/>
                  </a:ln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íŝ1ídè">
              <a:extLst>
                <a:ext uri="{FF2B5EF4-FFF2-40B4-BE49-F238E27FC236}">
                  <a16:creationId xmlns:a16="http://schemas.microsoft.com/office/drawing/2014/main" id="{BA65EDA8-F42D-4CE4-A284-95D3F640B50C}"/>
                </a:ext>
              </a:extLst>
            </p:cNvPr>
            <p:cNvSpPr/>
            <p:nvPr/>
          </p:nvSpPr>
          <p:spPr bwMode="auto">
            <a:xfrm>
              <a:off x="8729664" y="4056063"/>
              <a:ext cx="322263" cy="1273175"/>
            </a:xfrm>
            <a:custGeom>
              <a:avLst/>
              <a:gdLst>
                <a:gd name="T0" fmla="*/ 0 w 78"/>
                <a:gd name="T1" fmla="*/ 0 h 308"/>
                <a:gd name="T2" fmla="*/ 7 w 78"/>
                <a:gd name="T3" fmla="*/ 91 h 308"/>
                <a:gd name="T4" fmla="*/ 1 w 78"/>
                <a:gd name="T5" fmla="*/ 180 h 308"/>
                <a:gd name="T6" fmla="*/ 4 w 78"/>
                <a:gd name="T7" fmla="*/ 308 h 308"/>
                <a:gd name="T8" fmla="*/ 37 w 78"/>
                <a:gd name="T9" fmla="*/ 308 h 308"/>
                <a:gd name="T10" fmla="*/ 53 w 78"/>
                <a:gd name="T11" fmla="*/ 136 h 308"/>
                <a:gd name="T12" fmla="*/ 78 w 78"/>
                <a:gd name="T13" fmla="*/ 0 h 308"/>
                <a:gd name="T14" fmla="*/ 0 w 78"/>
                <a:gd name="T15" fmla="*/ 0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308">
                  <a:moveTo>
                    <a:pt x="0" y="0"/>
                  </a:moveTo>
                  <a:cubicBezTo>
                    <a:pt x="0" y="0"/>
                    <a:pt x="1" y="43"/>
                    <a:pt x="7" y="91"/>
                  </a:cubicBezTo>
                  <a:cubicBezTo>
                    <a:pt x="13" y="139"/>
                    <a:pt x="1" y="154"/>
                    <a:pt x="1" y="180"/>
                  </a:cubicBezTo>
                  <a:cubicBezTo>
                    <a:pt x="1" y="206"/>
                    <a:pt x="4" y="308"/>
                    <a:pt x="4" y="308"/>
                  </a:cubicBezTo>
                  <a:cubicBezTo>
                    <a:pt x="37" y="308"/>
                    <a:pt x="37" y="308"/>
                    <a:pt x="37" y="308"/>
                  </a:cubicBezTo>
                  <a:cubicBezTo>
                    <a:pt x="37" y="308"/>
                    <a:pt x="58" y="170"/>
                    <a:pt x="53" y="136"/>
                  </a:cubicBezTo>
                  <a:cubicBezTo>
                    <a:pt x="48" y="103"/>
                    <a:pt x="78" y="0"/>
                    <a:pt x="78" y="0"/>
                  </a:cubicBezTo>
                  <a:lnTo>
                    <a:pt x="0" y="0"/>
                  </a:ln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ïṣ1îḓè">
              <a:extLst>
                <a:ext uri="{FF2B5EF4-FFF2-40B4-BE49-F238E27FC236}">
                  <a16:creationId xmlns:a16="http://schemas.microsoft.com/office/drawing/2014/main" id="{7C7AC3EA-5D38-4C83-BEBE-B9DFAE8455AC}"/>
                </a:ext>
              </a:extLst>
            </p:cNvPr>
            <p:cNvSpPr/>
            <p:nvPr/>
          </p:nvSpPr>
          <p:spPr bwMode="auto">
            <a:xfrm>
              <a:off x="9113839" y="2897188"/>
              <a:ext cx="141288" cy="203200"/>
            </a:xfrm>
            <a:custGeom>
              <a:avLst/>
              <a:gdLst>
                <a:gd name="T0" fmla="*/ 1 w 34"/>
                <a:gd name="T1" fmla="*/ 15 h 49"/>
                <a:gd name="T2" fmla="*/ 23 w 34"/>
                <a:gd name="T3" fmla="*/ 9 h 49"/>
                <a:gd name="T4" fmla="*/ 0 w 34"/>
                <a:gd name="T5" fmla="*/ 43 h 49"/>
                <a:gd name="T6" fmla="*/ 1 w 34"/>
                <a:gd name="T7" fmla="*/ 15 h 49"/>
              </a:gdLst>
              <a:ahLst/>
              <a:cxnLst>
                <a:cxn ang="0">
                  <a:pos x="T0" y="T1"/>
                </a:cxn>
                <a:cxn ang="0">
                  <a:pos x="T2" y="T3"/>
                </a:cxn>
                <a:cxn ang="0">
                  <a:pos x="T4" y="T5"/>
                </a:cxn>
                <a:cxn ang="0">
                  <a:pos x="T6" y="T7"/>
                </a:cxn>
              </a:cxnLst>
              <a:rect l="0" t="0" r="r" b="b"/>
              <a:pathLst>
                <a:path w="34" h="49">
                  <a:moveTo>
                    <a:pt x="1" y="15"/>
                  </a:moveTo>
                  <a:cubicBezTo>
                    <a:pt x="1" y="15"/>
                    <a:pt x="12" y="0"/>
                    <a:pt x="23" y="9"/>
                  </a:cubicBezTo>
                  <a:cubicBezTo>
                    <a:pt x="34" y="18"/>
                    <a:pt x="21" y="49"/>
                    <a:pt x="0" y="43"/>
                  </a:cubicBezTo>
                  <a:lnTo>
                    <a:pt x="1" y="15"/>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íśḻîḍè">
              <a:extLst>
                <a:ext uri="{FF2B5EF4-FFF2-40B4-BE49-F238E27FC236}">
                  <a16:creationId xmlns:a16="http://schemas.microsoft.com/office/drawing/2014/main" id="{D5605D53-C1A9-4F1C-AD6C-64B132FD6A57}"/>
                </a:ext>
              </a:extLst>
            </p:cNvPr>
            <p:cNvSpPr/>
            <p:nvPr/>
          </p:nvSpPr>
          <p:spPr bwMode="auto">
            <a:xfrm>
              <a:off x="9113839" y="2947988"/>
              <a:ext cx="112713" cy="123825"/>
            </a:xfrm>
            <a:custGeom>
              <a:avLst/>
              <a:gdLst>
                <a:gd name="T0" fmla="*/ 1 w 27"/>
                <a:gd name="T1" fmla="*/ 14 h 30"/>
                <a:gd name="T2" fmla="*/ 0 w 27"/>
                <a:gd name="T3" fmla="*/ 28 h 30"/>
                <a:gd name="T4" fmla="*/ 18 w 27"/>
                <a:gd name="T5" fmla="*/ 2 h 30"/>
                <a:gd name="T6" fmla="*/ 1 w 27"/>
                <a:gd name="T7" fmla="*/ 14 h 30"/>
              </a:gdLst>
              <a:ahLst/>
              <a:cxnLst>
                <a:cxn ang="0">
                  <a:pos x="T0" y="T1"/>
                </a:cxn>
                <a:cxn ang="0">
                  <a:pos x="T2" y="T3"/>
                </a:cxn>
                <a:cxn ang="0">
                  <a:pos x="T4" y="T5"/>
                </a:cxn>
                <a:cxn ang="0">
                  <a:pos x="T6" y="T7"/>
                </a:cxn>
              </a:cxnLst>
              <a:rect l="0" t="0" r="r" b="b"/>
              <a:pathLst>
                <a:path w="27" h="30">
                  <a:moveTo>
                    <a:pt x="1" y="14"/>
                  </a:moveTo>
                  <a:cubicBezTo>
                    <a:pt x="0" y="28"/>
                    <a:pt x="0" y="28"/>
                    <a:pt x="0" y="28"/>
                  </a:cubicBezTo>
                  <a:cubicBezTo>
                    <a:pt x="18" y="30"/>
                    <a:pt x="27" y="5"/>
                    <a:pt x="18" y="2"/>
                  </a:cubicBezTo>
                  <a:cubicBezTo>
                    <a:pt x="12" y="0"/>
                    <a:pt x="4" y="9"/>
                    <a:pt x="1" y="14"/>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i$1íďê">
              <a:extLst>
                <a:ext uri="{FF2B5EF4-FFF2-40B4-BE49-F238E27FC236}">
                  <a16:creationId xmlns:a16="http://schemas.microsoft.com/office/drawing/2014/main" id="{4C143225-A0E1-413A-9693-A2DA879B25ED}"/>
                </a:ext>
              </a:extLst>
            </p:cNvPr>
            <p:cNvSpPr/>
            <p:nvPr/>
          </p:nvSpPr>
          <p:spPr bwMode="auto">
            <a:xfrm>
              <a:off x="9118601" y="2951163"/>
              <a:ext cx="82550" cy="53975"/>
            </a:xfrm>
            <a:custGeom>
              <a:avLst/>
              <a:gdLst>
                <a:gd name="T0" fmla="*/ 20 w 20"/>
                <a:gd name="T1" fmla="*/ 6 h 13"/>
                <a:gd name="T2" fmla="*/ 20 w 20"/>
                <a:gd name="T3" fmla="*/ 6 h 13"/>
                <a:gd name="T4" fmla="*/ 20 w 20"/>
                <a:gd name="T5" fmla="*/ 5 h 13"/>
                <a:gd name="T6" fmla="*/ 18 w 20"/>
                <a:gd name="T7" fmla="*/ 2 h 13"/>
                <a:gd name="T8" fmla="*/ 17 w 20"/>
                <a:gd name="T9" fmla="*/ 2 h 13"/>
                <a:gd name="T10" fmla="*/ 17 w 20"/>
                <a:gd name="T11" fmla="*/ 2 h 13"/>
                <a:gd name="T12" fmla="*/ 17 w 20"/>
                <a:gd name="T13" fmla="*/ 2 h 13"/>
                <a:gd name="T14" fmla="*/ 17 w 20"/>
                <a:gd name="T15" fmla="*/ 2 h 13"/>
                <a:gd name="T16" fmla="*/ 17 w 20"/>
                <a:gd name="T17" fmla="*/ 2 h 13"/>
                <a:gd name="T18" fmla="*/ 17 w 20"/>
                <a:gd name="T19" fmla="*/ 2 h 13"/>
                <a:gd name="T20" fmla="*/ 17 w 20"/>
                <a:gd name="T21" fmla="*/ 2 h 13"/>
                <a:gd name="T22" fmla="*/ 17 w 20"/>
                <a:gd name="T23" fmla="*/ 2 h 13"/>
                <a:gd name="T24" fmla="*/ 17 w 20"/>
                <a:gd name="T25" fmla="*/ 2 h 13"/>
                <a:gd name="T26" fmla="*/ 16 w 20"/>
                <a:gd name="T27" fmla="*/ 2 h 13"/>
                <a:gd name="T28" fmla="*/ 16 w 20"/>
                <a:gd name="T29" fmla="*/ 2 h 13"/>
                <a:gd name="T30" fmla="*/ 15 w 20"/>
                <a:gd name="T31" fmla="*/ 2 h 13"/>
                <a:gd name="T32" fmla="*/ 15 w 20"/>
                <a:gd name="T33" fmla="*/ 2 h 13"/>
                <a:gd name="T34" fmla="*/ 10 w 20"/>
                <a:gd name="T35" fmla="*/ 3 h 13"/>
                <a:gd name="T36" fmla="*/ 8 w 20"/>
                <a:gd name="T37" fmla="*/ 5 h 13"/>
                <a:gd name="T38" fmla="*/ 6 w 20"/>
                <a:gd name="T39" fmla="*/ 6 h 13"/>
                <a:gd name="T40" fmla="*/ 3 w 20"/>
                <a:gd name="T41" fmla="*/ 9 h 13"/>
                <a:gd name="T42" fmla="*/ 0 w 20"/>
                <a:gd name="T43" fmla="*/ 13 h 13"/>
                <a:gd name="T44" fmla="*/ 0 w 20"/>
                <a:gd name="T45" fmla="*/ 11 h 13"/>
                <a:gd name="T46" fmla="*/ 2 w 20"/>
                <a:gd name="T47" fmla="*/ 9 h 13"/>
                <a:gd name="T48" fmla="*/ 3 w 20"/>
                <a:gd name="T49" fmla="*/ 7 h 13"/>
                <a:gd name="T50" fmla="*/ 5 w 20"/>
                <a:gd name="T51" fmla="*/ 5 h 13"/>
                <a:gd name="T52" fmla="*/ 9 w 20"/>
                <a:gd name="T53" fmla="*/ 1 h 13"/>
                <a:gd name="T54" fmla="*/ 12 w 20"/>
                <a:gd name="T55" fmla="*/ 0 h 13"/>
                <a:gd name="T56" fmla="*/ 14 w 20"/>
                <a:gd name="T57" fmla="*/ 0 h 13"/>
                <a:gd name="T58" fmla="*/ 15 w 20"/>
                <a:gd name="T59" fmla="*/ 0 h 13"/>
                <a:gd name="T60" fmla="*/ 16 w 20"/>
                <a:gd name="T61" fmla="*/ 0 h 13"/>
                <a:gd name="T62" fmla="*/ 16 w 20"/>
                <a:gd name="T63" fmla="*/ 0 h 13"/>
                <a:gd name="T64" fmla="*/ 17 w 20"/>
                <a:gd name="T65" fmla="*/ 0 h 13"/>
                <a:gd name="T66" fmla="*/ 17 w 20"/>
                <a:gd name="T67" fmla="*/ 0 h 13"/>
                <a:gd name="T68" fmla="*/ 18 w 20"/>
                <a:gd name="T69" fmla="*/ 0 h 13"/>
                <a:gd name="T70" fmla="*/ 18 w 20"/>
                <a:gd name="T71" fmla="*/ 0 h 13"/>
                <a:gd name="T72" fmla="*/ 18 w 20"/>
                <a:gd name="T73" fmla="*/ 1 h 13"/>
                <a:gd name="T74" fmla="*/ 19 w 20"/>
                <a:gd name="T75" fmla="*/ 1 h 13"/>
                <a:gd name="T76" fmla="*/ 20 w 20"/>
                <a:gd name="T77" fmla="*/ 3 h 13"/>
                <a:gd name="T78" fmla="*/ 20 w 20"/>
                <a:gd name="T79" fmla="*/ 5 h 13"/>
                <a:gd name="T80" fmla="*/ 20 w 20"/>
                <a:gd name="T81" fmla="*/ 6 h 13"/>
                <a:gd name="T82" fmla="*/ 20 w 20"/>
                <a:gd name="T8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13">
                  <a:moveTo>
                    <a:pt x="20" y="6"/>
                  </a:moveTo>
                  <a:cubicBezTo>
                    <a:pt x="20" y="6"/>
                    <a:pt x="20" y="6"/>
                    <a:pt x="20" y="6"/>
                  </a:cubicBezTo>
                  <a:cubicBezTo>
                    <a:pt x="20" y="5"/>
                    <a:pt x="20" y="5"/>
                    <a:pt x="20" y="5"/>
                  </a:cubicBezTo>
                  <a:cubicBezTo>
                    <a:pt x="20" y="4"/>
                    <a:pt x="19" y="3"/>
                    <a:pt x="18" y="2"/>
                  </a:cubicBezTo>
                  <a:cubicBezTo>
                    <a:pt x="18" y="2"/>
                    <a:pt x="18"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6" y="2"/>
                    <a:pt x="16" y="2"/>
                    <a:pt x="16" y="2"/>
                  </a:cubicBezTo>
                  <a:cubicBezTo>
                    <a:pt x="16" y="2"/>
                    <a:pt x="16" y="2"/>
                    <a:pt x="16" y="2"/>
                  </a:cubicBezTo>
                  <a:cubicBezTo>
                    <a:pt x="15" y="2"/>
                    <a:pt x="15" y="2"/>
                    <a:pt x="15" y="2"/>
                  </a:cubicBezTo>
                  <a:cubicBezTo>
                    <a:pt x="15" y="2"/>
                    <a:pt x="15" y="2"/>
                    <a:pt x="15" y="2"/>
                  </a:cubicBezTo>
                  <a:cubicBezTo>
                    <a:pt x="13" y="2"/>
                    <a:pt x="12" y="3"/>
                    <a:pt x="10" y="3"/>
                  </a:cubicBezTo>
                  <a:cubicBezTo>
                    <a:pt x="9" y="4"/>
                    <a:pt x="9" y="4"/>
                    <a:pt x="8" y="5"/>
                  </a:cubicBezTo>
                  <a:cubicBezTo>
                    <a:pt x="7" y="5"/>
                    <a:pt x="7" y="6"/>
                    <a:pt x="6" y="6"/>
                  </a:cubicBezTo>
                  <a:cubicBezTo>
                    <a:pt x="5" y="7"/>
                    <a:pt x="4" y="8"/>
                    <a:pt x="3" y="9"/>
                  </a:cubicBezTo>
                  <a:cubicBezTo>
                    <a:pt x="1" y="11"/>
                    <a:pt x="0" y="13"/>
                    <a:pt x="0" y="13"/>
                  </a:cubicBezTo>
                  <a:cubicBezTo>
                    <a:pt x="0" y="13"/>
                    <a:pt x="0" y="12"/>
                    <a:pt x="0" y="11"/>
                  </a:cubicBezTo>
                  <a:cubicBezTo>
                    <a:pt x="0" y="11"/>
                    <a:pt x="1" y="10"/>
                    <a:pt x="2" y="9"/>
                  </a:cubicBezTo>
                  <a:cubicBezTo>
                    <a:pt x="2" y="8"/>
                    <a:pt x="3" y="7"/>
                    <a:pt x="3" y="7"/>
                  </a:cubicBezTo>
                  <a:cubicBezTo>
                    <a:pt x="4" y="6"/>
                    <a:pt x="4" y="5"/>
                    <a:pt x="5" y="5"/>
                  </a:cubicBezTo>
                  <a:cubicBezTo>
                    <a:pt x="6" y="4"/>
                    <a:pt x="7" y="2"/>
                    <a:pt x="9" y="1"/>
                  </a:cubicBezTo>
                  <a:cubicBezTo>
                    <a:pt x="10" y="1"/>
                    <a:pt x="11" y="0"/>
                    <a:pt x="12" y="0"/>
                  </a:cubicBezTo>
                  <a:cubicBezTo>
                    <a:pt x="12" y="0"/>
                    <a:pt x="13" y="0"/>
                    <a:pt x="14" y="0"/>
                  </a:cubicBezTo>
                  <a:cubicBezTo>
                    <a:pt x="15" y="0"/>
                    <a:pt x="15" y="0"/>
                    <a:pt x="15" y="0"/>
                  </a:cubicBezTo>
                  <a:cubicBezTo>
                    <a:pt x="15" y="0"/>
                    <a:pt x="16" y="0"/>
                    <a:pt x="16" y="0"/>
                  </a:cubicBezTo>
                  <a:cubicBezTo>
                    <a:pt x="16" y="0"/>
                    <a:pt x="16" y="0"/>
                    <a:pt x="16" y="0"/>
                  </a:cubicBezTo>
                  <a:cubicBezTo>
                    <a:pt x="17" y="0"/>
                    <a:pt x="17" y="0"/>
                    <a:pt x="17" y="0"/>
                  </a:cubicBezTo>
                  <a:cubicBezTo>
                    <a:pt x="17" y="0"/>
                    <a:pt x="17" y="0"/>
                    <a:pt x="17" y="0"/>
                  </a:cubicBezTo>
                  <a:cubicBezTo>
                    <a:pt x="18" y="0"/>
                    <a:pt x="18" y="0"/>
                    <a:pt x="18" y="0"/>
                  </a:cubicBezTo>
                  <a:cubicBezTo>
                    <a:pt x="18" y="0"/>
                    <a:pt x="18" y="0"/>
                    <a:pt x="18" y="0"/>
                  </a:cubicBezTo>
                  <a:cubicBezTo>
                    <a:pt x="18" y="0"/>
                    <a:pt x="18" y="1"/>
                    <a:pt x="18" y="1"/>
                  </a:cubicBezTo>
                  <a:cubicBezTo>
                    <a:pt x="19" y="1"/>
                    <a:pt x="19" y="1"/>
                    <a:pt x="19" y="1"/>
                  </a:cubicBezTo>
                  <a:cubicBezTo>
                    <a:pt x="20" y="2"/>
                    <a:pt x="20" y="3"/>
                    <a:pt x="20" y="3"/>
                  </a:cubicBezTo>
                  <a:cubicBezTo>
                    <a:pt x="20" y="4"/>
                    <a:pt x="20" y="4"/>
                    <a:pt x="20" y="5"/>
                  </a:cubicBezTo>
                  <a:cubicBezTo>
                    <a:pt x="20" y="5"/>
                    <a:pt x="20" y="5"/>
                    <a:pt x="20" y="6"/>
                  </a:cubicBezTo>
                  <a:cubicBezTo>
                    <a:pt x="20" y="6"/>
                    <a:pt x="20" y="6"/>
                    <a:pt x="20" y="6"/>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ïšľïḑè">
              <a:extLst>
                <a:ext uri="{FF2B5EF4-FFF2-40B4-BE49-F238E27FC236}">
                  <a16:creationId xmlns:a16="http://schemas.microsoft.com/office/drawing/2014/main" id="{D1990D3A-000F-4AE1-A7E3-90056CA1D57C}"/>
                </a:ext>
              </a:extLst>
            </p:cNvPr>
            <p:cNvSpPr/>
            <p:nvPr/>
          </p:nvSpPr>
          <p:spPr bwMode="auto">
            <a:xfrm>
              <a:off x="8539164" y="2917826"/>
              <a:ext cx="153988" cy="207963"/>
            </a:xfrm>
            <a:custGeom>
              <a:avLst/>
              <a:gdLst>
                <a:gd name="T0" fmla="*/ 33 w 37"/>
                <a:gd name="T1" fmla="*/ 14 h 50"/>
                <a:gd name="T2" fmla="*/ 11 w 37"/>
                <a:gd name="T3" fmla="*/ 10 h 50"/>
                <a:gd name="T4" fmla="*/ 37 w 37"/>
                <a:gd name="T5" fmla="*/ 42 h 50"/>
                <a:gd name="T6" fmla="*/ 33 w 37"/>
                <a:gd name="T7" fmla="*/ 14 h 50"/>
              </a:gdLst>
              <a:ahLst/>
              <a:cxnLst>
                <a:cxn ang="0">
                  <a:pos x="T0" y="T1"/>
                </a:cxn>
                <a:cxn ang="0">
                  <a:pos x="T2" y="T3"/>
                </a:cxn>
                <a:cxn ang="0">
                  <a:pos x="T4" y="T5"/>
                </a:cxn>
                <a:cxn ang="0">
                  <a:pos x="T6" y="T7"/>
                </a:cxn>
              </a:cxnLst>
              <a:rect l="0" t="0" r="r" b="b"/>
              <a:pathLst>
                <a:path w="37" h="50">
                  <a:moveTo>
                    <a:pt x="33" y="14"/>
                  </a:moveTo>
                  <a:cubicBezTo>
                    <a:pt x="33" y="14"/>
                    <a:pt x="21" y="0"/>
                    <a:pt x="11" y="10"/>
                  </a:cubicBezTo>
                  <a:cubicBezTo>
                    <a:pt x="0" y="20"/>
                    <a:pt x="17" y="50"/>
                    <a:pt x="37" y="42"/>
                  </a:cubicBezTo>
                  <a:lnTo>
                    <a:pt x="33" y="14"/>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íṡļidé">
              <a:extLst>
                <a:ext uri="{FF2B5EF4-FFF2-40B4-BE49-F238E27FC236}">
                  <a16:creationId xmlns:a16="http://schemas.microsoft.com/office/drawing/2014/main" id="{6DB68FFD-B118-4147-882D-495B3450EF01}"/>
                </a:ext>
              </a:extLst>
            </p:cNvPr>
            <p:cNvSpPr/>
            <p:nvPr/>
          </p:nvSpPr>
          <p:spPr bwMode="auto">
            <a:xfrm>
              <a:off x="8572501" y="2968626"/>
              <a:ext cx="115888" cy="127000"/>
            </a:xfrm>
            <a:custGeom>
              <a:avLst/>
              <a:gdLst>
                <a:gd name="T0" fmla="*/ 26 w 28"/>
                <a:gd name="T1" fmla="*/ 13 h 31"/>
                <a:gd name="T2" fmla="*/ 28 w 28"/>
                <a:gd name="T3" fmla="*/ 27 h 31"/>
                <a:gd name="T4" fmla="*/ 8 w 28"/>
                <a:gd name="T5" fmla="*/ 3 h 31"/>
                <a:gd name="T6" fmla="*/ 26 w 28"/>
                <a:gd name="T7" fmla="*/ 13 h 31"/>
              </a:gdLst>
              <a:ahLst/>
              <a:cxnLst>
                <a:cxn ang="0">
                  <a:pos x="T0" y="T1"/>
                </a:cxn>
                <a:cxn ang="0">
                  <a:pos x="T2" y="T3"/>
                </a:cxn>
                <a:cxn ang="0">
                  <a:pos x="T4" y="T5"/>
                </a:cxn>
                <a:cxn ang="0">
                  <a:pos x="T6" y="T7"/>
                </a:cxn>
              </a:cxnLst>
              <a:rect l="0" t="0" r="r" b="b"/>
              <a:pathLst>
                <a:path w="28" h="31">
                  <a:moveTo>
                    <a:pt x="26" y="13"/>
                  </a:moveTo>
                  <a:cubicBezTo>
                    <a:pt x="28" y="27"/>
                    <a:pt x="28" y="27"/>
                    <a:pt x="28" y="27"/>
                  </a:cubicBezTo>
                  <a:cubicBezTo>
                    <a:pt x="11" y="31"/>
                    <a:pt x="0" y="6"/>
                    <a:pt x="8" y="3"/>
                  </a:cubicBezTo>
                  <a:cubicBezTo>
                    <a:pt x="14" y="0"/>
                    <a:pt x="23" y="8"/>
                    <a:pt x="26" y="13"/>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íṥļîḓê">
              <a:extLst>
                <a:ext uri="{FF2B5EF4-FFF2-40B4-BE49-F238E27FC236}">
                  <a16:creationId xmlns:a16="http://schemas.microsoft.com/office/drawing/2014/main" id="{081375AF-9444-4F6D-BB85-816F19C1B1F1}"/>
                </a:ext>
              </a:extLst>
            </p:cNvPr>
            <p:cNvSpPr/>
            <p:nvPr/>
          </p:nvSpPr>
          <p:spPr bwMode="auto">
            <a:xfrm>
              <a:off x="8593139" y="2971801"/>
              <a:ext cx="87313" cy="49213"/>
            </a:xfrm>
            <a:custGeom>
              <a:avLst/>
              <a:gdLst>
                <a:gd name="T0" fmla="*/ 0 w 21"/>
                <a:gd name="T1" fmla="*/ 7 h 12"/>
                <a:gd name="T2" fmla="*/ 0 w 21"/>
                <a:gd name="T3" fmla="*/ 7 h 12"/>
                <a:gd name="T4" fmla="*/ 1 w 21"/>
                <a:gd name="T5" fmla="*/ 6 h 12"/>
                <a:gd name="T6" fmla="*/ 2 w 21"/>
                <a:gd name="T7" fmla="*/ 3 h 12"/>
                <a:gd name="T8" fmla="*/ 3 w 21"/>
                <a:gd name="T9" fmla="*/ 3 h 12"/>
                <a:gd name="T10" fmla="*/ 3 w 21"/>
                <a:gd name="T11" fmla="*/ 3 h 12"/>
                <a:gd name="T12" fmla="*/ 3 w 21"/>
                <a:gd name="T13" fmla="*/ 3 h 12"/>
                <a:gd name="T14" fmla="*/ 3 w 21"/>
                <a:gd name="T15" fmla="*/ 3 h 12"/>
                <a:gd name="T16" fmla="*/ 3 w 21"/>
                <a:gd name="T17" fmla="*/ 3 h 12"/>
                <a:gd name="T18" fmla="*/ 3 w 21"/>
                <a:gd name="T19" fmla="*/ 3 h 12"/>
                <a:gd name="T20" fmla="*/ 3 w 21"/>
                <a:gd name="T21" fmla="*/ 3 h 12"/>
                <a:gd name="T22" fmla="*/ 3 w 21"/>
                <a:gd name="T23" fmla="*/ 2 h 12"/>
                <a:gd name="T24" fmla="*/ 4 w 21"/>
                <a:gd name="T25" fmla="*/ 2 h 12"/>
                <a:gd name="T26" fmla="*/ 4 w 21"/>
                <a:gd name="T27" fmla="*/ 2 h 12"/>
                <a:gd name="T28" fmla="*/ 5 w 21"/>
                <a:gd name="T29" fmla="*/ 2 h 12"/>
                <a:gd name="T30" fmla="*/ 5 w 21"/>
                <a:gd name="T31" fmla="*/ 2 h 12"/>
                <a:gd name="T32" fmla="*/ 6 w 21"/>
                <a:gd name="T33" fmla="*/ 2 h 12"/>
                <a:gd name="T34" fmla="*/ 10 w 21"/>
                <a:gd name="T35" fmla="*/ 3 h 12"/>
                <a:gd name="T36" fmla="*/ 12 w 21"/>
                <a:gd name="T37" fmla="*/ 5 h 12"/>
                <a:gd name="T38" fmla="*/ 14 w 21"/>
                <a:gd name="T39" fmla="*/ 6 h 12"/>
                <a:gd name="T40" fmla="*/ 18 w 21"/>
                <a:gd name="T41" fmla="*/ 9 h 12"/>
                <a:gd name="T42" fmla="*/ 21 w 21"/>
                <a:gd name="T43" fmla="*/ 12 h 12"/>
                <a:gd name="T44" fmla="*/ 21 w 21"/>
                <a:gd name="T45" fmla="*/ 11 h 12"/>
                <a:gd name="T46" fmla="*/ 19 w 21"/>
                <a:gd name="T47" fmla="*/ 8 h 12"/>
                <a:gd name="T48" fmla="*/ 18 w 21"/>
                <a:gd name="T49" fmla="*/ 6 h 12"/>
                <a:gd name="T50" fmla="*/ 16 w 21"/>
                <a:gd name="T51" fmla="*/ 4 h 12"/>
                <a:gd name="T52" fmla="*/ 11 w 21"/>
                <a:gd name="T53" fmla="*/ 1 h 12"/>
                <a:gd name="T54" fmla="*/ 9 w 21"/>
                <a:gd name="T55" fmla="*/ 0 h 12"/>
                <a:gd name="T56" fmla="*/ 6 w 21"/>
                <a:gd name="T57" fmla="*/ 0 h 12"/>
                <a:gd name="T58" fmla="*/ 5 w 21"/>
                <a:gd name="T59" fmla="*/ 0 h 12"/>
                <a:gd name="T60" fmla="*/ 4 w 21"/>
                <a:gd name="T61" fmla="*/ 0 h 12"/>
                <a:gd name="T62" fmla="*/ 4 w 21"/>
                <a:gd name="T63" fmla="*/ 0 h 12"/>
                <a:gd name="T64" fmla="*/ 3 w 21"/>
                <a:gd name="T65" fmla="*/ 1 h 12"/>
                <a:gd name="T66" fmla="*/ 3 w 21"/>
                <a:gd name="T67" fmla="*/ 1 h 12"/>
                <a:gd name="T68" fmla="*/ 3 w 21"/>
                <a:gd name="T69" fmla="*/ 1 h 12"/>
                <a:gd name="T70" fmla="*/ 2 w 21"/>
                <a:gd name="T71" fmla="*/ 1 h 12"/>
                <a:gd name="T72" fmla="*/ 2 w 21"/>
                <a:gd name="T73" fmla="*/ 1 h 12"/>
                <a:gd name="T74" fmla="*/ 1 w 21"/>
                <a:gd name="T75" fmla="*/ 2 h 12"/>
                <a:gd name="T76" fmla="*/ 0 w 21"/>
                <a:gd name="T77" fmla="*/ 4 h 12"/>
                <a:gd name="T78" fmla="*/ 0 w 21"/>
                <a:gd name="T79" fmla="*/ 6 h 12"/>
                <a:gd name="T80" fmla="*/ 0 w 21"/>
                <a:gd name="T81" fmla="*/ 7 h 12"/>
                <a:gd name="T82" fmla="*/ 0 w 21"/>
                <a:gd name="T8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2">
                  <a:moveTo>
                    <a:pt x="0" y="7"/>
                  </a:moveTo>
                  <a:cubicBezTo>
                    <a:pt x="0" y="7"/>
                    <a:pt x="0" y="7"/>
                    <a:pt x="0" y="7"/>
                  </a:cubicBezTo>
                  <a:cubicBezTo>
                    <a:pt x="0" y="6"/>
                    <a:pt x="1" y="6"/>
                    <a:pt x="1" y="6"/>
                  </a:cubicBezTo>
                  <a:cubicBezTo>
                    <a:pt x="1" y="5"/>
                    <a:pt x="1" y="4"/>
                    <a:pt x="2" y="3"/>
                  </a:cubicBezTo>
                  <a:cubicBezTo>
                    <a:pt x="2"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2"/>
                    <a:pt x="3" y="2"/>
                    <a:pt x="3" y="2"/>
                  </a:cubicBezTo>
                  <a:cubicBezTo>
                    <a:pt x="4" y="2"/>
                    <a:pt x="4" y="2"/>
                    <a:pt x="4" y="2"/>
                  </a:cubicBezTo>
                  <a:cubicBezTo>
                    <a:pt x="4" y="2"/>
                    <a:pt x="4" y="2"/>
                    <a:pt x="4" y="2"/>
                  </a:cubicBezTo>
                  <a:cubicBezTo>
                    <a:pt x="4" y="2"/>
                    <a:pt x="5" y="2"/>
                    <a:pt x="5" y="2"/>
                  </a:cubicBezTo>
                  <a:cubicBezTo>
                    <a:pt x="5" y="2"/>
                    <a:pt x="5" y="2"/>
                    <a:pt x="5" y="2"/>
                  </a:cubicBezTo>
                  <a:cubicBezTo>
                    <a:pt x="5" y="2"/>
                    <a:pt x="6" y="2"/>
                    <a:pt x="6" y="2"/>
                  </a:cubicBezTo>
                  <a:cubicBezTo>
                    <a:pt x="7" y="2"/>
                    <a:pt x="9" y="3"/>
                    <a:pt x="10" y="3"/>
                  </a:cubicBezTo>
                  <a:cubicBezTo>
                    <a:pt x="11" y="4"/>
                    <a:pt x="12" y="4"/>
                    <a:pt x="12" y="5"/>
                  </a:cubicBezTo>
                  <a:cubicBezTo>
                    <a:pt x="13" y="5"/>
                    <a:pt x="14" y="6"/>
                    <a:pt x="14" y="6"/>
                  </a:cubicBezTo>
                  <a:cubicBezTo>
                    <a:pt x="16" y="7"/>
                    <a:pt x="17" y="8"/>
                    <a:pt x="18" y="9"/>
                  </a:cubicBezTo>
                  <a:cubicBezTo>
                    <a:pt x="20" y="11"/>
                    <a:pt x="21" y="12"/>
                    <a:pt x="21" y="12"/>
                  </a:cubicBezTo>
                  <a:cubicBezTo>
                    <a:pt x="21" y="12"/>
                    <a:pt x="21" y="11"/>
                    <a:pt x="21" y="11"/>
                  </a:cubicBezTo>
                  <a:cubicBezTo>
                    <a:pt x="20" y="10"/>
                    <a:pt x="20" y="9"/>
                    <a:pt x="19" y="8"/>
                  </a:cubicBezTo>
                  <a:cubicBezTo>
                    <a:pt x="19" y="7"/>
                    <a:pt x="18" y="7"/>
                    <a:pt x="18" y="6"/>
                  </a:cubicBezTo>
                  <a:cubicBezTo>
                    <a:pt x="17" y="6"/>
                    <a:pt x="17" y="5"/>
                    <a:pt x="16" y="4"/>
                  </a:cubicBezTo>
                  <a:cubicBezTo>
                    <a:pt x="15" y="3"/>
                    <a:pt x="13" y="2"/>
                    <a:pt x="11" y="1"/>
                  </a:cubicBezTo>
                  <a:cubicBezTo>
                    <a:pt x="10" y="1"/>
                    <a:pt x="10" y="1"/>
                    <a:pt x="9" y="0"/>
                  </a:cubicBezTo>
                  <a:cubicBezTo>
                    <a:pt x="8" y="0"/>
                    <a:pt x="7" y="0"/>
                    <a:pt x="6" y="0"/>
                  </a:cubicBezTo>
                  <a:cubicBezTo>
                    <a:pt x="5" y="0"/>
                    <a:pt x="5" y="0"/>
                    <a:pt x="5" y="0"/>
                  </a:cubicBezTo>
                  <a:cubicBezTo>
                    <a:pt x="5" y="0"/>
                    <a:pt x="5" y="0"/>
                    <a:pt x="4" y="0"/>
                  </a:cubicBezTo>
                  <a:cubicBezTo>
                    <a:pt x="4" y="0"/>
                    <a:pt x="4" y="0"/>
                    <a:pt x="4" y="0"/>
                  </a:cubicBezTo>
                  <a:cubicBezTo>
                    <a:pt x="3" y="1"/>
                    <a:pt x="3" y="1"/>
                    <a:pt x="3" y="1"/>
                  </a:cubicBezTo>
                  <a:cubicBezTo>
                    <a:pt x="3" y="1"/>
                    <a:pt x="3" y="1"/>
                    <a:pt x="3" y="1"/>
                  </a:cubicBezTo>
                  <a:cubicBezTo>
                    <a:pt x="3" y="1"/>
                    <a:pt x="3" y="1"/>
                    <a:pt x="3" y="1"/>
                  </a:cubicBezTo>
                  <a:cubicBezTo>
                    <a:pt x="2" y="1"/>
                    <a:pt x="2" y="1"/>
                    <a:pt x="2" y="1"/>
                  </a:cubicBezTo>
                  <a:cubicBezTo>
                    <a:pt x="2" y="1"/>
                    <a:pt x="2" y="1"/>
                    <a:pt x="2" y="1"/>
                  </a:cubicBezTo>
                  <a:cubicBezTo>
                    <a:pt x="2" y="2"/>
                    <a:pt x="1" y="2"/>
                    <a:pt x="1" y="2"/>
                  </a:cubicBezTo>
                  <a:cubicBezTo>
                    <a:pt x="1" y="3"/>
                    <a:pt x="0" y="4"/>
                    <a:pt x="0" y="4"/>
                  </a:cubicBezTo>
                  <a:cubicBezTo>
                    <a:pt x="0" y="5"/>
                    <a:pt x="0" y="5"/>
                    <a:pt x="0" y="6"/>
                  </a:cubicBezTo>
                  <a:cubicBezTo>
                    <a:pt x="0" y="6"/>
                    <a:pt x="0" y="6"/>
                    <a:pt x="0" y="7"/>
                  </a:cubicBezTo>
                  <a:cubicBezTo>
                    <a:pt x="0" y="7"/>
                    <a:pt x="0" y="7"/>
                    <a:pt x="0" y="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íṥḻiḍé">
              <a:extLst>
                <a:ext uri="{FF2B5EF4-FFF2-40B4-BE49-F238E27FC236}">
                  <a16:creationId xmlns:a16="http://schemas.microsoft.com/office/drawing/2014/main" id="{C68382C9-392C-413A-8C74-6E5E93625D80}"/>
                </a:ext>
              </a:extLst>
            </p:cNvPr>
            <p:cNvSpPr/>
            <p:nvPr/>
          </p:nvSpPr>
          <p:spPr bwMode="auto">
            <a:xfrm>
              <a:off x="8837614" y="3157538"/>
              <a:ext cx="131763" cy="228600"/>
            </a:xfrm>
            <a:custGeom>
              <a:avLst/>
              <a:gdLst>
                <a:gd name="T0" fmla="*/ 29 w 32"/>
                <a:gd name="T1" fmla="*/ 0 h 55"/>
                <a:gd name="T2" fmla="*/ 0 w 32"/>
                <a:gd name="T3" fmla="*/ 1 h 55"/>
                <a:gd name="T4" fmla="*/ 1 w 32"/>
                <a:gd name="T5" fmla="*/ 46 h 55"/>
                <a:gd name="T6" fmla="*/ 16 w 32"/>
                <a:gd name="T7" fmla="*/ 55 h 55"/>
                <a:gd name="T8" fmla="*/ 32 w 32"/>
                <a:gd name="T9" fmla="*/ 45 h 55"/>
                <a:gd name="T10" fmla="*/ 29 w 32"/>
                <a:gd name="T11" fmla="*/ 0 h 55"/>
              </a:gdLst>
              <a:ahLst/>
              <a:cxnLst>
                <a:cxn ang="0">
                  <a:pos x="T0" y="T1"/>
                </a:cxn>
                <a:cxn ang="0">
                  <a:pos x="T2" y="T3"/>
                </a:cxn>
                <a:cxn ang="0">
                  <a:pos x="T4" y="T5"/>
                </a:cxn>
                <a:cxn ang="0">
                  <a:pos x="T6" y="T7"/>
                </a:cxn>
                <a:cxn ang="0">
                  <a:pos x="T8" y="T9"/>
                </a:cxn>
                <a:cxn ang="0">
                  <a:pos x="T10" y="T11"/>
                </a:cxn>
              </a:cxnLst>
              <a:rect l="0" t="0" r="r" b="b"/>
              <a:pathLst>
                <a:path w="32" h="55">
                  <a:moveTo>
                    <a:pt x="29" y="0"/>
                  </a:moveTo>
                  <a:cubicBezTo>
                    <a:pt x="0" y="1"/>
                    <a:pt x="0" y="1"/>
                    <a:pt x="0" y="1"/>
                  </a:cubicBezTo>
                  <a:cubicBezTo>
                    <a:pt x="0" y="1"/>
                    <a:pt x="1" y="46"/>
                    <a:pt x="1" y="46"/>
                  </a:cubicBezTo>
                  <a:cubicBezTo>
                    <a:pt x="1" y="46"/>
                    <a:pt x="3" y="55"/>
                    <a:pt x="16" y="55"/>
                  </a:cubicBezTo>
                  <a:cubicBezTo>
                    <a:pt x="29" y="55"/>
                    <a:pt x="32" y="45"/>
                    <a:pt x="32" y="45"/>
                  </a:cubicBezTo>
                  <a:cubicBezTo>
                    <a:pt x="32" y="45"/>
                    <a:pt x="29" y="0"/>
                    <a:pt x="29" y="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íśḷíḋè">
              <a:extLst>
                <a:ext uri="{FF2B5EF4-FFF2-40B4-BE49-F238E27FC236}">
                  <a16:creationId xmlns:a16="http://schemas.microsoft.com/office/drawing/2014/main" id="{E251304C-DEC8-48BC-B894-C78565C11B6E}"/>
                </a:ext>
              </a:extLst>
            </p:cNvPr>
            <p:cNvSpPr/>
            <p:nvPr/>
          </p:nvSpPr>
          <p:spPr bwMode="auto">
            <a:xfrm>
              <a:off x="8837614" y="3224213"/>
              <a:ext cx="128588" cy="115888"/>
            </a:xfrm>
            <a:custGeom>
              <a:avLst/>
              <a:gdLst>
                <a:gd name="T0" fmla="*/ 30 w 31"/>
                <a:gd name="T1" fmla="*/ 0 h 28"/>
                <a:gd name="T2" fmla="*/ 1 w 31"/>
                <a:gd name="T3" fmla="*/ 2 h 28"/>
                <a:gd name="T4" fmla="*/ 0 w 31"/>
                <a:gd name="T5" fmla="*/ 19 h 28"/>
                <a:gd name="T6" fmla="*/ 16 w 31"/>
                <a:gd name="T7" fmla="*/ 28 h 28"/>
                <a:gd name="T8" fmla="*/ 31 w 31"/>
                <a:gd name="T9" fmla="*/ 18 h 28"/>
                <a:gd name="T10" fmla="*/ 30 w 31"/>
                <a:gd name="T11" fmla="*/ 0 h 28"/>
              </a:gdLst>
              <a:ahLst/>
              <a:cxnLst>
                <a:cxn ang="0">
                  <a:pos x="T0" y="T1"/>
                </a:cxn>
                <a:cxn ang="0">
                  <a:pos x="T2" y="T3"/>
                </a:cxn>
                <a:cxn ang="0">
                  <a:pos x="T4" y="T5"/>
                </a:cxn>
                <a:cxn ang="0">
                  <a:pos x="T6" y="T7"/>
                </a:cxn>
                <a:cxn ang="0">
                  <a:pos x="T8" y="T9"/>
                </a:cxn>
                <a:cxn ang="0">
                  <a:pos x="T10" y="T11"/>
                </a:cxn>
              </a:cxnLst>
              <a:rect l="0" t="0" r="r" b="b"/>
              <a:pathLst>
                <a:path w="31" h="28">
                  <a:moveTo>
                    <a:pt x="30" y="0"/>
                  </a:moveTo>
                  <a:cubicBezTo>
                    <a:pt x="1" y="2"/>
                    <a:pt x="1" y="2"/>
                    <a:pt x="1" y="2"/>
                  </a:cubicBezTo>
                  <a:cubicBezTo>
                    <a:pt x="1" y="2"/>
                    <a:pt x="1" y="19"/>
                    <a:pt x="0" y="19"/>
                  </a:cubicBezTo>
                  <a:cubicBezTo>
                    <a:pt x="0" y="19"/>
                    <a:pt x="3" y="28"/>
                    <a:pt x="16" y="28"/>
                  </a:cubicBezTo>
                  <a:cubicBezTo>
                    <a:pt x="29" y="27"/>
                    <a:pt x="31" y="18"/>
                    <a:pt x="31" y="18"/>
                  </a:cubicBezTo>
                  <a:cubicBezTo>
                    <a:pt x="31" y="18"/>
                    <a:pt x="30" y="0"/>
                    <a:pt x="30"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ísḷíḑè">
              <a:extLst>
                <a:ext uri="{FF2B5EF4-FFF2-40B4-BE49-F238E27FC236}">
                  <a16:creationId xmlns:a16="http://schemas.microsoft.com/office/drawing/2014/main" id="{93924690-1723-4CED-890D-CF2074F32BC7}"/>
                </a:ext>
              </a:extLst>
            </p:cNvPr>
            <p:cNvSpPr/>
            <p:nvPr/>
          </p:nvSpPr>
          <p:spPr bwMode="auto">
            <a:xfrm>
              <a:off x="8837614" y="3190876"/>
              <a:ext cx="128588" cy="61913"/>
            </a:xfrm>
            <a:custGeom>
              <a:avLst/>
              <a:gdLst>
                <a:gd name="T0" fmla="*/ 30 w 31"/>
                <a:gd name="T1" fmla="*/ 0 h 15"/>
                <a:gd name="T2" fmla="*/ 1 w 31"/>
                <a:gd name="T3" fmla="*/ 1 h 15"/>
                <a:gd name="T4" fmla="*/ 0 w 31"/>
                <a:gd name="T5" fmla="*/ 12 h 15"/>
                <a:gd name="T6" fmla="*/ 10 w 31"/>
                <a:gd name="T7" fmla="*/ 14 h 15"/>
                <a:gd name="T8" fmla="*/ 31 w 31"/>
                <a:gd name="T9" fmla="*/ 11 h 15"/>
                <a:gd name="T10" fmla="*/ 30 w 31"/>
                <a:gd name="T11" fmla="*/ 0 h 15"/>
              </a:gdLst>
              <a:ahLst/>
              <a:cxnLst>
                <a:cxn ang="0">
                  <a:pos x="T0" y="T1"/>
                </a:cxn>
                <a:cxn ang="0">
                  <a:pos x="T2" y="T3"/>
                </a:cxn>
                <a:cxn ang="0">
                  <a:pos x="T4" y="T5"/>
                </a:cxn>
                <a:cxn ang="0">
                  <a:pos x="T6" y="T7"/>
                </a:cxn>
                <a:cxn ang="0">
                  <a:pos x="T8" y="T9"/>
                </a:cxn>
                <a:cxn ang="0">
                  <a:pos x="T10" y="T11"/>
                </a:cxn>
              </a:cxnLst>
              <a:rect l="0" t="0" r="r" b="b"/>
              <a:pathLst>
                <a:path w="31" h="15">
                  <a:moveTo>
                    <a:pt x="30" y="0"/>
                  </a:moveTo>
                  <a:cubicBezTo>
                    <a:pt x="1" y="1"/>
                    <a:pt x="1" y="1"/>
                    <a:pt x="1" y="1"/>
                  </a:cubicBezTo>
                  <a:cubicBezTo>
                    <a:pt x="1" y="1"/>
                    <a:pt x="0" y="7"/>
                    <a:pt x="0" y="12"/>
                  </a:cubicBezTo>
                  <a:cubicBezTo>
                    <a:pt x="0" y="13"/>
                    <a:pt x="9" y="14"/>
                    <a:pt x="10" y="14"/>
                  </a:cubicBezTo>
                  <a:cubicBezTo>
                    <a:pt x="17" y="15"/>
                    <a:pt x="24" y="13"/>
                    <a:pt x="31" y="11"/>
                  </a:cubicBezTo>
                  <a:cubicBezTo>
                    <a:pt x="30" y="6"/>
                    <a:pt x="30" y="0"/>
                    <a:pt x="30"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iş1îḍè">
              <a:extLst>
                <a:ext uri="{FF2B5EF4-FFF2-40B4-BE49-F238E27FC236}">
                  <a16:creationId xmlns:a16="http://schemas.microsoft.com/office/drawing/2014/main" id="{3AD4FFFB-6D4A-4AF0-B132-9F44C1BBBEFB}"/>
                </a:ext>
              </a:extLst>
            </p:cNvPr>
            <p:cNvSpPr/>
            <p:nvPr/>
          </p:nvSpPr>
          <p:spPr bwMode="auto">
            <a:xfrm>
              <a:off x="8593139" y="2641601"/>
              <a:ext cx="592138" cy="554038"/>
            </a:xfrm>
            <a:custGeom>
              <a:avLst/>
              <a:gdLst>
                <a:gd name="T0" fmla="*/ 141 w 143"/>
                <a:gd name="T1" fmla="*/ 64 h 134"/>
                <a:gd name="T2" fmla="*/ 74 w 143"/>
                <a:gd name="T3" fmla="*/ 133 h 134"/>
                <a:gd name="T4" fmla="*/ 1 w 143"/>
                <a:gd name="T5" fmla="*/ 70 h 134"/>
                <a:gd name="T6" fmla="*/ 69 w 143"/>
                <a:gd name="T7" fmla="*/ 2 h 134"/>
                <a:gd name="T8" fmla="*/ 141 w 143"/>
                <a:gd name="T9" fmla="*/ 64 h 134"/>
              </a:gdLst>
              <a:ahLst/>
              <a:cxnLst>
                <a:cxn ang="0">
                  <a:pos x="T0" y="T1"/>
                </a:cxn>
                <a:cxn ang="0">
                  <a:pos x="T2" y="T3"/>
                </a:cxn>
                <a:cxn ang="0">
                  <a:pos x="T4" y="T5"/>
                </a:cxn>
                <a:cxn ang="0">
                  <a:pos x="T6" y="T7"/>
                </a:cxn>
                <a:cxn ang="0">
                  <a:pos x="T8" y="T9"/>
                </a:cxn>
              </a:cxnLst>
              <a:rect l="0" t="0" r="r" b="b"/>
              <a:pathLst>
                <a:path w="143" h="134">
                  <a:moveTo>
                    <a:pt x="141" y="64"/>
                  </a:moveTo>
                  <a:cubicBezTo>
                    <a:pt x="143" y="101"/>
                    <a:pt x="113" y="131"/>
                    <a:pt x="74" y="133"/>
                  </a:cubicBezTo>
                  <a:cubicBezTo>
                    <a:pt x="35" y="134"/>
                    <a:pt x="3" y="106"/>
                    <a:pt x="1" y="70"/>
                  </a:cubicBezTo>
                  <a:cubicBezTo>
                    <a:pt x="0" y="34"/>
                    <a:pt x="30" y="3"/>
                    <a:pt x="69" y="2"/>
                  </a:cubicBezTo>
                  <a:cubicBezTo>
                    <a:pt x="107" y="0"/>
                    <a:pt x="140" y="28"/>
                    <a:pt x="141" y="64"/>
                  </a:cubicBezTo>
                  <a:close/>
                </a:path>
              </a:pathLst>
            </a:custGeom>
            <a:solidFill>
              <a:srgbClr val="A8700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ïSliḋê">
              <a:extLst>
                <a:ext uri="{FF2B5EF4-FFF2-40B4-BE49-F238E27FC236}">
                  <a16:creationId xmlns:a16="http://schemas.microsoft.com/office/drawing/2014/main" id="{A4A6436C-CC2A-4ECE-986A-4500233D525E}"/>
                </a:ext>
              </a:extLst>
            </p:cNvPr>
            <p:cNvSpPr/>
            <p:nvPr/>
          </p:nvSpPr>
          <p:spPr bwMode="auto">
            <a:xfrm>
              <a:off x="8639176" y="2698751"/>
              <a:ext cx="512763" cy="558800"/>
            </a:xfrm>
            <a:custGeom>
              <a:avLst/>
              <a:gdLst>
                <a:gd name="T0" fmla="*/ 123 w 124"/>
                <a:gd name="T1" fmla="*/ 50 h 135"/>
                <a:gd name="T2" fmla="*/ 92 w 124"/>
                <a:gd name="T3" fmla="*/ 4 h 135"/>
                <a:gd name="T4" fmla="*/ 59 w 124"/>
                <a:gd name="T5" fmla="*/ 0 h 135"/>
                <a:gd name="T6" fmla="*/ 28 w 124"/>
                <a:gd name="T7" fmla="*/ 7 h 135"/>
                <a:gd name="T8" fmla="*/ 12 w 124"/>
                <a:gd name="T9" fmla="*/ 42 h 135"/>
                <a:gd name="T10" fmla="*/ 0 w 124"/>
                <a:gd name="T11" fmla="*/ 55 h 135"/>
                <a:gd name="T12" fmla="*/ 0 w 124"/>
                <a:gd name="T13" fmla="*/ 67 h 135"/>
                <a:gd name="T14" fmla="*/ 6 w 124"/>
                <a:gd name="T15" fmla="*/ 95 h 135"/>
                <a:gd name="T16" fmla="*/ 26 w 124"/>
                <a:gd name="T17" fmla="*/ 122 h 135"/>
                <a:gd name="T18" fmla="*/ 44 w 124"/>
                <a:gd name="T19" fmla="*/ 131 h 135"/>
                <a:gd name="T20" fmla="*/ 75 w 124"/>
                <a:gd name="T21" fmla="*/ 132 h 135"/>
                <a:gd name="T22" fmla="*/ 95 w 124"/>
                <a:gd name="T23" fmla="*/ 124 h 135"/>
                <a:gd name="T24" fmla="*/ 118 w 124"/>
                <a:gd name="T25" fmla="*/ 97 h 135"/>
                <a:gd name="T26" fmla="*/ 124 w 124"/>
                <a:gd name="T27" fmla="*/ 67 h 135"/>
                <a:gd name="T28" fmla="*/ 123 w 124"/>
                <a:gd name="T29" fmla="*/ 50 h 135"/>
                <a:gd name="T30" fmla="*/ 123 w 124"/>
                <a:gd name="T31" fmla="*/ 5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35">
                  <a:moveTo>
                    <a:pt x="123" y="50"/>
                  </a:moveTo>
                  <a:cubicBezTo>
                    <a:pt x="121" y="30"/>
                    <a:pt x="112" y="11"/>
                    <a:pt x="92" y="4"/>
                  </a:cubicBezTo>
                  <a:cubicBezTo>
                    <a:pt x="81" y="1"/>
                    <a:pt x="70" y="0"/>
                    <a:pt x="59" y="0"/>
                  </a:cubicBezTo>
                  <a:cubicBezTo>
                    <a:pt x="49" y="1"/>
                    <a:pt x="37" y="2"/>
                    <a:pt x="28" y="7"/>
                  </a:cubicBezTo>
                  <a:cubicBezTo>
                    <a:pt x="10" y="14"/>
                    <a:pt x="13" y="23"/>
                    <a:pt x="12" y="42"/>
                  </a:cubicBezTo>
                  <a:cubicBezTo>
                    <a:pt x="12" y="44"/>
                    <a:pt x="0" y="53"/>
                    <a:pt x="0" y="55"/>
                  </a:cubicBezTo>
                  <a:cubicBezTo>
                    <a:pt x="0" y="59"/>
                    <a:pt x="0" y="63"/>
                    <a:pt x="0" y="67"/>
                  </a:cubicBezTo>
                  <a:cubicBezTo>
                    <a:pt x="1" y="77"/>
                    <a:pt x="3" y="86"/>
                    <a:pt x="6" y="95"/>
                  </a:cubicBezTo>
                  <a:cubicBezTo>
                    <a:pt x="10" y="105"/>
                    <a:pt x="17" y="115"/>
                    <a:pt x="26" y="122"/>
                  </a:cubicBezTo>
                  <a:cubicBezTo>
                    <a:pt x="31" y="126"/>
                    <a:pt x="37" y="129"/>
                    <a:pt x="44" y="131"/>
                  </a:cubicBezTo>
                  <a:cubicBezTo>
                    <a:pt x="54" y="134"/>
                    <a:pt x="64" y="135"/>
                    <a:pt x="75" y="132"/>
                  </a:cubicBezTo>
                  <a:cubicBezTo>
                    <a:pt x="82" y="131"/>
                    <a:pt x="89" y="128"/>
                    <a:pt x="95" y="124"/>
                  </a:cubicBezTo>
                  <a:cubicBezTo>
                    <a:pt x="105" y="118"/>
                    <a:pt x="113" y="108"/>
                    <a:pt x="118" y="97"/>
                  </a:cubicBezTo>
                  <a:cubicBezTo>
                    <a:pt x="121" y="87"/>
                    <a:pt x="123" y="77"/>
                    <a:pt x="124" y="67"/>
                  </a:cubicBezTo>
                  <a:cubicBezTo>
                    <a:pt x="124" y="61"/>
                    <a:pt x="124" y="56"/>
                    <a:pt x="123" y="50"/>
                  </a:cubicBezTo>
                  <a:cubicBezTo>
                    <a:pt x="123" y="50"/>
                    <a:pt x="123" y="50"/>
                    <a:pt x="123" y="5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ïṩľiďè">
              <a:extLst>
                <a:ext uri="{FF2B5EF4-FFF2-40B4-BE49-F238E27FC236}">
                  <a16:creationId xmlns:a16="http://schemas.microsoft.com/office/drawing/2014/main" id="{6C2F1573-EFCA-4D7D-9141-7DFEFFA8C768}"/>
                </a:ext>
              </a:extLst>
            </p:cNvPr>
            <p:cNvSpPr/>
            <p:nvPr/>
          </p:nvSpPr>
          <p:spPr bwMode="auto">
            <a:xfrm>
              <a:off x="8956676" y="2943226"/>
              <a:ext cx="79375" cy="87313"/>
            </a:xfrm>
            <a:custGeom>
              <a:avLst/>
              <a:gdLst>
                <a:gd name="T0" fmla="*/ 0 w 19"/>
                <a:gd name="T1" fmla="*/ 11 h 21"/>
                <a:gd name="T2" fmla="*/ 10 w 19"/>
                <a:gd name="T3" fmla="*/ 21 h 21"/>
                <a:gd name="T4" fmla="*/ 19 w 19"/>
                <a:gd name="T5" fmla="*/ 11 h 21"/>
                <a:gd name="T6" fmla="*/ 10 w 19"/>
                <a:gd name="T7" fmla="*/ 0 h 21"/>
                <a:gd name="T8" fmla="*/ 0 w 19"/>
                <a:gd name="T9" fmla="*/ 11 h 21"/>
              </a:gdLst>
              <a:ahLst/>
              <a:cxnLst>
                <a:cxn ang="0">
                  <a:pos x="T0" y="T1"/>
                </a:cxn>
                <a:cxn ang="0">
                  <a:pos x="T2" y="T3"/>
                </a:cxn>
                <a:cxn ang="0">
                  <a:pos x="T4" y="T5"/>
                </a:cxn>
                <a:cxn ang="0">
                  <a:pos x="T6" y="T7"/>
                </a:cxn>
                <a:cxn ang="0">
                  <a:pos x="T8" y="T9"/>
                </a:cxn>
              </a:cxnLst>
              <a:rect l="0" t="0" r="r" b="b"/>
              <a:pathLst>
                <a:path w="19" h="21">
                  <a:moveTo>
                    <a:pt x="0" y="11"/>
                  </a:moveTo>
                  <a:cubicBezTo>
                    <a:pt x="0" y="17"/>
                    <a:pt x="4" y="21"/>
                    <a:pt x="10" y="21"/>
                  </a:cubicBezTo>
                  <a:cubicBezTo>
                    <a:pt x="15" y="21"/>
                    <a:pt x="19" y="17"/>
                    <a:pt x="19" y="11"/>
                  </a:cubicBezTo>
                  <a:cubicBezTo>
                    <a:pt x="19" y="5"/>
                    <a:pt x="15" y="0"/>
                    <a:pt x="10" y="0"/>
                  </a:cubicBezTo>
                  <a:cubicBezTo>
                    <a:pt x="4" y="1"/>
                    <a:pt x="0" y="5"/>
                    <a:pt x="0" y="11"/>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ïṣľïḑè">
              <a:extLst>
                <a:ext uri="{FF2B5EF4-FFF2-40B4-BE49-F238E27FC236}">
                  <a16:creationId xmlns:a16="http://schemas.microsoft.com/office/drawing/2014/main" id="{7B5EF183-CD61-4ADD-BCA0-386B558AA936}"/>
                </a:ext>
              </a:extLst>
            </p:cNvPr>
            <p:cNvSpPr/>
            <p:nvPr/>
          </p:nvSpPr>
          <p:spPr bwMode="auto">
            <a:xfrm>
              <a:off x="8956676" y="2935288"/>
              <a:ext cx="79375" cy="857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îSliḓê">
              <a:extLst>
                <a:ext uri="{FF2B5EF4-FFF2-40B4-BE49-F238E27FC236}">
                  <a16:creationId xmlns:a16="http://schemas.microsoft.com/office/drawing/2014/main" id="{FFF59D6A-8827-43FF-849E-D5BF60D062C8}"/>
                </a:ext>
              </a:extLst>
            </p:cNvPr>
            <p:cNvSpPr/>
            <p:nvPr/>
          </p:nvSpPr>
          <p:spPr bwMode="auto">
            <a:xfrm>
              <a:off x="8969376" y="2951163"/>
              <a:ext cx="33338"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ï$ḻíḓê">
              <a:extLst>
                <a:ext uri="{FF2B5EF4-FFF2-40B4-BE49-F238E27FC236}">
                  <a16:creationId xmlns:a16="http://schemas.microsoft.com/office/drawing/2014/main" id="{28A787D2-06ED-43D0-B0D5-5D32F6432EEC}"/>
                </a:ext>
              </a:extLst>
            </p:cNvPr>
            <p:cNvSpPr/>
            <p:nvPr/>
          </p:nvSpPr>
          <p:spPr bwMode="auto">
            <a:xfrm>
              <a:off x="8721726" y="2947988"/>
              <a:ext cx="77788" cy="85725"/>
            </a:xfrm>
            <a:prstGeom prst="ellipse">
              <a:avLst/>
            </a:pr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ïšlîḋè">
              <a:extLst>
                <a:ext uri="{FF2B5EF4-FFF2-40B4-BE49-F238E27FC236}">
                  <a16:creationId xmlns:a16="http://schemas.microsoft.com/office/drawing/2014/main" id="{E87F2F93-AA28-482B-82C9-CABBD32F8FAE}"/>
                </a:ext>
              </a:extLst>
            </p:cNvPr>
            <p:cNvSpPr/>
            <p:nvPr/>
          </p:nvSpPr>
          <p:spPr bwMode="auto">
            <a:xfrm>
              <a:off x="8721726" y="2938463"/>
              <a:ext cx="77788" cy="825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íś1ïḍé">
              <a:extLst>
                <a:ext uri="{FF2B5EF4-FFF2-40B4-BE49-F238E27FC236}">
                  <a16:creationId xmlns:a16="http://schemas.microsoft.com/office/drawing/2014/main" id="{46EDDF59-E4FA-4656-943E-2830A6AC3D92}"/>
                </a:ext>
              </a:extLst>
            </p:cNvPr>
            <p:cNvSpPr/>
            <p:nvPr/>
          </p:nvSpPr>
          <p:spPr bwMode="auto">
            <a:xfrm>
              <a:off x="8737601" y="2955926"/>
              <a:ext cx="30163"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ï$líḍê">
              <a:extLst>
                <a:ext uri="{FF2B5EF4-FFF2-40B4-BE49-F238E27FC236}">
                  <a16:creationId xmlns:a16="http://schemas.microsoft.com/office/drawing/2014/main" id="{9CD058E3-0B84-407C-B56B-66C6C993997A}"/>
                </a:ext>
              </a:extLst>
            </p:cNvPr>
            <p:cNvSpPr/>
            <p:nvPr/>
          </p:nvSpPr>
          <p:spPr bwMode="auto">
            <a:xfrm>
              <a:off x="8812214" y="2963863"/>
              <a:ext cx="100013" cy="144463"/>
            </a:xfrm>
            <a:custGeom>
              <a:avLst/>
              <a:gdLst>
                <a:gd name="T0" fmla="*/ 15 w 24"/>
                <a:gd name="T1" fmla="*/ 0 h 35"/>
                <a:gd name="T2" fmla="*/ 11 w 24"/>
                <a:gd name="T3" fmla="*/ 11 h 35"/>
                <a:gd name="T4" fmla="*/ 18 w 24"/>
                <a:gd name="T5" fmla="*/ 25 h 35"/>
                <a:gd name="T6" fmla="*/ 21 w 24"/>
                <a:gd name="T7" fmla="*/ 0 h 35"/>
                <a:gd name="T8" fmla="*/ 15 w 24"/>
                <a:gd name="T9" fmla="*/ 0 h 35"/>
              </a:gdLst>
              <a:ahLst/>
              <a:cxnLst>
                <a:cxn ang="0">
                  <a:pos x="T0" y="T1"/>
                </a:cxn>
                <a:cxn ang="0">
                  <a:pos x="T2" y="T3"/>
                </a:cxn>
                <a:cxn ang="0">
                  <a:pos x="T4" y="T5"/>
                </a:cxn>
                <a:cxn ang="0">
                  <a:pos x="T6" y="T7"/>
                </a:cxn>
                <a:cxn ang="0">
                  <a:pos x="T8" y="T9"/>
                </a:cxn>
              </a:cxnLst>
              <a:rect l="0" t="0" r="r" b="b"/>
              <a:pathLst>
                <a:path w="24" h="35">
                  <a:moveTo>
                    <a:pt x="15" y="0"/>
                  </a:moveTo>
                  <a:cubicBezTo>
                    <a:pt x="15" y="0"/>
                    <a:pt x="17" y="12"/>
                    <a:pt x="11" y="11"/>
                  </a:cubicBezTo>
                  <a:cubicBezTo>
                    <a:pt x="0" y="10"/>
                    <a:pt x="1" y="35"/>
                    <a:pt x="18" y="25"/>
                  </a:cubicBezTo>
                  <a:cubicBezTo>
                    <a:pt x="24" y="21"/>
                    <a:pt x="21" y="0"/>
                    <a:pt x="21" y="0"/>
                  </a:cubicBezTo>
                  <a:lnTo>
                    <a:pt x="15" y="0"/>
                  </a:lnTo>
                  <a:close/>
                </a:path>
              </a:pathLst>
            </a:custGeom>
            <a:solidFill>
              <a:srgbClr val="F48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ïsľîďè">
              <a:extLst>
                <a:ext uri="{FF2B5EF4-FFF2-40B4-BE49-F238E27FC236}">
                  <a16:creationId xmlns:a16="http://schemas.microsoft.com/office/drawing/2014/main" id="{7EF96385-2D54-4A4C-A7AB-361C9D0EB9F2}"/>
                </a:ext>
              </a:extLst>
            </p:cNvPr>
            <p:cNvSpPr/>
            <p:nvPr/>
          </p:nvSpPr>
          <p:spPr bwMode="auto">
            <a:xfrm>
              <a:off x="8832851" y="3067051"/>
              <a:ext cx="182563" cy="131763"/>
            </a:xfrm>
            <a:custGeom>
              <a:avLst/>
              <a:gdLst>
                <a:gd name="T0" fmla="*/ 0 w 44"/>
                <a:gd name="T1" fmla="*/ 11 h 32"/>
                <a:gd name="T2" fmla="*/ 34 w 44"/>
                <a:gd name="T3" fmla="*/ 0 h 32"/>
                <a:gd name="T4" fmla="*/ 20 w 44"/>
                <a:gd name="T5" fmla="*/ 29 h 32"/>
                <a:gd name="T6" fmla="*/ 0 w 44"/>
                <a:gd name="T7" fmla="*/ 11 h 32"/>
              </a:gdLst>
              <a:ahLst/>
              <a:cxnLst>
                <a:cxn ang="0">
                  <a:pos x="T0" y="T1"/>
                </a:cxn>
                <a:cxn ang="0">
                  <a:pos x="T2" y="T3"/>
                </a:cxn>
                <a:cxn ang="0">
                  <a:pos x="T4" y="T5"/>
                </a:cxn>
                <a:cxn ang="0">
                  <a:pos x="T6" y="T7"/>
                </a:cxn>
              </a:cxnLst>
              <a:rect l="0" t="0" r="r" b="b"/>
              <a:pathLst>
                <a:path w="44" h="32">
                  <a:moveTo>
                    <a:pt x="0" y="11"/>
                  </a:moveTo>
                  <a:cubicBezTo>
                    <a:pt x="0" y="11"/>
                    <a:pt x="23" y="14"/>
                    <a:pt x="34" y="0"/>
                  </a:cubicBezTo>
                  <a:cubicBezTo>
                    <a:pt x="34" y="0"/>
                    <a:pt x="44" y="24"/>
                    <a:pt x="20" y="29"/>
                  </a:cubicBezTo>
                  <a:cubicBezTo>
                    <a:pt x="4" y="32"/>
                    <a:pt x="0" y="11"/>
                    <a:pt x="0" y="11"/>
                  </a:cubicBezTo>
                  <a:close/>
                </a:path>
              </a:pathLst>
            </a:custGeom>
            <a:solidFill>
              <a:srgbClr val="B4312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iṧľiḋe">
              <a:extLst>
                <a:ext uri="{FF2B5EF4-FFF2-40B4-BE49-F238E27FC236}">
                  <a16:creationId xmlns:a16="http://schemas.microsoft.com/office/drawing/2014/main" id="{41095F82-84DE-48FD-93D1-988AE222888A}"/>
                </a:ext>
              </a:extLst>
            </p:cNvPr>
            <p:cNvSpPr/>
            <p:nvPr/>
          </p:nvSpPr>
          <p:spPr bwMode="auto">
            <a:xfrm>
              <a:off x="8870951" y="3105151"/>
              <a:ext cx="111125" cy="85725"/>
            </a:xfrm>
            <a:custGeom>
              <a:avLst/>
              <a:gdLst>
                <a:gd name="T0" fmla="*/ 0 w 27"/>
                <a:gd name="T1" fmla="*/ 18 h 21"/>
                <a:gd name="T2" fmla="*/ 11 w 27"/>
                <a:gd name="T3" fmla="*/ 20 h 21"/>
                <a:gd name="T4" fmla="*/ 22 w 27"/>
                <a:gd name="T5" fmla="*/ 14 h 21"/>
                <a:gd name="T6" fmla="*/ 24 w 27"/>
                <a:gd name="T7" fmla="*/ 12 h 21"/>
                <a:gd name="T8" fmla="*/ 24 w 27"/>
                <a:gd name="T9" fmla="*/ 12 h 21"/>
                <a:gd name="T10" fmla="*/ 24 w 27"/>
                <a:gd name="T11" fmla="*/ 12 h 21"/>
                <a:gd name="T12" fmla="*/ 27 w 27"/>
                <a:gd name="T13" fmla="*/ 3 h 21"/>
                <a:gd name="T14" fmla="*/ 0 w 27"/>
                <a:gd name="T15" fmla="*/ 18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1">
                  <a:moveTo>
                    <a:pt x="0" y="18"/>
                  </a:moveTo>
                  <a:cubicBezTo>
                    <a:pt x="2" y="20"/>
                    <a:pt x="6" y="21"/>
                    <a:pt x="11" y="20"/>
                  </a:cubicBezTo>
                  <a:cubicBezTo>
                    <a:pt x="16" y="19"/>
                    <a:pt x="20" y="17"/>
                    <a:pt x="22" y="14"/>
                  </a:cubicBezTo>
                  <a:cubicBezTo>
                    <a:pt x="23" y="14"/>
                    <a:pt x="24" y="13"/>
                    <a:pt x="24" y="12"/>
                  </a:cubicBezTo>
                  <a:cubicBezTo>
                    <a:pt x="24" y="12"/>
                    <a:pt x="24" y="12"/>
                    <a:pt x="24" y="12"/>
                  </a:cubicBezTo>
                  <a:cubicBezTo>
                    <a:pt x="24" y="12"/>
                    <a:pt x="24" y="12"/>
                    <a:pt x="24" y="12"/>
                  </a:cubicBezTo>
                  <a:cubicBezTo>
                    <a:pt x="26" y="9"/>
                    <a:pt x="27" y="6"/>
                    <a:pt x="27" y="3"/>
                  </a:cubicBezTo>
                  <a:cubicBezTo>
                    <a:pt x="13" y="0"/>
                    <a:pt x="3" y="12"/>
                    <a:pt x="0" y="1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ïṣḷîḋê">
              <a:extLst>
                <a:ext uri="{FF2B5EF4-FFF2-40B4-BE49-F238E27FC236}">
                  <a16:creationId xmlns:a16="http://schemas.microsoft.com/office/drawing/2014/main" id="{B425D3D4-869F-4FB2-8C91-4A8903390C1D}"/>
                </a:ext>
              </a:extLst>
            </p:cNvPr>
            <p:cNvSpPr/>
            <p:nvPr/>
          </p:nvSpPr>
          <p:spPr bwMode="auto">
            <a:xfrm>
              <a:off x="8832851" y="3084513"/>
              <a:ext cx="128588" cy="52388"/>
            </a:xfrm>
            <a:custGeom>
              <a:avLst/>
              <a:gdLst>
                <a:gd name="T0" fmla="*/ 0 w 31"/>
                <a:gd name="T1" fmla="*/ 7 h 13"/>
                <a:gd name="T2" fmla="*/ 0 w 31"/>
                <a:gd name="T3" fmla="*/ 7 h 13"/>
                <a:gd name="T4" fmla="*/ 0 w 31"/>
                <a:gd name="T5" fmla="*/ 8 h 13"/>
                <a:gd name="T6" fmla="*/ 12 w 31"/>
                <a:gd name="T7" fmla="*/ 12 h 13"/>
                <a:gd name="T8" fmla="*/ 23 w 31"/>
                <a:gd name="T9" fmla="*/ 9 h 13"/>
                <a:gd name="T10" fmla="*/ 28 w 31"/>
                <a:gd name="T11" fmla="*/ 6 h 13"/>
                <a:gd name="T12" fmla="*/ 31 w 31"/>
                <a:gd name="T13" fmla="*/ 0 h 13"/>
                <a:gd name="T14" fmla="*/ 0 w 31"/>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0" y="7"/>
                  </a:moveTo>
                  <a:cubicBezTo>
                    <a:pt x="0" y="7"/>
                    <a:pt x="0" y="7"/>
                    <a:pt x="0" y="7"/>
                  </a:cubicBezTo>
                  <a:cubicBezTo>
                    <a:pt x="0" y="7"/>
                    <a:pt x="0" y="8"/>
                    <a:pt x="0" y="8"/>
                  </a:cubicBezTo>
                  <a:cubicBezTo>
                    <a:pt x="2" y="8"/>
                    <a:pt x="7" y="13"/>
                    <a:pt x="12" y="12"/>
                  </a:cubicBezTo>
                  <a:cubicBezTo>
                    <a:pt x="16" y="12"/>
                    <a:pt x="19" y="11"/>
                    <a:pt x="23" y="9"/>
                  </a:cubicBezTo>
                  <a:cubicBezTo>
                    <a:pt x="24" y="8"/>
                    <a:pt x="26" y="7"/>
                    <a:pt x="28" y="6"/>
                  </a:cubicBezTo>
                  <a:cubicBezTo>
                    <a:pt x="29" y="5"/>
                    <a:pt x="30" y="2"/>
                    <a:pt x="31" y="0"/>
                  </a:cubicBezTo>
                  <a:cubicBezTo>
                    <a:pt x="19" y="10"/>
                    <a:pt x="0" y="7"/>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iśľiḍè">
              <a:extLst>
                <a:ext uri="{FF2B5EF4-FFF2-40B4-BE49-F238E27FC236}">
                  <a16:creationId xmlns:a16="http://schemas.microsoft.com/office/drawing/2014/main" id="{81CDDD8F-B8F7-4A07-BC9B-B51BF2841C19}"/>
                </a:ext>
              </a:extLst>
            </p:cNvPr>
            <p:cNvSpPr/>
            <p:nvPr/>
          </p:nvSpPr>
          <p:spPr bwMode="auto">
            <a:xfrm>
              <a:off x="8824914" y="3063876"/>
              <a:ext cx="169863" cy="131763"/>
            </a:xfrm>
            <a:custGeom>
              <a:avLst/>
              <a:gdLst>
                <a:gd name="T0" fmla="*/ 4 w 41"/>
                <a:gd name="T1" fmla="*/ 24 h 32"/>
                <a:gd name="T2" fmla="*/ 13 w 41"/>
                <a:gd name="T3" fmla="*/ 31 h 32"/>
                <a:gd name="T4" fmla="*/ 13 w 41"/>
                <a:gd name="T5" fmla="*/ 31 h 32"/>
                <a:gd name="T6" fmla="*/ 18 w 41"/>
                <a:gd name="T7" fmla="*/ 32 h 32"/>
                <a:gd name="T8" fmla="*/ 21 w 41"/>
                <a:gd name="T9" fmla="*/ 31 h 32"/>
                <a:gd name="T10" fmla="*/ 26 w 41"/>
                <a:gd name="T11" fmla="*/ 30 h 32"/>
                <a:gd name="T12" fmla="*/ 31 w 41"/>
                <a:gd name="T13" fmla="*/ 27 h 32"/>
                <a:gd name="T14" fmla="*/ 36 w 41"/>
                <a:gd name="T15" fmla="*/ 22 h 32"/>
                <a:gd name="T16" fmla="*/ 36 w 41"/>
                <a:gd name="T17" fmla="*/ 1 h 32"/>
                <a:gd name="T18" fmla="*/ 35 w 41"/>
                <a:gd name="T19" fmla="*/ 0 h 32"/>
                <a:gd name="T20" fmla="*/ 33 w 41"/>
                <a:gd name="T21" fmla="*/ 1 h 32"/>
                <a:gd name="T22" fmla="*/ 1 w 41"/>
                <a:gd name="T23" fmla="*/ 11 h 32"/>
                <a:gd name="T24" fmla="*/ 0 w 41"/>
                <a:gd name="T25" fmla="*/ 12 h 32"/>
                <a:gd name="T26" fmla="*/ 0 w 41"/>
                <a:gd name="T27" fmla="*/ 13 h 32"/>
                <a:gd name="T28" fmla="*/ 4 w 41"/>
                <a:gd name="T29" fmla="*/ 24 h 32"/>
                <a:gd name="T30" fmla="*/ 7 w 41"/>
                <a:gd name="T31" fmla="*/ 24 h 32"/>
                <a:gd name="T32" fmla="*/ 3 w 41"/>
                <a:gd name="T33" fmla="*/ 15 h 32"/>
                <a:gd name="T34" fmla="*/ 3 w 41"/>
                <a:gd name="T35" fmla="*/ 15 h 32"/>
                <a:gd name="T36" fmla="*/ 4 w 41"/>
                <a:gd name="T37" fmla="*/ 15 h 32"/>
                <a:gd name="T38" fmla="*/ 31 w 41"/>
                <a:gd name="T39" fmla="*/ 8 h 32"/>
                <a:gd name="T40" fmla="*/ 31 w 41"/>
                <a:gd name="T41" fmla="*/ 7 h 32"/>
                <a:gd name="T42" fmla="*/ 34 w 41"/>
                <a:gd name="T43" fmla="*/ 4 h 32"/>
                <a:gd name="T44" fmla="*/ 35 w 41"/>
                <a:gd name="T45" fmla="*/ 13 h 32"/>
                <a:gd name="T46" fmla="*/ 33 w 41"/>
                <a:gd name="T47" fmla="*/ 21 h 32"/>
                <a:gd name="T48" fmla="*/ 31 w 41"/>
                <a:gd name="T49" fmla="*/ 24 h 32"/>
                <a:gd name="T50" fmla="*/ 20 w 41"/>
                <a:gd name="T51" fmla="*/ 29 h 32"/>
                <a:gd name="T52" fmla="*/ 10 w 41"/>
                <a:gd name="T53" fmla="*/ 27 h 32"/>
                <a:gd name="T54" fmla="*/ 7 w 41"/>
                <a:gd name="T55" fmla="*/ 24 h 32"/>
                <a:gd name="T56" fmla="*/ 7 w 41"/>
                <a:gd name="T5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32">
                  <a:moveTo>
                    <a:pt x="4" y="24"/>
                  </a:moveTo>
                  <a:cubicBezTo>
                    <a:pt x="6" y="27"/>
                    <a:pt x="9" y="30"/>
                    <a:pt x="13" y="31"/>
                  </a:cubicBezTo>
                  <a:cubicBezTo>
                    <a:pt x="13" y="31"/>
                    <a:pt x="13" y="31"/>
                    <a:pt x="13" y="31"/>
                  </a:cubicBezTo>
                  <a:cubicBezTo>
                    <a:pt x="15" y="32"/>
                    <a:pt x="16" y="32"/>
                    <a:pt x="18" y="32"/>
                  </a:cubicBezTo>
                  <a:cubicBezTo>
                    <a:pt x="19" y="32"/>
                    <a:pt x="20" y="32"/>
                    <a:pt x="21" y="31"/>
                  </a:cubicBezTo>
                  <a:cubicBezTo>
                    <a:pt x="22" y="31"/>
                    <a:pt x="24" y="31"/>
                    <a:pt x="26" y="30"/>
                  </a:cubicBezTo>
                  <a:cubicBezTo>
                    <a:pt x="28" y="29"/>
                    <a:pt x="30" y="28"/>
                    <a:pt x="31" y="27"/>
                  </a:cubicBezTo>
                  <a:cubicBezTo>
                    <a:pt x="33" y="26"/>
                    <a:pt x="35" y="24"/>
                    <a:pt x="36" y="22"/>
                  </a:cubicBezTo>
                  <a:cubicBezTo>
                    <a:pt x="41" y="13"/>
                    <a:pt x="36" y="2"/>
                    <a:pt x="36" y="1"/>
                  </a:cubicBezTo>
                  <a:cubicBezTo>
                    <a:pt x="35" y="1"/>
                    <a:pt x="35" y="0"/>
                    <a:pt x="35" y="0"/>
                  </a:cubicBezTo>
                  <a:cubicBezTo>
                    <a:pt x="34" y="0"/>
                    <a:pt x="34" y="0"/>
                    <a:pt x="33" y="1"/>
                  </a:cubicBezTo>
                  <a:cubicBezTo>
                    <a:pt x="24" y="14"/>
                    <a:pt x="1" y="11"/>
                    <a:pt x="1" y="11"/>
                  </a:cubicBezTo>
                  <a:cubicBezTo>
                    <a:pt x="1" y="11"/>
                    <a:pt x="0" y="12"/>
                    <a:pt x="0" y="12"/>
                  </a:cubicBezTo>
                  <a:cubicBezTo>
                    <a:pt x="0" y="12"/>
                    <a:pt x="0" y="13"/>
                    <a:pt x="0" y="13"/>
                  </a:cubicBezTo>
                  <a:cubicBezTo>
                    <a:pt x="0" y="13"/>
                    <a:pt x="1" y="19"/>
                    <a:pt x="4" y="24"/>
                  </a:cubicBezTo>
                  <a:close/>
                  <a:moveTo>
                    <a:pt x="7" y="24"/>
                  </a:moveTo>
                  <a:cubicBezTo>
                    <a:pt x="5" y="21"/>
                    <a:pt x="3" y="17"/>
                    <a:pt x="3" y="15"/>
                  </a:cubicBezTo>
                  <a:cubicBezTo>
                    <a:pt x="3" y="15"/>
                    <a:pt x="3" y="15"/>
                    <a:pt x="3" y="15"/>
                  </a:cubicBezTo>
                  <a:cubicBezTo>
                    <a:pt x="4" y="15"/>
                    <a:pt x="4" y="15"/>
                    <a:pt x="4" y="15"/>
                  </a:cubicBezTo>
                  <a:cubicBezTo>
                    <a:pt x="9" y="14"/>
                    <a:pt x="22" y="14"/>
                    <a:pt x="31" y="8"/>
                  </a:cubicBezTo>
                  <a:cubicBezTo>
                    <a:pt x="31" y="8"/>
                    <a:pt x="31" y="7"/>
                    <a:pt x="31" y="7"/>
                  </a:cubicBezTo>
                  <a:cubicBezTo>
                    <a:pt x="32" y="6"/>
                    <a:pt x="33" y="5"/>
                    <a:pt x="34" y="4"/>
                  </a:cubicBezTo>
                  <a:cubicBezTo>
                    <a:pt x="35" y="6"/>
                    <a:pt x="35" y="10"/>
                    <a:pt x="35" y="13"/>
                  </a:cubicBezTo>
                  <a:cubicBezTo>
                    <a:pt x="35" y="16"/>
                    <a:pt x="35" y="18"/>
                    <a:pt x="33" y="21"/>
                  </a:cubicBezTo>
                  <a:cubicBezTo>
                    <a:pt x="33" y="22"/>
                    <a:pt x="32" y="23"/>
                    <a:pt x="31" y="24"/>
                  </a:cubicBezTo>
                  <a:cubicBezTo>
                    <a:pt x="29" y="26"/>
                    <a:pt x="25" y="28"/>
                    <a:pt x="20" y="29"/>
                  </a:cubicBezTo>
                  <a:cubicBezTo>
                    <a:pt x="16" y="30"/>
                    <a:pt x="13" y="29"/>
                    <a:pt x="10" y="27"/>
                  </a:cubicBezTo>
                  <a:cubicBezTo>
                    <a:pt x="9" y="26"/>
                    <a:pt x="8" y="25"/>
                    <a:pt x="7" y="24"/>
                  </a:cubicBezTo>
                  <a:cubicBezTo>
                    <a:pt x="7" y="24"/>
                    <a:pt x="7" y="24"/>
                    <a:pt x="7" y="24"/>
                  </a:cubicBezTo>
                  <a:close/>
                </a:path>
              </a:pathLst>
            </a:custGeom>
            <a:solidFill>
              <a:srgbClr val="F05B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íṧḷîḋè">
              <a:extLst>
                <a:ext uri="{FF2B5EF4-FFF2-40B4-BE49-F238E27FC236}">
                  <a16:creationId xmlns:a16="http://schemas.microsoft.com/office/drawing/2014/main" id="{4793DC28-906A-4C75-9A3F-77848789D77A}"/>
                </a:ext>
              </a:extLst>
            </p:cNvPr>
            <p:cNvSpPr/>
            <p:nvPr/>
          </p:nvSpPr>
          <p:spPr bwMode="auto">
            <a:xfrm>
              <a:off x="8713789" y="3071813"/>
              <a:ext cx="82550" cy="82550"/>
            </a:xfrm>
            <a:custGeom>
              <a:avLst/>
              <a:gdLst>
                <a:gd name="T0" fmla="*/ 20 w 20"/>
                <a:gd name="T1" fmla="*/ 9 h 20"/>
                <a:gd name="T2" fmla="*/ 11 w 20"/>
                <a:gd name="T3" fmla="*/ 19 h 20"/>
                <a:gd name="T4" fmla="*/ 1 w 20"/>
                <a:gd name="T5" fmla="*/ 10 h 20"/>
                <a:gd name="T6" fmla="*/ 10 w 20"/>
                <a:gd name="T7" fmla="*/ 0 h 20"/>
                <a:gd name="T8" fmla="*/ 20 w 20"/>
                <a:gd name="T9" fmla="*/ 9 h 20"/>
              </a:gdLst>
              <a:ahLst/>
              <a:cxnLst>
                <a:cxn ang="0">
                  <a:pos x="T0" y="T1"/>
                </a:cxn>
                <a:cxn ang="0">
                  <a:pos x="T2" y="T3"/>
                </a:cxn>
                <a:cxn ang="0">
                  <a:pos x="T4" y="T5"/>
                </a:cxn>
                <a:cxn ang="0">
                  <a:pos x="T6" y="T7"/>
                </a:cxn>
                <a:cxn ang="0">
                  <a:pos x="T8" y="T9"/>
                </a:cxn>
              </a:cxnLst>
              <a:rect l="0" t="0" r="r" b="b"/>
              <a:pathLst>
                <a:path w="20" h="20">
                  <a:moveTo>
                    <a:pt x="20" y="9"/>
                  </a:moveTo>
                  <a:cubicBezTo>
                    <a:pt x="20" y="15"/>
                    <a:pt x="16" y="19"/>
                    <a:pt x="11" y="19"/>
                  </a:cubicBezTo>
                  <a:cubicBezTo>
                    <a:pt x="5" y="20"/>
                    <a:pt x="1" y="16"/>
                    <a:pt x="1" y="10"/>
                  </a:cubicBezTo>
                  <a:cubicBezTo>
                    <a:pt x="0" y="5"/>
                    <a:pt x="5" y="1"/>
                    <a:pt x="10" y="0"/>
                  </a:cubicBezTo>
                  <a:cubicBezTo>
                    <a:pt x="15" y="0"/>
                    <a:pt x="20" y="4"/>
                    <a:pt x="20" y="9"/>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îṩḷiḍé">
              <a:extLst>
                <a:ext uri="{FF2B5EF4-FFF2-40B4-BE49-F238E27FC236}">
                  <a16:creationId xmlns:a16="http://schemas.microsoft.com/office/drawing/2014/main" id="{A6E11CDD-B767-49CD-91DD-659879717273}"/>
                </a:ext>
              </a:extLst>
            </p:cNvPr>
            <p:cNvSpPr/>
            <p:nvPr/>
          </p:nvSpPr>
          <p:spPr bwMode="auto">
            <a:xfrm>
              <a:off x="9002714" y="3033713"/>
              <a:ext cx="82550" cy="82550"/>
            </a:xfrm>
            <a:custGeom>
              <a:avLst/>
              <a:gdLst>
                <a:gd name="T0" fmla="*/ 20 w 20"/>
                <a:gd name="T1" fmla="*/ 10 h 20"/>
                <a:gd name="T2" fmla="*/ 10 w 20"/>
                <a:gd name="T3" fmla="*/ 19 h 20"/>
                <a:gd name="T4" fmla="*/ 0 w 20"/>
                <a:gd name="T5" fmla="*/ 10 h 20"/>
                <a:gd name="T6" fmla="*/ 9 w 20"/>
                <a:gd name="T7" fmla="*/ 0 h 20"/>
                <a:gd name="T8" fmla="*/ 20 w 20"/>
                <a:gd name="T9" fmla="*/ 10 h 20"/>
              </a:gdLst>
              <a:ahLst/>
              <a:cxnLst>
                <a:cxn ang="0">
                  <a:pos x="T0" y="T1"/>
                </a:cxn>
                <a:cxn ang="0">
                  <a:pos x="T2" y="T3"/>
                </a:cxn>
                <a:cxn ang="0">
                  <a:pos x="T4" y="T5"/>
                </a:cxn>
                <a:cxn ang="0">
                  <a:pos x="T6" y="T7"/>
                </a:cxn>
                <a:cxn ang="0">
                  <a:pos x="T8" y="T9"/>
                </a:cxn>
              </a:cxnLst>
              <a:rect l="0" t="0" r="r" b="b"/>
              <a:pathLst>
                <a:path w="20" h="20">
                  <a:moveTo>
                    <a:pt x="20" y="10"/>
                  </a:moveTo>
                  <a:cubicBezTo>
                    <a:pt x="20" y="15"/>
                    <a:pt x="16" y="19"/>
                    <a:pt x="10" y="19"/>
                  </a:cubicBezTo>
                  <a:cubicBezTo>
                    <a:pt x="5" y="20"/>
                    <a:pt x="0" y="16"/>
                    <a:pt x="0" y="10"/>
                  </a:cubicBezTo>
                  <a:cubicBezTo>
                    <a:pt x="0" y="5"/>
                    <a:pt x="4" y="1"/>
                    <a:pt x="9" y="0"/>
                  </a:cubicBezTo>
                  <a:cubicBezTo>
                    <a:pt x="15" y="0"/>
                    <a:pt x="19" y="4"/>
                    <a:pt x="20" y="10"/>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î$ḻïḍè">
              <a:extLst>
                <a:ext uri="{FF2B5EF4-FFF2-40B4-BE49-F238E27FC236}">
                  <a16:creationId xmlns:a16="http://schemas.microsoft.com/office/drawing/2014/main" id="{110FC0EC-E95E-4317-8DBE-D11E854DDEE5}"/>
                </a:ext>
              </a:extLst>
            </p:cNvPr>
            <p:cNvSpPr/>
            <p:nvPr/>
          </p:nvSpPr>
          <p:spPr bwMode="auto">
            <a:xfrm>
              <a:off x="8709026" y="2889251"/>
              <a:ext cx="107950" cy="38100"/>
            </a:xfrm>
            <a:custGeom>
              <a:avLst/>
              <a:gdLst>
                <a:gd name="T0" fmla="*/ 0 w 26"/>
                <a:gd name="T1" fmla="*/ 9 h 9"/>
                <a:gd name="T2" fmla="*/ 0 w 26"/>
                <a:gd name="T3" fmla="*/ 8 h 9"/>
                <a:gd name="T4" fmla="*/ 1 w 26"/>
                <a:gd name="T5" fmla="*/ 7 h 9"/>
                <a:gd name="T6" fmla="*/ 3 w 26"/>
                <a:gd name="T7" fmla="*/ 5 h 9"/>
                <a:gd name="T8" fmla="*/ 4 w 26"/>
                <a:gd name="T9" fmla="*/ 4 h 9"/>
                <a:gd name="T10" fmla="*/ 7 w 26"/>
                <a:gd name="T11" fmla="*/ 3 h 9"/>
                <a:gd name="T12" fmla="*/ 9 w 26"/>
                <a:gd name="T13" fmla="*/ 2 h 9"/>
                <a:gd name="T14" fmla="*/ 12 w 26"/>
                <a:gd name="T15" fmla="*/ 1 h 9"/>
                <a:gd name="T16" fmla="*/ 14 w 26"/>
                <a:gd name="T17" fmla="*/ 0 h 9"/>
                <a:gd name="T18" fmla="*/ 17 w 26"/>
                <a:gd name="T19" fmla="*/ 0 h 9"/>
                <a:gd name="T20" fmla="*/ 19 w 26"/>
                <a:gd name="T21" fmla="*/ 0 h 9"/>
                <a:gd name="T22" fmla="*/ 22 w 26"/>
                <a:gd name="T23" fmla="*/ 0 h 9"/>
                <a:gd name="T24" fmla="*/ 23 w 26"/>
                <a:gd name="T25" fmla="*/ 1 h 9"/>
                <a:gd name="T26" fmla="*/ 25 w 26"/>
                <a:gd name="T27" fmla="*/ 1 h 9"/>
                <a:gd name="T28" fmla="*/ 26 w 26"/>
                <a:gd name="T29" fmla="*/ 2 h 9"/>
                <a:gd name="T30" fmla="*/ 25 w 26"/>
                <a:gd name="T31" fmla="*/ 2 h 9"/>
                <a:gd name="T32" fmla="*/ 23 w 26"/>
                <a:gd name="T33" fmla="*/ 2 h 9"/>
                <a:gd name="T34" fmla="*/ 22 w 26"/>
                <a:gd name="T35" fmla="*/ 2 h 9"/>
                <a:gd name="T36" fmla="*/ 19 w 26"/>
                <a:gd name="T37" fmla="*/ 2 h 9"/>
                <a:gd name="T38" fmla="*/ 17 w 26"/>
                <a:gd name="T39" fmla="*/ 3 h 9"/>
                <a:gd name="T40" fmla="*/ 15 w 26"/>
                <a:gd name="T41" fmla="*/ 3 h 9"/>
                <a:gd name="T42" fmla="*/ 12 w 26"/>
                <a:gd name="T43" fmla="*/ 4 h 9"/>
                <a:gd name="T44" fmla="*/ 11 w 26"/>
                <a:gd name="T45" fmla="*/ 4 h 9"/>
                <a:gd name="T46" fmla="*/ 10 w 26"/>
                <a:gd name="T47" fmla="*/ 4 h 9"/>
                <a:gd name="T48" fmla="*/ 9 w 26"/>
                <a:gd name="T49" fmla="*/ 5 h 9"/>
                <a:gd name="T50" fmla="*/ 8 w 26"/>
                <a:gd name="T51" fmla="*/ 5 h 9"/>
                <a:gd name="T52" fmla="*/ 6 w 26"/>
                <a:gd name="T53" fmla="*/ 6 h 9"/>
                <a:gd name="T54" fmla="*/ 5 w 26"/>
                <a:gd name="T55" fmla="*/ 6 h 9"/>
                <a:gd name="T56" fmla="*/ 4 w 26"/>
                <a:gd name="T57" fmla="*/ 7 h 9"/>
                <a:gd name="T58" fmla="*/ 2 w 26"/>
                <a:gd name="T59" fmla="*/ 7 h 9"/>
                <a:gd name="T60" fmla="*/ 1 w 26"/>
                <a:gd name="T61" fmla="*/ 8 h 9"/>
                <a:gd name="T62" fmla="*/ 0 w 26"/>
                <a:gd name="T63" fmla="*/ 8 h 9"/>
                <a:gd name="T64" fmla="*/ 0 w 26"/>
                <a:gd name="T6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9">
                  <a:moveTo>
                    <a:pt x="0" y="9"/>
                  </a:moveTo>
                  <a:cubicBezTo>
                    <a:pt x="0" y="9"/>
                    <a:pt x="0" y="8"/>
                    <a:pt x="0" y="8"/>
                  </a:cubicBezTo>
                  <a:cubicBezTo>
                    <a:pt x="1" y="7"/>
                    <a:pt x="1" y="7"/>
                    <a:pt x="1" y="7"/>
                  </a:cubicBezTo>
                  <a:cubicBezTo>
                    <a:pt x="2" y="6"/>
                    <a:pt x="2" y="6"/>
                    <a:pt x="3" y="5"/>
                  </a:cubicBezTo>
                  <a:cubicBezTo>
                    <a:pt x="3" y="5"/>
                    <a:pt x="4" y="4"/>
                    <a:pt x="4" y="4"/>
                  </a:cubicBezTo>
                  <a:cubicBezTo>
                    <a:pt x="5" y="3"/>
                    <a:pt x="6" y="3"/>
                    <a:pt x="7" y="3"/>
                  </a:cubicBezTo>
                  <a:cubicBezTo>
                    <a:pt x="7" y="2"/>
                    <a:pt x="8" y="2"/>
                    <a:pt x="9" y="2"/>
                  </a:cubicBezTo>
                  <a:cubicBezTo>
                    <a:pt x="10" y="1"/>
                    <a:pt x="11" y="1"/>
                    <a:pt x="12" y="1"/>
                  </a:cubicBezTo>
                  <a:cubicBezTo>
                    <a:pt x="13" y="1"/>
                    <a:pt x="13" y="0"/>
                    <a:pt x="14" y="0"/>
                  </a:cubicBezTo>
                  <a:cubicBezTo>
                    <a:pt x="15" y="0"/>
                    <a:pt x="16" y="0"/>
                    <a:pt x="17" y="0"/>
                  </a:cubicBezTo>
                  <a:cubicBezTo>
                    <a:pt x="18" y="0"/>
                    <a:pt x="19" y="0"/>
                    <a:pt x="19" y="0"/>
                  </a:cubicBezTo>
                  <a:cubicBezTo>
                    <a:pt x="20" y="0"/>
                    <a:pt x="21" y="0"/>
                    <a:pt x="22" y="0"/>
                  </a:cubicBezTo>
                  <a:cubicBezTo>
                    <a:pt x="22" y="0"/>
                    <a:pt x="23" y="1"/>
                    <a:pt x="23" y="1"/>
                  </a:cubicBezTo>
                  <a:cubicBezTo>
                    <a:pt x="24" y="1"/>
                    <a:pt x="24" y="1"/>
                    <a:pt x="25" y="1"/>
                  </a:cubicBezTo>
                  <a:cubicBezTo>
                    <a:pt x="26" y="1"/>
                    <a:pt x="26" y="2"/>
                    <a:pt x="26" y="2"/>
                  </a:cubicBezTo>
                  <a:cubicBezTo>
                    <a:pt x="26" y="2"/>
                    <a:pt x="25" y="2"/>
                    <a:pt x="25" y="2"/>
                  </a:cubicBezTo>
                  <a:cubicBezTo>
                    <a:pt x="24" y="2"/>
                    <a:pt x="24" y="2"/>
                    <a:pt x="23" y="2"/>
                  </a:cubicBezTo>
                  <a:cubicBezTo>
                    <a:pt x="23" y="2"/>
                    <a:pt x="22" y="2"/>
                    <a:pt x="22" y="2"/>
                  </a:cubicBezTo>
                  <a:cubicBezTo>
                    <a:pt x="21" y="2"/>
                    <a:pt x="20" y="2"/>
                    <a:pt x="19" y="2"/>
                  </a:cubicBezTo>
                  <a:cubicBezTo>
                    <a:pt x="19" y="3"/>
                    <a:pt x="18" y="3"/>
                    <a:pt x="17" y="3"/>
                  </a:cubicBezTo>
                  <a:cubicBezTo>
                    <a:pt x="16" y="3"/>
                    <a:pt x="16" y="3"/>
                    <a:pt x="15" y="3"/>
                  </a:cubicBezTo>
                  <a:cubicBezTo>
                    <a:pt x="14" y="3"/>
                    <a:pt x="13" y="4"/>
                    <a:pt x="12" y="4"/>
                  </a:cubicBezTo>
                  <a:cubicBezTo>
                    <a:pt x="12" y="4"/>
                    <a:pt x="12" y="4"/>
                    <a:pt x="11" y="4"/>
                  </a:cubicBezTo>
                  <a:cubicBezTo>
                    <a:pt x="11" y="4"/>
                    <a:pt x="10" y="4"/>
                    <a:pt x="10" y="4"/>
                  </a:cubicBezTo>
                  <a:cubicBezTo>
                    <a:pt x="10" y="4"/>
                    <a:pt x="9" y="5"/>
                    <a:pt x="9" y="5"/>
                  </a:cubicBezTo>
                  <a:cubicBezTo>
                    <a:pt x="8" y="5"/>
                    <a:pt x="8" y="5"/>
                    <a:pt x="8" y="5"/>
                  </a:cubicBezTo>
                  <a:cubicBezTo>
                    <a:pt x="7" y="5"/>
                    <a:pt x="6" y="6"/>
                    <a:pt x="6" y="6"/>
                  </a:cubicBezTo>
                  <a:cubicBezTo>
                    <a:pt x="5" y="6"/>
                    <a:pt x="5" y="6"/>
                    <a:pt x="5" y="6"/>
                  </a:cubicBezTo>
                  <a:cubicBezTo>
                    <a:pt x="4" y="6"/>
                    <a:pt x="4" y="7"/>
                    <a:pt x="4" y="7"/>
                  </a:cubicBezTo>
                  <a:cubicBezTo>
                    <a:pt x="3" y="7"/>
                    <a:pt x="3" y="7"/>
                    <a:pt x="2" y="7"/>
                  </a:cubicBezTo>
                  <a:cubicBezTo>
                    <a:pt x="2" y="8"/>
                    <a:pt x="1" y="8"/>
                    <a:pt x="1" y="8"/>
                  </a:cubicBezTo>
                  <a:cubicBezTo>
                    <a:pt x="1" y="8"/>
                    <a:pt x="0" y="8"/>
                    <a:pt x="0" y="8"/>
                  </a:cubicBezTo>
                  <a:cubicBezTo>
                    <a:pt x="0" y="9"/>
                    <a:pt x="0" y="9"/>
                    <a:pt x="0"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i$1ïďê">
              <a:extLst>
                <a:ext uri="{FF2B5EF4-FFF2-40B4-BE49-F238E27FC236}">
                  <a16:creationId xmlns:a16="http://schemas.microsoft.com/office/drawing/2014/main" id="{CD0834D3-1CA4-4371-98F4-FB46374369F9}"/>
                </a:ext>
              </a:extLst>
            </p:cNvPr>
            <p:cNvSpPr/>
            <p:nvPr/>
          </p:nvSpPr>
          <p:spPr bwMode="auto">
            <a:xfrm>
              <a:off x="8940801" y="2889251"/>
              <a:ext cx="111125" cy="28575"/>
            </a:xfrm>
            <a:custGeom>
              <a:avLst/>
              <a:gdLst>
                <a:gd name="T0" fmla="*/ 27 w 27"/>
                <a:gd name="T1" fmla="*/ 7 h 7"/>
                <a:gd name="T2" fmla="*/ 26 w 27"/>
                <a:gd name="T3" fmla="*/ 6 h 7"/>
                <a:gd name="T4" fmla="*/ 25 w 27"/>
                <a:gd name="T5" fmla="*/ 5 h 7"/>
                <a:gd name="T6" fmla="*/ 24 w 27"/>
                <a:gd name="T7" fmla="*/ 4 h 7"/>
                <a:gd name="T8" fmla="*/ 22 w 27"/>
                <a:gd name="T9" fmla="*/ 3 h 7"/>
                <a:gd name="T10" fmla="*/ 19 w 27"/>
                <a:gd name="T11" fmla="*/ 2 h 7"/>
                <a:gd name="T12" fmla="*/ 17 w 27"/>
                <a:gd name="T13" fmla="*/ 1 h 7"/>
                <a:gd name="T14" fmla="*/ 14 w 27"/>
                <a:gd name="T15" fmla="*/ 1 h 7"/>
                <a:gd name="T16" fmla="*/ 12 w 27"/>
                <a:gd name="T17" fmla="*/ 0 h 7"/>
                <a:gd name="T18" fmla="*/ 9 w 27"/>
                <a:gd name="T19" fmla="*/ 0 h 7"/>
                <a:gd name="T20" fmla="*/ 6 w 27"/>
                <a:gd name="T21" fmla="*/ 0 h 7"/>
                <a:gd name="T22" fmla="*/ 4 w 27"/>
                <a:gd name="T23" fmla="*/ 1 h 7"/>
                <a:gd name="T24" fmla="*/ 3 w 27"/>
                <a:gd name="T25" fmla="*/ 1 h 7"/>
                <a:gd name="T26" fmla="*/ 1 w 27"/>
                <a:gd name="T27" fmla="*/ 2 h 7"/>
                <a:gd name="T28" fmla="*/ 0 w 27"/>
                <a:gd name="T29" fmla="*/ 3 h 7"/>
                <a:gd name="T30" fmla="*/ 1 w 27"/>
                <a:gd name="T31" fmla="*/ 3 h 7"/>
                <a:gd name="T32" fmla="*/ 3 w 27"/>
                <a:gd name="T33" fmla="*/ 3 h 7"/>
                <a:gd name="T34" fmla="*/ 5 w 27"/>
                <a:gd name="T35" fmla="*/ 3 h 7"/>
                <a:gd name="T36" fmla="*/ 7 w 27"/>
                <a:gd name="T37" fmla="*/ 3 h 7"/>
                <a:gd name="T38" fmla="*/ 9 w 27"/>
                <a:gd name="T39" fmla="*/ 3 h 7"/>
                <a:gd name="T40" fmla="*/ 11 w 27"/>
                <a:gd name="T41" fmla="*/ 3 h 7"/>
                <a:gd name="T42" fmla="*/ 14 w 27"/>
                <a:gd name="T43" fmla="*/ 4 h 7"/>
                <a:gd name="T44" fmla="*/ 15 w 27"/>
                <a:gd name="T45" fmla="*/ 4 h 7"/>
                <a:gd name="T46" fmla="*/ 16 w 27"/>
                <a:gd name="T47" fmla="*/ 4 h 7"/>
                <a:gd name="T48" fmla="*/ 17 w 27"/>
                <a:gd name="T49" fmla="*/ 4 h 7"/>
                <a:gd name="T50" fmla="*/ 19 w 27"/>
                <a:gd name="T51" fmla="*/ 5 h 7"/>
                <a:gd name="T52" fmla="*/ 21 w 27"/>
                <a:gd name="T53" fmla="*/ 5 h 7"/>
                <a:gd name="T54" fmla="*/ 22 w 27"/>
                <a:gd name="T55" fmla="*/ 6 h 7"/>
                <a:gd name="T56" fmla="*/ 23 w 27"/>
                <a:gd name="T57" fmla="*/ 6 h 7"/>
                <a:gd name="T58" fmla="*/ 24 w 27"/>
                <a:gd name="T59" fmla="*/ 6 h 7"/>
                <a:gd name="T60" fmla="*/ 26 w 27"/>
                <a:gd name="T61" fmla="*/ 7 h 7"/>
                <a:gd name="T62" fmla="*/ 26 w 27"/>
                <a:gd name="T63" fmla="*/ 7 h 7"/>
                <a:gd name="T64" fmla="*/ 27 w 27"/>
                <a:gd name="T6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7">
                  <a:moveTo>
                    <a:pt x="27" y="7"/>
                  </a:moveTo>
                  <a:cubicBezTo>
                    <a:pt x="27" y="7"/>
                    <a:pt x="26" y="7"/>
                    <a:pt x="26" y="6"/>
                  </a:cubicBezTo>
                  <a:cubicBezTo>
                    <a:pt x="26" y="6"/>
                    <a:pt x="25" y="6"/>
                    <a:pt x="25" y="5"/>
                  </a:cubicBezTo>
                  <a:cubicBezTo>
                    <a:pt x="25" y="5"/>
                    <a:pt x="24" y="5"/>
                    <a:pt x="24" y="4"/>
                  </a:cubicBezTo>
                  <a:cubicBezTo>
                    <a:pt x="23" y="4"/>
                    <a:pt x="22" y="3"/>
                    <a:pt x="22" y="3"/>
                  </a:cubicBezTo>
                  <a:cubicBezTo>
                    <a:pt x="21" y="3"/>
                    <a:pt x="20" y="2"/>
                    <a:pt x="19" y="2"/>
                  </a:cubicBezTo>
                  <a:cubicBezTo>
                    <a:pt x="19" y="2"/>
                    <a:pt x="18" y="1"/>
                    <a:pt x="17" y="1"/>
                  </a:cubicBezTo>
                  <a:cubicBezTo>
                    <a:pt x="16" y="1"/>
                    <a:pt x="15" y="1"/>
                    <a:pt x="14" y="1"/>
                  </a:cubicBezTo>
                  <a:cubicBezTo>
                    <a:pt x="13" y="0"/>
                    <a:pt x="12" y="0"/>
                    <a:pt x="12" y="0"/>
                  </a:cubicBezTo>
                  <a:cubicBezTo>
                    <a:pt x="11" y="0"/>
                    <a:pt x="10" y="0"/>
                    <a:pt x="9" y="0"/>
                  </a:cubicBezTo>
                  <a:cubicBezTo>
                    <a:pt x="8" y="0"/>
                    <a:pt x="7" y="0"/>
                    <a:pt x="6" y="0"/>
                  </a:cubicBezTo>
                  <a:cubicBezTo>
                    <a:pt x="6" y="1"/>
                    <a:pt x="5" y="1"/>
                    <a:pt x="4" y="1"/>
                  </a:cubicBezTo>
                  <a:cubicBezTo>
                    <a:pt x="4" y="1"/>
                    <a:pt x="3" y="1"/>
                    <a:pt x="3" y="1"/>
                  </a:cubicBezTo>
                  <a:cubicBezTo>
                    <a:pt x="2" y="2"/>
                    <a:pt x="2" y="2"/>
                    <a:pt x="1" y="2"/>
                  </a:cubicBezTo>
                  <a:cubicBezTo>
                    <a:pt x="1" y="2"/>
                    <a:pt x="0" y="3"/>
                    <a:pt x="0" y="3"/>
                  </a:cubicBezTo>
                  <a:cubicBezTo>
                    <a:pt x="0" y="3"/>
                    <a:pt x="1" y="3"/>
                    <a:pt x="1" y="3"/>
                  </a:cubicBezTo>
                  <a:cubicBezTo>
                    <a:pt x="2" y="3"/>
                    <a:pt x="2" y="3"/>
                    <a:pt x="3" y="3"/>
                  </a:cubicBezTo>
                  <a:cubicBezTo>
                    <a:pt x="3" y="3"/>
                    <a:pt x="4" y="3"/>
                    <a:pt x="5" y="3"/>
                  </a:cubicBezTo>
                  <a:cubicBezTo>
                    <a:pt x="5" y="3"/>
                    <a:pt x="6" y="3"/>
                    <a:pt x="7" y="3"/>
                  </a:cubicBezTo>
                  <a:cubicBezTo>
                    <a:pt x="7" y="3"/>
                    <a:pt x="8" y="3"/>
                    <a:pt x="9" y="3"/>
                  </a:cubicBezTo>
                  <a:cubicBezTo>
                    <a:pt x="10" y="3"/>
                    <a:pt x="10" y="3"/>
                    <a:pt x="11" y="3"/>
                  </a:cubicBezTo>
                  <a:cubicBezTo>
                    <a:pt x="12" y="3"/>
                    <a:pt x="13" y="3"/>
                    <a:pt x="14" y="4"/>
                  </a:cubicBezTo>
                  <a:cubicBezTo>
                    <a:pt x="14" y="4"/>
                    <a:pt x="15" y="4"/>
                    <a:pt x="15" y="4"/>
                  </a:cubicBezTo>
                  <a:cubicBezTo>
                    <a:pt x="15" y="4"/>
                    <a:pt x="16" y="4"/>
                    <a:pt x="16" y="4"/>
                  </a:cubicBezTo>
                  <a:cubicBezTo>
                    <a:pt x="17" y="4"/>
                    <a:pt x="17" y="4"/>
                    <a:pt x="17" y="4"/>
                  </a:cubicBezTo>
                  <a:cubicBezTo>
                    <a:pt x="18" y="4"/>
                    <a:pt x="18" y="4"/>
                    <a:pt x="19" y="5"/>
                  </a:cubicBezTo>
                  <a:cubicBezTo>
                    <a:pt x="19" y="5"/>
                    <a:pt x="20" y="5"/>
                    <a:pt x="21" y="5"/>
                  </a:cubicBezTo>
                  <a:cubicBezTo>
                    <a:pt x="21" y="5"/>
                    <a:pt x="21" y="5"/>
                    <a:pt x="22" y="6"/>
                  </a:cubicBezTo>
                  <a:cubicBezTo>
                    <a:pt x="22" y="6"/>
                    <a:pt x="22" y="6"/>
                    <a:pt x="23" y="6"/>
                  </a:cubicBezTo>
                  <a:cubicBezTo>
                    <a:pt x="23" y="6"/>
                    <a:pt x="24" y="6"/>
                    <a:pt x="24" y="6"/>
                  </a:cubicBezTo>
                  <a:cubicBezTo>
                    <a:pt x="25" y="7"/>
                    <a:pt x="25" y="7"/>
                    <a:pt x="26" y="7"/>
                  </a:cubicBezTo>
                  <a:cubicBezTo>
                    <a:pt x="26" y="7"/>
                    <a:pt x="26" y="7"/>
                    <a:pt x="26" y="7"/>
                  </a:cubicBezTo>
                  <a:cubicBezTo>
                    <a:pt x="27" y="7"/>
                    <a:pt x="27" y="7"/>
                    <a:pt x="27"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ïṡḻíḋe">
              <a:extLst>
                <a:ext uri="{FF2B5EF4-FFF2-40B4-BE49-F238E27FC236}">
                  <a16:creationId xmlns:a16="http://schemas.microsoft.com/office/drawing/2014/main" id="{6A890A3A-8C69-45F6-8727-89EF450DB36D}"/>
                </a:ext>
              </a:extLst>
            </p:cNvPr>
            <p:cNvSpPr/>
            <p:nvPr/>
          </p:nvSpPr>
          <p:spPr bwMode="auto">
            <a:xfrm>
              <a:off x="9151939" y="2835276"/>
              <a:ext cx="3175" cy="71438"/>
            </a:xfrm>
            <a:custGeom>
              <a:avLst/>
              <a:gdLst>
                <a:gd name="T0" fmla="*/ 0 w 1"/>
                <a:gd name="T1" fmla="*/ 17 h 17"/>
                <a:gd name="T2" fmla="*/ 0 w 1"/>
                <a:gd name="T3" fmla="*/ 0 h 17"/>
                <a:gd name="T4" fmla="*/ 0 w 1"/>
                <a:gd name="T5" fmla="*/ 17 h 17"/>
              </a:gdLst>
              <a:ahLst/>
              <a:cxnLst>
                <a:cxn ang="0">
                  <a:pos x="T0" y="T1"/>
                </a:cxn>
                <a:cxn ang="0">
                  <a:pos x="T2" y="T3"/>
                </a:cxn>
                <a:cxn ang="0">
                  <a:pos x="T4" y="T5"/>
                </a:cxn>
              </a:cxnLst>
              <a:rect l="0" t="0" r="r" b="b"/>
              <a:pathLst>
                <a:path w="1" h="17">
                  <a:moveTo>
                    <a:pt x="0" y="17"/>
                  </a:moveTo>
                  <a:cubicBezTo>
                    <a:pt x="0" y="17"/>
                    <a:pt x="1" y="10"/>
                    <a:pt x="0" y="0"/>
                  </a:cubicBezTo>
                  <a:cubicBezTo>
                    <a:pt x="0" y="10"/>
                    <a:pt x="0" y="17"/>
                    <a:pt x="0" y="1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îṧḷiḍe">
              <a:extLst>
                <a:ext uri="{FF2B5EF4-FFF2-40B4-BE49-F238E27FC236}">
                  <a16:creationId xmlns:a16="http://schemas.microsoft.com/office/drawing/2014/main" id="{5B75FDDE-AE9F-4C0A-A26F-7E914F56D5B9}"/>
                </a:ext>
              </a:extLst>
            </p:cNvPr>
            <p:cNvSpPr/>
            <p:nvPr/>
          </p:nvSpPr>
          <p:spPr bwMode="auto">
            <a:xfrm>
              <a:off x="8585201" y="2562226"/>
              <a:ext cx="641350" cy="458788"/>
            </a:xfrm>
            <a:custGeom>
              <a:avLst/>
              <a:gdLst>
                <a:gd name="T0" fmla="*/ 30 w 155"/>
                <a:gd name="T1" fmla="*/ 21 h 111"/>
                <a:gd name="T2" fmla="*/ 127 w 155"/>
                <a:gd name="T3" fmla="*/ 35 h 111"/>
                <a:gd name="T4" fmla="*/ 138 w 155"/>
                <a:gd name="T5" fmla="*/ 36 h 111"/>
                <a:gd name="T6" fmla="*/ 151 w 155"/>
                <a:gd name="T7" fmla="*/ 90 h 111"/>
                <a:gd name="T8" fmla="*/ 137 w 155"/>
                <a:gd name="T9" fmla="*/ 111 h 111"/>
                <a:gd name="T10" fmla="*/ 137 w 155"/>
                <a:gd name="T11" fmla="*/ 105 h 111"/>
                <a:gd name="T12" fmla="*/ 121 w 155"/>
                <a:gd name="T13" fmla="*/ 80 h 111"/>
                <a:gd name="T14" fmla="*/ 117 w 155"/>
                <a:gd name="T15" fmla="*/ 60 h 111"/>
                <a:gd name="T16" fmla="*/ 92 w 155"/>
                <a:gd name="T17" fmla="*/ 75 h 111"/>
                <a:gd name="T18" fmla="*/ 8 w 155"/>
                <a:gd name="T19" fmla="*/ 68 h 111"/>
                <a:gd name="T20" fmla="*/ 30 w 155"/>
                <a:gd name="T21" fmla="*/ 2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11">
                  <a:moveTo>
                    <a:pt x="30" y="21"/>
                  </a:moveTo>
                  <a:cubicBezTo>
                    <a:pt x="57" y="3"/>
                    <a:pt x="96" y="0"/>
                    <a:pt x="127" y="35"/>
                  </a:cubicBezTo>
                  <a:cubicBezTo>
                    <a:pt x="130" y="38"/>
                    <a:pt x="135" y="37"/>
                    <a:pt x="138" y="36"/>
                  </a:cubicBezTo>
                  <a:cubicBezTo>
                    <a:pt x="153" y="50"/>
                    <a:pt x="155" y="77"/>
                    <a:pt x="151" y="90"/>
                  </a:cubicBezTo>
                  <a:cubicBezTo>
                    <a:pt x="145" y="109"/>
                    <a:pt x="137" y="111"/>
                    <a:pt x="137" y="111"/>
                  </a:cubicBezTo>
                  <a:cubicBezTo>
                    <a:pt x="137" y="105"/>
                    <a:pt x="137" y="105"/>
                    <a:pt x="137" y="105"/>
                  </a:cubicBezTo>
                  <a:cubicBezTo>
                    <a:pt x="137" y="105"/>
                    <a:pt x="126" y="92"/>
                    <a:pt x="121" y="80"/>
                  </a:cubicBezTo>
                  <a:cubicBezTo>
                    <a:pt x="117" y="69"/>
                    <a:pt x="117" y="61"/>
                    <a:pt x="117" y="60"/>
                  </a:cubicBezTo>
                  <a:cubicBezTo>
                    <a:pt x="117" y="61"/>
                    <a:pt x="116" y="70"/>
                    <a:pt x="92" y="75"/>
                  </a:cubicBezTo>
                  <a:cubicBezTo>
                    <a:pt x="47" y="83"/>
                    <a:pt x="22" y="78"/>
                    <a:pt x="8" y="68"/>
                  </a:cubicBezTo>
                  <a:cubicBezTo>
                    <a:pt x="0" y="45"/>
                    <a:pt x="16" y="30"/>
                    <a:pt x="30" y="21"/>
                  </a:cubicBezTo>
                  <a:close/>
                </a:path>
              </a:pathLst>
            </a:custGeom>
            <a:solidFill>
              <a:srgbClr val="A8700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îṣļïḑé">
              <a:extLst>
                <a:ext uri="{FF2B5EF4-FFF2-40B4-BE49-F238E27FC236}">
                  <a16:creationId xmlns:a16="http://schemas.microsoft.com/office/drawing/2014/main" id="{E3EFAA00-7CC0-4385-9B78-988C1E1D9EFA}"/>
                </a:ext>
              </a:extLst>
            </p:cNvPr>
            <p:cNvSpPr/>
            <p:nvPr/>
          </p:nvSpPr>
          <p:spPr bwMode="auto">
            <a:xfrm>
              <a:off x="9018589" y="5329238"/>
              <a:ext cx="368300" cy="206375"/>
            </a:xfrm>
            <a:custGeom>
              <a:avLst/>
              <a:gdLst>
                <a:gd name="T0" fmla="*/ 73 w 89"/>
                <a:gd name="T1" fmla="*/ 48 h 50"/>
                <a:gd name="T2" fmla="*/ 73 w 89"/>
                <a:gd name="T3" fmla="*/ 37 h 50"/>
                <a:gd name="T4" fmla="*/ 41 w 89"/>
                <a:gd name="T5" fmla="*/ 22 h 50"/>
                <a:gd name="T6" fmla="*/ 37 w 89"/>
                <a:gd name="T7" fmla="*/ 0 h 50"/>
                <a:gd name="T8" fmla="*/ 5 w 89"/>
                <a:gd name="T9" fmla="*/ 0 h 50"/>
                <a:gd name="T10" fmla="*/ 8 w 89"/>
                <a:gd name="T11" fmla="*/ 28 h 50"/>
                <a:gd name="T12" fmla="*/ 4 w 89"/>
                <a:gd name="T13" fmla="*/ 45 h 50"/>
                <a:gd name="T14" fmla="*/ 35 w 89"/>
                <a:gd name="T15" fmla="*/ 48 h 50"/>
                <a:gd name="T16" fmla="*/ 73 w 89"/>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50">
                  <a:moveTo>
                    <a:pt x="73" y="48"/>
                  </a:moveTo>
                  <a:cubicBezTo>
                    <a:pt x="73" y="48"/>
                    <a:pt x="89" y="48"/>
                    <a:pt x="73" y="37"/>
                  </a:cubicBezTo>
                  <a:cubicBezTo>
                    <a:pt x="57" y="25"/>
                    <a:pt x="46" y="28"/>
                    <a:pt x="41" y="22"/>
                  </a:cubicBezTo>
                  <a:cubicBezTo>
                    <a:pt x="36" y="16"/>
                    <a:pt x="37" y="0"/>
                    <a:pt x="37" y="0"/>
                  </a:cubicBezTo>
                  <a:cubicBezTo>
                    <a:pt x="5" y="0"/>
                    <a:pt x="5" y="0"/>
                    <a:pt x="5" y="0"/>
                  </a:cubicBezTo>
                  <a:cubicBezTo>
                    <a:pt x="5" y="0"/>
                    <a:pt x="8" y="20"/>
                    <a:pt x="8" y="28"/>
                  </a:cubicBezTo>
                  <a:cubicBezTo>
                    <a:pt x="8" y="35"/>
                    <a:pt x="0" y="40"/>
                    <a:pt x="4" y="45"/>
                  </a:cubicBezTo>
                  <a:cubicBezTo>
                    <a:pt x="8" y="50"/>
                    <a:pt x="26" y="48"/>
                    <a:pt x="35" y="48"/>
                  </a:cubicBezTo>
                  <a:cubicBezTo>
                    <a:pt x="45" y="48"/>
                    <a:pt x="73" y="48"/>
                    <a:pt x="73"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íš1íde">
              <a:extLst>
                <a:ext uri="{FF2B5EF4-FFF2-40B4-BE49-F238E27FC236}">
                  <a16:creationId xmlns:a16="http://schemas.microsoft.com/office/drawing/2014/main" id="{AAA1AF4B-8EA2-4BAD-9134-E1D72D6755BB}"/>
                </a:ext>
              </a:extLst>
            </p:cNvPr>
            <p:cNvSpPr/>
            <p:nvPr/>
          </p:nvSpPr>
          <p:spPr bwMode="auto">
            <a:xfrm>
              <a:off x="9023351" y="5448301"/>
              <a:ext cx="363538" cy="90488"/>
            </a:xfrm>
            <a:custGeom>
              <a:avLst/>
              <a:gdLst>
                <a:gd name="T0" fmla="*/ 72 w 88"/>
                <a:gd name="T1" fmla="*/ 8 h 22"/>
                <a:gd name="T2" fmla="*/ 54 w 88"/>
                <a:gd name="T3" fmla="*/ 0 h 22"/>
                <a:gd name="T4" fmla="*/ 6 w 88"/>
                <a:gd name="T5" fmla="*/ 3 h 22"/>
                <a:gd name="T6" fmla="*/ 3 w 88"/>
                <a:gd name="T7" fmla="*/ 17 h 22"/>
                <a:gd name="T8" fmla="*/ 34 w 88"/>
                <a:gd name="T9" fmla="*/ 21 h 22"/>
                <a:gd name="T10" fmla="*/ 72 w 88"/>
                <a:gd name="T11" fmla="*/ 21 h 22"/>
                <a:gd name="T12" fmla="*/ 72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72" y="8"/>
                  </a:moveTo>
                  <a:cubicBezTo>
                    <a:pt x="65" y="4"/>
                    <a:pt x="59" y="1"/>
                    <a:pt x="54" y="0"/>
                  </a:cubicBezTo>
                  <a:cubicBezTo>
                    <a:pt x="41" y="12"/>
                    <a:pt x="22" y="10"/>
                    <a:pt x="6" y="3"/>
                  </a:cubicBezTo>
                  <a:cubicBezTo>
                    <a:pt x="5" y="8"/>
                    <a:pt x="0" y="13"/>
                    <a:pt x="3" y="17"/>
                  </a:cubicBezTo>
                  <a:cubicBezTo>
                    <a:pt x="7" y="22"/>
                    <a:pt x="25" y="21"/>
                    <a:pt x="34" y="21"/>
                  </a:cubicBezTo>
                  <a:cubicBezTo>
                    <a:pt x="44" y="21"/>
                    <a:pt x="72" y="21"/>
                    <a:pt x="72" y="21"/>
                  </a:cubicBezTo>
                  <a:cubicBezTo>
                    <a:pt x="72" y="21"/>
                    <a:pt x="88" y="19"/>
                    <a:pt x="72"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iśḻïdè">
              <a:extLst>
                <a:ext uri="{FF2B5EF4-FFF2-40B4-BE49-F238E27FC236}">
                  <a16:creationId xmlns:a16="http://schemas.microsoft.com/office/drawing/2014/main" id="{0FCE53F0-DDE2-4DE2-A735-421F144AE749}"/>
                </a:ext>
              </a:extLst>
            </p:cNvPr>
            <p:cNvSpPr/>
            <p:nvPr/>
          </p:nvSpPr>
          <p:spPr bwMode="auto">
            <a:xfrm>
              <a:off x="9018589" y="5329238"/>
              <a:ext cx="368300" cy="206375"/>
            </a:xfrm>
            <a:custGeom>
              <a:avLst/>
              <a:gdLst>
                <a:gd name="T0" fmla="*/ 73 w 89"/>
                <a:gd name="T1" fmla="*/ 48 h 50"/>
                <a:gd name="T2" fmla="*/ 73 w 89"/>
                <a:gd name="T3" fmla="*/ 37 h 50"/>
                <a:gd name="T4" fmla="*/ 41 w 89"/>
                <a:gd name="T5" fmla="*/ 22 h 50"/>
                <a:gd name="T6" fmla="*/ 37 w 89"/>
                <a:gd name="T7" fmla="*/ 0 h 50"/>
                <a:gd name="T8" fmla="*/ 5 w 89"/>
                <a:gd name="T9" fmla="*/ 0 h 50"/>
                <a:gd name="T10" fmla="*/ 8 w 89"/>
                <a:gd name="T11" fmla="*/ 28 h 50"/>
                <a:gd name="T12" fmla="*/ 4 w 89"/>
                <a:gd name="T13" fmla="*/ 45 h 50"/>
                <a:gd name="T14" fmla="*/ 35 w 89"/>
                <a:gd name="T15" fmla="*/ 48 h 50"/>
                <a:gd name="T16" fmla="*/ 73 w 89"/>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50">
                  <a:moveTo>
                    <a:pt x="73" y="48"/>
                  </a:moveTo>
                  <a:cubicBezTo>
                    <a:pt x="73" y="48"/>
                    <a:pt x="89" y="48"/>
                    <a:pt x="73" y="37"/>
                  </a:cubicBezTo>
                  <a:cubicBezTo>
                    <a:pt x="57" y="25"/>
                    <a:pt x="46" y="28"/>
                    <a:pt x="41" y="22"/>
                  </a:cubicBezTo>
                  <a:cubicBezTo>
                    <a:pt x="36" y="16"/>
                    <a:pt x="37" y="0"/>
                    <a:pt x="37" y="0"/>
                  </a:cubicBezTo>
                  <a:cubicBezTo>
                    <a:pt x="5" y="0"/>
                    <a:pt x="5" y="0"/>
                    <a:pt x="5" y="0"/>
                  </a:cubicBezTo>
                  <a:cubicBezTo>
                    <a:pt x="5" y="0"/>
                    <a:pt x="8" y="20"/>
                    <a:pt x="8" y="28"/>
                  </a:cubicBezTo>
                  <a:cubicBezTo>
                    <a:pt x="8" y="35"/>
                    <a:pt x="0" y="40"/>
                    <a:pt x="4" y="45"/>
                  </a:cubicBezTo>
                  <a:cubicBezTo>
                    <a:pt x="8" y="50"/>
                    <a:pt x="26" y="48"/>
                    <a:pt x="35" y="48"/>
                  </a:cubicBezTo>
                  <a:cubicBezTo>
                    <a:pt x="45" y="48"/>
                    <a:pt x="73" y="48"/>
                    <a:pt x="73"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iṡḷïḑê">
              <a:extLst>
                <a:ext uri="{FF2B5EF4-FFF2-40B4-BE49-F238E27FC236}">
                  <a16:creationId xmlns:a16="http://schemas.microsoft.com/office/drawing/2014/main" id="{D35F74EA-E2FD-4789-9E4E-FD0501A71BA3}"/>
                </a:ext>
              </a:extLst>
            </p:cNvPr>
            <p:cNvSpPr/>
            <p:nvPr/>
          </p:nvSpPr>
          <p:spPr bwMode="auto">
            <a:xfrm>
              <a:off x="9023351" y="5448301"/>
              <a:ext cx="363538" cy="90488"/>
            </a:xfrm>
            <a:custGeom>
              <a:avLst/>
              <a:gdLst>
                <a:gd name="T0" fmla="*/ 72 w 88"/>
                <a:gd name="T1" fmla="*/ 8 h 22"/>
                <a:gd name="T2" fmla="*/ 54 w 88"/>
                <a:gd name="T3" fmla="*/ 0 h 22"/>
                <a:gd name="T4" fmla="*/ 6 w 88"/>
                <a:gd name="T5" fmla="*/ 3 h 22"/>
                <a:gd name="T6" fmla="*/ 3 w 88"/>
                <a:gd name="T7" fmla="*/ 17 h 22"/>
                <a:gd name="T8" fmla="*/ 34 w 88"/>
                <a:gd name="T9" fmla="*/ 21 h 22"/>
                <a:gd name="T10" fmla="*/ 72 w 88"/>
                <a:gd name="T11" fmla="*/ 21 h 22"/>
                <a:gd name="T12" fmla="*/ 72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72" y="8"/>
                  </a:moveTo>
                  <a:cubicBezTo>
                    <a:pt x="65" y="4"/>
                    <a:pt x="59" y="1"/>
                    <a:pt x="54" y="0"/>
                  </a:cubicBezTo>
                  <a:cubicBezTo>
                    <a:pt x="41" y="12"/>
                    <a:pt x="22" y="10"/>
                    <a:pt x="6" y="3"/>
                  </a:cubicBezTo>
                  <a:cubicBezTo>
                    <a:pt x="5" y="8"/>
                    <a:pt x="0" y="13"/>
                    <a:pt x="3" y="17"/>
                  </a:cubicBezTo>
                  <a:cubicBezTo>
                    <a:pt x="7" y="22"/>
                    <a:pt x="25" y="21"/>
                    <a:pt x="34" y="21"/>
                  </a:cubicBezTo>
                  <a:cubicBezTo>
                    <a:pt x="44" y="21"/>
                    <a:pt x="72" y="21"/>
                    <a:pt x="72" y="21"/>
                  </a:cubicBezTo>
                  <a:cubicBezTo>
                    <a:pt x="72" y="21"/>
                    <a:pt x="88" y="19"/>
                    <a:pt x="72"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îṡlïḍé">
              <a:extLst>
                <a:ext uri="{FF2B5EF4-FFF2-40B4-BE49-F238E27FC236}">
                  <a16:creationId xmlns:a16="http://schemas.microsoft.com/office/drawing/2014/main" id="{F365124F-F185-49B2-8480-39D55F3F8119}"/>
                </a:ext>
              </a:extLst>
            </p:cNvPr>
            <p:cNvSpPr/>
            <p:nvPr/>
          </p:nvSpPr>
          <p:spPr bwMode="auto">
            <a:xfrm>
              <a:off x="8535989" y="5329238"/>
              <a:ext cx="363538" cy="206375"/>
            </a:xfrm>
            <a:custGeom>
              <a:avLst/>
              <a:gdLst>
                <a:gd name="T0" fmla="*/ 16 w 88"/>
                <a:gd name="T1" fmla="*/ 48 h 50"/>
                <a:gd name="T2" fmla="*/ 16 w 88"/>
                <a:gd name="T3" fmla="*/ 37 h 50"/>
                <a:gd name="T4" fmla="*/ 47 w 88"/>
                <a:gd name="T5" fmla="*/ 22 h 50"/>
                <a:gd name="T6" fmla="*/ 51 w 88"/>
                <a:gd name="T7" fmla="*/ 0 h 50"/>
                <a:gd name="T8" fmla="*/ 84 w 88"/>
                <a:gd name="T9" fmla="*/ 0 h 50"/>
                <a:gd name="T10" fmla="*/ 81 w 88"/>
                <a:gd name="T11" fmla="*/ 28 h 50"/>
                <a:gd name="T12" fmla="*/ 85 w 88"/>
                <a:gd name="T13" fmla="*/ 45 h 50"/>
                <a:gd name="T14" fmla="*/ 53 w 88"/>
                <a:gd name="T15" fmla="*/ 48 h 50"/>
                <a:gd name="T16" fmla="*/ 16 w 88"/>
                <a:gd name="T17"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50">
                  <a:moveTo>
                    <a:pt x="16" y="48"/>
                  </a:moveTo>
                  <a:cubicBezTo>
                    <a:pt x="16" y="48"/>
                    <a:pt x="0" y="48"/>
                    <a:pt x="16" y="37"/>
                  </a:cubicBezTo>
                  <a:cubicBezTo>
                    <a:pt x="32" y="25"/>
                    <a:pt x="42" y="28"/>
                    <a:pt x="47" y="22"/>
                  </a:cubicBezTo>
                  <a:cubicBezTo>
                    <a:pt x="53" y="16"/>
                    <a:pt x="51" y="0"/>
                    <a:pt x="51" y="0"/>
                  </a:cubicBezTo>
                  <a:cubicBezTo>
                    <a:pt x="84" y="0"/>
                    <a:pt x="84" y="0"/>
                    <a:pt x="84" y="0"/>
                  </a:cubicBezTo>
                  <a:cubicBezTo>
                    <a:pt x="84" y="0"/>
                    <a:pt x="80" y="20"/>
                    <a:pt x="81" y="28"/>
                  </a:cubicBezTo>
                  <a:cubicBezTo>
                    <a:pt x="81" y="35"/>
                    <a:pt x="88" y="40"/>
                    <a:pt x="85" y="45"/>
                  </a:cubicBezTo>
                  <a:cubicBezTo>
                    <a:pt x="81" y="50"/>
                    <a:pt x="62" y="48"/>
                    <a:pt x="53" y="48"/>
                  </a:cubicBezTo>
                  <a:cubicBezTo>
                    <a:pt x="44" y="48"/>
                    <a:pt x="16" y="48"/>
                    <a:pt x="16" y="48"/>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ïṡḷîḍê">
              <a:extLst>
                <a:ext uri="{FF2B5EF4-FFF2-40B4-BE49-F238E27FC236}">
                  <a16:creationId xmlns:a16="http://schemas.microsoft.com/office/drawing/2014/main" id="{A2883F94-17F6-49CE-9C58-8E33CCD83F8A}"/>
                </a:ext>
              </a:extLst>
            </p:cNvPr>
            <p:cNvSpPr/>
            <p:nvPr/>
          </p:nvSpPr>
          <p:spPr bwMode="auto">
            <a:xfrm>
              <a:off x="8535989" y="5448301"/>
              <a:ext cx="363538" cy="90488"/>
            </a:xfrm>
            <a:custGeom>
              <a:avLst/>
              <a:gdLst>
                <a:gd name="T0" fmla="*/ 16 w 88"/>
                <a:gd name="T1" fmla="*/ 8 h 22"/>
                <a:gd name="T2" fmla="*/ 34 w 88"/>
                <a:gd name="T3" fmla="*/ 0 h 22"/>
                <a:gd name="T4" fmla="*/ 81 w 88"/>
                <a:gd name="T5" fmla="*/ 3 h 22"/>
                <a:gd name="T6" fmla="*/ 85 w 88"/>
                <a:gd name="T7" fmla="*/ 17 h 22"/>
                <a:gd name="T8" fmla="*/ 53 w 88"/>
                <a:gd name="T9" fmla="*/ 21 h 22"/>
                <a:gd name="T10" fmla="*/ 16 w 88"/>
                <a:gd name="T11" fmla="*/ 21 h 22"/>
                <a:gd name="T12" fmla="*/ 16 w 88"/>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88" h="22">
                  <a:moveTo>
                    <a:pt x="16" y="8"/>
                  </a:moveTo>
                  <a:cubicBezTo>
                    <a:pt x="23" y="4"/>
                    <a:pt x="29" y="1"/>
                    <a:pt x="34" y="0"/>
                  </a:cubicBezTo>
                  <a:cubicBezTo>
                    <a:pt x="46" y="12"/>
                    <a:pt x="66" y="10"/>
                    <a:pt x="81" y="3"/>
                  </a:cubicBezTo>
                  <a:cubicBezTo>
                    <a:pt x="83" y="8"/>
                    <a:pt x="88" y="13"/>
                    <a:pt x="85" y="17"/>
                  </a:cubicBezTo>
                  <a:cubicBezTo>
                    <a:pt x="81" y="22"/>
                    <a:pt x="62" y="21"/>
                    <a:pt x="53" y="21"/>
                  </a:cubicBezTo>
                  <a:cubicBezTo>
                    <a:pt x="44" y="21"/>
                    <a:pt x="16" y="21"/>
                    <a:pt x="16" y="21"/>
                  </a:cubicBezTo>
                  <a:cubicBezTo>
                    <a:pt x="16" y="21"/>
                    <a:pt x="0" y="19"/>
                    <a:pt x="16" y="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ïsḷíḑe">
              <a:extLst>
                <a:ext uri="{FF2B5EF4-FFF2-40B4-BE49-F238E27FC236}">
                  <a16:creationId xmlns:a16="http://schemas.microsoft.com/office/drawing/2014/main" id="{CEBEF808-9214-4630-AEF2-39B8C6032E73}"/>
                </a:ext>
              </a:extLst>
            </p:cNvPr>
            <p:cNvSpPr/>
            <p:nvPr/>
          </p:nvSpPr>
          <p:spPr bwMode="auto">
            <a:xfrm>
              <a:off x="3171826" y="3311526"/>
              <a:ext cx="542925" cy="858838"/>
            </a:xfrm>
            <a:custGeom>
              <a:avLst/>
              <a:gdLst>
                <a:gd name="T0" fmla="*/ 0 w 342"/>
                <a:gd name="T1" fmla="*/ 541 h 541"/>
                <a:gd name="T2" fmla="*/ 8 w 342"/>
                <a:gd name="T3" fmla="*/ 0 h 541"/>
                <a:gd name="T4" fmla="*/ 342 w 342"/>
                <a:gd name="T5" fmla="*/ 0 h 541"/>
                <a:gd name="T6" fmla="*/ 336 w 342"/>
                <a:gd name="T7" fmla="*/ 541 h 541"/>
                <a:gd name="T8" fmla="*/ 0 w 342"/>
                <a:gd name="T9" fmla="*/ 541 h 541"/>
              </a:gdLst>
              <a:ahLst/>
              <a:cxnLst>
                <a:cxn ang="0">
                  <a:pos x="T0" y="T1"/>
                </a:cxn>
                <a:cxn ang="0">
                  <a:pos x="T2" y="T3"/>
                </a:cxn>
                <a:cxn ang="0">
                  <a:pos x="T4" y="T5"/>
                </a:cxn>
                <a:cxn ang="0">
                  <a:pos x="T6" y="T7"/>
                </a:cxn>
                <a:cxn ang="0">
                  <a:pos x="T8" y="T9"/>
                </a:cxn>
              </a:cxnLst>
              <a:rect l="0" t="0" r="r" b="b"/>
              <a:pathLst>
                <a:path w="342" h="541">
                  <a:moveTo>
                    <a:pt x="0" y="541"/>
                  </a:moveTo>
                  <a:lnTo>
                    <a:pt x="8" y="0"/>
                  </a:lnTo>
                  <a:lnTo>
                    <a:pt x="342" y="0"/>
                  </a:lnTo>
                  <a:lnTo>
                    <a:pt x="336" y="541"/>
                  </a:lnTo>
                  <a:lnTo>
                    <a:pt x="0" y="541"/>
                  </a:lnTo>
                  <a:close/>
                </a:path>
              </a:pathLst>
            </a:custGeom>
            <a:solidFill>
              <a:srgbClr val="1973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îŝlïḋê">
              <a:extLst>
                <a:ext uri="{FF2B5EF4-FFF2-40B4-BE49-F238E27FC236}">
                  <a16:creationId xmlns:a16="http://schemas.microsoft.com/office/drawing/2014/main" id="{3D95AC25-3F96-4FEB-8B23-77CBF83B3780}"/>
                </a:ext>
              </a:extLst>
            </p:cNvPr>
            <p:cNvSpPr/>
            <p:nvPr/>
          </p:nvSpPr>
          <p:spPr bwMode="auto">
            <a:xfrm>
              <a:off x="3048001" y="2566988"/>
              <a:ext cx="728663" cy="703263"/>
            </a:xfrm>
            <a:custGeom>
              <a:avLst/>
              <a:gdLst>
                <a:gd name="T0" fmla="*/ 59 w 176"/>
                <a:gd name="T1" fmla="*/ 34 h 170"/>
                <a:gd name="T2" fmla="*/ 168 w 176"/>
                <a:gd name="T3" fmla="*/ 92 h 170"/>
                <a:gd name="T4" fmla="*/ 63 w 176"/>
                <a:gd name="T5" fmla="*/ 156 h 170"/>
                <a:gd name="T6" fmla="*/ 59 w 176"/>
                <a:gd name="T7" fmla="*/ 34 h 170"/>
              </a:gdLst>
              <a:ahLst/>
              <a:cxnLst>
                <a:cxn ang="0">
                  <a:pos x="T0" y="T1"/>
                </a:cxn>
                <a:cxn ang="0">
                  <a:pos x="T2" y="T3"/>
                </a:cxn>
                <a:cxn ang="0">
                  <a:pos x="T4" y="T5"/>
                </a:cxn>
                <a:cxn ang="0">
                  <a:pos x="T6" y="T7"/>
                </a:cxn>
              </a:cxnLst>
              <a:rect l="0" t="0" r="r" b="b"/>
              <a:pathLst>
                <a:path w="176" h="170">
                  <a:moveTo>
                    <a:pt x="59" y="34"/>
                  </a:moveTo>
                  <a:cubicBezTo>
                    <a:pt x="75" y="6"/>
                    <a:pt x="158" y="0"/>
                    <a:pt x="168" y="92"/>
                  </a:cubicBezTo>
                  <a:cubicBezTo>
                    <a:pt x="176" y="158"/>
                    <a:pt x="100" y="170"/>
                    <a:pt x="63" y="156"/>
                  </a:cubicBezTo>
                  <a:cubicBezTo>
                    <a:pt x="0" y="132"/>
                    <a:pt x="42" y="62"/>
                    <a:pt x="59" y="34"/>
                  </a:cubicBezTo>
                  <a:close/>
                </a:path>
              </a:pathLst>
            </a:custGeom>
            <a:solidFill>
              <a:srgbClr val="3E15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iŝḷíďe">
              <a:extLst>
                <a:ext uri="{FF2B5EF4-FFF2-40B4-BE49-F238E27FC236}">
                  <a16:creationId xmlns:a16="http://schemas.microsoft.com/office/drawing/2014/main" id="{FBB0C4DA-B50C-4C3F-8C6F-DDA4469F6BC9}"/>
                </a:ext>
              </a:extLst>
            </p:cNvPr>
            <p:cNvSpPr/>
            <p:nvPr/>
          </p:nvSpPr>
          <p:spPr bwMode="auto">
            <a:xfrm>
              <a:off x="3086101" y="2897188"/>
              <a:ext cx="139700" cy="203200"/>
            </a:xfrm>
            <a:custGeom>
              <a:avLst/>
              <a:gdLst>
                <a:gd name="T0" fmla="*/ 33 w 34"/>
                <a:gd name="T1" fmla="*/ 15 h 49"/>
                <a:gd name="T2" fmla="*/ 11 w 34"/>
                <a:gd name="T3" fmla="*/ 9 h 49"/>
                <a:gd name="T4" fmla="*/ 34 w 34"/>
                <a:gd name="T5" fmla="*/ 43 h 49"/>
                <a:gd name="T6" fmla="*/ 33 w 34"/>
                <a:gd name="T7" fmla="*/ 15 h 49"/>
              </a:gdLst>
              <a:ahLst/>
              <a:cxnLst>
                <a:cxn ang="0">
                  <a:pos x="T0" y="T1"/>
                </a:cxn>
                <a:cxn ang="0">
                  <a:pos x="T2" y="T3"/>
                </a:cxn>
                <a:cxn ang="0">
                  <a:pos x="T4" y="T5"/>
                </a:cxn>
                <a:cxn ang="0">
                  <a:pos x="T6" y="T7"/>
                </a:cxn>
              </a:cxnLst>
              <a:rect l="0" t="0" r="r" b="b"/>
              <a:pathLst>
                <a:path w="34" h="49">
                  <a:moveTo>
                    <a:pt x="33" y="15"/>
                  </a:moveTo>
                  <a:cubicBezTo>
                    <a:pt x="33" y="15"/>
                    <a:pt x="22" y="0"/>
                    <a:pt x="11" y="9"/>
                  </a:cubicBezTo>
                  <a:cubicBezTo>
                    <a:pt x="0" y="18"/>
                    <a:pt x="14" y="49"/>
                    <a:pt x="34" y="43"/>
                  </a:cubicBezTo>
                  <a:lnTo>
                    <a:pt x="33" y="15"/>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íṣ1îḋe">
              <a:extLst>
                <a:ext uri="{FF2B5EF4-FFF2-40B4-BE49-F238E27FC236}">
                  <a16:creationId xmlns:a16="http://schemas.microsoft.com/office/drawing/2014/main" id="{3EEA36A7-62A2-463A-9431-E84D42EDB4BA}"/>
                </a:ext>
              </a:extLst>
            </p:cNvPr>
            <p:cNvSpPr/>
            <p:nvPr/>
          </p:nvSpPr>
          <p:spPr bwMode="auto">
            <a:xfrm>
              <a:off x="3117851" y="2947988"/>
              <a:ext cx="107950" cy="123825"/>
            </a:xfrm>
            <a:custGeom>
              <a:avLst/>
              <a:gdLst>
                <a:gd name="T0" fmla="*/ 26 w 26"/>
                <a:gd name="T1" fmla="*/ 14 h 30"/>
                <a:gd name="T2" fmla="*/ 26 w 26"/>
                <a:gd name="T3" fmla="*/ 28 h 30"/>
                <a:gd name="T4" fmla="*/ 8 w 26"/>
                <a:gd name="T5" fmla="*/ 2 h 30"/>
                <a:gd name="T6" fmla="*/ 26 w 26"/>
                <a:gd name="T7" fmla="*/ 14 h 30"/>
              </a:gdLst>
              <a:ahLst/>
              <a:cxnLst>
                <a:cxn ang="0">
                  <a:pos x="T0" y="T1"/>
                </a:cxn>
                <a:cxn ang="0">
                  <a:pos x="T2" y="T3"/>
                </a:cxn>
                <a:cxn ang="0">
                  <a:pos x="T4" y="T5"/>
                </a:cxn>
                <a:cxn ang="0">
                  <a:pos x="T6" y="T7"/>
                </a:cxn>
              </a:cxnLst>
              <a:rect l="0" t="0" r="r" b="b"/>
              <a:pathLst>
                <a:path w="26" h="30">
                  <a:moveTo>
                    <a:pt x="26" y="14"/>
                  </a:moveTo>
                  <a:cubicBezTo>
                    <a:pt x="26" y="28"/>
                    <a:pt x="26" y="28"/>
                    <a:pt x="26" y="28"/>
                  </a:cubicBezTo>
                  <a:cubicBezTo>
                    <a:pt x="9" y="30"/>
                    <a:pt x="0" y="5"/>
                    <a:pt x="8" y="2"/>
                  </a:cubicBezTo>
                  <a:cubicBezTo>
                    <a:pt x="15" y="0"/>
                    <a:pt x="22" y="9"/>
                    <a:pt x="26" y="14"/>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íṩļíḍé">
              <a:extLst>
                <a:ext uri="{FF2B5EF4-FFF2-40B4-BE49-F238E27FC236}">
                  <a16:creationId xmlns:a16="http://schemas.microsoft.com/office/drawing/2014/main" id="{5BA11796-7CFB-4847-998A-DD04D30BD7DB}"/>
                </a:ext>
              </a:extLst>
            </p:cNvPr>
            <p:cNvSpPr/>
            <p:nvPr/>
          </p:nvSpPr>
          <p:spPr bwMode="auto">
            <a:xfrm>
              <a:off x="3140076" y="2951163"/>
              <a:ext cx="85725" cy="53975"/>
            </a:xfrm>
            <a:custGeom>
              <a:avLst/>
              <a:gdLst>
                <a:gd name="T0" fmla="*/ 0 w 21"/>
                <a:gd name="T1" fmla="*/ 6 h 13"/>
                <a:gd name="T2" fmla="*/ 0 w 21"/>
                <a:gd name="T3" fmla="*/ 6 h 13"/>
                <a:gd name="T4" fmla="*/ 0 w 21"/>
                <a:gd name="T5" fmla="*/ 5 h 13"/>
                <a:gd name="T6" fmla="*/ 2 w 21"/>
                <a:gd name="T7" fmla="*/ 2 h 13"/>
                <a:gd name="T8" fmla="*/ 3 w 21"/>
                <a:gd name="T9" fmla="*/ 2 h 13"/>
                <a:gd name="T10" fmla="*/ 3 w 21"/>
                <a:gd name="T11" fmla="*/ 2 h 13"/>
                <a:gd name="T12" fmla="*/ 3 w 21"/>
                <a:gd name="T13" fmla="*/ 2 h 13"/>
                <a:gd name="T14" fmla="*/ 3 w 21"/>
                <a:gd name="T15" fmla="*/ 2 h 13"/>
                <a:gd name="T16" fmla="*/ 3 w 21"/>
                <a:gd name="T17" fmla="*/ 2 h 13"/>
                <a:gd name="T18" fmla="*/ 3 w 21"/>
                <a:gd name="T19" fmla="*/ 2 h 13"/>
                <a:gd name="T20" fmla="*/ 3 w 21"/>
                <a:gd name="T21" fmla="*/ 2 h 13"/>
                <a:gd name="T22" fmla="*/ 3 w 21"/>
                <a:gd name="T23" fmla="*/ 2 h 13"/>
                <a:gd name="T24" fmla="*/ 4 w 21"/>
                <a:gd name="T25" fmla="*/ 2 h 13"/>
                <a:gd name="T26" fmla="*/ 4 w 21"/>
                <a:gd name="T27" fmla="*/ 2 h 13"/>
                <a:gd name="T28" fmla="*/ 5 w 21"/>
                <a:gd name="T29" fmla="*/ 2 h 13"/>
                <a:gd name="T30" fmla="*/ 5 w 21"/>
                <a:gd name="T31" fmla="*/ 2 h 13"/>
                <a:gd name="T32" fmla="*/ 6 w 21"/>
                <a:gd name="T33" fmla="*/ 2 h 13"/>
                <a:gd name="T34" fmla="*/ 10 w 21"/>
                <a:gd name="T35" fmla="*/ 3 h 13"/>
                <a:gd name="T36" fmla="*/ 12 w 21"/>
                <a:gd name="T37" fmla="*/ 5 h 13"/>
                <a:gd name="T38" fmla="*/ 14 w 21"/>
                <a:gd name="T39" fmla="*/ 6 h 13"/>
                <a:gd name="T40" fmla="*/ 17 w 21"/>
                <a:gd name="T41" fmla="*/ 9 h 13"/>
                <a:gd name="T42" fmla="*/ 21 w 21"/>
                <a:gd name="T43" fmla="*/ 13 h 13"/>
                <a:gd name="T44" fmla="*/ 20 w 21"/>
                <a:gd name="T45" fmla="*/ 11 h 13"/>
                <a:gd name="T46" fmla="*/ 19 w 21"/>
                <a:gd name="T47" fmla="*/ 9 h 13"/>
                <a:gd name="T48" fmla="*/ 17 w 21"/>
                <a:gd name="T49" fmla="*/ 7 h 13"/>
                <a:gd name="T50" fmla="*/ 16 w 21"/>
                <a:gd name="T51" fmla="*/ 5 h 13"/>
                <a:gd name="T52" fmla="*/ 11 w 21"/>
                <a:gd name="T53" fmla="*/ 1 h 13"/>
                <a:gd name="T54" fmla="*/ 9 w 21"/>
                <a:gd name="T55" fmla="*/ 0 h 13"/>
                <a:gd name="T56" fmla="*/ 6 w 21"/>
                <a:gd name="T57" fmla="*/ 0 h 13"/>
                <a:gd name="T58" fmla="*/ 5 w 21"/>
                <a:gd name="T59" fmla="*/ 0 h 13"/>
                <a:gd name="T60" fmla="*/ 5 w 21"/>
                <a:gd name="T61" fmla="*/ 0 h 13"/>
                <a:gd name="T62" fmla="*/ 4 w 21"/>
                <a:gd name="T63" fmla="*/ 0 h 13"/>
                <a:gd name="T64" fmla="*/ 3 w 21"/>
                <a:gd name="T65" fmla="*/ 0 h 13"/>
                <a:gd name="T66" fmla="*/ 3 w 21"/>
                <a:gd name="T67" fmla="*/ 0 h 13"/>
                <a:gd name="T68" fmla="*/ 3 w 21"/>
                <a:gd name="T69" fmla="*/ 0 h 13"/>
                <a:gd name="T70" fmla="*/ 3 w 21"/>
                <a:gd name="T71" fmla="*/ 0 h 13"/>
                <a:gd name="T72" fmla="*/ 2 w 21"/>
                <a:gd name="T73" fmla="*/ 1 h 13"/>
                <a:gd name="T74" fmla="*/ 1 w 21"/>
                <a:gd name="T75" fmla="*/ 1 h 13"/>
                <a:gd name="T76" fmla="*/ 0 w 21"/>
                <a:gd name="T77" fmla="*/ 3 h 13"/>
                <a:gd name="T78" fmla="*/ 0 w 21"/>
                <a:gd name="T79" fmla="*/ 5 h 13"/>
                <a:gd name="T80" fmla="*/ 0 w 21"/>
                <a:gd name="T81" fmla="*/ 6 h 13"/>
                <a:gd name="T82" fmla="*/ 0 w 21"/>
                <a:gd name="T8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3">
                  <a:moveTo>
                    <a:pt x="0" y="6"/>
                  </a:moveTo>
                  <a:cubicBezTo>
                    <a:pt x="0" y="6"/>
                    <a:pt x="0" y="6"/>
                    <a:pt x="0" y="6"/>
                  </a:cubicBezTo>
                  <a:cubicBezTo>
                    <a:pt x="0" y="5"/>
                    <a:pt x="0" y="5"/>
                    <a:pt x="0" y="5"/>
                  </a:cubicBezTo>
                  <a:cubicBezTo>
                    <a:pt x="1" y="4"/>
                    <a:pt x="1" y="3"/>
                    <a:pt x="2" y="2"/>
                  </a:cubicBezTo>
                  <a:cubicBezTo>
                    <a:pt x="2"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4" y="2"/>
                    <a:pt x="4" y="2"/>
                    <a:pt x="4" y="2"/>
                  </a:cubicBezTo>
                  <a:cubicBezTo>
                    <a:pt x="4" y="2"/>
                    <a:pt x="4" y="2"/>
                    <a:pt x="4" y="2"/>
                  </a:cubicBezTo>
                  <a:cubicBezTo>
                    <a:pt x="4" y="2"/>
                    <a:pt x="5" y="2"/>
                    <a:pt x="5" y="2"/>
                  </a:cubicBezTo>
                  <a:cubicBezTo>
                    <a:pt x="5" y="2"/>
                    <a:pt x="5" y="2"/>
                    <a:pt x="5" y="2"/>
                  </a:cubicBezTo>
                  <a:cubicBezTo>
                    <a:pt x="5" y="2"/>
                    <a:pt x="6" y="2"/>
                    <a:pt x="6" y="2"/>
                  </a:cubicBezTo>
                  <a:cubicBezTo>
                    <a:pt x="7" y="2"/>
                    <a:pt x="9" y="3"/>
                    <a:pt x="10" y="3"/>
                  </a:cubicBezTo>
                  <a:cubicBezTo>
                    <a:pt x="11" y="4"/>
                    <a:pt x="12" y="4"/>
                    <a:pt x="12" y="5"/>
                  </a:cubicBezTo>
                  <a:cubicBezTo>
                    <a:pt x="13" y="5"/>
                    <a:pt x="14" y="6"/>
                    <a:pt x="14" y="6"/>
                  </a:cubicBezTo>
                  <a:cubicBezTo>
                    <a:pt x="15" y="7"/>
                    <a:pt x="17" y="8"/>
                    <a:pt x="17" y="9"/>
                  </a:cubicBezTo>
                  <a:cubicBezTo>
                    <a:pt x="19" y="11"/>
                    <a:pt x="21" y="13"/>
                    <a:pt x="21" y="13"/>
                  </a:cubicBezTo>
                  <a:cubicBezTo>
                    <a:pt x="21" y="13"/>
                    <a:pt x="21" y="12"/>
                    <a:pt x="20" y="11"/>
                  </a:cubicBezTo>
                  <a:cubicBezTo>
                    <a:pt x="20" y="11"/>
                    <a:pt x="19" y="10"/>
                    <a:pt x="19" y="9"/>
                  </a:cubicBezTo>
                  <a:cubicBezTo>
                    <a:pt x="18" y="8"/>
                    <a:pt x="18" y="7"/>
                    <a:pt x="17" y="7"/>
                  </a:cubicBezTo>
                  <a:cubicBezTo>
                    <a:pt x="17" y="6"/>
                    <a:pt x="16" y="5"/>
                    <a:pt x="16" y="5"/>
                  </a:cubicBezTo>
                  <a:cubicBezTo>
                    <a:pt x="14" y="4"/>
                    <a:pt x="13" y="2"/>
                    <a:pt x="11" y="1"/>
                  </a:cubicBezTo>
                  <a:cubicBezTo>
                    <a:pt x="11" y="1"/>
                    <a:pt x="10" y="0"/>
                    <a:pt x="9" y="0"/>
                  </a:cubicBezTo>
                  <a:cubicBezTo>
                    <a:pt x="8" y="0"/>
                    <a:pt x="7" y="0"/>
                    <a:pt x="6" y="0"/>
                  </a:cubicBezTo>
                  <a:cubicBezTo>
                    <a:pt x="6" y="0"/>
                    <a:pt x="5" y="0"/>
                    <a:pt x="5" y="0"/>
                  </a:cubicBezTo>
                  <a:cubicBezTo>
                    <a:pt x="5" y="0"/>
                    <a:pt x="5" y="0"/>
                    <a:pt x="5" y="0"/>
                  </a:cubicBezTo>
                  <a:cubicBezTo>
                    <a:pt x="4" y="0"/>
                    <a:pt x="4" y="0"/>
                    <a:pt x="4" y="0"/>
                  </a:cubicBezTo>
                  <a:cubicBezTo>
                    <a:pt x="4" y="0"/>
                    <a:pt x="3" y="0"/>
                    <a:pt x="3" y="0"/>
                  </a:cubicBezTo>
                  <a:cubicBezTo>
                    <a:pt x="3" y="0"/>
                    <a:pt x="3" y="0"/>
                    <a:pt x="3" y="0"/>
                  </a:cubicBezTo>
                  <a:cubicBezTo>
                    <a:pt x="3" y="0"/>
                    <a:pt x="3" y="0"/>
                    <a:pt x="3" y="0"/>
                  </a:cubicBezTo>
                  <a:cubicBezTo>
                    <a:pt x="3" y="0"/>
                    <a:pt x="3" y="0"/>
                    <a:pt x="3" y="0"/>
                  </a:cubicBezTo>
                  <a:cubicBezTo>
                    <a:pt x="2" y="0"/>
                    <a:pt x="2" y="1"/>
                    <a:pt x="2" y="1"/>
                  </a:cubicBezTo>
                  <a:cubicBezTo>
                    <a:pt x="2" y="1"/>
                    <a:pt x="1" y="1"/>
                    <a:pt x="1" y="1"/>
                  </a:cubicBezTo>
                  <a:cubicBezTo>
                    <a:pt x="1" y="2"/>
                    <a:pt x="0" y="3"/>
                    <a:pt x="0" y="3"/>
                  </a:cubicBezTo>
                  <a:cubicBezTo>
                    <a:pt x="0" y="4"/>
                    <a:pt x="0" y="4"/>
                    <a:pt x="0" y="5"/>
                  </a:cubicBezTo>
                  <a:cubicBezTo>
                    <a:pt x="0" y="5"/>
                    <a:pt x="0" y="5"/>
                    <a:pt x="0" y="6"/>
                  </a:cubicBezTo>
                  <a:cubicBezTo>
                    <a:pt x="0" y="6"/>
                    <a:pt x="0" y="6"/>
                    <a:pt x="0" y="6"/>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íṩḻiďê">
              <a:extLst>
                <a:ext uri="{FF2B5EF4-FFF2-40B4-BE49-F238E27FC236}">
                  <a16:creationId xmlns:a16="http://schemas.microsoft.com/office/drawing/2014/main" id="{64DB62A3-95D3-4187-84AC-88C2D3745D73}"/>
                </a:ext>
              </a:extLst>
            </p:cNvPr>
            <p:cNvSpPr/>
            <p:nvPr/>
          </p:nvSpPr>
          <p:spPr bwMode="auto">
            <a:xfrm>
              <a:off x="3651251" y="2917826"/>
              <a:ext cx="149225" cy="207963"/>
            </a:xfrm>
            <a:custGeom>
              <a:avLst/>
              <a:gdLst>
                <a:gd name="T0" fmla="*/ 3 w 36"/>
                <a:gd name="T1" fmla="*/ 14 h 50"/>
                <a:gd name="T2" fmla="*/ 26 w 36"/>
                <a:gd name="T3" fmla="*/ 10 h 50"/>
                <a:gd name="T4" fmla="*/ 0 w 36"/>
                <a:gd name="T5" fmla="*/ 42 h 50"/>
                <a:gd name="T6" fmla="*/ 3 w 36"/>
                <a:gd name="T7" fmla="*/ 14 h 50"/>
              </a:gdLst>
              <a:ahLst/>
              <a:cxnLst>
                <a:cxn ang="0">
                  <a:pos x="T0" y="T1"/>
                </a:cxn>
                <a:cxn ang="0">
                  <a:pos x="T2" y="T3"/>
                </a:cxn>
                <a:cxn ang="0">
                  <a:pos x="T4" y="T5"/>
                </a:cxn>
                <a:cxn ang="0">
                  <a:pos x="T6" y="T7"/>
                </a:cxn>
              </a:cxnLst>
              <a:rect l="0" t="0" r="r" b="b"/>
              <a:pathLst>
                <a:path w="36" h="50">
                  <a:moveTo>
                    <a:pt x="3" y="14"/>
                  </a:moveTo>
                  <a:cubicBezTo>
                    <a:pt x="3" y="14"/>
                    <a:pt x="15" y="0"/>
                    <a:pt x="26" y="10"/>
                  </a:cubicBezTo>
                  <a:cubicBezTo>
                    <a:pt x="36" y="20"/>
                    <a:pt x="20" y="50"/>
                    <a:pt x="0" y="42"/>
                  </a:cubicBezTo>
                  <a:lnTo>
                    <a:pt x="3" y="14"/>
                  </a:ln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îšḷîḋê">
              <a:extLst>
                <a:ext uri="{FF2B5EF4-FFF2-40B4-BE49-F238E27FC236}">
                  <a16:creationId xmlns:a16="http://schemas.microsoft.com/office/drawing/2014/main" id="{9787CD2F-6A3C-4932-883A-147D99A8F8D9}"/>
                </a:ext>
              </a:extLst>
            </p:cNvPr>
            <p:cNvSpPr/>
            <p:nvPr/>
          </p:nvSpPr>
          <p:spPr bwMode="auto">
            <a:xfrm>
              <a:off x="3651251" y="2968626"/>
              <a:ext cx="115888" cy="127000"/>
            </a:xfrm>
            <a:custGeom>
              <a:avLst/>
              <a:gdLst>
                <a:gd name="T0" fmla="*/ 2 w 28"/>
                <a:gd name="T1" fmla="*/ 13 h 31"/>
                <a:gd name="T2" fmla="*/ 0 w 28"/>
                <a:gd name="T3" fmla="*/ 27 h 31"/>
                <a:gd name="T4" fmla="*/ 20 w 28"/>
                <a:gd name="T5" fmla="*/ 3 h 31"/>
                <a:gd name="T6" fmla="*/ 2 w 28"/>
                <a:gd name="T7" fmla="*/ 13 h 31"/>
              </a:gdLst>
              <a:ahLst/>
              <a:cxnLst>
                <a:cxn ang="0">
                  <a:pos x="T0" y="T1"/>
                </a:cxn>
                <a:cxn ang="0">
                  <a:pos x="T2" y="T3"/>
                </a:cxn>
                <a:cxn ang="0">
                  <a:pos x="T4" y="T5"/>
                </a:cxn>
                <a:cxn ang="0">
                  <a:pos x="T6" y="T7"/>
                </a:cxn>
              </a:cxnLst>
              <a:rect l="0" t="0" r="r" b="b"/>
              <a:pathLst>
                <a:path w="28" h="31">
                  <a:moveTo>
                    <a:pt x="2" y="13"/>
                  </a:moveTo>
                  <a:cubicBezTo>
                    <a:pt x="0" y="27"/>
                    <a:pt x="0" y="27"/>
                    <a:pt x="0" y="27"/>
                  </a:cubicBezTo>
                  <a:cubicBezTo>
                    <a:pt x="18" y="31"/>
                    <a:pt x="28" y="6"/>
                    <a:pt x="20" y="3"/>
                  </a:cubicBezTo>
                  <a:cubicBezTo>
                    <a:pt x="14" y="0"/>
                    <a:pt x="5" y="8"/>
                    <a:pt x="2" y="13"/>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îṧlíḑé">
              <a:extLst>
                <a:ext uri="{FF2B5EF4-FFF2-40B4-BE49-F238E27FC236}">
                  <a16:creationId xmlns:a16="http://schemas.microsoft.com/office/drawing/2014/main" id="{1F72504F-4CA0-4C71-A977-D53ED21C3935}"/>
                </a:ext>
              </a:extLst>
            </p:cNvPr>
            <p:cNvSpPr/>
            <p:nvPr/>
          </p:nvSpPr>
          <p:spPr bwMode="auto">
            <a:xfrm>
              <a:off x="3660776" y="2971801"/>
              <a:ext cx="85725" cy="49213"/>
            </a:xfrm>
            <a:custGeom>
              <a:avLst/>
              <a:gdLst>
                <a:gd name="T0" fmla="*/ 21 w 21"/>
                <a:gd name="T1" fmla="*/ 7 h 12"/>
                <a:gd name="T2" fmla="*/ 21 w 21"/>
                <a:gd name="T3" fmla="*/ 7 h 12"/>
                <a:gd name="T4" fmla="*/ 21 w 21"/>
                <a:gd name="T5" fmla="*/ 6 h 12"/>
                <a:gd name="T6" fmla="*/ 19 w 21"/>
                <a:gd name="T7" fmla="*/ 3 h 12"/>
                <a:gd name="T8" fmla="*/ 18 w 21"/>
                <a:gd name="T9" fmla="*/ 3 h 12"/>
                <a:gd name="T10" fmla="*/ 18 w 21"/>
                <a:gd name="T11" fmla="*/ 3 h 12"/>
                <a:gd name="T12" fmla="*/ 18 w 21"/>
                <a:gd name="T13" fmla="*/ 3 h 12"/>
                <a:gd name="T14" fmla="*/ 18 w 21"/>
                <a:gd name="T15" fmla="*/ 3 h 12"/>
                <a:gd name="T16" fmla="*/ 18 w 21"/>
                <a:gd name="T17" fmla="*/ 3 h 12"/>
                <a:gd name="T18" fmla="*/ 18 w 21"/>
                <a:gd name="T19" fmla="*/ 3 h 12"/>
                <a:gd name="T20" fmla="*/ 18 w 21"/>
                <a:gd name="T21" fmla="*/ 3 h 12"/>
                <a:gd name="T22" fmla="*/ 18 w 21"/>
                <a:gd name="T23" fmla="*/ 2 h 12"/>
                <a:gd name="T24" fmla="*/ 18 w 21"/>
                <a:gd name="T25" fmla="*/ 2 h 12"/>
                <a:gd name="T26" fmla="*/ 17 w 21"/>
                <a:gd name="T27" fmla="*/ 2 h 12"/>
                <a:gd name="T28" fmla="*/ 17 w 21"/>
                <a:gd name="T29" fmla="*/ 2 h 12"/>
                <a:gd name="T30" fmla="*/ 16 w 21"/>
                <a:gd name="T31" fmla="*/ 2 h 12"/>
                <a:gd name="T32" fmla="*/ 16 w 21"/>
                <a:gd name="T33" fmla="*/ 2 h 12"/>
                <a:gd name="T34" fmla="*/ 11 w 21"/>
                <a:gd name="T35" fmla="*/ 3 h 12"/>
                <a:gd name="T36" fmla="*/ 9 w 21"/>
                <a:gd name="T37" fmla="*/ 5 h 12"/>
                <a:gd name="T38" fmla="*/ 7 w 21"/>
                <a:gd name="T39" fmla="*/ 6 h 12"/>
                <a:gd name="T40" fmla="*/ 3 w 21"/>
                <a:gd name="T41" fmla="*/ 9 h 12"/>
                <a:gd name="T42" fmla="*/ 0 w 21"/>
                <a:gd name="T43" fmla="*/ 12 h 12"/>
                <a:gd name="T44" fmla="*/ 0 w 21"/>
                <a:gd name="T45" fmla="*/ 11 h 12"/>
                <a:gd name="T46" fmla="*/ 2 w 21"/>
                <a:gd name="T47" fmla="*/ 8 h 12"/>
                <a:gd name="T48" fmla="*/ 4 w 21"/>
                <a:gd name="T49" fmla="*/ 6 h 12"/>
                <a:gd name="T50" fmla="*/ 5 w 21"/>
                <a:gd name="T51" fmla="*/ 4 h 12"/>
                <a:gd name="T52" fmla="*/ 10 w 21"/>
                <a:gd name="T53" fmla="*/ 1 h 12"/>
                <a:gd name="T54" fmla="*/ 13 w 21"/>
                <a:gd name="T55" fmla="*/ 0 h 12"/>
                <a:gd name="T56" fmla="*/ 16 w 21"/>
                <a:gd name="T57" fmla="*/ 0 h 12"/>
                <a:gd name="T58" fmla="*/ 16 w 21"/>
                <a:gd name="T59" fmla="*/ 0 h 12"/>
                <a:gd name="T60" fmla="*/ 17 w 21"/>
                <a:gd name="T61" fmla="*/ 0 h 12"/>
                <a:gd name="T62" fmla="*/ 18 w 21"/>
                <a:gd name="T63" fmla="*/ 0 h 12"/>
                <a:gd name="T64" fmla="*/ 18 w 21"/>
                <a:gd name="T65" fmla="*/ 1 h 12"/>
                <a:gd name="T66" fmla="*/ 19 w 21"/>
                <a:gd name="T67" fmla="*/ 1 h 12"/>
                <a:gd name="T68" fmla="*/ 19 w 21"/>
                <a:gd name="T69" fmla="*/ 1 h 12"/>
                <a:gd name="T70" fmla="*/ 19 w 21"/>
                <a:gd name="T71" fmla="*/ 1 h 12"/>
                <a:gd name="T72" fmla="*/ 19 w 21"/>
                <a:gd name="T73" fmla="*/ 1 h 12"/>
                <a:gd name="T74" fmla="*/ 20 w 21"/>
                <a:gd name="T75" fmla="*/ 2 h 12"/>
                <a:gd name="T76" fmla="*/ 21 w 21"/>
                <a:gd name="T77" fmla="*/ 4 h 12"/>
                <a:gd name="T78" fmla="*/ 21 w 21"/>
                <a:gd name="T79" fmla="*/ 6 h 12"/>
                <a:gd name="T80" fmla="*/ 21 w 21"/>
                <a:gd name="T81" fmla="*/ 7 h 12"/>
                <a:gd name="T82" fmla="*/ 21 w 21"/>
                <a:gd name="T8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12">
                  <a:moveTo>
                    <a:pt x="21" y="7"/>
                  </a:moveTo>
                  <a:cubicBezTo>
                    <a:pt x="21" y="7"/>
                    <a:pt x="21" y="7"/>
                    <a:pt x="21" y="7"/>
                  </a:cubicBezTo>
                  <a:cubicBezTo>
                    <a:pt x="21" y="6"/>
                    <a:pt x="21" y="6"/>
                    <a:pt x="21" y="6"/>
                  </a:cubicBezTo>
                  <a:cubicBezTo>
                    <a:pt x="20" y="5"/>
                    <a:pt x="20" y="4"/>
                    <a:pt x="19" y="3"/>
                  </a:cubicBezTo>
                  <a:cubicBezTo>
                    <a:pt x="19" y="3"/>
                    <a:pt x="19"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2"/>
                    <a:pt x="18" y="2"/>
                    <a:pt x="18" y="2"/>
                  </a:cubicBezTo>
                  <a:cubicBezTo>
                    <a:pt x="18" y="2"/>
                    <a:pt x="18" y="2"/>
                    <a:pt x="18" y="2"/>
                  </a:cubicBezTo>
                  <a:cubicBezTo>
                    <a:pt x="17" y="2"/>
                    <a:pt x="17" y="2"/>
                    <a:pt x="17" y="2"/>
                  </a:cubicBezTo>
                  <a:cubicBezTo>
                    <a:pt x="17" y="2"/>
                    <a:pt x="17" y="2"/>
                    <a:pt x="17" y="2"/>
                  </a:cubicBezTo>
                  <a:cubicBezTo>
                    <a:pt x="16" y="2"/>
                    <a:pt x="16" y="2"/>
                    <a:pt x="16" y="2"/>
                  </a:cubicBezTo>
                  <a:cubicBezTo>
                    <a:pt x="16" y="2"/>
                    <a:pt x="16" y="2"/>
                    <a:pt x="16" y="2"/>
                  </a:cubicBezTo>
                  <a:cubicBezTo>
                    <a:pt x="14" y="2"/>
                    <a:pt x="13" y="3"/>
                    <a:pt x="11" y="3"/>
                  </a:cubicBezTo>
                  <a:cubicBezTo>
                    <a:pt x="10" y="4"/>
                    <a:pt x="10" y="4"/>
                    <a:pt x="9" y="5"/>
                  </a:cubicBezTo>
                  <a:cubicBezTo>
                    <a:pt x="8" y="5"/>
                    <a:pt x="7" y="6"/>
                    <a:pt x="7" y="6"/>
                  </a:cubicBezTo>
                  <a:cubicBezTo>
                    <a:pt x="6" y="7"/>
                    <a:pt x="4" y="8"/>
                    <a:pt x="3" y="9"/>
                  </a:cubicBezTo>
                  <a:cubicBezTo>
                    <a:pt x="1" y="11"/>
                    <a:pt x="0" y="12"/>
                    <a:pt x="0" y="12"/>
                  </a:cubicBezTo>
                  <a:cubicBezTo>
                    <a:pt x="0" y="12"/>
                    <a:pt x="0" y="11"/>
                    <a:pt x="0" y="11"/>
                  </a:cubicBezTo>
                  <a:cubicBezTo>
                    <a:pt x="1" y="10"/>
                    <a:pt x="1" y="9"/>
                    <a:pt x="2" y="8"/>
                  </a:cubicBezTo>
                  <a:cubicBezTo>
                    <a:pt x="3" y="7"/>
                    <a:pt x="3" y="7"/>
                    <a:pt x="4" y="6"/>
                  </a:cubicBezTo>
                  <a:cubicBezTo>
                    <a:pt x="4" y="6"/>
                    <a:pt x="5" y="5"/>
                    <a:pt x="5" y="4"/>
                  </a:cubicBezTo>
                  <a:cubicBezTo>
                    <a:pt x="7" y="3"/>
                    <a:pt x="8" y="2"/>
                    <a:pt x="10" y="1"/>
                  </a:cubicBezTo>
                  <a:cubicBezTo>
                    <a:pt x="11" y="1"/>
                    <a:pt x="12" y="1"/>
                    <a:pt x="13" y="0"/>
                  </a:cubicBezTo>
                  <a:cubicBezTo>
                    <a:pt x="14" y="0"/>
                    <a:pt x="15" y="0"/>
                    <a:pt x="16" y="0"/>
                  </a:cubicBezTo>
                  <a:cubicBezTo>
                    <a:pt x="16" y="0"/>
                    <a:pt x="16" y="0"/>
                    <a:pt x="16" y="0"/>
                  </a:cubicBezTo>
                  <a:cubicBezTo>
                    <a:pt x="17" y="0"/>
                    <a:pt x="17" y="0"/>
                    <a:pt x="17" y="0"/>
                  </a:cubicBezTo>
                  <a:cubicBezTo>
                    <a:pt x="17" y="0"/>
                    <a:pt x="17" y="0"/>
                    <a:pt x="18" y="0"/>
                  </a:cubicBezTo>
                  <a:cubicBezTo>
                    <a:pt x="18" y="1"/>
                    <a:pt x="18" y="1"/>
                    <a:pt x="18" y="1"/>
                  </a:cubicBezTo>
                  <a:cubicBezTo>
                    <a:pt x="19" y="1"/>
                    <a:pt x="19" y="1"/>
                    <a:pt x="19" y="1"/>
                  </a:cubicBezTo>
                  <a:cubicBezTo>
                    <a:pt x="19" y="1"/>
                    <a:pt x="19" y="1"/>
                    <a:pt x="19" y="1"/>
                  </a:cubicBezTo>
                  <a:cubicBezTo>
                    <a:pt x="19" y="1"/>
                    <a:pt x="19" y="1"/>
                    <a:pt x="19" y="1"/>
                  </a:cubicBezTo>
                  <a:cubicBezTo>
                    <a:pt x="19" y="1"/>
                    <a:pt x="19" y="1"/>
                    <a:pt x="19" y="1"/>
                  </a:cubicBezTo>
                  <a:cubicBezTo>
                    <a:pt x="20" y="2"/>
                    <a:pt x="20" y="2"/>
                    <a:pt x="20" y="2"/>
                  </a:cubicBezTo>
                  <a:cubicBezTo>
                    <a:pt x="21" y="3"/>
                    <a:pt x="21" y="4"/>
                    <a:pt x="21" y="4"/>
                  </a:cubicBezTo>
                  <a:cubicBezTo>
                    <a:pt x="21" y="5"/>
                    <a:pt x="21" y="5"/>
                    <a:pt x="21" y="6"/>
                  </a:cubicBezTo>
                  <a:cubicBezTo>
                    <a:pt x="21" y="6"/>
                    <a:pt x="21" y="6"/>
                    <a:pt x="21" y="7"/>
                  </a:cubicBezTo>
                  <a:cubicBezTo>
                    <a:pt x="21" y="7"/>
                    <a:pt x="21" y="7"/>
                    <a:pt x="21" y="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ïṩľîḋé">
              <a:extLst>
                <a:ext uri="{FF2B5EF4-FFF2-40B4-BE49-F238E27FC236}">
                  <a16:creationId xmlns:a16="http://schemas.microsoft.com/office/drawing/2014/main" id="{F27513F4-07A3-4A63-90B2-F939F930F1B9}"/>
                </a:ext>
              </a:extLst>
            </p:cNvPr>
            <p:cNvSpPr/>
            <p:nvPr/>
          </p:nvSpPr>
          <p:spPr bwMode="auto">
            <a:xfrm>
              <a:off x="3370264" y="3157538"/>
              <a:ext cx="133350" cy="228600"/>
            </a:xfrm>
            <a:custGeom>
              <a:avLst/>
              <a:gdLst>
                <a:gd name="T0" fmla="*/ 3 w 32"/>
                <a:gd name="T1" fmla="*/ 0 h 55"/>
                <a:gd name="T2" fmla="*/ 32 w 32"/>
                <a:gd name="T3" fmla="*/ 1 h 55"/>
                <a:gd name="T4" fmla="*/ 31 w 32"/>
                <a:gd name="T5" fmla="*/ 46 h 55"/>
                <a:gd name="T6" fmla="*/ 16 w 32"/>
                <a:gd name="T7" fmla="*/ 55 h 55"/>
                <a:gd name="T8" fmla="*/ 0 w 32"/>
                <a:gd name="T9" fmla="*/ 45 h 55"/>
                <a:gd name="T10" fmla="*/ 3 w 32"/>
                <a:gd name="T11" fmla="*/ 0 h 55"/>
              </a:gdLst>
              <a:ahLst/>
              <a:cxnLst>
                <a:cxn ang="0">
                  <a:pos x="T0" y="T1"/>
                </a:cxn>
                <a:cxn ang="0">
                  <a:pos x="T2" y="T3"/>
                </a:cxn>
                <a:cxn ang="0">
                  <a:pos x="T4" y="T5"/>
                </a:cxn>
                <a:cxn ang="0">
                  <a:pos x="T6" y="T7"/>
                </a:cxn>
                <a:cxn ang="0">
                  <a:pos x="T8" y="T9"/>
                </a:cxn>
                <a:cxn ang="0">
                  <a:pos x="T10" y="T11"/>
                </a:cxn>
              </a:cxnLst>
              <a:rect l="0" t="0" r="r" b="b"/>
              <a:pathLst>
                <a:path w="32" h="55">
                  <a:moveTo>
                    <a:pt x="3" y="0"/>
                  </a:moveTo>
                  <a:cubicBezTo>
                    <a:pt x="32" y="1"/>
                    <a:pt x="32" y="1"/>
                    <a:pt x="32" y="1"/>
                  </a:cubicBezTo>
                  <a:cubicBezTo>
                    <a:pt x="32" y="1"/>
                    <a:pt x="31" y="46"/>
                    <a:pt x="31" y="46"/>
                  </a:cubicBezTo>
                  <a:cubicBezTo>
                    <a:pt x="31" y="46"/>
                    <a:pt x="29" y="55"/>
                    <a:pt x="16" y="55"/>
                  </a:cubicBezTo>
                  <a:cubicBezTo>
                    <a:pt x="3" y="55"/>
                    <a:pt x="0" y="45"/>
                    <a:pt x="0" y="45"/>
                  </a:cubicBezTo>
                  <a:cubicBezTo>
                    <a:pt x="1" y="45"/>
                    <a:pt x="3" y="0"/>
                    <a:pt x="3" y="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î$ḻîďe">
              <a:extLst>
                <a:ext uri="{FF2B5EF4-FFF2-40B4-BE49-F238E27FC236}">
                  <a16:creationId xmlns:a16="http://schemas.microsoft.com/office/drawing/2014/main" id="{57871A94-2EA5-4DDA-9714-DD514F2C67E5}"/>
                </a:ext>
              </a:extLst>
            </p:cNvPr>
            <p:cNvSpPr/>
            <p:nvPr/>
          </p:nvSpPr>
          <p:spPr bwMode="auto">
            <a:xfrm>
              <a:off x="3375026" y="3224213"/>
              <a:ext cx="128588" cy="115888"/>
            </a:xfrm>
            <a:custGeom>
              <a:avLst/>
              <a:gdLst>
                <a:gd name="T0" fmla="*/ 1 w 31"/>
                <a:gd name="T1" fmla="*/ 0 h 28"/>
                <a:gd name="T2" fmla="*/ 30 w 31"/>
                <a:gd name="T3" fmla="*/ 2 h 28"/>
                <a:gd name="T4" fmla="*/ 31 w 31"/>
                <a:gd name="T5" fmla="*/ 19 h 28"/>
                <a:gd name="T6" fmla="*/ 16 w 31"/>
                <a:gd name="T7" fmla="*/ 28 h 28"/>
                <a:gd name="T8" fmla="*/ 0 w 31"/>
                <a:gd name="T9" fmla="*/ 18 h 28"/>
                <a:gd name="T10" fmla="*/ 1 w 31"/>
                <a:gd name="T11" fmla="*/ 0 h 28"/>
              </a:gdLst>
              <a:ahLst/>
              <a:cxnLst>
                <a:cxn ang="0">
                  <a:pos x="T0" y="T1"/>
                </a:cxn>
                <a:cxn ang="0">
                  <a:pos x="T2" y="T3"/>
                </a:cxn>
                <a:cxn ang="0">
                  <a:pos x="T4" y="T5"/>
                </a:cxn>
                <a:cxn ang="0">
                  <a:pos x="T6" y="T7"/>
                </a:cxn>
                <a:cxn ang="0">
                  <a:pos x="T8" y="T9"/>
                </a:cxn>
                <a:cxn ang="0">
                  <a:pos x="T10" y="T11"/>
                </a:cxn>
              </a:cxnLst>
              <a:rect l="0" t="0" r="r" b="b"/>
              <a:pathLst>
                <a:path w="31" h="28">
                  <a:moveTo>
                    <a:pt x="1" y="0"/>
                  </a:moveTo>
                  <a:cubicBezTo>
                    <a:pt x="30" y="2"/>
                    <a:pt x="30" y="2"/>
                    <a:pt x="30" y="2"/>
                  </a:cubicBezTo>
                  <a:cubicBezTo>
                    <a:pt x="30" y="2"/>
                    <a:pt x="31" y="19"/>
                    <a:pt x="31" y="19"/>
                  </a:cubicBezTo>
                  <a:cubicBezTo>
                    <a:pt x="31" y="19"/>
                    <a:pt x="28" y="28"/>
                    <a:pt x="16" y="28"/>
                  </a:cubicBezTo>
                  <a:cubicBezTo>
                    <a:pt x="3" y="27"/>
                    <a:pt x="0" y="18"/>
                    <a:pt x="0" y="18"/>
                  </a:cubicBezTo>
                  <a:cubicBezTo>
                    <a:pt x="0" y="18"/>
                    <a:pt x="1" y="0"/>
                    <a:pt x="1"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îslîḋé">
              <a:extLst>
                <a:ext uri="{FF2B5EF4-FFF2-40B4-BE49-F238E27FC236}">
                  <a16:creationId xmlns:a16="http://schemas.microsoft.com/office/drawing/2014/main" id="{D35C543F-2D50-486B-A577-9EDB50123DA2}"/>
                </a:ext>
              </a:extLst>
            </p:cNvPr>
            <p:cNvSpPr/>
            <p:nvPr/>
          </p:nvSpPr>
          <p:spPr bwMode="auto">
            <a:xfrm>
              <a:off x="3379789" y="3190876"/>
              <a:ext cx="123825" cy="61913"/>
            </a:xfrm>
            <a:custGeom>
              <a:avLst/>
              <a:gdLst>
                <a:gd name="T0" fmla="*/ 1 w 30"/>
                <a:gd name="T1" fmla="*/ 0 h 15"/>
                <a:gd name="T2" fmla="*/ 30 w 30"/>
                <a:gd name="T3" fmla="*/ 1 h 15"/>
                <a:gd name="T4" fmla="*/ 30 w 30"/>
                <a:gd name="T5" fmla="*/ 12 h 15"/>
                <a:gd name="T6" fmla="*/ 21 w 30"/>
                <a:gd name="T7" fmla="*/ 14 h 15"/>
                <a:gd name="T8" fmla="*/ 0 w 30"/>
                <a:gd name="T9" fmla="*/ 11 h 15"/>
                <a:gd name="T10" fmla="*/ 1 w 30"/>
                <a:gd name="T11" fmla="*/ 0 h 15"/>
              </a:gdLst>
              <a:ahLst/>
              <a:cxnLst>
                <a:cxn ang="0">
                  <a:pos x="T0" y="T1"/>
                </a:cxn>
                <a:cxn ang="0">
                  <a:pos x="T2" y="T3"/>
                </a:cxn>
                <a:cxn ang="0">
                  <a:pos x="T4" y="T5"/>
                </a:cxn>
                <a:cxn ang="0">
                  <a:pos x="T6" y="T7"/>
                </a:cxn>
                <a:cxn ang="0">
                  <a:pos x="T8" y="T9"/>
                </a:cxn>
                <a:cxn ang="0">
                  <a:pos x="T10" y="T11"/>
                </a:cxn>
              </a:cxnLst>
              <a:rect l="0" t="0" r="r" b="b"/>
              <a:pathLst>
                <a:path w="30" h="15">
                  <a:moveTo>
                    <a:pt x="1" y="0"/>
                  </a:moveTo>
                  <a:cubicBezTo>
                    <a:pt x="30" y="1"/>
                    <a:pt x="30" y="1"/>
                    <a:pt x="30" y="1"/>
                  </a:cubicBezTo>
                  <a:cubicBezTo>
                    <a:pt x="30" y="1"/>
                    <a:pt x="30" y="7"/>
                    <a:pt x="30" y="12"/>
                  </a:cubicBezTo>
                  <a:cubicBezTo>
                    <a:pt x="30" y="13"/>
                    <a:pt x="22" y="14"/>
                    <a:pt x="21" y="14"/>
                  </a:cubicBezTo>
                  <a:cubicBezTo>
                    <a:pt x="14" y="15"/>
                    <a:pt x="7" y="13"/>
                    <a:pt x="0" y="11"/>
                  </a:cubicBezTo>
                  <a:cubicBezTo>
                    <a:pt x="0" y="6"/>
                    <a:pt x="1" y="0"/>
                    <a:pt x="1" y="0"/>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isḷïḓe">
              <a:extLst>
                <a:ext uri="{FF2B5EF4-FFF2-40B4-BE49-F238E27FC236}">
                  <a16:creationId xmlns:a16="http://schemas.microsoft.com/office/drawing/2014/main" id="{E1BDEC13-2187-434C-A15B-EA339A3F97AB}"/>
                </a:ext>
              </a:extLst>
            </p:cNvPr>
            <p:cNvSpPr/>
            <p:nvPr/>
          </p:nvSpPr>
          <p:spPr bwMode="auto">
            <a:xfrm>
              <a:off x="3160714" y="2641601"/>
              <a:ext cx="590550" cy="554038"/>
            </a:xfrm>
            <a:custGeom>
              <a:avLst/>
              <a:gdLst>
                <a:gd name="T0" fmla="*/ 1 w 143"/>
                <a:gd name="T1" fmla="*/ 64 h 134"/>
                <a:gd name="T2" fmla="*/ 68 w 143"/>
                <a:gd name="T3" fmla="*/ 133 h 134"/>
                <a:gd name="T4" fmla="*/ 141 w 143"/>
                <a:gd name="T5" fmla="*/ 70 h 134"/>
                <a:gd name="T6" fmla="*/ 74 w 143"/>
                <a:gd name="T7" fmla="*/ 2 h 134"/>
                <a:gd name="T8" fmla="*/ 1 w 143"/>
                <a:gd name="T9" fmla="*/ 64 h 134"/>
              </a:gdLst>
              <a:ahLst/>
              <a:cxnLst>
                <a:cxn ang="0">
                  <a:pos x="T0" y="T1"/>
                </a:cxn>
                <a:cxn ang="0">
                  <a:pos x="T2" y="T3"/>
                </a:cxn>
                <a:cxn ang="0">
                  <a:pos x="T4" y="T5"/>
                </a:cxn>
                <a:cxn ang="0">
                  <a:pos x="T6" y="T7"/>
                </a:cxn>
                <a:cxn ang="0">
                  <a:pos x="T8" y="T9"/>
                </a:cxn>
              </a:cxnLst>
              <a:rect l="0" t="0" r="r" b="b"/>
              <a:pathLst>
                <a:path w="143" h="134">
                  <a:moveTo>
                    <a:pt x="1" y="64"/>
                  </a:moveTo>
                  <a:cubicBezTo>
                    <a:pt x="0" y="101"/>
                    <a:pt x="30" y="131"/>
                    <a:pt x="68" y="133"/>
                  </a:cubicBezTo>
                  <a:cubicBezTo>
                    <a:pt x="107" y="134"/>
                    <a:pt x="140" y="106"/>
                    <a:pt x="141" y="70"/>
                  </a:cubicBezTo>
                  <a:cubicBezTo>
                    <a:pt x="143" y="34"/>
                    <a:pt x="112" y="3"/>
                    <a:pt x="74" y="2"/>
                  </a:cubicBezTo>
                  <a:cubicBezTo>
                    <a:pt x="35" y="0"/>
                    <a:pt x="2" y="28"/>
                    <a:pt x="1" y="64"/>
                  </a:cubicBezTo>
                  <a:close/>
                </a:path>
              </a:pathLst>
            </a:custGeom>
            <a:solidFill>
              <a:srgbClr val="3E15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íṣľídé">
              <a:extLst>
                <a:ext uri="{FF2B5EF4-FFF2-40B4-BE49-F238E27FC236}">
                  <a16:creationId xmlns:a16="http://schemas.microsoft.com/office/drawing/2014/main" id="{53122133-091D-4AA3-A152-250D70E2D9CB}"/>
                </a:ext>
              </a:extLst>
            </p:cNvPr>
            <p:cNvSpPr/>
            <p:nvPr/>
          </p:nvSpPr>
          <p:spPr bwMode="auto">
            <a:xfrm>
              <a:off x="3192464" y="2698751"/>
              <a:ext cx="512763" cy="558800"/>
            </a:xfrm>
            <a:custGeom>
              <a:avLst/>
              <a:gdLst>
                <a:gd name="T0" fmla="*/ 0 w 124"/>
                <a:gd name="T1" fmla="*/ 50 h 135"/>
                <a:gd name="T2" fmla="*/ 32 w 124"/>
                <a:gd name="T3" fmla="*/ 4 h 135"/>
                <a:gd name="T4" fmla="*/ 64 w 124"/>
                <a:gd name="T5" fmla="*/ 0 h 135"/>
                <a:gd name="T6" fmla="*/ 96 w 124"/>
                <a:gd name="T7" fmla="*/ 7 h 135"/>
                <a:gd name="T8" fmla="*/ 112 w 124"/>
                <a:gd name="T9" fmla="*/ 42 h 135"/>
                <a:gd name="T10" fmla="*/ 123 w 124"/>
                <a:gd name="T11" fmla="*/ 55 h 135"/>
                <a:gd name="T12" fmla="*/ 123 w 124"/>
                <a:gd name="T13" fmla="*/ 67 h 135"/>
                <a:gd name="T14" fmla="*/ 117 w 124"/>
                <a:gd name="T15" fmla="*/ 95 h 135"/>
                <a:gd name="T16" fmla="*/ 97 w 124"/>
                <a:gd name="T17" fmla="*/ 122 h 135"/>
                <a:gd name="T18" fmla="*/ 80 w 124"/>
                <a:gd name="T19" fmla="*/ 131 h 135"/>
                <a:gd name="T20" fmla="*/ 49 w 124"/>
                <a:gd name="T21" fmla="*/ 132 h 135"/>
                <a:gd name="T22" fmla="*/ 28 w 124"/>
                <a:gd name="T23" fmla="*/ 124 h 135"/>
                <a:gd name="T24" fmla="*/ 6 w 124"/>
                <a:gd name="T25" fmla="*/ 97 h 135"/>
                <a:gd name="T26" fmla="*/ 0 w 124"/>
                <a:gd name="T27" fmla="*/ 67 h 135"/>
                <a:gd name="T28" fmla="*/ 0 w 124"/>
                <a:gd name="T29" fmla="*/ 50 h 135"/>
                <a:gd name="T30" fmla="*/ 0 w 124"/>
                <a:gd name="T31" fmla="*/ 5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35">
                  <a:moveTo>
                    <a:pt x="0" y="50"/>
                  </a:moveTo>
                  <a:cubicBezTo>
                    <a:pt x="2" y="30"/>
                    <a:pt x="11" y="11"/>
                    <a:pt x="32" y="4"/>
                  </a:cubicBezTo>
                  <a:cubicBezTo>
                    <a:pt x="42" y="1"/>
                    <a:pt x="53" y="0"/>
                    <a:pt x="64" y="0"/>
                  </a:cubicBezTo>
                  <a:cubicBezTo>
                    <a:pt x="75" y="1"/>
                    <a:pt x="86" y="2"/>
                    <a:pt x="96" y="7"/>
                  </a:cubicBezTo>
                  <a:cubicBezTo>
                    <a:pt x="114" y="14"/>
                    <a:pt x="111" y="23"/>
                    <a:pt x="112" y="42"/>
                  </a:cubicBezTo>
                  <a:cubicBezTo>
                    <a:pt x="112" y="44"/>
                    <a:pt x="123" y="53"/>
                    <a:pt x="123" y="55"/>
                  </a:cubicBezTo>
                  <a:cubicBezTo>
                    <a:pt x="123" y="59"/>
                    <a:pt x="124" y="63"/>
                    <a:pt x="123" y="67"/>
                  </a:cubicBezTo>
                  <a:cubicBezTo>
                    <a:pt x="123" y="77"/>
                    <a:pt x="121" y="86"/>
                    <a:pt x="117" y="95"/>
                  </a:cubicBezTo>
                  <a:cubicBezTo>
                    <a:pt x="113" y="105"/>
                    <a:pt x="107" y="115"/>
                    <a:pt x="97" y="122"/>
                  </a:cubicBezTo>
                  <a:cubicBezTo>
                    <a:pt x="92" y="126"/>
                    <a:pt x="86" y="129"/>
                    <a:pt x="80" y="131"/>
                  </a:cubicBezTo>
                  <a:cubicBezTo>
                    <a:pt x="69" y="134"/>
                    <a:pt x="59" y="135"/>
                    <a:pt x="49" y="132"/>
                  </a:cubicBezTo>
                  <a:cubicBezTo>
                    <a:pt x="41" y="131"/>
                    <a:pt x="34" y="128"/>
                    <a:pt x="28" y="124"/>
                  </a:cubicBezTo>
                  <a:cubicBezTo>
                    <a:pt x="18" y="118"/>
                    <a:pt x="10" y="108"/>
                    <a:pt x="6" y="97"/>
                  </a:cubicBezTo>
                  <a:cubicBezTo>
                    <a:pt x="2" y="87"/>
                    <a:pt x="0" y="77"/>
                    <a:pt x="0" y="67"/>
                  </a:cubicBezTo>
                  <a:cubicBezTo>
                    <a:pt x="0" y="61"/>
                    <a:pt x="0" y="56"/>
                    <a:pt x="0" y="50"/>
                  </a:cubicBezTo>
                  <a:cubicBezTo>
                    <a:pt x="0" y="50"/>
                    <a:pt x="0" y="50"/>
                    <a:pt x="0" y="50"/>
                  </a:cubicBezTo>
                  <a:close/>
                </a:path>
              </a:pathLst>
            </a:custGeom>
            <a:solidFill>
              <a:srgbClr val="FBCA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ï$ḻïḑê">
              <a:extLst>
                <a:ext uri="{FF2B5EF4-FFF2-40B4-BE49-F238E27FC236}">
                  <a16:creationId xmlns:a16="http://schemas.microsoft.com/office/drawing/2014/main" id="{9F99A23E-3462-4F23-9215-C8D18F3C5FB6}"/>
                </a:ext>
              </a:extLst>
            </p:cNvPr>
            <p:cNvSpPr/>
            <p:nvPr/>
          </p:nvSpPr>
          <p:spPr bwMode="auto">
            <a:xfrm>
              <a:off x="3305176" y="2943226"/>
              <a:ext cx="77788" cy="87313"/>
            </a:xfrm>
            <a:custGeom>
              <a:avLst/>
              <a:gdLst>
                <a:gd name="T0" fmla="*/ 19 w 19"/>
                <a:gd name="T1" fmla="*/ 11 h 21"/>
                <a:gd name="T2" fmla="*/ 10 w 19"/>
                <a:gd name="T3" fmla="*/ 21 h 21"/>
                <a:gd name="T4" fmla="*/ 0 w 19"/>
                <a:gd name="T5" fmla="*/ 11 h 21"/>
                <a:gd name="T6" fmla="*/ 10 w 19"/>
                <a:gd name="T7" fmla="*/ 0 h 21"/>
                <a:gd name="T8" fmla="*/ 19 w 19"/>
                <a:gd name="T9" fmla="*/ 11 h 21"/>
              </a:gdLst>
              <a:ahLst/>
              <a:cxnLst>
                <a:cxn ang="0">
                  <a:pos x="T0" y="T1"/>
                </a:cxn>
                <a:cxn ang="0">
                  <a:pos x="T2" y="T3"/>
                </a:cxn>
                <a:cxn ang="0">
                  <a:pos x="T4" y="T5"/>
                </a:cxn>
                <a:cxn ang="0">
                  <a:pos x="T6" y="T7"/>
                </a:cxn>
                <a:cxn ang="0">
                  <a:pos x="T8" y="T9"/>
                </a:cxn>
              </a:cxnLst>
              <a:rect l="0" t="0" r="r" b="b"/>
              <a:pathLst>
                <a:path w="19" h="21">
                  <a:moveTo>
                    <a:pt x="19" y="11"/>
                  </a:moveTo>
                  <a:cubicBezTo>
                    <a:pt x="19" y="17"/>
                    <a:pt x="15" y="21"/>
                    <a:pt x="10" y="21"/>
                  </a:cubicBezTo>
                  <a:cubicBezTo>
                    <a:pt x="4" y="21"/>
                    <a:pt x="0" y="17"/>
                    <a:pt x="0" y="11"/>
                  </a:cubicBezTo>
                  <a:cubicBezTo>
                    <a:pt x="0" y="5"/>
                    <a:pt x="4" y="0"/>
                    <a:pt x="10" y="0"/>
                  </a:cubicBezTo>
                  <a:cubicBezTo>
                    <a:pt x="15" y="1"/>
                    <a:pt x="19" y="5"/>
                    <a:pt x="19" y="11"/>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iš1iḍé">
              <a:extLst>
                <a:ext uri="{FF2B5EF4-FFF2-40B4-BE49-F238E27FC236}">
                  <a16:creationId xmlns:a16="http://schemas.microsoft.com/office/drawing/2014/main" id="{63E875CD-4608-4D0E-8182-EEE69E66CDDD}"/>
                </a:ext>
              </a:extLst>
            </p:cNvPr>
            <p:cNvSpPr/>
            <p:nvPr/>
          </p:nvSpPr>
          <p:spPr bwMode="auto">
            <a:xfrm>
              <a:off x="3305176" y="2935288"/>
              <a:ext cx="77788" cy="857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is1îḋe">
              <a:extLst>
                <a:ext uri="{FF2B5EF4-FFF2-40B4-BE49-F238E27FC236}">
                  <a16:creationId xmlns:a16="http://schemas.microsoft.com/office/drawing/2014/main" id="{FE3FEB16-D67B-4859-B2B4-27ABA343F24C}"/>
                </a:ext>
              </a:extLst>
            </p:cNvPr>
            <p:cNvSpPr/>
            <p:nvPr/>
          </p:nvSpPr>
          <p:spPr bwMode="auto">
            <a:xfrm>
              <a:off x="3338514" y="2951163"/>
              <a:ext cx="31750"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îṧľíḋé">
              <a:extLst>
                <a:ext uri="{FF2B5EF4-FFF2-40B4-BE49-F238E27FC236}">
                  <a16:creationId xmlns:a16="http://schemas.microsoft.com/office/drawing/2014/main" id="{A783DD07-D697-47EB-830E-9D143B01AA5E}"/>
                </a:ext>
              </a:extLst>
            </p:cNvPr>
            <p:cNvSpPr/>
            <p:nvPr/>
          </p:nvSpPr>
          <p:spPr bwMode="auto">
            <a:xfrm>
              <a:off x="3540126" y="2947988"/>
              <a:ext cx="79375" cy="85725"/>
            </a:xfrm>
            <a:prstGeom prst="ellipse">
              <a:avLst/>
            </a:pr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ïSḷíḋé">
              <a:extLst>
                <a:ext uri="{FF2B5EF4-FFF2-40B4-BE49-F238E27FC236}">
                  <a16:creationId xmlns:a16="http://schemas.microsoft.com/office/drawing/2014/main" id="{07762996-5F22-49FA-997D-FDFF70D783A7}"/>
                </a:ext>
              </a:extLst>
            </p:cNvPr>
            <p:cNvSpPr/>
            <p:nvPr/>
          </p:nvSpPr>
          <p:spPr bwMode="auto">
            <a:xfrm>
              <a:off x="3540126" y="2938463"/>
              <a:ext cx="79375" cy="825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íṡ1íḑé">
              <a:extLst>
                <a:ext uri="{FF2B5EF4-FFF2-40B4-BE49-F238E27FC236}">
                  <a16:creationId xmlns:a16="http://schemas.microsoft.com/office/drawing/2014/main" id="{803684A3-0BC7-49D0-AE1E-3C9458257845}"/>
                </a:ext>
              </a:extLst>
            </p:cNvPr>
            <p:cNvSpPr/>
            <p:nvPr/>
          </p:nvSpPr>
          <p:spPr bwMode="auto">
            <a:xfrm>
              <a:off x="3573464" y="2955926"/>
              <a:ext cx="33338" cy="28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íŝļíḑè">
              <a:extLst>
                <a:ext uri="{FF2B5EF4-FFF2-40B4-BE49-F238E27FC236}">
                  <a16:creationId xmlns:a16="http://schemas.microsoft.com/office/drawing/2014/main" id="{AC5465E1-4773-4499-BA78-187FD435D6D0}"/>
                </a:ext>
              </a:extLst>
            </p:cNvPr>
            <p:cNvSpPr/>
            <p:nvPr/>
          </p:nvSpPr>
          <p:spPr bwMode="auto">
            <a:xfrm>
              <a:off x="3429001" y="2963863"/>
              <a:ext cx="98425" cy="144463"/>
            </a:xfrm>
            <a:custGeom>
              <a:avLst/>
              <a:gdLst>
                <a:gd name="T0" fmla="*/ 9 w 24"/>
                <a:gd name="T1" fmla="*/ 0 h 35"/>
                <a:gd name="T2" fmla="*/ 13 w 24"/>
                <a:gd name="T3" fmla="*/ 11 h 35"/>
                <a:gd name="T4" fmla="*/ 6 w 24"/>
                <a:gd name="T5" fmla="*/ 25 h 35"/>
                <a:gd name="T6" fmla="*/ 3 w 24"/>
                <a:gd name="T7" fmla="*/ 0 h 35"/>
                <a:gd name="T8" fmla="*/ 9 w 24"/>
                <a:gd name="T9" fmla="*/ 0 h 35"/>
              </a:gdLst>
              <a:ahLst/>
              <a:cxnLst>
                <a:cxn ang="0">
                  <a:pos x="T0" y="T1"/>
                </a:cxn>
                <a:cxn ang="0">
                  <a:pos x="T2" y="T3"/>
                </a:cxn>
                <a:cxn ang="0">
                  <a:pos x="T4" y="T5"/>
                </a:cxn>
                <a:cxn ang="0">
                  <a:pos x="T6" y="T7"/>
                </a:cxn>
                <a:cxn ang="0">
                  <a:pos x="T8" y="T9"/>
                </a:cxn>
              </a:cxnLst>
              <a:rect l="0" t="0" r="r" b="b"/>
              <a:pathLst>
                <a:path w="24" h="35">
                  <a:moveTo>
                    <a:pt x="9" y="0"/>
                  </a:moveTo>
                  <a:cubicBezTo>
                    <a:pt x="9" y="0"/>
                    <a:pt x="7" y="12"/>
                    <a:pt x="13" y="11"/>
                  </a:cubicBezTo>
                  <a:cubicBezTo>
                    <a:pt x="24" y="10"/>
                    <a:pt x="23" y="35"/>
                    <a:pt x="6" y="25"/>
                  </a:cubicBezTo>
                  <a:cubicBezTo>
                    <a:pt x="0" y="21"/>
                    <a:pt x="3" y="0"/>
                    <a:pt x="3" y="0"/>
                  </a:cubicBezTo>
                  <a:lnTo>
                    <a:pt x="9" y="0"/>
                  </a:lnTo>
                  <a:close/>
                </a:path>
              </a:pathLst>
            </a:custGeom>
            <a:solidFill>
              <a:srgbClr val="F48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îṧḷiďé">
              <a:extLst>
                <a:ext uri="{FF2B5EF4-FFF2-40B4-BE49-F238E27FC236}">
                  <a16:creationId xmlns:a16="http://schemas.microsoft.com/office/drawing/2014/main" id="{0D4E2A35-C254-4D45-904B-5D505F3D814A}"/>
                </a:ext>
              </a:extLst>
            </p:cNvPr>
            <p:cNvSpPr/>
            <p:nvPr/>
          </p:nvSpPr>
          <p:spPr bwMode="auto">
            <a:xfrm>
              <a:off x="3325814" y="3067051"/>
              <a:ext cx="180975" cy="131763"/>
            </a:xfrm>
            <a:custGeom>
              <a:avLst/>
              <a:gdLst>
                <a:gd name="T0" fmla="*/ 44 w 44"/>
                <a:gd name="T1" fmla="*/ 11 h 32"/>
                <a:gd name="T2" fmla="*/ 11 w 44"/>
                <a:gd name="T3" fmla="*/ 0 h 32"/>
                <a:gd name="T4" fmla="*/ 25 w 44"/>
                <a:gd name="T5" fmla="*/ 29 h 32"/>
                <a:gd name="T6" fmla="*/ 44 w 44"/>
                <a:gd name="T7" fmla="*/ 11 h 32"/>
              </a:gdLst>
              <a:ahLst/>
              <a:cxnLst>
                <a:cxn ang="0">
                  <a:pos x="T0" y="T1"/>
                </a:cxn>
                <a:cxn ang="0">
                  <a:pos x="T2" y="T3"/>
                </a:cxn>
                <a:cxn ang="0">
                  <a:pos x="T4" y="T5"/>
                </a:cxn>
                <a:cxn ang="0">
                  <a:pos x="T6" y="T7"/>
                </a:cxn>
              </a:cxnLst>
              <a:rect l="0" t="0" r="r" b="b"/>
              <a:pathLst>
                <a:path w="44" h="32">
                  <a:moveTo>
                    <a:pt x="44" y="11"/>
                  </a:moveTo>
                  <a:cubicBezTo>
                    <a:pt x="44" y="11"/>
                    <a:pt x="21" y="14"/>
                    <a:pt x="11" y="0"/>
                  </a:cubicBezTo>
                  <a:cubicBezTo>
                    <a:pt x="11" y="0"/>
                    <a:pt x="0" y="24"/>
                    <a:pt x="25" y="29"/>
                  </a:cubicBezTo>
                  <a:cubicBezTo>
                    <a:pt x="40" y="32"/>
                    <a:pt x="44" y="11"/>
                    <a:pt x="44" y="11"/>
                  </a:cubicBezTo>
                  <a:close/>
                </a:path>
              </a:pathLst>
            </a:custGeom>
            <a:solidFill>
              <a:srgbClr val="B4312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išľiḓè">
              <a:extLst>
                <a:ext uri="{FF2B5EF4-FFF2-40B4-BE49-F238E27FC236}">
                  <a16:creationId xmlns:a16="http://schemas.microsoft.com/office/drawing/2014/main" id="{F194C5FB-D4CD-4F67-910E-C8D5A2AD244E}"/>
                </a:ext>
              </a:extLst>
            </p:cNvPr>
            <p:cNvSpPr/>
            <p:nvPr/>
          </p:nvSpPr>
          <p:spPr bwMode="auto">
            <a:xfrm>
              <a:off x="3359151" y="3105151"/>
              <a:ext cx="114300" cy="85725"/>
            </a:xfrm>
            <a:custGeom>
              <a:avLst/>
              <a:gdLst>
                <a:gd name="T0" fmla="*/ 28 w 28"/>
                <a:gd name="T1" fmla="*/ 18 h 21"/>
                <a:gd name="T2" fmla="*/ 17 w 28"/>
                <a:gd name="T3" fmla="*/ 20 h 21"/>
                <a:gd name="T4" fmla="*/ 5 w 28"/>
                <a:gd name="T5" fmla="*/ 14 h 21"/>
                <a:gd name="T6" fmla="*/ 3 w 28"/>
                <a:gd name="T7" fmla="*/ 12 h 21"/>
                <a:gd name="T8" fmla="*/ 3 w 28"/>
                <a:gd name="T9" fmla="*/ 12 h 21"/>
                <a:gd name="T10" fmla="*/ 3 w 28"/>
                <a:gd name="T11" fmla="*/ 12 h 21"/>
                <a:gd name="T12" fmla="*/ 0 w 28"/>
                <a:gd name="T13" fmla="*/ 3 h 21"/>
                <a:gd name="T14" fmla="*/ 28 w 28"/>
                <a:gd name="T15" fmla="*/ 18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8" y="18"/>
                  </a:moveTo>
                  <a:cubicBezTo>
                    <a:pt x="25" y="20"/>
                    <a:pt x="21" y="21"/>
                    <a:pt x="17" y="20"/>
                  </a:cubicBezTo>
                  <a:cubicBezTo>
                    <a:pt x="11" y="19"/>
                    <a:pt x="7" y="17"/>
                    <a:pt x="5" y="14"/>
                  </a:cubicBezTo>
                  <a:cubicBezTo>
                    <a:pt x="4" y="14"/>
                    <a:pt x="4" y="13"/>
                    <a:pt x="3" y="12"/>
                  </a:cubicBezTo>
                  <a:cubicBezTo>
                    <a:pt x="3" y="12"/>
                    <a:pt x="3" y="12"/>
                    <a:pt x="3" y="12"/>
                  </a:cubicBezTo>
                  <a:cubicBezTo>
                    <a:pt x="3" y="12"/>
                    <a:pt x="3" y="12"/>
                    <a:pt x="3" y="12"/>
                  </a:cubicBezTo>
                  <a:cubicBezTo>
                    <a:pt x="1" y="9"/>
                    <a:pt x="1" y="6"/>
                    <a:pt x="0" y="3"/>
                  </a:cubicBezTo>
                  <a:cubicBezTo>
                    <a:pt x="15" y="0"/>
                    <a:pt x="24" y="12"/>
                    <a:pt x="28" y="18"/>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iṩḻídé">
              <a:extLst>
                <a:ext uri="{FF2B5EF4-FFF2-40B4-BE49-F238E27FC236}">
                  <a16:creationId xmlns:a16="http://schemas.microsoft.com/office/drawing/2014/main" id="{24D775A7-0E79-4B10-A339-9786D2264DF4}"/>
                </a:ext>
              </a:extLst>
            </p:cNvPr>
            <p:cNvSpPr/>
            <p:nvPr/>
          </p:nvSpPr>
          <p:spPr bwMode="auto">
            <a:xfrm>
              <a:off x="3382964" y="3084513"/>
              <a:ext cx="123825" cy="52388"/>
            </a:xfrm>
            <a:custGeom>
              <a:avLst/>
              <a:gdLst>
                <a:gd name="T0" fmla="*/ 30 w 30"/>
                <a:gd name="T1" fmla="*/ 7 h 13"/>
                <a:gd name="T2" fmla="*/ 30 w 30"/>
                <a:gd name="T3" fmla="*/ 7 h 13"/>
                <a:gd name="T4" fmla="*/ 30 w 30"/>
                <a:gd name="T5" fmla="*/ 8 h 13"/>
                <a:gd name="T6" fmla="*/ 18 w 30"/>
                <a:gd name="T7" fmla="*/ 12 h 13"/>
                <a:gd name="T8" fmla="*/ 8 w 30"/>
                <a:gd name="T9" fmla="*/ 9 h 13"/>
                <a:gd name="T10" fmla="*/ 2 w 30"/>
                <a:gd name="T11" fmla="*/ 6 h 13"/>
                <a:gd name="T12" fmla="*/ 0 w 30"/>
                <a:gd name="T13" fmla="*/ 0 h 13"/>
                <a:gd name="T14" fmla="*/ 30 w 30"/>
                <a:gd name="T15" fmla="*/ 7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13">
                  <a:moveTo>
                    <a:pt x="30" y="7"/>
                  </a:moveTo>
                  <a:cubicBezTo>
                    <a:pt x="30" y="7"/>
                    <a:pt x="30" y="7"/>
                    <a:pt x="30" y="7"/>
                  </a:cubicBezTo>
                  <a:cubicBezTo>
                    <a:pt x="30" y="7"/>
                    <a:pt x="30" y="8"/>
                    <a:pt x="30" y="8"/>
                  </a:cubicBezTo>
                  <a:cubicBezTo>
                    <a:pt x="28" y="8"/>
                    <a:pt x="23" y="13"/>
                    <a:pt x="18" y="12"/>
                  </a:cubicBezTo>
                  <a:cubicBezTo>
                    <a:pt x="14" y="12"/>
                    <a:pt x="11" y="11"/>
                    <a:pt x="8" y="9"/>
                  </a:cubicBezTo>
                  <a:cubicBezTo>
                    <a:pt x="6" y="8"/>
                    <a:pt x="4" y="7"/>
                    <a:pt x="2" y="6"/>
                  </a:cubicBezTo>
                  <a:cubicBezTo>
                    <a:pt x="1" y="5"/>
                    <a:pt x="0" y="2"/>
                    <a:pt x="0" y="0"/>
                  </a:cubicBezTo>
                  <a:cubicBezTo>
                    <a:pt x="11" y="10"/>
                    <a:pt x="30" y="7"/>
                    <a:pt x="3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iŝļíďê">
              <a:extLst>
                <a:ext uri="{FF2B5EF4-FFF2-40B4-BE49-F238E27FC236}">
                  <a16:creationId xmlns:a16="http://schemas.microsoft.com/office/drawing/2014/main" id="{E78DDF95-DC85-497D-BCCB-D2D10DD3E80B}"/>
                </a:ext>
              </a:extLst>
            </p:cNvPr>
            <p:cNvSpPr/>
            <p:nvPr/>
          </p:nvSpPr>
          <p:spPr bwMode="auto">
            <a:xfrm>
              <a:off x="3349626" y="3063876"/>
              <a:ext cx="169863" cy="131763"/>
            </a:xfrm>
            <a:custGeom>
              <a:avLst/>
              <a:gdLst>
                <a:gd name="T0" fmla="*/ 41 w 41"/>
                <a:gd name="T1" fmla="*/ 13 h 32"/>
                <a:gd name="T2" fmla="*/ 40 w 41"/>
                <a:gd name="T3" fmla="*/ 12 h 32"/>
                <a:gd name="T4" fmla="*/ 39 w 41"/>
                <a:gd name="T5" fmla="*/ 11 h 32"/>
                <a:gd name="T6" fmla="*/ 7 w 41"/>
                <a:gd name="T7" fmla="*/ 1 h 32"/>
                <a:gd name="T8" fmla="*/ 6 w 41"/>
                <a:gd name="T9" fmla="*/ 0 h 32"/>
                <a:gd name="T10" fmla="*/ 5 w 41"/>
                <a:gd name="T11" fmla="*/ 1 h 32"/>
                <a:gd name="T12" fmla="*/ 5 w 41"/>
                <a:gd name="T13" fmla="*/ 22 h 32"/>
                <a:gd name="T14" fmla="*/ 9 w 41"/>
                <a:gd name="T15" fmla="*/ 27 h 32"/>
                <a:gd name="T16" fmla="*/ 15 w 41"/>
                <a:gd name="T17" fmla="*/ 30 h 32"/>
                <a:gd name="T18" fmla="*/ 20 w 41"/>
                <a:gd name="T19" fmla="*/ 31 h 32"/>
                <a:gd name="T20" fmla="*/ 22 w 41"/>
                <a:gd name="T21" fmla="*/ 32 h 32"/>
                <a:gd name="T22" fmla="*/ 27 w 41"/>
                <a:gd name="T23" fmla="*/ 31 h 32"/>
                <a:gd name="T24" fmla="*/ 27 w 41"/>
                <a:gd name="T25" fmla="*/ 31 h 32"/>
                <a:gd name="T26" fmla="*/ 36 w 41"/>
                <a:gd name="T27" fmla="*/ 24 h 32"/>
                <a:gd name="T28" fmla="*/ 41 w 41"/>
                <a:gd name="T29" fmla="*/ 13 h 32"/>
                <a:gd name="T30" fmla="*/ 33 w 41"/>
                <a:gd name="T31" fmla="*/ 24 h 32"/>
                <a:gd name="T32" fmla="*/ 30 w 41"/>
                <a:gd name="T33" fmla="*/ 27 h 32"/>
                <a:gd name="T34" fmla="*/ 20 w 41"/>
                <a:gd name="T35" fmla="*/ 29 h 32"/>
                <a:gd name="T36" fmla="*/ 9 w 41"/>
                <a:gd name="T37" fmla="*/ 24 h 32"/>
                <a:gd name="T38" fmla="*/ 7 w 41"/>
                <a:gd name="T39" fmla="*/ 21 h 32"/>
                <a:gd name="T40" fmla="*/ 5 w 41"/>
                <a:gd name="T41" fmla="*/ 13 h 32"/>
                <a:gd name="T42" fmla="*/ 6 w 41"/>
                <a:gd name="T43" fmla="*/ 4 h 32"/>
                <a:gd name="T44" fmla="*/ 9 w 41"/>
                <a:gd name="T45" fmla="*/ 7 h 32"/>
                <a:gd name="T46" fmla="*/ 9 w 41"/>
                <a:gd name="T47" fmla="*/ 8 h 32"/>
                <a:gd name="T48" fmla="*/ 37 w 41"/>
                <a:gd name="T49" fmla="*/ 15 h 32"/>
                <a:gd name="T50" fmla="*/ 37 w 41"/>
                <a:gd name="T51" fmla="*/ 15 h 32"/>
                <a:gd name="T52" fmla="*/ 38 w 41"/>
                <a:gd name="T53" fmla="*/ 15 h 32"/>
                <a:gd name="T54" fmla="*/ 33 w 41"/>
                <a:gd name="T55" fmla="*/ 24 h 32"/>
                <a:gd name="T56" fmla="*/ 33 w 41"/>
                <a:gd name="T5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32">
                  <a:moveTo>
                    <a:pt x="41" y="13"/>
                  </a:moveTo>
                  <a:cubicBezTo>
                    <a:pt x="41" y="13"/>
                    <a:pt x="41" y="12"/>
                    <a:pt x="40" y="12"/>
                  </a:cubicBezTo>
                  <a:cubicBezTo>
                    <a:pt x="40" y="12"/>
                    <a:pt x="40" y="11"/>
                    <a:pt x="39" y="11"/>
                  </a:cubicBezTo>
                  <a:cubicBezTo>
                    <a:pt x="39" y="11"/>
                    <a:pt x="17" y="14"/>
                    <a:pt x="7" y="1"/>
                  </a:cubicBezTo>
                  <a:cubicBezTo>
                    <a:pt x="7" y="0"/>
                    <a:pt x="6" y="0"/>
                    <a:pt x="6" y="0"/>
                  </a:cubicBezTo>
                  <a:cubicBezTo>
                    <a:pt x="5" y="0"/>
                    <a:pt x="5" y="1"/>
                    <a:pt x="5" y="1"/>
                  </a:cubicBezTo>
                  <a:cubicBezTo>
                    <a:pt x="5" y="2"/>
                    <a:pt x="0" y="13"/>
                    <a:pt x="5" y="22"/>
                  </a:cubicBezTo>
                  <a:cubicBezTo>
                    <a:pt x="6" y="24"/>
                    <a:pt x="7" y="26"/>
                    <a:pt x="9" y="27"/>
                  </a:cubicBezTo>
                  <a:cubicBezTo>
                    <a:pt x="11" y="28"/>
                    <a:pt x="13" y="29"/>
                    <a:pt x="15" y="30"/>
                  </a:cubicBezTo>
                  <a:cubicBezTo>
                    <a:pt x="16" y="31"/>
                    <a:pt x="18" y="31"/>
                    <a:pt x="20" y="31"/>
                  </a:cubicBezTo>
                  <a:cubicBezTo>
                    <a:pt x="21" y="32"/>
                    <a:pt x="21" y="32"/>
                    <a:pt x="22" y="32"/>
                  </a:cubicBezTo>
                  <a:cubicBezTo>
                    <a:pt x="24" y="32"/>
                    <a:pt x="26" y="32"/>
                    <a:pt x="27" y="31"/>
                  </a:cubicBezTo>
                  <a:cubicBezTo>
                    <a:pt x="27" y="31"/>
                    <a:pt x="27" y="31"/>
                    <a:pt x="27" y="31"/>
                  </a:cubicBezTo>
                  <a:cubicBezTo>
                    <a:pt x="31" y="30"/>
                    <a:pt x="34" y="27"/>
                    <a:pt x="36" y="24"/>
                  </a:cubicBezTo>
                  <a:cubicBezTo>
                    <a:pt x="39" y="19"/>
                    <a:pt x="41" y="13"/>
                    <a:pt x="41" y="13"/>
                  </a:cubicBezTo>
                  <a:close/>
                  <a:moveTo>
                    <a:pt x="33" y="24"/>
                  </a:moveTo>
                  <a:cubicBezTo>
                    <a:pt x="32" y="25"/>
                    <a:pt x="31" y="26"/>
                    <a:pt x="30" y="27"/>
                  </a:cubicBezTo>
                  <a:cubicBezTo>
                    <a:pt x="28" y="29"/>
                    <a:pt x="24" y="30"/>
                    <a:pt x="20" y="29"/>
                  </a:cubicBezTo>
                  <a:cubicBezTo>
                    <a:pt x="15" y="28"/>
                    <a:pt x="12" y="26"/>
                    <a:pt x="9" y="24"/>
                  </a:cubicBezTo>
                  <a:cubicBezTo>
                    <a:pt x="8" y="23"/>
                    <a:pt x="7" y="22"/>
                    <a:pt x="7" y="21"/>
                  </a:cubicBezTo>
                  <a:cubicBezTo>
                    <a:pt x="5" y="18"/>
                    <a:pt x="5" y="16"/>
                    <a:pt x="5" y="13"/>
                  </a:cubicBezTo>
                  <a:cubicBezTo>
                    <a:pt x="5" y="10"/>
                    <a:pt x="6" y="6"/>
                    <a:pt x="6" y="4"/>
                  </a:cubicBezTo>
                  <a:cubicBezTo>
                    <a:pt x="7" y="5"/>
                    <a:pt x="8" y="6"/>
                    <a:pt x="9" y="7"/>
                  </a:cubicBezTo>
                  <a:cubicBezTo>
                    <a:pt x="9" y="7"/>
                    <a:pt x="9" y="8"/>
                    <a:pt x="9" y="8"/>
                  </a:cubicBezTo>
                  <a:cubicBezTo>
                    <a:pt x="18" y="14"/>
                    <a:pt x="32" y="14"/>
                    <a:pt x="37" y="15"/>
                  </a:cubicBezTo>
                  <a:cubicBezTo>
                    <a:pt x="37" y="15"/>
                    <a:pt x="37" y="15"/>
                    <a:pt x="37" y="15"/>
                  </a:cubicBezTo>
                  <a:cubicBezTo>
                    <a:pt x="37" y="15"/>
                    <a:pt x="38" y="15"/>
                    <a:pt x="38" y="15"/>
                  </a:cubicBezTo>
                  <a:cubicBezTo>
                    <a:pt x="37" y="17"/>
                    <a:pt x="36" y="21"/>
                    <a:pt x="33" y="24"/>
                  </a:cubicBezTo>
                  <a:cubicBezTo>
                    <a:pt x="33" y="24"/>
                    <a:pt x="33" y="24"/>
                    <a:pt x="33" y="24"/>
                  </a:cubicBezTo>
                  <a:close/>
                </a:path>
              </a:pathLst>
            </a:custGeom>
            <a:solidFill>
              <a:srgbClr val="F05B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îŝļíḋè">
              <a:extLst>
                <a:ext uri="{FF2B5EF4-FFF2-40B4-BE49-F238E27FC236}">
                  <a16:creationId xmlns:a16="http://schemas.microsoft.com/office/drawing/2014/main" id="{17316EEF-05A7-4FAB-9B98-007F8C1F21EC}"/>
                </a:ext>
              </a:extLst>
            </p:cNvPr>
            <p:cNvSpPr/>
            <p:nvPr/>
          </p:nvSpPr>
          <p:spPr bwMode="auto">
            <a:xfrm>
              <a:off x="3544889" y="3071813"/>
              <a:ext cx="82550" cy="82550"/>
            </a:xfrm>
            <a:custGeom>
              <a:avLst/>
              <a:gdLst>
                <a:gd name="T0" fmla="*/ 0 w 20"/>
                <a:gd name="T1" fmla="*/ 9 h 20"/>
                <a:gd name="T2" fmla="*/ 10 w 20"/>
                <a:gd name="T3" fmla="*/ 19 h 20"/>
                <a:gd name="T4" fmla="*/ 20 w 20"/>
                <a:gd name="T5" fmla="*/ 10 h 20"/>
                <a:gd name="T6" fmla="*/ 10 w 20"/>
                <a:gd name="T7" fmla="*/ 0 h 20"/>
                <a:gd name="T8" fmla="*/ 0 w 20"/>
                <a:gd name="T9" fmla="*/ 9 h 20"/>
              </a:gdLst>
              <a:ahLst/>
              <a:cxnLst>
                <a:cxn ang="0">
                  <a:pos x="T0" y="T1"/>
                </a:cxn>
                <a:cxn ang="0">
                  <a:pos x="T2" y="T3"/>
                </a:cxn>
                <a:cxn ang="0">
                  <a:pos x="T4" y="T5"/>
                </a:cxn>
                <a:cxn ang="0">
                  <a:pos x="T6" y="T7"/>
                </a:cxn>
                <a:cxn ang="0">
                  <a:pos x="T8" y="T9"/>
                </a:cxn>
              </a:cxnLst>
              <a:rect l="0" t="0" r="r" b="b"/>
              <a:pathLst>
                <a:path w="20" h="20">
                  <a:moveTo>
                    <a:pt x="0" y="9"/>
                  </a:moveTo>
                  <a:cubicBezTo>
                    <a:pt x="0" y="15"/>
                    <a:pt x="4" y="19"/>
                    <a:pt x="10" y="19"/>
                  </a:cubicBezTo>
                  <a:cubicBezTo>
                    <a:pt x="15" y="20"/>
                    <a:pt x="19" y="16"/>
                    <a:pt x="20" y="10"/>
                  </a:cubicBezTo>
                  <a:cubicBezTo>
                    <a:pt x="20" y="5"/>
                    <a:pt x="16" y="1"/>
                    <a:pt x="10" y="0"/>
                  </a:cubicBezTo>
                  <a:cubicBezTo>
                    <a:pt x="5" y="0"/>
                    <a:pt x="0" y="4"/>
                    <a:pt x="0" y="9"/>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îslïďè">
              <a:extLst>
                <a:ext uri="{FF2B5EF4-FFF2-40B4-BE49-F238E27FC236}">
                  <a16:creationId xmlns:a16="http://schemas.microsoft.com/office/drawing/2014/main" id="{DFBE5801-B546-4A71-8EBB-0FCD7AF9F930}"/>
                </a:ext>
              </a:extLst>
            </p:cNvPr>
            <p:cNvSpPr/>
            <p:nvPr/>
          </p:nvSpPr>
          <p:spPr bwMode="auto">
            <a:xfrm>
              <a:off x="3259139" y="3033713"/>
              <a:ext cx="79375" cy="82550"/>
            </a:xfrm>
            <a:custGeom>
              <a:avLst/>
              <a:gdLst>
                <a:gd name="T0" fmla="*/ 0 w 19"/>
                <a:gd name="T1" fmla="*/ 10 h 20"/>
                <a:gd name="T2" fmla="*/ 9 w 19"/>
                <a:gd name="T3" fmla="*/ 19 h 20"/>
                <a:gd name="T4" fmla="*/ 19 w 19"/>
                <a:gd name="T5" fmla="*/ 10 h 20"/>
                <a:gd name="T6" fmla="*/ 10 w 19"/>
                <a:gd name="T7" fmla="*/ 0 h 20"/>
                <a:gd name="T8" fmla="*/ 0 w 19"/>
                <a:gd name="T9" fmla="*/ 10 h 20"/>
              </a:gdLst>
              <a:ahLst/>
              <a:cxnLst>
                <a:cxn ang="0">
                  <a:pos x="T0" y="T1"/>
                </a:cxn>
                <a:cxn ang="0">
                  <a:pos x="T2" y="T3"/>
                </a:cxn>
                <a:cxn ang="0">
                  <a:pos x="T4" y="T5"/>
                </a:cxn>
                <a:cxn ang="0">
                  <a:pos x="T6" y="T7"/>
                </a:cxn>
                <a:cxn ang="0">
                  <a:pos x="T8" y="T9"/>
                </a:cxn>
              </a:cxnLst>
              <a:rect l="0" t="0" r="r" b="b"/>
              <a:pathLst>
                <a:path w="19" h="20">
                  <a:moveTo>
                    <a:pt x="0" y="10"/>
                  </a:moveTo>
                  <a:cubicBezTo>
                    <a:pt x="0" y="15"/>
                    <a:pt x="4" y="19"/>
                    <a:pt x="9" y="19"/>
                  </a:cubicBezTo>
                  <a:cubicBezTo>
                    <a:pt x="14" y="20"/>
                    <a:pt x="19" y="16"/>
                    <a:pt x="19" y="10"/>
                  </a:cubicBezTo>
                  <a:cubicBezTo>
                    <a:pt x="19" y="5"/>
                    <a:pt x="15" y="1"/>
                    <a:pt x="10" y="0"/>
                  </a:cubicBezTo>
                  <a:cubicBezTo>
                    <a:pt x="5" y="0"/>
                    <a:pt x="0" y="4"/>
                    <a:pt x="0" y="10"/>
                  </a:cubicBezTo>
                  <a:close/>
                </a:path>
              </a:pathLst>
            </a:custGeom>
            <a:solidFill>
              <a:srgbClr val="F49B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ïṧliḋè">
              <a:extLst>
                <a:ext uri="{FF2B5EF4-FFF2-40B4-BE49-F238E27FC236}">
                  <a16:creationId xmlns:a16="http://schemas.microsoft.com/office/drawing/2014/main" id="{FA9C73EB-9498-4329-A733-1FE3B241C55C}"/>
                </a:ext>
              </a:extLst>
            </p:cNvPr>
            <p:cNvSpPr/>
            <p:nvPr/>
          </p:nvSpPr>
          <p:spPr bwMode="auto">
            <a:xfrm>
              <a:off x="3524251" y="2889251"/>
              <a:ext cx="111125" cy="38100"/>
            </a:xfrm>
            <a:custGeom>
              <a:avLst/>
              <a:gdLst>
                <a:gd name="T0" fmla="*/ 27 w 27"/>
                <a:gd name="T1" fmla="*/ 9 h 9"/>
                <a:gd name="T2" fmla="*/ 26 w 27"/>
                <a:gd name="T3" fmla="*/ 8 h 9"/>
                <a:gd name="T4" fmla="*/ 25 w 27"/>
                <a:gd name="T5" fmla="*/ 7 h 9"/>
                <a:gd name="T6" fmla="*/ 24 w 27"/>
                <a:gd name="T7" fmla="*/ 5 h 9"/>
                <a:gd name="T8" fmla="*/ 22 w 27"/>
                <a:gd name="T9" fmla="*/ 4 h 9"/>
                <a:gd name="T10" fmla="*/ 20 w 27"/>
                <a:gd name="T11" fmla="*/ 3 h 9"/>
                <a:gd name="T12" fmla="*/ 17 w 27"/>
                <a:gd name="T13" fmla="*/ 2 h 9"/>
                <a:gd name="T14" fmla="*/ 15 w 27"/>
                <a:gd name="T15" fmla="*/ 1 h 9"/>
                <a:gd name="T16" fmla="*/ 12 w 27"/>
                <a:gd name="T17" fmla="*/ 0 h 9"/>
                <a:gd name="T18" fmla="*/ 9 w 27"/>
                <a:gd name="T19" fmla="*/ 0 h 9"/>
                <a:gd name="T20" fmla="*/ 7 w 27"/>
                <a:gd name="T21" fmla="*/ 0 h 9"/>
                <a:gd name="T22" fmla="*/ 5 w 27"/>
                <a:gd name="T23" fmla="*/ 0 h 9"/>
                <a:gd name="T24" fmla="*/ 3 w 27"/>
                <a:gd name="T25" fmla="*/ 1 h 9"/>
                <a:gd name="T26" fmla="*/ 2 w 27"/>
                <a:gd name="T27" fmla="*/ 1 h 9"/>
                <a:gd name="T28" fmla="*/ 0 w 27"/>
                <a:gd name="T29" fmla="*/ 2 h 9"/>
                <a:gd name="T30" fmla="*/ 2 w 27"/>
                <a:gd name="T31" fmla="*/ 2 h 9"/>
                <a:gd name="T32" fmla="*/ 3 w 27"/>
                <a:gd name="T33" fmla="*/ 2 h 9"/>
                <a:gd name="T34" fmla="*/ 5 w 27"/>
                <a:gd name="T35" fmla="*/ 2 h 9"/>
                <a:gd name="T36" fmla="*/ 7 w 27"/>
                <a:gd name="T37" fmla="*/ 2 h 9"/>
                <a:gd name="T38" fmla="*/ 9 w 27"/>
                <a:gd name="T39" fmla="*/ 3 h 9"/>
                <a:gd name="T40" fmla="*/ 11 w 27"/>
                <a:gd name="T41" fmla="*/ 3 h 9"/>
                <a:gd name="T42" fmla="*/ 14 w 27"/>
                <a:gd name="T43" fmla="*/ 4 h 9"/>
                <a:gd name="T44" fmla="*/ 15 w 27"/>
                <a:gd name="T45" fmla="*/ 4 h 9"/>
                <a:gd name="T46" fmla="*/ 16 w 27"/>
                <a:gd name="T47" fmla="*/ 4 h 9"/>
                <a:gd name="T48" fmla="*/ 17 w 27"/>
                <a:gd name="T49" fmla="*/ 5 h 9"/>
                <a:gd name="T50" fmla="*/ 19 w 27"/>
                <a:gd name="T51" fmla="*/ 5 h 9"/>
                <a:gd name="T52" fmla="*/ 21 w 27"/>
                <a:gd name="T53" fmla="*/ 6 h 9"/>
                <a:gd name="T54" fmla="*/ 22 w 27"/>
                <a:gd name="T55" fmla="*/ 6 h 9"/>
                <a:gd name="T56" fmla="*/ 23 w 27"/>
                <a:gd name="T57" fmla="*/ 7 h 9"/>
                <a:gd name="T58" fmla="*/ 24 w 27"/>
                <a:gd name="T59" fmla="*/ 7 h 9"/>
                <a:gd name="T60" fmla="*/ 25 w 27"/>
                <a:gd name="T61" fmla="*/ 8 h 9"/>
                <a:gd name="T62" fmla="*/ 26 w 27"/>
                <a:gd name="T63" fmla="*/ 8 h 9"/>
                <a:gd name="T64" fmla="*/ 27 w 27"/>
                <a:gd name="T6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9">
                  <a:moveTo>
                    <a:pt x="27" y="9"/>
                  </a:moveTo>
                  <a:cubicBezTo>
                    <a:pt x="27" y="9"/>
                    <a:pt x="26" y="8"/>
                    <a:pt x="26" y="8"/>
                  </a:cubicBezTo>
                  <a:cubicBezTo>
                    <a:pt x="26" y="7"/>
                    <a:pt x="25" y="7"/>
                    <a:pt x="25" y="7"/>
                  </a:cubicBezTo>
                  <a:cubicBezTo>
                    <a:pt x="25" y="6"/>
                    <a:pt x="24" y="6"/>
                    <a:pt x="24" y="5"/>
                  </a:cubicBezTo>
                  <a:cubicBezTo>
                    <a:pt x="23" y="5"/>
                    <a:pt x="22" y="4"/>
                    <a:pt x="22" y="4"/>
                  </a:cubicBezTo>
                  <a:cubicBezTo>
                    <a:pt x="21" y="3"/>
                    <a:pt x="20" y="3"/>
                    <a:pt x="20" y="3"/>
                  </a:cubicBezTo>
                  <a:cubicBezTo>
                    <a:pt x="19" y="2"/>
                    <a:pt x="18" y="2"/>
                    <a:pt x="17" y="2"/>
                  </a:cubicBezTo>
                  <a:cubicBezTo>
                    <a:pt x="16" y="1"/>
                    <a:pt x="16" y="1"/>
                    <a:pt x="15" y="1"/>
                  </a:cubicBezTo>
                  <a:cubicBezTo>
                    <a:pt x="14" y="1"/>
                    <a:pt x="13" y="0"/>
                    <a:pt x="12" y="0"/>
                  </a:cubicBezTo>
                  <a:cubicBezTo>
                    <a:pt x="11" y="0"/>
                    <a:pt x="10" y="0"/>
                    <a:pt x="9" y="0"/>
                  </a:cubicBezTo>
                  <a:cubicBezTo>
                    <a:pt x="9" y="0"/>
                    <a:pt x="8" y="0"/>
                    <a:pt x="7" y="0"/>
                  </a:cubicBezTo>
                  <a:cubicBezTo>
                    <a:pt x="6" y="0"/>
                    <a:pt x="5" y="0"/>
                    <a:pt x="5" y="0"/>
                  </a:cubicBezTo>
                  <a:cubicBezTo>
                    <a:pt x="4" y="0"/>
                    <a:pt x="3" y="1"/>
                    <a:pt x="3" y="1"/>
                  </a:cubicBezTo>
                  <a:cubicBezTo>
                    <a:pt x="2" y="1"/>
                    <a:pt x="2" y="1"/>
                    <a:pt x="2" y="1"/>
                  </a:cubicBezTo>
                  <a:cubicBezTo>
                    <a:pt x="1" y="1"/>
                    <a:pt x="0" y="2"/>
                    <a:pt x="0" y="2"/>
                  </a:cubicBezTo>
                  <a:cubicBezTo>
                    <a:pt x="0" y="2"/>
                    <a:pt x="1" y="2"/>
                    <a:pt x="2" y="2"/>
                  </a:cubicBezTo>
                  <a:cubicBezTo>
                    <a:pt x="2" y="2"/>
                    <a:pt x="2" y="2"/>
                    <a:pt x="3" y="2"/>
                  </a:cubicBezTo>
                  <a:cubicBezTo>
                    <a:pt x="4" y="2"/>
                    <a:pt x="4" y="2"/>
                    <a:pt x="5" y="2"/>
                  </a:cubicBezTo>
                  <a:cubicBezTo>
                    <a:pt x="5" y="2"/>
                    <a:pt x="6" y="2"/>
                    <a:pt x="7" y="2"/>
                  </a:cubicBezTo>
                  <a:cubicBezTo>
                    <a:pt x="8" y="3"/>
                    <a:pt x="8" y="3"/>
                    <a:pt x="9" y="3"/>
                  </a:cubicBezTo>
                  <a:cubicBezTo>
                    <a:pt x="10" y="3"/>
                    <a:pt x="11" y="3"/>
                    <a:pt x="11" y="3"/>
                  </a:cubicBezTo>
                  <a:cubicBezTo>
                    <a:pt x="12" y="3"/>
                    <a:pt x="13" y="4"/>
                    <a:pt x="14" y="4"/>
                  </a:cubicBezTo>
                  <a:cubicBezTo>
                    <a:pt x="14" y="4"/>
                    <a:pt x="15" y="4"/>
                    <a:pt x="15" y="4"/>
                  </a:cubicBezTo>
                  <a:cubicBezTo>
                    <a:pt x="16" y="4"/>
                    <a:pt x="16" y="4"/>
                    <a:pt x="16" y="4"/>
                  </a:cubicBezTo>
                  <a:cubicBezTo>
                    <a:pt x="17" y="4"/>
                    <a:pt x="17" y="5"/>
                    <a:pt x="17" y="5"/>
                  </a:cubicBezTo>
                  <a:cubicBezTo>
                    <a:pt x="18" y="5"/>
                    <a:pt x="18" y="5"/>
                    <a:pt x="19" y="5"/>
                  </a:cubicBezTo>
                  <a:cubicBezTo>
                    <a:pt x="19" y="5"/>
                    <a:pt x="20" y="6"/>
                    <a:pt x="21" y="6"/>
                  </a:cubicBezTo>
                  <a:cubicBezTo>
                    <a:pt x="21" y="6"/>
                    <a:pt x="21" y="6"/>
                    <a:pt x="22" y="6"/>
                  </a:cubicBezTo>
                  <a:cubicBezTo>
                    <a:pt x="22" y="6"/>
                    <a:pt x="22" y="7"/>
                    <a:pt x="23" y="7"/>
                  </a:cubicBezTo>
                  <a:cubicBezTo>
                    <a:pt x="23" y="7"/>
                    <a:pt x="24" y="7"/>
                    <a:pt x="24" y="7"/>
                  </a:cubicBezTo>
                  <a:cubicBezTo>
                    <a:pt x="25" y="8"/>
                    <a:pt x="25" y="8"/>
                    <a:pt x="25" y="8"/>
                  </a:cubicBezTo>
                  <a:cubicBezTo>
                    <a:pt x="26" y="8"/>
                    <a:pt x="26" y="8"/>
                    <a:pt x="26" y="8"/>
                  </a:cubicBezTo>
                  <a:cubicBezTo>
                    <a:pt x="26" y="9"/>
                    <a:pt x="27" y="9"/>
                    <a:pt x="27"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i$ḷïḋe">
              <a:extLst>
                <a:ext uri="{FF2B5EF4-FFF2-40B4-BE49-F238E27FC236}">
                  <a16:creationId xmlns:a16="http://schemas.microsoft.com/office/drawing/2014/main" id="{2F8993F6-6114-41DB-BB66-844E32EB45F8}"/>
                </a:ext>
              </a:extLst>
            </p:cNvPr>
            <p:cNvSpPr/>
            <p:nvPr/>
          </p:nvSpPr>
          <p:spPr bwMode="auto">
            <a:xfrm>
              <a:off x="3292476" y="2889251"/>
              <a:ext cx="107950" cy="28575"/>
            </a:xfrm>
            <a:custGeom>
              <a:avLst/>
              <a:gdLst>
                <a:gd name="T0" fmla="*/ 0 w 26"/>
                <a:gd name="T1" fmla="*/ 7 h 7"/>
                <a:gd name="T2" fmla="*/ 0 w 26"/>
                <a:gd name="T3" fmla="*/ 6 h 7"/>
                <a:gd name="T4" fmla="*/ 1 w 26"/>
                <a:gd name="T5" fmla="*/ 5 h 7"/>
                <a:gd name="T6" fmla="*/ 3 w 26"/>
                <a:gd name="T7" fmla="*/ 4 h 7"/>
                <a:gd name="T8" fmla="*/ 5 w 26"/>
                <a:gd name="T9" fmla="*/ 3 h 7"/>
                <a:gd name="T10" fmla="*/ 7 w 26"/>
                <a:gd name="T11" fmla="*/ 2 h 7"/>
                <a:gd name="T12" fmla="*/ 9 w 26"/>
                <a:gd name="T13" fmla="*/ 1 h 7"/>
                <a:gd name="T14" fmla="*/ 12 w 26"/>
                <a:gd name="T15" fmla="*/ 1 h 7"/>
                <a:gd name="T16" fmla="*/ 15 w 26"/>
                <a:gd name="T17" fmla="*/ 0 h 7"/>
                <a:gd name="T18" fmla="*/ 17 w 26"/>
                <a:gd name="T19" fmla="*/ 0 h 7"/>
                <a:gd name="T20" fmla="*/ 20 w 26"/>
                <a:gd name="T21" fmla="*/ 0 h 7"/>
                <a:gd name="T22" fmla="*/ 22 w 26"/>
                <a:gd name="T23" fmla="*/ 1 h 7"/>
                <a:gd name="T24" fmla="*/ 24 w 26"/>
                <a:gd name="T25" fmla="*/ 1 h 7"/>
                <a:gd name="T26" fmla="*/ 25 w 26"/>
                <a:gd name="T27" fmla="*/ 2 h 7"/>
                <a:gd name="T28" fmla="*/ 26 w 26"/>
                <a:gd name="T29" fmla="*/ 3 h 7"/>
                <a:gd name="T30" fmla="*/ 25 w 26"/>
                <a:gd name="T31" fmla="*/ 3 h 7"/>
                <a:gd name="T32" fmla="*/ 24 w 26"/>
                <a:gd name="T33" fmla="*/ 3 h 7"/>
                <a:gd name="T34" fmla="*/ 22 w 26"/>
                <a:gd name="T35" fmla="*/ 3 h 7"/>
                <a:gd name="T36" fmla="*/ 20 w 26"/>
                <a:gd name="T37" fmla="*/ 3 h 7"/>
                <a:gd name="T38" fmla="*/ 17 w 26"/>
                <a:gd name="T39" fmla="*/ 3 h 7"/>
                <a:gd name="T40" fmla="*/ 15 w 26"/>
                <a:gd name="T41" fmla="*/ 3 h 7"/>
                <a:gd name="T42" fmla="*/ 13 w 26"/>
                <a:gd name="T43" fmla="*/ 4 h 7"/>
                <a:gd name="T44" fmla="*/ 11 w 26"/>
                <a:gd name="T45" fmla="*/ 4 h 7"/>
                <a:gd name="T46" fmla="*/ 10 w 26"/>
                <a:gd name="T47" fmla="*/ 4 h 7"/>
                <a:gd name="T48" fmla="*/ 9 w 26"/>
                <a:gd name="T49" fmla="*/ 4 h 7"/>
                <a:gd name="T50" fmla="*/ 8 w 26"/>
                <a:gd name="T51" fmla="*/ 5 h 7"/>
                <a:gd name="T52" fmla="*/ 6 w 26"/>
                <a:gd name="T53" fmla="*/ 5 h 7"/>
                <a:gd name="T54" fmla="*/ 5 w 26"/>
                <a:gd name="T55" fmla="*/ 6 h 7"/>
                <a:gd name="T56" fmla="*/ 4 w 26"/>
                <a:gd name="T57" fmla="*/ 6 h 7"/>
                <a:gd name="T58" fmla="*/ 2 w 26"/>
                <a:gd name="T59" fmla="*/ 6 h 7"/>
                <a:gd name="T60" fmla="*/ 1 w 26"/>
                <a:gd name="T61" fmla="*/ 7 h 7"/>
                <a:gd name="T62" fmla="*/ 0 w 26"/>
                <a:gd name="T63" fmla="*/ 7 h 7"/>
                <a:gd name="T64" fmla="*/ 0 w 26"/>
                <a:gd name="T6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7">
                  <a:moveTo>
                    <a:pt x="0" y="7"/>
                  </a:moveTo>
                  <a:cubicBezTo>
                    <a:pt x="0" y="7"/>
                    <a:pt x="0" y="7"/>
                    <a:pt x="0" y="6"/>
                  </a:cubicBezTo>
                  <a:cubicBezTo>
                    <a:pt x="1" y="6"/>
                    <a:pt x="1" y="6"/>
                    <a:pt x="1" y="5"/>
                  </a:cubicBezTo>
                  <a:cubicBezTo>
                    <a:pt x="2" y="5"/>
                    <a:pt x="2" y="5"/>
                    <a:pt x="3" y="4"/>
                  </a:cubicBezTo>
                  <a:cubicBezTo>
                    <a:pt x="3" y="4"/>
                    <a:pt x="4" y="3"/>
                    <a:pt x="5" y="3"/>
                  </a:cubicBezTo>
                  <a:cubicBezTo>
                    <a:pt x="5" y="3"/>
                    <a:pt x="6" y="2"/>
                    <a:pt x="7" y="2"/>
                  </a:cubicBezTo>
                  <a:cubicBezTo>
                    <a:pt x="8" y="2"/>
                    <a:pt x="8" y="1"/>
                    <a:pt x="9" y="1"/>
                  </a:cubicBezTo>
                  <a:cubicBezTo>
                    <a:pt x="10" y="1"/>
                    <a:pt x="11" y="1"/>
                    <a:pt x="12" y="1"/>
                  </a:cubicBezTo>
                  <a:cubicBezTo>
                    <a:pt x="13" y="0"/>
                    <a:pt x="14" y="0"/>
                    <a:pt x="15" y="0"/>
                  </a:cubicBezTo>
                  <a:cubicBezTo>
                    <a:pt x="16" y="0"/>
                    <a:pt x="17" y="0"/>
                    <a:pt x="17" y="0"/>
                  </a:cubicBezTo>
                  <a:cubicBezTo>
                    <a:pt x="18" y="0"/>
                    <a:pt x="19" y="0"/>
                    <a:pt x="20" y="0"/>
                  </a:cubicBezTo>
                  <a:cubicBezTo>
                    <a:pt x="21" y="1"/>
                    <a:pt x="21" y="1"/>
                    <a:pt x="22" y="1"/>
                  </a:cubicBezTo>
                  <a:cubicBezTo>
                    <a:pt x="23" y="1"/>
                    <a:pt x="23" y="1"/>
                    <a:pt x="24" y="1"/>
                  </a:cubicBezTo>
                  <a:cubicBezTo>
                    <a:pt x="24" y="2"/>
                    <a:pt x="25" y="2"/>
                    <a:pt x="25" y="2"/>
                  </a:cubicBezTo>
                  <a:cubicBezTo>
                    <a:pt x="26" y="2"/>
                    <a:pt x="26" y="3"/>
                    <a:pt x="26" y="3"/>
                  </a:cubicBezTo>
                  <a:cubicBezTo>
                    <a:pt x="26" y="3"/>
                    <a:pt x="26" y="3"/>
                    <a:pt x="25" y="3"/>
                  </a:cubicBezTo>
                  <a:cubicBezTo>
                    <a:pt x="25" y="3"/>
                    <a:pt x="24" y="3"/>
                    <a:pt x="24" y="3"/>
                  </a:cubicBezTo>
                  <a:cubicBezTo>
                    <a:pt x="23" y="3"/>
                    <a:pt x="22" y="3"/>
                    <a:pt x="22" y="3"/>
                  </a:cubicBezTo>
                  <a:cubicBezTo>
                    <a:pt x="21" y="3"/>
                    <a:pt x="20" y="3"/>
                    <a:pt x="20" y="3"/>
                  </a:cubicBezTo>
                  <a:cubicBezTo>
                    <a:pt x="19" y="3"/>
                    <a:pt x="18" y="3"/>
                    <a:pt x="17" y="3"/>
                  </a:cubicBezTo>
                  <a:cubicBezTo>
                    <a:pt x="17" y="3"/>
                    <a:pt x="16" y="3"/>
                    <a:pt x="15" y="3"/>
                  </a:cubicBezTo>
                  <a:cubicBezTo>
                    <a:pt x="14" y="3"/>
                    <a:pt x="13" y="3"/>
                    <a:pt x="13" y="4"/>
                  </a:cubicBezTo>
                  <a:cubicBezTo>
                    <a:pt x="12" y="4"/>
                    <a:pt x="12" y="4"/>
                    <a:pt x="11" y="4"/>
                  </a:cubicBezTo>
                  <a:cubicBezTo>
                    <a:pt x="11" y="4"/>
                    <a:pt x="11" y="4"/>
                    <a:pt x="10" y="4"/>
                  </a:cubicBezTo>
                  <a:cubicBezTo>
                    <a:pt x="10" y="4"/>
                    <a:pt x="9" y="4"/>
                    <a:pt x="9" y="4"/>
                  </a:cubicBezTo>
                  <a:cubicBezTo>
                    <a:pt x="9" y="4"/>
                    <a:pt x="8" y="4"/>
                    <a:pt x="8" y="5"/>
                  </a:cubicBezTo>
                  <a:cubicBezTo>
                    <a:pt x="7" y="5"/>
                    <a:pt x="6" y="5"/>
                    <a:pt x="6" y="5"/>
                  </a:cubicBezTo>
                  <a:cubicBezTo>
                    <a:pt x="5" y="5"/>
                    <a:pt x="5" y="5"/>
                    <a:pt x="5" y="6"/>
                  </a:cubicBezTo>
                  <a:cubicBezTo>
                    <a:pt x="4" y="6"/>
                    <a:pt x="4" y="6"/>
                    <a:pt x="4" y="6"/>
                  </a:cubicBezTo>
                  <a:cubicBezTo>
                    <a:pt x="3" y="6"/>
                    <a:pt x="2" y="6"/>
                    <a:pt x="2" y="6"/>
                  </a:cubicBezTo>
                  <a:cubicBezTo>
                    <a:pt x="2" y="7"/>
                    <a:pt x="1" y="7"/>
                    <a:pt x="1" y="7"/>
                  </a:cubicBezTo>
                  <a:cubicBezTo>
                    <a:pt x="0" y="7"/>
                    <a:pt x="0" y="7"/>
                    <a:pt x="0" y="7"/>
                  </a:cubicBezTo>
                  <a:cubicBezTo>
                    <a:pt x="0" y="7"/>
                    <a:pt x="0" y="7"/>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ïšļidê">
              <a:extLst>
                <a:ext uri="{FF2B5EF4-FFF2-40B4-BE49-F238E27FC236}">
                  <a16:creationId xmlns:a16="http://schemas.microsoft.com/office/drawing/2014/main" id="{2AB23D6D-76B8-48F4-BDBD-D56740866588}"/>
                </a:ext>
              </a:extLst>
            </p:cNvPr>
            <p:cNvSpPr/>
            <p:nvPr/>
          </p:nvSpPr>
          <p:spPr bwMode="auto">
            <a:xfrm>
              <a:off x="3189289" y="2835276"/>
              <a:ext cx="0" cy="71438"/>
            </a:xfrm>
            <a:custGeom>
              <a:avLst/>
              <a:gdLst>
                <a:gd name="T0" fmla="*/ 17 h 17"/>
                <a:gd name="T1" fmla="*/ 0 h 17"/>
                <a:gd name="T2" fmla="*/ 17 h 17"/>
              </a:gdLst>
              <a:ahLst/>
              <a:cxnLst>
                <a:cxn ang="0">
                  <a:pos x="0" y="T0"/>
                </a:cxn>
                <a:cxn ang="0">
                  <a:pos x="0" y="T1"/>
                </a:cxn>
                <a:cxn ang="0">
                  <a:pos x="0" y="T2"/>
                </a:cxn>
              </a:cxnLst>
              <a:rect l="0" t="0" r="r" b="b"/>
              <a:pathLst>
                <a:path h="17">
                  <a:moveTo>
                    <a:pt x="0" y="17"/>
                  </a:moveTo>
                  <a:cubicBezTo>
                    <a:pt x="0" y="17"/>
                    <a:pt x="0" y="10"/>
                    <a:pt x="0" y="0"/>
                  </a:cubicBezTo>
                  <a:cubicBezTo>
                    <a:pt x="0" y="10"/>
                    <a:pt x="0" y="17"/>
                    <a:pt x="0" y="17"/>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ïSḻïḍe">
              <a:extLst>
                <a:ext uri="{FF2B5EF4-FFF2-40B4-BE49-F238E27FC236}">
                  <a16:creationId xmlns:a16="http://schemas.microsoft.com/office/drawing/2014/main" id="{108D2649-6393-4D9D-9A59-D40AAEB0D0EE}"/>
                </a:ext>
              </a:extLst>
            </p:cNvPr>
            <p:cNvSpPr/>
            <p:nvPr/>
          </p:nvSpPr>
          <p:spPr bwMode="auto">
            <a:xfrm>
              <a:off x="3114676" y="2541588"/>
              <a:ext cx="693738" cy="479425"/>
            </a:xfrm>
            <a:custGeom>
              <a:avLst/>
              <a:gdLst>
                <a:gd name="T0" fmla="*/ 19 w 168"/>
                <a:gd name="T1" fmla="*/ 116 h 116"/>
                <a:gd name="T2" fmla="*/ 4 w 168"/>
                <a:gd name="T3" fmla="*/ 95 h 116"/>
                <a:gd name="T4" fmla="*/ 19 w 168"/>
                <a:gd name="T5" fmla="*/ 40 h 116"/>
                <a:gd name="T6" fmla="*/ 31 w 168"/>
                <a:gd name="T7" fmla="*/ 35 h 116"/>
                <a:gd name="T8" fmla="*/ 77 w 168"/>
                <a:gd name="T9" fmla="*/ 9 h 116"/>
                <a:gd name="T10" fmla="*/ 159 w 168"/>
                <a:gd name="T11" fmla="*/ 32 h 116"/>
                <a:gd name="T12" fmla="*/ 80 w 168"/>
                <a:gd name="T13" fmla="*/ 75 h 116"/>
                <a:gd name="T14" fmla="*/ 38 w 168"/>
                <a:gd name="T15" fmla="*/ 65 h 116"/>
                <a:gd name="T16" fmla="*/ 34 w 168"/>
                <a:gd name="T17" fmla="*/ 85 h 116"/>
                <a:gd name="T18" fmla="*/ 18 w 168"/>
                <a:gd name="T19" fmla="*/ 110 h 116"/>
                <a:gd name="T20" fmla="*/ 19 w 168"/>
                <a:gd name="T2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16">
                  <a:moveTo>
                    <a:pt x="19" y="116"/>
                  </a:moveTo>
                  <a:cubicBezTo>
                    <a:pt x="19" y="116"/>
                    <a:pt x="10" y="114"/>
                    <a:pt x="4" y="95"/>
                  </a:cubicBezTo>
                  <a:cubicBezTo>
                    <a:pt x="0" y="82"/>
                    <a:pt x="3" y="54"/>
                    <a:pt x="19" y="40"/>
                  </a:cubicBezTo>
                  <a:cubicBezTo>
                    <a:pt x="28" y="31"/>
                    <a:pt x="31" y="35"/>
                    <a:pt x="31" y="35"/>
                  </a:cubicBezTo>
                  <a:cubicBezTo>
                    <a:pt x="31" y="35"/>
                    <a:pt x="46" y="0"/>
                    <a:pt x="77" y="9"/>
                  </a:cubicBezTo>
                  <a:cubicBezTo>
                    <a:pt x="145" y="27"/>
                    <a:pt x="149" y="13"/>
                    <a:pt x="159" y="32"/>
                  </a:cubicBezTo>
                  <a:cubicBezTo>
                    <a:pt x="168" y="49"/>
                    <a:pt x="142" y="93"/>
                    <a:pt x="80" y="75"/>
                  </a:cubicBezTo>
                  <a:cubicBezTo>
                    <a:pt x="54" y="68"/>
                    <a:pt x="38" y="65"/>
                    <a:pt x="38" y="65"/>
                  </a:cubicBezTo>
                  <a:cubicBezTo>
                    <a:pt x="38" y="65"/>
                    <a:pt x="39" y="73"/>
                    <a:pt x="34" y="85"/>
                  </a:cubicBezTo>
                  <a:cubicBezTo>
                    <a:pt x="30" y="97"/>
                    <a:pt x="18" y="110"/>
                    <a:pt x="18" y="110"/>
                  </a:cubicBezTo>
                  <a:lnTo>
                    <a:pt x="19" y="116"/>
                  </a:ln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iŝļïḑé">
              <a:extLst>
                <a:ext uri="{FF2B5EF4-FFF2-40B4-BE49-F238E27FC236}">
                  <a16:creationId xmlns:a16="http://schemas.microsoft.com/office/drawing/2014/main" id="{64B1EB16-2F31-43C0-9C55-685747C446AA}"/>
                </a:ext>
              </a:extLst>
            </p:cNvPr>
            <p:cNvSpPr/>
            <p:nvPr/>
          </p:nvSpPr>
          <p:spPr bwMode="auto">
            <a:xfrm>
              <a:off x="2846389" y="3319463"/>
              <a:ext cx="420688" cy="546100"/>
            </a:xfrm>
            <a:custGeom>
              <a:avLst/>
              <a:gdLst>
                <a:gd name="T0" fmla="*/ 82 w 102"/>
                <a:gd name="T1" fmla="*/ 0 h 132"/>
                <a:gd name="T2" fmla="*/ 4 w 102"/>
                <a:gd name="T3" fmla="*/ 107 h 132"/>
                <a:gd name="T4" fmla="*/ 2 w 102"/>
                <a:gd name="T5" fmla="*/ 122 h 132"/>
                <a:gd name="T6" fmla="*/ 2 w 102"/>
                <a:gd name="T7" fmla="*/ 122 h 132"/>
                <a:gd name="T8" fmla="*/ 17 w 102"/>
                <a:gd name="T9" fmla="*/ 132 h 132"/>
                <a:gd name="T10" fmla="*/ 102 w 102"/>
                <a:gd name="T11" fmla="*/ 132 h 132"/>
                <a:gd name="T12" fmla="*/ 102 w 102"/>
                <a:gd name="T13" fmla="*/ 96 h 132"/>
                <a:gd name="T14" fmla="*/ 63 w 102"/>
                <a:gd name="T15" fmla="*/ 94 h 132"/>
                <a:gd name="T16" fmla="*/ 82 w 102"/>
                <a:gd name="T17" fmla="*/ 68 h 132"/>
                <a:gd name="T18" fmla="*/ 82 w 10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32">
                  <a:moveTo>
                    <a:pt x="82" y="0"/>
                  </a:moveTo>
                  <a:cubicBezTo>
                    <a:pt x="4" y="107"/>
                    <a:pt x="4" y="107"/>
                    <a:pt x="4" y="107"/>
                  </a:cubicBezTo>
                  <a:cubicBezTo>
                    <a:pt x="1" y="111"/>
                    <a:pt x="0" y="117"/>
                    <a:pt x="2" y="122"/>
                  </a:cubicBezTo>
                  <a:cubicBezTo>
                    <a:pt x="2" y="122"/>
                    <a:pt x="2" y="122"/>
                    <a:pt x="2" y="122"/>
                  </a:cubicBezTo>
                  <a:cubicBezTo>
                    <a:pt x="4" y="128"/>
                    <a:pt x="10" y="132"/>
                    <a:pt x="17" y="132"/>
                  </a:cubicBezTo>
                  <a:cubicBezTo>
                    <a:pt x="102" y="132"/>
                    <a:pt x="102" y="132"/>
                    <a:pt x="102" y="132"/>
                  </a:cubicBezTo>
                  <a:cubicBezTo>
                    <a:pt x="102" y="96"/>
                    <a:pt x="102" y="96"/>
                    <a:pt x="102" y="96"/>
                  </a:cubicBezTo>
                  <a:cubicBezTo>
                    <a:pt x="63" y="94"/>
                    <a:pt x="63" y="94"/>
                    <a:pt x="63" y="94"/>
                  </a:cubicBezTo>
                  <a:cubicBezTo>
                    <a:pt x="82" y="68"/>
                    <a:pt x="82" y="68"/>
                    <a:pt x="82" y="68"/>
                  </a:cubicBezTo>
                  <a:lnTo>
                    <a:pt x="82" y="0"/>
                  </a:lnTo>
                  <a:close/>
                </a:path>
              </a:pathLst>
            </a:custGeom>
            <a:solidFill>
              <a:srgbClr val="085A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isļíḑe">
              <a:extLst>
                <a:ext uri="{FF2B5EF4-FFF2-40B4-BE49-F238E27FC236}">
                  <a16:creationId xmlns:a16="http://schemas.microsoft.com/office/drawing/2014/main" id="{6C1BD1A1-532A-4916-8DC6-7EF6B92BD441}"/>
                </a:ext>
              </a:extLst>
            </p:cNvPr>
            <p:cNvSpPr/>
            <p:nvPr/>
          </p:nvSpPr>
          <p:spPr bwMode="auto">
            <a:xfrm>
              <a:off x="3635376" y="3319463"/>
              <a:ext cx="417513" cy="546100"/>
            </a:xfrm>
            <a:custGeom>
              <a:avLst/>
              <a:gdLst>
                <a:gd name="T0" fmla="*/ 19 w 101"/>
                <a:gd name="T1" fmla="*/ 0 h 132"/>
                <a:gd name="T2" fmla="*/ 97 w 101"/>
                <a:gd name="T3" fmla="*/ 107 h 132"/>
                <a:gd name="T4" fmla="*/ 99 w 101"/>
                <a:gd name="T5" fmla="*/ 122 h 132"/>
                <a:gd name="T6" fmla="*/ 99 w 101"/>
                <a:gd name="T7" fmla="*/ 122 h 132"/>
                <a:gd name="T8" fmla="*/ 85 w 101"/>
                <a:gd name="T9" fmla="*/ 132 h 132"/>
                <a:gd name="T10" fmla="*/ 0 w 101"/>
                <a:gd name="T11" fmla="*/ 132 h 132"/>
                <a:gd name="T12" fmla="*/ 0 w 101"/>
                <a:gd name="T13" fmla="*/ 96 h 132"/>
                <a:gd name="T14" fmla="*/ 38 w 101"/>
                <a:gd name="T15" fmla="*/ 94 h 132"/>
                <a:gd name="T16" fmla="*/ 18 w 101"/>
                <a:gd name="T17" fmla="*/ 68 h 132"/>
                <a:gd name="T18" fmla="*/ 19 w 101"/>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32">
                  <a:moveTo>
                    <a:pt x="19" y="0"/>
                  </a:moveTo>
                  <a:cubicBezTo>
                    <a:pt x="97" y="107"/>
                    <a:pt x="97" y="107"/>
                    <a:pt x="97" y="107"/>
                  </a:cubicBezTo>
                  <a:cubicBezTo>
                    <a:pt x="100" y="111"/>
                    <a:pt x="101" y="117"/>
                    <a:pt x="99" y="122"/>
                  </a:cubicBezTo>
                  <a:cubicBezTo>
                    <a:pt x="99" y="122"/>
                    <a:pt x="99" y="122"/>
                    <a:pt x="99" y="122"/>
                  </a:cubicBezTo>
                  <a:cubicBezTo>
                    <a:pt x="97" y="128"/>
                    <a:pt x="91" y="132"/>
                    <a:pt x="85" y="132"/>
                  </a:cubicBezTo>
                  <a:cubicBezTo>
                    <a:pt x="0" y="132"/>
                    <a:pt x="0" y="132"/>
                    <a:pt x="0" y="132"/>
                  </a:cubicBezTo>
                  <a:cubicBezTo>
                    <a:pt x="0" y="96"/>
                    <a:pt x="0" y="96"/>
                    <a:pt x="0" y="96"/>
                  </a:cubicBezTo>
                  <a:cubicBezTo>
                    <a:pt x="38" y="94"/>
                    <a:pt x="38" y="94"/>
                    <a:pt x="38" y="94"/>
                  </a:cubicBezTo>
                  <a:cubicBezTo>
                    <a:pt x="18" y="68"/>
                    <a:pt x="18" y="68"/>
                    <a:pt x="18" y="68"/>
                  </a:cubicBezTo>
                  <a:lnTo>
                    <a:pt x="19" y="0"/>
                  </a:lnTo>
                  <a:close/>
                </a:path>
              </a:pathLst>
            </a:custGeom>
            <a:solidFill>
              <a:srgbClr val="085A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ísľíḋé">
              <a:extLst>
                <a:ext uri="{FF2B5EF4-FFF2-40B4-BE49-F238E27FC236}">
                  <a16:creationId xmlns:a16="http://schemas.microsoft.com/office/drawing/2014/main" id="{61AA480E-A028-456C-8309-55E5AD3A23B9}"/>
                </a:ext>
              </a:extLst>
            </p:cNvPr>
            <p:cNvSpPr/>
            <p:nvPr/>
          </p:nvSpPr>
          <p:spPr bwMode="auto">
            <a:xfrm>
              <a:off x="3449639" y="4170363"/>
              <a:ext cx="569913" cy="963613"/>
            </a:xfrm>
            <a:custGeom>
              <a:avLst/>
              <a:gdLst>
                <a:gd name="T0" fmla="*/ 0 w 138"/>
                <a:gd name="T1" fmla="*/ 0 h 233"/>
                <a:gd name="T2" fmla="*/ 72 w 138"/>
                <a:gd name="T3" fmla="*/ 0 h 233"/>
                <a:gd name="T4" fmla="*/ 137 w 138"/>
                <a:gd name="T5" fmla="*/ 127 h 233"/>
                <a:gd name="T6" fmla="*/ 43 w 138"/>
                <a:gd name="T7" fmla="*/ 233 h 233"/>
                <a:gd name="T8" fmla="*/ 22 w 138"/>
                <a:gd name="T9" fmla="*/ 186 h 233"/>
                <a:gd name="T10" fmla="*/ 76 w 138"/>
                <a:gd name="T11" fmla="*/ 126 h 233"/>
                <a:gd name="T12" fmla="*/ 0 w 138"/>
                <a:gd name="T13" fmla="*/ 0 h 233"/>
              </a:gdLst>
              <a:ahLst/>
              <a:cxnLst>
                <a:cxn ang="0">
                  <a:pos x="T0" y="T1"/>
                </a:cxn>
                <a:cxn ang="0">
                  <a:pos x="T2" y="T3"/>
                </a:cxn>
                <a:cxn ang="0">
                  <a:pos x="T4" y="T5"/>
                </a:cxn>
                <a:cxn ang="0">
                  <a:pos x="T6" y="T7"/>
                </a:cxn>
                <a:cxn ang="0">
                  <a:pos x="T8" y="T9"/>
                </a:cxn>
                <a:cxn ang="0">
                  <a:pos x="T10" y="T11"/>
                </a:cxn>
                <a:cxn ang="0">
                  <a:pos x="T12" y="T13"/>
                </a:cxn>
              </a:cxnLst>
              <a:rect l="0" t="0" r="r" b="b"/>
              <a:pathLst>
                <a:path w="138" h="233">
                  <a:moveTo>
                    <a:pt x="0" y="0"/>
                  </a:moveTo>
                  <a:cubicBezTo>
                    <a:pt x="72" y="0"/>
                    <a:pt x="72" y="0"/>
                    <a:pt x="72" y="0"/>
                  </a:cubicBezTo>
                  <a:cubicBezTo>
                    <a:pt x="72" y="0"/>
                    <a:pt x="138" y="96"/>
                    <a:pt x="137" y="127"/>
                  </a:cubicBezTo>
                  <a:cubicBezTo>
                    <a:pt x="136" y="158"/>
                    <a:pt x="43" y="233"/>
                    <a:pt x="43" y="233"/>
                  </a:cubicBezTo>
                  <a:cubicBezTo>
                    <a:pt x="22" y="186"/>
                    <a:pt x="22" y="186"/>
                    <a:pt x="22" y="186"/>
                  </a:cubicBezTo>
                  <a:cubicBezTo>
                    <a:pt x="22" y="186"/>
                    <a:pt x="75" y="155"/>
                    <a:pt x="76" y="126"/>
                  </a:cubicBezTo>
                  <a:cubicBezTo>
                    <a:pt x="78" y="97"/>
                    <a:pt x="0" y="0"/>
                    <a:pt x="0" y="0"/>
                  </a:cubicBez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íṧľíḑè">
              <a:extLst>
                <a:ext uri="{FF2B5EF4-FFF2-40B4-BE49-F238E27FC236}">
                  <a16:creationId xmlns:a16="http://schemas.microsoft.com/office/drawing/2014/main" id="{C7B5E352-69E6-4ADB-AD94-5E9437E95E3C}"/>
                </a:ext>
              </a:extLst>
            </p:cNvPr>
            <p:cNvSpPr/>
            <p:nvPr/>
          </p:nvSpPr>
          <p:spPr bwMode="auto">
            <a:xfrm>
              <a:off x="6526214" y="1851026"/>
              <a:ext cx="735013" cy="525463"/>
            </a:xfrm>
            <a:custGeom>
              <a:avLst/>
              <a:gdLst>
                <a:gd name="T0" fmla="*/ 178 w 178"/>
                <a:gd name="T1" fmla="*/ 84 h 127"/>
                <a:gd name="T2" fmla="*/ 166 w 178"/>
                <a:gd name="T3" fmla="*/ 61 h 127"/>
                <a:gd name="T4" fmla="*/ 167 w 178"/>
                <a:gd name="T5" fmla="*/ 52 h 127"/>
                <a:gd name="T6" fmla="*/ 139 w 178"/>
                <a:gd name="T7" fmla="*/ 23 h 127"/>
                <a:gd name="T8" fmla="*/ 130 w 178"/>
                <a:gd name="T9" fmla="*/ 24 h 127"/>
                <a:gd name="T10" fmla="*/ 96 w 178"/>
                <a:gd name="T11" fmla="*/ 0 h 127"/>
                <a:gd name="T12" fmla="*/ 67 w 178"/>
                <a:gd name="T13" fmla="*/ 15 h 127"/>
                <a:gd name="T14" fmla="*/ 59 w 178"/>
                <a:gd name="T15" fmla="*/ 14 h 127"/>
                <a:gd name="T16" fmla="*/ 29 w 178"/>
                <a:gd name="T17" fmla="*/ 39 h 127"/>
                <a:gd name="T18" fmla="*/ 0 w 178"/>
                <a:gd name="T19" fmla="*/ 74 h 127"/>
                <a:gd name="T20" fmla="*/ 23 w 178"/>
                <a:gd name="T21" fmla="*/ 107 h 127"/>
                <a:gd name="T22" fmla="*/ 51 w 178"/>
                <a:gd name="T23" fmla="*/ 125 h 127"/>
                <a:gd name="T24" fmla="*/ 71 w 178"/>
                <a:gd name="T25" fmla="*/ 118 h 127"/>
                <a:gd name="T26" fmla="*/ 88 w 178"/>
                <a:gd name="T27" fmla="*/ 123 h 127"/>
                <a:gd name="T28" fmla="*/ 105 w 178"/>
                <a:gd name="T29" fmla="*/ 119 h 127"/>
                <a:gd name="T30" fmla="*/ 126 w 178"/>
                <a:gd name="T31" fmla="*/ 127 h 127"/>
                <a:gd name="T32" fmla="*/ 152 w 178"/>
                <a:gd name="T33" fmla="*/ 113 h 127"/>
                <a:gd name="T34" fmla="*/ 178 w 178"/>
                <a:gd name="T35" fmla="*/ 8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8" h="127">
                  <a:moveTo>
                    <a:pt x="178" y="84"/>
                  </a:moveTo>
                  <a:cubicBezTo>
                    <a:pt x="178" y="74"/>
                    <a:pt x="173" y="66"/>
                    <a:pt x="166" y="61"/>
                  </a:cubicBezTo>
                  <a:cubicBezTo>
                    <a:pt x="167" y="58"/>
                    <a:pt x="167" y="55"/>
                    <a:pt x="167" y="52"/>
                  </a:cubicBezTo>
                  <a:cubicBezTo>
                    <a:pt x="167" y="36"/>
                    <a:pt x="154" y="23"/>
                    <a:pt x="139" y="23"/>
                  </a:cubicBezTo>
                  <a:cubicBezTo>
                    <a:pt x="136" y="23"/>
                    <a:pt x="133" y="23"/>
                    <a:pt x="130" y="24"/>
                  </a:cubicBezTo>
                  <a:cubicBezTo>
                    <a:pt x="125" y="10"/>
                    <a:pt x="112" y="0"/>
                    <a:pt x="96" y="0"/>
                  </a:cubicBezTo>
                  <a:cubicBezTo>
                    <a:pt x="84" y="0"/>
                    <a:pt x="74" y="6"/>
                    <a:pt x="67" y="15"/>
                  </a:cubicBezTo>
                  <a:cubicBezTo>
                    <a:pt x="65" y="14"/>
                    <a:pt x="62" y="14"/>
                    <a:pt x="59" y="14"/>
                  </a:cubicBezTo>
                  <a:cubicBezTo>
                    <a:pt x="44" y="14"/>
                    <a:pt x="32" y="25"/>
                    <a:pt x="29" y="39"/>
                  </a:cubicBezTo>
                  <a:cubicBezTo>
                    <a:pt x="13" y="42"/>
                    <a:pt x="0" y="56"/>
                    <a:pt x="0" y="74"/>
                  </a:cubicBezTo>
                  <a:cubicBezTo>
                    <a:pt x="0" y="89"/>
                    <a:pt x="9" y="102"/>
                    <a:pt x="23" y="107"/>
                  </a:cubicBezTo>
                  <a:cubicBezTo>
                    <a:pt x="28" y="118"/>
                    <a:pt x="39" y="125"/>
                    <a:pt x="51" y="125"/>
                  </a:cubicBezTo>
                  <a:cubicBezTo>
                    <a:pt x="59" y="125"/>
                    <a:pt x="65" y="123"/>
                    <a:pt x="71" y="118"/>
                  </a:cubicBezTo>
                  <a:cubicBezTo>
                    <a:pt x="76" y="122"/>
                    <a:pt x="82" y="123"/>
                    <a:pt x="88" y="123"/>
                  </a:cubicBezTo>
                  <a:cubicBezTo>
                    <a:pt x="95" y="123"/>
                    <a:pt x="100" y="122"/>
                    <a:pt x="105" y="119"/>
                  </a:cubicBezTo>
                  <a:cubicBezTo>
                    <a:pt x="111" y="124"/>
                    <a:pt x="118" y="127"/>
                    <a:pt x="126" y="127"/>
                  </a:cubicBezTo>
                  <a:cubicBezTo>
                    <a:pt x="137" y="127"/>
                    <a:pt x="146" y="121"/>
                    <a:pt x="152" y="113"/>
                  </a:cubicBezTo>
                  <a:cubicBezTo>
                    <a:pt x="167" y="112"/>
                    <a:pt x="178" y="99"/>
                    <a:pt x="178" y="84"/>
                  </a:cubicBezTo>
                  <a:close/>
                </a:path>
              </a:pathLst>
            </a:custGeom>
            <a:solidFill>
              <a:schemeClr val="bg1">
                <a:lumMod val="85000"/>
              </a:schemeClr>
            </a:solidFill>
            <a:ln>
              <a:noFill/>
            </a:ln>
          </p:spPr>
          <p:txBody>
            <a:bodyPr anchor="ctr"/>
            <a:lstStyle/>
            <a:p>
              <a:pPr algn="ctr"/>
              <a:endParaRPr/>
            </a:p>
          </p:txBody>
        </p:sp>
        <p:sp>
          <p:nvSpPr>
            <p:cNvPr id="178" name="ïṣ1ídê">
              <a:extLst>
                <a:ext uri="{FF2B5EF4-FFF2-40B4-BE49-F238E27FC236}">
                  <a16:creationId xmlns:a16="http://schemas.microsoft.com/office/drawing/2014/main" id="{F650B350-7678-4FC1-AAE4-22A4B3BEF1D5}"/>
                </a:ext>
              </a:extLst>
            </p:cNvPr>
            <p:cNvSpPr/>
            <p:nvPr/>
          </p:nvSpPr>
          <p:spPr bwMode="auto">
            <a:xfrm>
              <a:off x="3040064" y="3113088"/>
              <a:ext cx="12700" cy="57150"/>
            </a:xfrm>
            <a:custGeom>
              <a:avLst/>
              <a:gdLst>
                <a:gd name="T0" fmla="*/ 1 w 3"/>
                <a:gd name="T1" fmla="*/ 14 h 14"/>
                <a:gd name="T2" fmla="*/ 0 w 3"/>
                <a:gd name="T3" fmla="*/ 13 h 14"/>
                <a:gd name="T4" fmla="*/ 0 w 3"/>
                <a:gd name="T5" fmla="*/ 1 h 14"/>
                <a:gd name="T6" fmla="*/ 1 w 3"/>
                <a:gd name="T7" fmla="*/ 0 h 14"/>
                <a:gd name="T8" fmla="*/ 3 w 3"/>
                <a:gd name="T9" fmla="*/ 1 h 14"/>
                <a:gd name="T10" fmla="*/ 3 w 3"/>
                <a:gd name="T11" fmla="*/ 13 h 14"/>
                <a:gd name="T12" fmla="*/ 1 w 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 h="14">
                  <a:moveTo>
                    <a:pt x="1" y="14"/>
                  </a:moveTo>
                  <a:cubicBezTo>
                    <a:pt x="1" y="14"/>
                    <a:pt x="0" y="14"/>
                    <a:pt x="0" y="13"/>
                  </a:cubicBezTo>
                  <a:cubicBezTo>
                    <a:pt x="0" y="1"/>
                    <a:pt x="0" y="1"/>
                    <a:pt x="0" y="1"/>
                  </a:cubicBezTo>
                  <a:cubicBezTo>
                    <a:pt x="0" y="1"/>
                    <a:pt x="1" y="0"/>
                    <a:pt x="1" y="0"/>
                  </a:cubicBezTo>
                  <a:cubicBezTo>
                    <a:pt x="2" y="0"/>
                    <a:pt x="3" y="1"/>
                    <a:pt x="3" y="1"/>
                  </a:cubicBezTo>
                  <a:cubicBezTo>
                    <a:pt x="3" y="13"/>
                    <a:pt x="3" y="13"/>
                    <a:pt x="3" y="13"/>
                  </a:cubicBezTo>
                  <a:cubicBezTo>
                    <a:pt x="3" y="14"/>
                    <a:pt x="2" y="14"/>
                    <a:pt x="1" y="14"/>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îSľiďé">
              <a:extLst>
                <a:ext uri="{FF2B5EF4-FFF2-40B4-BE49-F238E27FC236}">
                  <a16:creationId xmlns:a16="http://schemas.microsoft.com/office/drawing/2014/main" id="{7350D76C-8762-42BB-89D7-C5847674500E}"/>
                </a:ext>
              </a:extLst>
            </p:cNvPr>
            <p:cNvSpPr/>
            <p:nvPr/>
          </p:nvSpPr>
          <p:spPr bwMode="auto">
            <a:xfrm>
              <a:off x="2960689" y="3141663"/>
              <a:ext cx="50800" cy="46038"/>
            </a:xfrm>
            <a:custGeom>
              <a:avLst/>
              <a:gdLst>
                <a:gd name="T0" fmla="*/ 10 w 12"/>
                <a:gd name="T1" fmla="*/ 11 h 11"/>
                <a:gd name="T2" fmla="*/ 9 w 12"/>
                <a:gd name="T3" fmla="*/ 10 h 11"/>
                <a:gd name="T4" fmla="*/ 1 w 12"/>
                <a:gd name="T5" fmla="*/ 2 h 11"/>
                <a:gd name="T6" fmla="*/ 1 w 12"/>
                <a:gd name="T7" fmla="*/ 0 h 11"/>
                <a:gd name="T8" fmla="*/ 3 w 12"/>
                <a:gd name="T9" fmla="*/ 0 h 11"/>
                <a:gd name="T10" fmla="*/ 11 w 12"/>
                <a:gd name="T11" fmla="*/ 9 h 11"/>
                <a:gd name="T12" fmla="*/ 11 w 12"/>
                <a:gd name="T13" fmla="*/ 10 h 11"/>
                <a:gd name="T14" fmla="*/ 10 w 12"/>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0" y="11"/>
                  </a:moveTo>
                  <a:cubicBezTo>
                    <a:pt x="10" y="11"/>
                    <a:pt x="9" y="11"/>
                    <a:pt x="9" y="10"/>
                  </a:cubicBezTo>
                  <a:cubicBezTo>
                    <a:pt x="1" y="2"/>
                    <a:pt x="1" y="2"/>
                    <a:pt x="1" y="2"/>
                  </a:cubicBezTo>
                  <a:cubicBezTo>
                    <a:pt x="0" y="2"/>
                    <a:pt x="0" y="1"/>
                    <a:pt x="1" y="0"/>
                  </a:cubicBezTo>
                  <a:cubicBezTo>
                    <a:pt x="1" y="0"/>
                    <a:pt x="2" y="0"/>
                    <a:pt x="3" y="0"/>
                  </a:cubicBezTo>
                  <a:cubicBezTo>
                    <a:pt x="11" y="9"/>
                    <a:pt x="11" y="9"/>
                    <a:pt x="11" y="9"/>
                  </a:cubicBezTo>
                  <a:cubicBezTo>
                    <a:pt x="12" y="9"/>
                    <a:pt x="12" y="10"/>
                    <a:pt x="11" y="10"/>
                  </a:cubicBezTo>
                  <a:cubicBezTo>
                    <a:pt x="11" y="11"/>
                    <a:pt x="10" y="11"/>
                    <a:pt x="10" y="11"/>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ï$ḷiḓe">
              <a:extLst>
                <a:ext uri="{FF2B5EF4-FFF2-40B4-BE49-F238E27FC236}">
                  <a16:creationId xmlns:a16="http://schemas.microsoft.com/office/drawing/2014/main" id="{AC1943BE-17B0-4E16-96A7-52E45BE871D5}"/>
                </a:ext>
              </a:extLst>
            </p:cNvPr>
            <p:cNvSpPr/>
            <p:nvPr/>
          </p:nvSpPr>
          <p:spPr bwMode="auto">
            <a:xfrm>
              <a:off x="2928939" y="3216276"/>
              <a:ext cx="61913" cy="12700"/>
            </a:xfrm>
            <a:custGeom>
              <a:avLst/>
              <a:gdLst>
                <a:gd name="T0" fmla="*/ 13 w 15"/>
                <a:gd name="T1" fmla="*/ 3 h 3"/>
                <a:gd name="T2" fmla="*/ 2 w 15"/>
                <a:gd name="T3" fmla="*/ 3 h 3"/>
                <a:gd name="T4" fmla="*/ 0 w 15"/>
                <a:gd name="T5" fmla="*/ 1 h 3"/>
                <a:gd name="T6" fmla="*/ 2 w 15"/>
                <a:gd name="T7" fmla="*/ 0 h 3"/>
                <a:gd name="T8" fmla="*/ 13 w 15"/>
                <a:gd name="T9" fmla="*/ 0 h 3"/>
                <a:gd name="T10" fmla="*/ 15 w 15"/>
                <a:gd name="T11" fmla="*/ 1 h 3"/>
                <a:gd name="T12" fmla="*/ 13 w 1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5" h="3">
                  <a:moveTo>
                    <a:pt x="13" y="3"/>
                  </a:moveTo>
                  <a:cubicBezTo>
                    <a:pt x="2" y="3"/>
                    <a:pt x="2" y="3"/>
                    <a:pt x="2" y="3"/>
                  </a:cubicBezTo>
                  <a:cubicBezTo>
                    <a:pt x="1" y="3"/>
                    <a:pt x="0" y="2"/>
                    <a:pt x="0" y="1"/>
                  </a:cubicBezTo>
                  <a:cubicBezTo>
                    <a:pt x="0" y="1"/>
                    <a:pt x="1" y="0"/>
                    <a:pt x="2" y="0"/>
                  </a:cubicBezTo>
                  <a:cubicBezTo>
                    <a:pt x="13" y="0"/>
                    <a:pt x="13" y="0"/>
                    <a:pt x="13" y="0"/>
                  </a:cubicBezTo>
                  <a:cubicBezTo>
                    <a:pt x="14" y="0"/>
                    <a:pt x="15" y="1"/>
                    <a:pt x="15" y="1"/>
                  </a:cubicBezTo>
                  <a:cubicBezTo>
                    <a:pt x="15" y="2"/>
                    <a:pt x="14" y="3"/>
                    <a:pt x="13" y="3"/>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íṡlíḓe">
              <a:extLst>
                <a:ext uri="{FF2B5EF4-FFF2-40B4-BE49-F238E27FC236}">
                  <a16:creationId xmlns:a16="http://schemas.microsoft.com/office/drawing/2014/main" id="{67BF04F0-74F0-43C1-AD0A-CA8414ECD999}"/>
                </a:ext>
              </a:extLst>
            </p:cNvPr>
            <p:cNvSpPr/>
            <p:nvPr/>
          </p:nvSpPr>
          <p:spPr bwMode="auto">
            <a:xfrm>
              <a:off x="2957514" y="3257551"/>
              <a:ext cx="46038" cy="46038"/>
            </a:xfrm>
            <a:custGeom>
              <a:avLst/>
              <a:gdLst>
                <a:gd name="T0" fmla="*/ 2 w 11"/>
                <a:gd name="T1" fmla="*/ 11 h 11"/>
                <a:gd name="T2" fmla="*/ 1 w 11"/>
                <a:gd name="T3" fmla="*/ 11 h 11"/>
                <a:gd name="T4" fmla="*/ 1 w 11"/>
                <a:gd name="T5" fmla="*/ 9 h 11"/>
                <a:gd name="T6" fmla="*/ 9 w 11"/>
                <a:gd name="T7" fmla="*/ 1 h 11"/>
                <a:gd name="T8" fmla="*/ 11 w 11"/>
                <a:gd name="T9" fmla="*/ 1 h 11"/>
                <a:gd name="T10" fmla="*/ 11 w 11"/>
                <a:gd name="T11" fmla="*/ 2 h 11"/>
                <a:gd name="T12" fmla="*/ 2 w 11"/>
                <a:gd name="T13" fmla="*/ 11 h 11"/>
                <a:gd name="T14" fmla="*/ 2 w 11"/>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1">
                  <a:moveTo>
                    <a:pt x="2" y="11"/>
                  </a:moveTo>
                  <a:cubicBezTo>
                    <a:pt x="1" y="11"/>
                    <a:pt x="1" y="11"/>
                    <a:pt x="1" y="11"/>
                  </a:cubicBezTo>
                  <a:cubicBezTo>
                    <a:pt x="0" y="10"/>
                    <a:pt x="0" y="9"/>
                    <a:pt x="1" y="9"/>
                  </a:cubicBezTo>
                  <a:cubicBezTo>
                    <a:pt x="9" y="1"/>
                    <a:pt x="9" y="1"/>
                    <a:pt x="9" y="1"/>
                  </a:cubicBezTo>
                  <a:cubicBezTo>
                    <a:pt x="9" y="0"/>
                    <a:pt x="10" y="0"/>
                    <a:pt x="11" y="1"/>
                  </a:cubicBezTo>
                  <a:cubicBezTo>
                    <a:pt x="11" y="1"/>
                    <a:pt x="11" y="2"/>
                    <a:pt x="11" y="2"/>
                  </a:cubicBezTo>
                  <a:cubicBezTo>
                    <a:pt x="2" y="11"/>
                    <a:pt x="2" y="11"/>
                    <a:pt x="2" y="11"/>
                  </a:cubicBezTo>
                  <a:cubicBezTo>
                    <a:pt x="2" y="11"/>
                    <a:pt x="2" y="11"/>
                    <a:pt x="2" y="11"/>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íṥḷíḍé">
              <a:extLst>
                <a:ext uri="{FF2B5EF4-FFF2-40B4-BE49-F238E27FC236}">
                  <a16:creationId xmlns:a16="http://schemas.microsoft.com/office/drawing/2014/main" id="{F9EAAC59-1C4B-46A7-B9BF-E9F055123FF9}"/>
                </a:ext>
              </a:extLst>
            </p:cNvPr>
            <p:cNvSpPr/>
            <p:nvPr/>
          </p:nvSpPr>
          <p:spPr bwMode="auto">
            <a:xfrm>
              <a:off x="3032126" y="3278188"/>
              <a:ext cx="12700" cy="57150"/>
            </a:xfrm>
            <a:custGeom>
              <a:avLst/>
              <a:gdLst>
                <a:gd name="T0" fmla="*/ 2 w 3"/>
                <a:gd name="T1" fmla="*/ 14 h 14"/>
                <a:gd name="T2" fmla="*/ 0 w 3"/>
                <a:gd name="T3" fmla="*/ 13 h 14"/>
                <a:gd name="T4" fmla="*/ 0 w 3"/>
                <a:gd name="T5" fmla="*/ 1 h 14"/>
                <a:gd name="T6" fmla="*/ 2 w 3"/>
                <a:gd name="T7" fmla="*/ 0 h 14"/>
                <a:gd name="T8" fmla="*/ 3 w 3"/>
                <a:gd name="T9" fmla="*/ 1 h 14"/>
                <a:gd name="T10" fmla="*/ 3 w 3"/>
                <a:gd name="T11" fmla="*/ 13 h 14"/>
                <a:gd name="T12" fmla="*/ 2 w 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 h="14">
                  <a:moveTo>
                    <a:pt x="2" y="14"/>
                  </a:moveTo>
                  <a:cubicBezTo>
                    <a:pt x="1" y="14"/>
                    <a:pt x="0" y="14"/>
                    <a:pt x="0" y="13"/>
                  </a:cubicBezTo>
                  <a:cubicBezTo>
                    <a:pt x="0" y="1"/>
                    <a:pt x="0" y="1"/>
                    <a:pt x="0" y="1"/>
                  </a:cubicBezTo>
                  <a:cubicBezTo>
                    <a:pt x="0" y="1"/>
                    <a:pt x="1" y="0"/>
                    <a:pt x="2" y="0"/>
                  </a:cubicBezTo>
                  <a:cubicBezTo>
                    <a:pt x="2" y="0"/>
                    <a:pt x="3" y="1"/>
                    <a:pt x="3" y="1"/>
                  </a:cubicBezTo>
                  <a:cubicBezTo>
                    <a:pt x="3" y="13"/>
                    <a:pt x="3" y="13"/>
                    <a:pt x="3" y="13"/>
                  </a:cubicBezTo>
                  <a:cubicBezTo>
                    <a:pt x="3" y="14"/>
                    <a:pt x="2" y="14"/>
                    <a:pt x="2" y="14"/>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ïŝ1idê">
              <a:extLst>
                <a:ext uri="{FF2B5EF4-FFF2-40B4-BE49-F238E27FC236}">
                  <a16:creationId xmlns:a16="http://schemas.microsoft.com/office/drawing/2014/main" id="{B0A3718A-0B94-4FF0-B147-A90BF9D6794E}"/>
                </a:ext>
              </a:extLst>
            </p:cNvPr>
            <p:cNvSpPr/>
            <p:nvPr/>
          </p:nvSpPr>
          <p:spPr bwMode="auto">
            <a:xfrm>
              <a:off x="3073401" y="3262313"/>
              <a:ext cx="44450" cy="44450"/>
            </a:xfrm>
            <a:custGeom>
              <a:avLst/>
              <a:gdLst>
                <a:gd name="T0" fmla="*/ 10 w 11"/>
                <a:gd name="T1" fmla="*/ 11 h 11"/>
                <a:gd name="T2" fmla="*/ 9 w 11"/>
                <a:gd name="T3" fmla="*/ 11 h 11"/>
                <a:gd name="T4" fmla="*/ 1 w 11"/>
                <a:gd name="T5" fmla="*/ 3 h 11"/>
                <a:gd name="T6" fmla="*/ 1 w 11"/>
                <a:gd name="T7" fmla="*/ 1 h 11"/>
                <a:gd name="T8" fmla="*/ 3 w 11"/>
                <a:gd name="T9" fmla="*/ 1 h 11"/>
                <a:gd name="T10" fmla="*/ 11 w 11"/>
                <a:gd name="T11" fmla="*/ 9 h 11"/>
                <a:gd name="T12" fmla="*/ 11 w 11"/>
                <a:gd name="T13" fmla="*/ 11 h 11"/>
                <a:gd name="T14" fmla="*/ 10 w 11"/>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1">
                  <a:moveTo>
                    <a:pt x="10" y="11"/>
                  </a:moveTo>
                  <a:cubicBezTo>
                    <a:pt x="10" y="11"/>
                    <a:pt x="9" y="11"/>
                    <a:pt x="9" y="11"/>
                  </a:cubicBezTo>
                  <a:cubicBezTo>
                    <a:pt x="1" y="3"/>
                    <a:pt x="1" y="3"/>
                    <a:pt x="1" y="3"/>
                  </a:cubicBezTo>
                  <a:cubicBezTo>
                    <a:pt x="0" y="2"/>
                    <a:pt x="0" y="1"/>
                    <a:pt x="1" y="1"/>
                  </a:cubicBezTo>
                  <a:cubicBezTo>
                    <a:pt x="1" y="0"/>
                    <a:pt x="2" y="0"/>
                    <a:pt x="3" y="1"/>
                  </a:cubicBezTo>
                  <a:cubicBezTo>
                    <a:pt x="11" y="9"/>
                    <a:pt x="11" y="9"/>
                    <a:pt x="11" y="9"/>
                  </a:cubicBezTo>
                  <a:cubicBezTo>
                    <a:pt x="11" y="10"/>
                    <a:pt x="11" y="10"/>
                    <a:pt x="11" y="11"/>
                  </a:cubicBezTo>
                  <a:cubicBezTo>
                    <a:pt x="11" y="11"/>
                    <a:pt x="10" y="11"/>
                    <a:pt x="10" y="11"/>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îṣḻïḓé">
              <a:extLst>
                <a:ext uri="{FF2B5EF4-FFF2-40B4-BE49-F238E27FC236}">
                  <a16:creationId xmlns:a16="http://schemas.microsoft.com/office/drawing/2014/main" id="{17C9F525-19B9-4579-9C54-873088FA0C14}"/>
                </a:ext>
              </a:extLst>
            </p:cNvPr>
            <p:cNvSpPr/>
            <p:nvPr/>
          </p:nvSpPr>
          <p:spPr bwMode="auto">
            <a:xfrm>
              <a:off x="3094039" y="3224213"/>
              <a:ext cx="61913" cy="7938"/>
            </a:xfrm>
            <a:custGeom>
              <a:avLst/>
              <a:gdLst>
                <a:gd name="T0" fmla="*/ 13 w 15"/>
                <a:gd name="T1" fmla="*/ 2 h 2"/>
                <a:gd name="T2" fmla="*/ 2 w 15"/>
                <a:gd name="T3" fmla="*/ 2 h 2"/>
                <a:gd name="T4" fmla="*/ 0 w 15"/>
                <a:gd name="T5" fmla="*/ 1 h 2"/>
                <a:gd name="T6" fmla="*/ 2 w 15"/>
                <a:gd name="T7" fmla="*/ 0 h 2"/>
                <a:gd name="T8" fmla="*/ 13 w 15"/>
                <a:gd name="T9" fmla="*/ 0 h 2"/>
                <a:gd name="T10" fmla="*/ 15 w 15"/>
                <a:gd name="T11" fmla="*/ 1 h 2"/>
                <a:gd name="T12" fmla="*/ 13 w 15"/>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5" h="2">
                  <a:moveTo>
                    <a:pt x="13" y="2"/>
                  </a:moveTo>
                  <a:cubicBezTo>
                    <a:pt x="2" y="2"/>
                    <a:pt x="2" y="2"/>
                    <a:pt x="2" y="2"/>
                  </a:cubicBezTo>
                  <a:cubicBezTo>
                    <a:pt x="1" y="2"/>
                    <a:pt x="0" y="2"/>
                    <a:pt x="0" y="1"/>
                  </a:cubicBezTo>
                  <a:cubicBezTo>
                    <a:pt x="0" y="0"/>
                    <a:pt x="1" y="0"/>
                    <a:pt x="2" y="0"/>
                  </a:cubicBezTo>
                  <a:cubicBezTo>
                    <a:pt x="13" y="0"/>
                    <a:pt x="13" y="0"/>
                    <a:pt x="13" y="0"/>
                  </a:cubicBezTo>
                  <a:cubicBezTo>
                    <a:pt x="14" y="0"/>
                    <a:pt x="15" y="0"/>
                    <a:pt x="15" y="1"/>
                  </a:cubicBezTo>
                  <a:cubicBezTo>
                    <a:pt x="15" y="2"/>
                    <a:pt x="14" y="2"/>
                    <a:pt x="13" y="2"/>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ïślïḑe">
              <a:extLst>
                <a:ext uri="{FF2B5EF4-FFF2-40B4-BE49-F238E27FC236}">
                  <a16:creationId xmlns:a16="http://schemas.microsoft.com/office/drawing/2014/main" id="{71455676-0D77-40F7-B3AB-67BC5A5341EC}"/>
                </a:ext>
              </a:extLst>
            </p:cNvPr>
            <p:cNvSpPr/>
            <p:nvPr/>
          </p:nvSpPr>
          <p:spPr bwMode="auto">
            <a:xfrm>
              <a:off x="3081339" y="3146426"/>
              <a:ext cx="46038" cy="44450"/>
            </a:xfrm>
            <a:custGeom>
              <a:avLst/>
              <a:gdLst>
                <a:gd name="T0" fmla="*/ 1 w 11"/>
                <a:gd name="T1" fmla="*/ 11 h 11"/>
                <a:gd name="T2" fmla="*/ 0 w 11"/>
                <a:gd name="T3" fmla="*/ 11 h 11"/>
                <a:gd name="T4" fmla="*/ 0 w 11"/>
                <a:gd name="T5" fmla="*/ 9 h 11"/>
                <a:gd name="T6" fmla="*/ 8 w 11"/>
                <a:gd name="T7" fmla="*/ 1 h 11"/>
                <a:gd name="T8" fmla="*/ 10 w 11"/>
                <a:gd name="T9" fmla="*/ 1 h 11"/>
                <a:gd name="T10" fmla="*/ 10 w 11"/>
                <a:gd name="T11" fmla="*/ 2 h 11"/>
                <a:gd name="T12" fmla="*/ 2 w 11"/>
                <a:gd name="T13" fmla="*/ 11 h 11"/>
                <a:gd name="T14" fmla="*/ 1 w 11"/>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1">
                  <a:moveTo>
                    <a:pt x="1" y="11"/>
                  </a:moveTo>
                  <a:cubicBezTo>
                    <a:pt x="1" y="11"/>
                    <a:pt x="0" y="11"/>
                    <a:pt x="0" y="11"/>
                  </a:cubicBezTo>
                  <a:cubicBezTo>
                    <a:pt x="0" y="10"/>
                    <a:pt x="0" y="9"/>
                    <a:pt x="0" y="9"/>
                  </a:cubicBezTo>
                  <a:cubicBezTo>
                    <a:pt x="8" y="1"/>
                    <a:pt x="8" y="1"/>
                    <a:pt x="8" y="1"/>
                  </a:cubicBezTo>
                  <a:cubicBezTo>
                    <a:pt x="9" y="0"/>
                    <a:pt x="10" y="0"/>
                    <a:pt x="10" y="1"/>
                  </a:cubicBezTo>
                  <a:cubicBezTo>
                    <a:pt x="11" y="1"/>
                    <a:pt x="11" y="2"/>
                    <a:pt x="10" y="2"/>
                  </a:cubicBezTo>
                  <a:cubicBezTo>
                    <a:pt x="2" y="11"/>
                    <a:pt x="2" y="11"/>
                    <a:pt x="2" y="11"/>
                  </a:cubicBezTo>
                  <a:cubicBezTo>
                    <a:pt x="2" y="11"/>
                    <a:pt x="1" y="11"/>
                    <a:pt x="1" y="11"/>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ï$1iďe">
              <a:extLst>
                <a:ext uri="{FF2B5EF4-FFF2-40B4-BE49-F238E27FC236}">
                  <a16:creationId xmlns:a16="http://schemas.microsoft.com/office/drawing/2014/main" id="{D9FFC866-47D4-4A50-AE15-2B0ABAFD04FA}"/>
                </a:ext>
              </a:extLst>
            </p:cNvPr>
            <p:cNvSpPr/>
            <p:nvPr/>
          </p:nvSpPr>
          <p:spPr bwMode="auto">
            <a:xfrm>
              <a:off x="6761164" y="2649538"/>
              <a:ext cx="20638" cy="115888"/>
            </a:xfrm>
            <a:custGeom>
              <a:avLst/>
              <a:gdLst>
                <a:gd name="T0" fmla="*/ 3 w 5"/>
                <a:gd name="T1" fmla="*/ 28 h 28"/>
                <a:gd name="T2" fmla="*/ 0 w 5"/>
                <a:gd name="T3" fmla="*/ 25 h 28"/>
                <a:gd name="T4" fmla="*/ 0 w 5"/>
                <a:gd name="T5" fmla="*/ 2 h 28"/>
                <a:gd name="T6" fmla="*/ 3 w 5"/>
                <a:gd name="T7" fmla="*/ 0 h 28"/>
                <a:gd name="T8" fmla="*/ 5 w 5"/>
                <a:gd name="T9" fmla="*/ 2 h 28"/>
                <a:gd name="T10" fmla="*/ 5 w 5"/>
                <a:gd name="T11" fmla="*/ 25 h 28"/>
                <a:gd name="T12" fmla="*/ 3 w 5"/>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5" h="28">
                  <a:moveTo>
                    <a:pt x="3" y="28"/>
                  </a:moveTo>
                  <a:cubicBezTo>
                    <a:pt x="1" y="28"/>
                    <a:pt x="0" y="27"/>
                    <a:pt x="0" y="25"/>
                  </a:cubicBezTo>
                  <a:cubicBezTo>
                    <a:pt x="0" y="2"/>
                    <a:pt x="0" y="2"/>
                    <a:pt x="0" y="2"/>
                  </a:cubicBezTo>
                  <a:cubicBezTo>
                    <a:pt x="0" y="1"/>
                    <a:pt x="1" y="0"/>
                    <a:pt x="3" y="0"/>
                  </a:cubicBezTo>
                  <a:cubicBezTo>
                    <a:pt x="4" y="0"/>
                    <a:pt x="5" y="1"/>
                    <a:pt x="5" y="2"/>
                  </a:cubicBezTo>
                  <a:cubicBezTo>
                    <a:pt x="5" y="25"/>
                    <a:pt x="5" y="25"/>
                    <a:pt x="5" y="25"/>
                  </a:cubicBezTo>
                  <a:cubicBezTo>
                    <a:pt x="5" y="27"/>
                    <a:pt x="4" y="28"/>
                    <a:pt x="3" y="28"/>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iṩḻïďé">
              <a:extLst>
                <a:ext uri="{FF2B5EF4-FFF2-40B4-BE49-F238E27FC236}">
                  <a16:creationId xmlns:a16="http://schemas.microsoft.com/office/drawing/2014/main" id="{4CCF9714-F3DD-4617-BB44-D15BC4CD5F13}"/>
                </a:ext>
              </a:extLst>
            </p:cNvPr>
            <p:cNvSpPr/>
            <p:nvPr/>
          </p:nvSpPr>
          <p:spPr bwMode="auto">
            <a:xfrm>
              <a:off x="6608764" y="2703513"/>
              <a:ext cx="90488" cy="90488"/>
            </a:xfrm>
            <a:custGeom>
              <a:avLst/>
              <a:gdLst>
                <a:gd name="T0" fmla="*/ 19 w 22"/>
                <a:gd name="T1" fmla="*/ 22 h 22"/>
                <a:gd name="T2" fmla="*/ 18 w 22"/>
                <a:gd name="T3" fmla="*/ 21 h 22"/>
                <a:gd name="T4" fmla="*/ 1 w 22"/>
                <a:gd name="T5" fmla="*/ 5 h 22"/>
                <a:gd name="T6" fmla="*/ 1 w 22"/>
                <a:gd name="T7" fmla="*/ 1 h 22"/>
                <a:gd name="T8" fmla="*/ 5 w 22"/>
                <a:gd name="T9" fmla="*/ 1 h 22"/>
                <a:gd name="T10" fmla="*/ 21 w 22"/>
                <a:gd name="T11" fmla="*/ 18 h 22"/>
                <a:gd name="T12" fmla="*/ 21 w 22"/>
                <a:gd name="T13" fmla="*/ 21 h 22"/>
                <a:gd name="T14" fmla="*/ 19 w 2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19" y="22"/>
                  </a:moveTo>
                  <a:cubicBezTo>
                    <a:pt x="19" y="22"/>
                    <a:pt x="18" y="22"/>
                    <a:pt x="18" y="21"/>
                  </a:cubicBezTo>
                  <a:cubicBezTo>
                    <a:pt x="1" y="5"/>
                    <a:pt x="1" y="5"/>
                    <a:pt x="1" y="5"/>
                  </a:cubicBezTo>
                  <a:cubicBezTo>
                    <a:pt x="0" y="4"/>
                    <a:pt x="0" y="2"/>
                    <a:pt x="1" y="1"/>
                  </a:cubicBezTo>
                  <a:cubicBezTo>
                    <a:pt x="2" y="0"/>
                    <a:pt x="4" y="0"/>
                    <a:pt x="5" y="1"/>
                  </a:cubicBezTo>
                  <a:cubicBezTo>
                    <a:pt x="21" y="18"/>
                    <a:pt x="21" y="18"/>
                    <a:pt x="21" y="18"/>
                  </a:cubicBezTo>
                  <a:cubicBezTo>
                    <a:pt x="22" y="19"/>
                    <a:pt x="22" y="20"/>
                    <a:pt x="21" y="21"/>
                  </a:cubicBezTo>
                  <a:cubicBezTo>
                    <a:pt x="21" y="22"/>
                    <a:pt x="20" y="22"/>
                    <a:pt x="19" y="22"/>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iśļîḋè">
              <a:extLst>
                <a:ext uri="{FF2B5EF4-FFF2-40B4-BE49-F238E27FC236}">
                  <a16:creationId xmlns:a16="http://schemas.microsoft.com/office/drawing/2014/main" id="{ABC1035F-8933-4DE8-B712-4C1228890A65}"/>
                </a:ext>
              </a:extLst>
            </p:cNvPr>
            <p:cNvSpPr/>
            <p:nvPr/>
          </p:nvSpPr>
          <p:spPr bwMode="auto">
            <a:xfrm>
              <a:off x="6542089" y="2852738"/>
              <a:ext cx="115888" cy="20638"/>
            </a:xfrm>
            <a:custGeom>
              <a:avLst/>
              <a:gdLst>
                <a:gd name="T0" fmla="*/ 26 w 28"/>
                <a:gd name="T1" fmla="*/ 5 h 5"/>
                <a:gd name="T2" fmla="*/ 3 w 28"/>
                <a:gd name="T3" fmla="*/ 5 h 5"/>
                <a:gd name="T4" fmla="*/ 0 w 28"/>
                <a:gd name="T5" fmla="*/ 3 h 5"/>
                <a:gd name="T6" fmla="*/ 3 w 28"/>
                <a:gd name="T7" fmla="*/ 0 h 5"/>
                <a:gd name="T8" fmla="*/ 26 w 28"/>
                <a:gd name="T9" fmla="*/ 0 h 5"/>
                <a:gd name="T10" fmla="*/ 28 w 28"/>
                <a:gd name="T11" fmla="*/ 3 h 5"/>
                <a:gd name="T12" fmla="*/ 26 w 2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8" h="5">
                  <a:moveTo>
                    <a:pt x="26" y="5"/>
                  </a:moveTo>
                  <a:cubicBezTo>
                    <a:pt x="3" y="5"/>
                    <a:pt x="3" y="5"/>
                    <a:pt x="3" y="5"/>
                  </a:cubicBezTo>
                  <a:cubicBezTo>
                    <a:pt x="1" y="5"/>
                    <a:pt x="0" y="4"/>
                    <a:pt x="0" y="3"/>
                  </a:cubicBezTo>
                  <a:cubicBezTo>
                    <a:pt x="0" y="1"/>
                    <a:pt x="1" y="0"/>
                    <a:pt x="3" y="0"/>
                  </a:cubicBezTo>
                  <a:cubicBezTo>
                    <a:pt x="26" y="0"/>
                    <a:pt x="26" y="0"/>
                    <a:pt x="26" y="0"/>
                  </a:cubicBezTo>
                  <a:cubicBezTo>
                    <a:pt x="27" y="0"/>
                    <a:pt x="28" y="1"/>
                    <a:pt x="28" y="3"/>
                  </a:cubicBezTo>
                  <a:cubicBezTo>
                    <a:pt x="28" y="4"/>
                    <a:pt x="27" y="5"/>
                    <a:pt x="26" y="5"/>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íṣ1ïḑe">
              <a:extLst>
                <a:ext uri="{FF2B5EF4-FFF2-40B4-BE49-F238E27FC236}">
                  <a16:creationId xmlns:a16="http://schemas.microsoft.com/office/drawing/2014/main" id="{D4C26D39-3C73-4882-90E6-F0CD9E27CC1C}"/>
                </a:ext>
              </a:extLst>
            </p:cNvPr>
            <p:cNvSpPr/>
            <p:nvPr/>
          </p:nvSpPr>
          <p:spPr bwMode="auto">
            <a:xfrm>
              <a:off x="6600826" y="2935288"/>
              <a:ext cx="90488" cy="90488"/>
            </a:xfrm>
            <a:custGeom>
              <a:avLst/>
              <a:gdLst>
                <a:gd name="T0" fmla="*/ 2 w 22"/>
                <a:gd name="T1" fmla="*/ 22 h 22"/>
                <a:gd name="T2" fmla="*/ 1 w 22"/>
                <a:gd name="T3" fmla="*/ 21 h 22"/>
                <a:gd name="T4" fmla="*/ 1 w 22"/>
                <a:gd name="T5" fmla="*/ 18 h 22"/>
                <a:gd name="T6" fmla="*/ 17 w 22"/>
                <a:gd name="T7" fmla="*/ 1 h 22"/>
                <a:gd name="T8" fmla="*/ 21 w 22"/>
                <a:gd name="T9" fmla="*/ 1 h 22"/>
                <a:gd name="T10" fmla="*/ 21 w 22"/>
                <a:gd name="T11" fmla="*/ 5 h 22"/>
                <a:gd name="T12" fmla="*/ 4 w 22"/>
                <a:gd name="T13" fmla="*/ 21 h 22"/>
                <a:gd name="T14" fmla="*/ 2 w 2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 y="22"/>
                  </a:moveTo>
                  <a:cubicBezTo>
                    <a:pt x="2" y="22"/>
                    <a:pt x="1" y="22"/>
                    <a:pt x="1" y="21"/>
                  </a:cubicBezTo>
                  <a:cubicBezTo>
                    <a:pt x="0" y="20"/>
                    <a:pt x="0" y="19"/>
                    <a:pt x="1" y="18"/>
                  </a:cubicBezTo>
                  <a:cubicBezTo>
                    <a:pt x="17" y="1"/>
                    <a:pt x="17" y="1"/>
                    <a:pt x="17" y="1"/>
                  </a:cubicBezTo>
                  <a:cubicBezTo>
                    <a:pt x="18" y="0"/>
                    <a:pt x="20" y="0"/>
                    <a:pt x="21" y="1"/>
                  </a:cubicBezTo>
                  <a:cubicBezTo>
                    <a:pt x="22" y="2"/>
                    <a:pt x="22" y="4"/>
                    <a:pt x="21" y="5"/>
                  </a:cubicBezTo>
                  <a:cubicBezTo>
                    <a:pt x="4" y="21"/>
                    <a:pt x="4" y="21"/>
                    <a:pt x="4" y="21"/>
                  </a:cubicBezTo>
                  <a:cubicBezTo>
                    <a:pt x="4" y="22"/>
                    <a:pt x="3" y="22"/>
                    <a:pt x="2" y="22"/>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íŝļïḑè">
              <a:extLst>
                <a:ext uri="{FF2B5EF4-FFF2-40B4-BE49-F238E27FC236}">
                  <a16:creationId xmlns:a16="http://schemas.microsoft.com/office/drawing/2014/main" id="{4C1B2786-14CF-4D96-9149-3E930581361B}"/>
                </a:ext>
              </a:extLst>
            </p:cNvPr>
            <p:cNvSpPr/>
            <p:nvPr/>
          </p:nvSpPr>
          <p:spPr bwMode="auto">
            <a:xfrm>
              <a:off x="6748464" y="2976563"/>
              <a:ext cx="20638" cy="115888"/>
            </a:xfrm>
            <a:custGeom>
              <a:avLst/>
              <a:gdLst>
                <a:gd name="T0" fmla="*/ 2 w 5"/>
                <a:gd name="T1" fmla="*/ 28 h 28"/>
                <a:gd name="T2" fmla="*/ 0 w 5"/>
                <a:gd name="T3" fmla="*/ 26 h 28"/>
                <a:gd name="T4" fmla="*/ 0 w 5"/>
                <a:gd name="T5" fmla="*/ 3 h 28"/>
                <a:gd name="T6" fmla="*/ 2 w 5"/>
                <a:gd name="T7" fmla="*/ 0 h 28"/>
                <a:gd name="T8" fmla="*/ 5 w 5"/>
                <a:gd name="T9" fmla="*/ 3 h 28"/>
                <a:gd name="T10" fmla="*/ 5 w 5"/>
                <a:gd name="T11" fmla="*/ 26 h 28"/>
                <a:gd name="T12" fmla="*/ 2 w 5"/>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5" h="28">
                  <a:moveTo>
                    <a:pt x="2" y="28"/>
                  </a:moveTo>
                  <a:cubicBezTo>
                    <a:pt x="1" y="28"/>
                    <a:pt x="0" y="27"/>
                    <a:pt x="0" y="26"/>
                  </a:cubicBezTo>
                  <a:cubicBezTo>
                    <a:pt x="0" y="3"/>
                    <a:pt x="0" y="3"/>
                    <a:pt x="0" y="3"/>
                  </a:cubicBezTo>
                  <a:cubicBezTo>
                    <a:pt x="0" y="1"/>
                    <a:pt x="1" y="0"/>
                    <a:pt x="2" y="0"/>
                  </a:cubicBezTo>
                  <a:cubicBezTo>
                    <a:pt x="4" y="0"/>
                    <a:pt x="5" y="1"/>
                    <a:pt x="5" y="3"/>
                  </a:cubicBezTo>
                  <a:cubicBezTo>
                    <a:pt x="5" y="26"/>
                    <a:pt x="5" y="26"/>
                    <a:pt x="5" y="26"/>
                  </a:cubicBezTo>
                  <a:cubicBezTo>
                    <a:pt x="5" y="27"/>
                    <a:pt x="4" y="28"/>
                    <a:pt x="2" y="28"/>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ïṣ1îḋè">
              <a:extLst>
                <a:ext uri="{FF2B5EF4-FFF2-40B4-BE49-F238E27FC236}">
                  <a16:creationId xmlns:a16="http://schemas.microsoft.com/office/drawing/2014/main" id="{24F2441D-8719-47D4-BE57-1D68C7AD61A6}"/>
                </a:ext>
              </a:extLst>
            </p:cNvPr>
            <p:cNvSpPr/>
            <p:nvPr/>
          </p:nvSpPr>
          <p:spPr bwMode="auto">
            <a:xfrm>
              <a:off x="6832601" y="2947988"/>
              <a:ext cx="90488" cy="90488"/>
            </a:xfrm>
            <a:custGeom>
              <a:avLst/>
              <a:gdLst>
                <a:gd name="T0" fmla="*/ 19 w 22"/>
                <a:gd name="T1" fmla="*/ 22 h 22"/>
                <a:gd name="T2" fmla="*/ 17 w 22"/>
                <a:gd name="T3" fmla="*/ 21 h 22"/>
                <a:gd name="T4" fmla="*/ 1 w 22"/>
                <a:gd name="T5" fmla="*/ 4 h 22"/>
                <a:gd name="T6" fmla="*/ 1 w 22"/>
                <a:gd name="T7" fmla="*/ 1 h 22"/>
                <a:gd name="T8" fmla="*/ 4 w 22"/>
                <a:gd name="T9" fmla="*/ 1 h 22"/>
                <a:gd name="T10" fmla="*/ 21 w 22"/>
                <a:gd name="T11" fmla="*/ 17 h 22"/>
                <a:gd name="T12" fmla="*/ 21 w 22"/>
                <a:gd name="T13" fmla="*/ 21 h 22"/>
                <a:gd name="T14" fmla="*/ 19 w 2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19" y="22"/>
                  </a:moveTo>
                  <a:cubicBezTo>
                    <a:pt x="18" y="22"/>
                    <a:pt x="18" y="21"/>
                    <a:pt x="17" y="21"/>
                  </a:cubicBezTo>
                  <a:cubicBezTo>
                    <a:pt x="1" y="4"/>
                    <a:pt x="1" y="4"/>
                    <a:pt x="1" y="4"/>
                  </a:cubicBezTo>
                  <a:cubicBezTo>
                    <a:pt x="0" y="3"/>
                    <a:pt x="0" y="2"/>
                    <a:pt x="1" y="1"/>
                  </a:cubicBezTo>
                  <a:cubicBezTo>
                    <a:pt x="2" y="0"/>
                    <a:pt x="3" y="0"/>
                    <a:pt x="4" y="1"/>
                  </a:cubicBezTo>
                  <a:cubicBezTo>
                    <a:pt x="21" y="17"/>
                    <a:pt x="21" y="17"/>
                    <a:pt x="21" y="17"/>
                  </a:cubicBezTo>
                  <a:cubicBezTo>
                    <a:pt x="22" y="18"/>
                    <a:pt x="22" y="20"/>
                    <a:pt x="21" y="21"/>
                  </a:cubicBezTo>
                  <a:cubicBezTo>
                    <a:pt x="20" y="21"/>
                    <a:pt x="20" y="22"/>
                    <a:pt x="19" y="22"/>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îṣḷïdé">
              <a:extLst>
                <a:ext uri="{FF2B5EF4-FFF2-40B4-BE49-F238E27FC236}">
                  <a16:creationId xmlns:a16="http://schemas.microsoft.com/office/drawing/2014/main" id="{B90713D4-13FB-49B7-93C4-D08E38BAF531}"/>
                </a:ext>
              </a:extLst>
            </p:cNvPr>
            <p:cNvSpPr/>
            <p:nvPr/>
          </p:nvSpPr>
          <p:spPr bwMode="auto">
            <a:xfrm>
              <a:off x="6869114" y="2868613"/>
              <a:ext cx="120650" cy="20638"/>
            </a:xfrm>
            <a:custGeom>
              <a:avLst/>
              <a:gdLst>
                <a:gd name="T0" fmla="*/ 26 w 29"/>
                <a:gd name="T1" fmla="*/ 5 h 5"/>
                <a:gd name="T2" fmla="*/ 3 w 29"/>
                <a:gd name="T3" fmla="*/ 5 h 5"/>
                <a:gd name="T4" fmla="*/ 0 w 29"/>
                <a:gd name="T5" fmla="*/ 2 h 5"/>
                <a:gd name="T6" fmla="*/ 3 w 29"/>
                <a:gd name="T7" fmla="*/ 0 h 5"/>
                <a:gd name="T8" fmla="*/ 26 w 29"/>
                <a:gd name="T9" fmla="*/ 0 h 5"/>
                <a:gd name="T10" fmla="*/ 29 w 29"/>
                <a:gd name="T11" fmla="*/ 2 h 5"/>
                <a:gd name="T12" fmla="*/ 26 w 2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6" y="5"/>
                  </a:moveTo>
                  <a:cubicBezTo>
                    <a:pt x="3" y="5"/>
                    <a:pt x="3" y="5"/>
                    <a:pt x="3" y="5"/>
                  </a:cubicBezTo>
                  <a:cubicBezTo>
                    <a:pt x="2" y="5"/>
                    <a:pt x="0" y="4"/>
                    <a:pt x="0" y="2"/>
                  </a:cubicBezTo>
                  <a:cubicBezTo>
                    <a:pt x="0" y="1"/>
                    <a:pt x="2" y="0"/>
                    <a:pt x="3" y="0"/>
                  </a:cubicBezTo>
                  <a:cubicBezTo>
                    <a:pt x="26" y="0"/>
                    <a:pt x="26" y="0"/>
                    <a:pt x="26" y="0"/>
                  </a:cubicBezTo>
                  <a:cubicBezTo>
                    <a:pt x="28" y="0"/>
                    <a:pt x="29" y="1"/>
                    <a:pt x="29" y="2"/>
                  </a:cubicBezTo>
                  <a:cubicBezTo>
                    <a:pt x="29" y="4"/>
                    <a:pt x="28" y="5"/>
                    <a:pt x="26" y="5"/>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iṣļíḓé">
              <a:extLst>
                <a:ext uri="{FF2B5EF4-FFF2-40B4-BE49-F238E27FC236}">
                  <a16:creationId xmlns:a16="http://schemas.microsoft.com/office/drawing/2014/main" id="{60F57C0F-7681-41F0-8EBF-58B2C163827D}"/>
                </a:ext>
              </a:extLst>
            </p:cNvPr>
            <p:cNvSpPr/>
            <p:nvPr/>
          </p:nvSpPr>
          <p:spPr bwMode="auto">
            <a:xfrm>
              <a:off x="6840539" y="2716213"/>
              <a:ext cx="90488" cy="90488"/>
            </a:xfrm>
            <a:custGeom>
              <a:avLst/>
              <a:gdLst>
                <a:gd name="T0" fmla="*/ 3 w 22"/>
                <a:gd name="T1" fmla="*/ 22 h 22"/>
                <a:gd name="T2" fmla="*/ 1 w 22"/>
                <a:gd name="T3" fmla="*/ 21 h 22"/>
                <a:gd name="T4" fmla="*/ 1 w 22"/>
                <a:gd name="T5" fmla="*/ 17 h 22"/>
                <a:gd name="T6" fmla="*/ 18 w 22"/>
                <a:gd name="T7" fmla="*/ 1 h 22"/>
                <a:gd name="T8" fmla="*/ 21 w 22"/>
                <a:gd name="T9" fmla="*/ 1 h 22"/>
                <a:gd name="T10" fmla="*/ 21 w 22"/>
                <a:gd name="T11" fmla="*/ 4 h 22"/>
                <a:gd name="T12" fmla="*/ 5 w 22"/>
                <a:gd name="T13" fmla="*/ 21 h 22"/>
                <a:gd name="T14" fmla="*/ 3 w 2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3" y="22"/>
                  </a:moveTo>
                  <a:cubicBezTo>
                    <a:pt x="2" y="22"/>
                    <a:pt x="2" y="21"/>
                    <a:pt x="1" y="21"/>
                  </a:cubicBezTo>
                  <a:cubicBezTo>
                    <a:pt x="0" y="20"/>
                    <a:pt x="0" y="18"/>
                    <a:pt x="1" y="17"/>
                  </a:cubicBezTo>
                  <a:cubicBezTo>
                    <a:pt x="18" y="1"/>
                    <a:pt x="18" y="1"/>
                    <a:pt x="18" y="1"/>
                  </a:cubicBezTo>
                  <a:cubicBezTo>
                    <a:pt x="19" y="0"/>
                    <a:pt x="20" y="0"/>
                    <a:pt x="21" y="1"/>
                  </a:cubicBezTo>
                  <a:cubicBezTo>
                    <a:pt x="22" y="2"/>
                    <a:pt x="22" y="3"/>
                    <a:pt x="21" y="4"/>
                  </a:cubicBezTo>
                  <a:cubicBezTo>
                    <a:pt x="5" y="21"/>
                    <a:pt x="5" y="21"/>
                    <a:pt x="5" y="21"/>
                  </a:cubicBezTo>
                  <a:cubicBezTo>
                    <a:pt x="4" y="21"/>
                    <a:pt x="4" y="22"/>
                    <a:pt x="3" y="22"/>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is1ïḍê">
              <a:extLst>
                <a:ext uri="{FF2B5EF4-FFF2-40B4-BE49-F238E27FC236}">
                  <a16:creationId xmlns:a16="http://schemas.microsoft.com/office/drawing/2014/main" id="{3ED287CE-80B8-450D-8FF8-EEAD1680F2BB}"/>
                </a:ext>
              </a:extLst>
            </p:cNvPr>
            <p:cNvSpPr/>
            <p:nvPr/>
          </p:nvSpPr>
          <p:spPr bwMode="auto">
            <a:xfrm>
              <a:off x="9151939" y="2252663"/>
              <a:ext cx="107950" cy="107950"/>
            </a:xfrm>
            <a:custGeom>
              <a:avLst/>
              <a:gdLst>
                <a:gd name="T0" fmla="*/ 13 w 26"/>
                <a:gd name="T1" fmla="*/ 26 h 26"/>
                <a:gd name="T2" fmla="*/ 0 w 26"/>
                <a:gd name="T3" fmla="*/ 13 h 26"/>
                <a:gd name="T4" fmla="*/ 13 w 26"/>
                <a:gd name="T5" fmla="*/ 0 h 26"/>
                <a:gd name="T6" fmla="*/ 26 w 26"/>
                <a:gd name="T7" fmla="*/ 13 h 26"/>
                <a:gd name="T8" fmla="*/ 13 w 26"/>
                <a:gd name="T9" fmla="*/ 26 h 26"/>
                <a:gd name="T10" fmla="*/ 13 w 26"/>
                <a:gd name="T11" fmla="*/ 4 h 26"/>
                <a:gd name="T12" fmla="*/ 4 w 26"/>
                <a:gd name="T13" fmla="*/ 13 h 26"/>
                <a:gd name="T14" fmla="*/ 13 w 26"/>
                <a:gd name="T15" fmla="*/ 23 h 26"/>
                <a:gd name="T16" fmla="*/ 23 w 26"/>
                <a:gd name="T17" fmla="*/ 13 h 26"/>
                <a:gd name="T18" fmla="*/ 13 w 26"/>
                <a:gd name="T19"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26"/>
                  </a:moveTo>
                  <a:cubicBezTo>
                    <a:pt x="6" y="26"/>
                    <a:pt x="0" y="20"/>
                    <a:pt x="0" y="13"/>
                  </a:cubicBezTo>
                  <a:cubicBezTo>
                    <a:pt x="0" y="6"/>
                    <a:pt x="6" y="0"/>
                    <a:pt x="13" y="0"/>
                  </a:cubicBezTo>
                  <a:cubicBezTo>
                    <a:pt x="21" y="0"/>
                    <a:pt x="26" y="6"/>
                    <a:pt x="26" y="13"/>
                  </a:cubicBezTo>
                  <a:cubicBezTo>
                    <a:pt x="26" y="20"/>
                    <a:pt x="21" y="26"/>
                    <a:pt x="13" y="26"/>
                  </a:cubicBezTo>
                  <a:close/>
                  <a:moveTo>
                    <a:pt x="13" y="4"/>
                  </a:moveTo>
                  <a:cubicBezTo>
                    <a:pt x="8" y="4"/>
                    <a:pt x="4" y="8"/>
                    <a:pt x="4" y="13"/>
                  </a:cubicBezTo>
                  <a:cubicBezTo>
                    <a:pt x="4" y="18"/>
                    <a:pt x="8" y="23"/>
                    <a:pt x="13" y="23"/>
                  </a:cubicBezTo>
                  <a:cubicBezTo>
                    <a:pt x="19" y="23"/>
                    <a:pt x="23" y="18"/>
                    <a:pt x="23" y="13"/>
                  </a:cubicBezTo>
                  <a:cubicBezTo>
                    <a:pt x="23" y="8"/>
                    <a:pt x="19" y="4"/>
                    <a:pt x="13" y="4"/>
                  </a:cubicBezTo>
                  <a:close/>
                </a:path>
              </a:pathLst>
            </a:custGeom>
            <a:solidFill>
              <a:schemeClr val="bg1">
                <a:lumMod val="85000"/>
              </a:schemeClr>
            </a:solidFill>
            <a:ln>
              <a:noFill/>
            </a:ln>
          </p:spPr>
          <p:txBody>
            <a:bodyPr anchor="ctr"/>
            <a:lstStyle/>
            <a:p>
              <a:pPr algn="ctr"/>
              <a:endParaRPr/>
            </a:p>
          </p:txBody>
        </p:sp>
        <p:sp>
          <p:nvSpPr>
            <p:cNvPr id="195" name="ïsḷïďe">
              <a:extLst>
                <a:ext uri="{FF2B5EF4-FFF2-40B4-BE49-F238E27FC236}">
                  <a16:creationId xmlns:a16="http://schemas.microsoft.com/office/drawing/2014/main" id="{27848E92-0745-476B-A381-6D0C47E90A3B}"/>
                </a:ext>
              </a:extLst>
            </p:cNvPr>
            <p:cNvSpPr/>
            <p:nvPr/>
          </p:nvSpPr>
          <p:spPr bwMode="auto">
            <a:xfrm>
              <a:off x="8188326" y="2822576"/>
              <a:ext cx="107950" cy="107950"/>
            </a:xfrm>
            <a:custGeom>
              <a:avLst/>
              <a:gdLst>
                <a:gd name="T0" fmla="*/ 13 w 26"/>
                <a:gd name="T1" fmla="*/ 26 h 26"/>
                <a:gd name="T2" fmla="*/ 0 w 26"/>
                <a:gd name="T3" fmla="*/ 13 h 26"/>
                <a:gd name="T4" fmla="*/ 13 w 26"/>
                <a:gd name="T5" fmla="*/ 0 h 26"/>
                <a:gd name="T6" fmla="*/ 26 w 26"/>
                <a:gd name="T7" fmla="*/ 13 h 26"/>
                <a:gd name="T8" fmla="*/ 13 w 26"/>
                <a:gd name="T9" fmla="*/ 26 h 26"/>
                <a:gd name="T10" fmla="*/ 13 w 26"/>
                <a:gd name="T11" fmla="*/ 4 h 26"/>
                <a:gd name="T12" fmla="*/ 3 w 26"/>
                <a:gd name="T13" fmla="*/ 13 h 26"/>
                <a:gd name="T14" fmla="*/ 13 w 26"/>
                <a:gd name="T15" fmla="*/ 23 h 26"/>
                <a:gd name="T16" fmla="*/ 22 w 26"/>
                <a:gd name="T17" fmla="*/ 13 h 26"/>
                <a:gd name="T18" fmla="*/ 13 w 26"/>
                <a:gd name="T19"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26"/>
                  </a:moveTo>
                  <a:cubicBezTo>
                    <a:pt x="6" y="26"/>
                    <a:pt x="0" y="21"/>
                    <a:pt x="0" y="13"/>
                  </a:cubicBezTo>
                  <a:cubicBezTo>
                    <a:pt x="0" y="6"/>
                    <a:pt x="6" y="0"/>
                    <a:pt x="13" y="0"/>
                  </a:cubicBezTo>
                  <a:cubicBezTo>
                    <a:pt x="20" y="0"/>
                    <a:pt x="26" y="6"/>
                    <a:pt x="26" y="13"/>
                  </a:cubicBezTo>
                  <a:cubicBezTo>
                    <a:pt x="26" y="21"/>
                    <a:pt x="20" y="26"/>
                    <a:pt x="13" y="26"/>
                  </a:cubicBezTo>
                  <a:close/>
                  <a:moveTo>
                    <a:pt x="13" y="4"/>
                  </a:moveTo>
                  <a:cubicBezTo>
                    <a:pt x="8" y="4"/>
                    <a:pt x="3" y="8"/>
                    <a:pt x="3" y="13"/>
                  </a:cubicBezTo>
                  <a:cubicBezTo>
                    <a:pt x="3" y="19"/>
                    <a:pt x="8" y="23"/>
                    <a:pt x="13" y="23"/>
                  </a:cubicBezTo>
                  <a:cubicBezTo>
                    <a:pt x="18" y="23"/>
                    <a:pt x="22" y="19"/>
                    <a:pt x="22" y="13"/>
                  </a:cubicBezTo>
                  <a:cubicBezTo>
                    <a:pt x="22" y="8"/>
                    <a:pt x="18" y="4"/>
                    <a:pt x="13" y="4"/>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îśḻídè">
              <a:extLst>
                <a:ext uri="{FF2B5EF4-FFF2-40B4-BE49-F238E27FC236}">
                  <a16:creationId xmlns:a16="http://schemas.microsoft.com/office/drawing/2014/main" id="{92B24A98-C1F8-43CF-B515-E72AC7883E97}"/>
                </a:ext>
              </a:extLst>
            </p:cNvPr>
            <p:cNvSpPr/>
            <p:nvPr/>
          </p:nvSpPr>
          <p:spPr bwMode="auto">
            <a:xfrm>
              <a:off x="2679701" y="2865438"/>
              <a:ext cx="112713" cy="106363"/>
            </a:xfrm>
            <a:custGeom>
              <a:avLst/>
              <a:gdLst>
                <a:gd name="T0" fmla="*/ 14 w 27"/>
                <a:gd name="T1" fmla="*/ 26 h 26"/>
                <a:gd name="T2" fmla="*/ 0 w 27"/>
                <a:gd name="T3" fmla="*/ 13 h 26"/>
                <a:gd name="T4" fmla="*/ 14 w 27"/>
                <a:gd name="T5" fmla="*/ 0 h 26"/>
                <a:gd name="T6" fmla="*/ 27 w 27"/>
                <a:gd name="T7" fmla="*/ 13 h 26"/>
                <a:gd name="T8" fmla="*/ 14 w 27"/>
                <a:gd name="T9" fmla="*/ 26 h 26"/>
                <a:gd name="T10" fmla="*/ 14 w 27"/>
                <a:gd name="T11" fmla="*/ 4 h 26"/>
                <a:gd name="T12" fmla="*/ 4 w 27"/>
                <a:gd name="T13" fmla="*/ 13 h 26"/>
                <a:gd name="T14" fmla="*/ 14 w 27"/>
                <a:gd name="T15" fmla="*/ 23 h 26"/>
                <a:gd name="T16" fmla="*/ 23 w 27"/>
                <a:gd name="T17" fmla="*/ 13 h 26"/>
                <a:gd name="T18" fmla="*/ 14 w 27"/>
                <a:gd name="T19"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26"/>
                  </a:moveTo>
                  <a:cubicBezTo>
                    <a:pt x="6" y="26"/>
                    <a:pt x="0" y="20"/>
                    <a:pt x="0" y="13"/>
                  </a:cubicBezTo>
                  <a:cubicBezTo>
                    <a:pt x="0" y="6"/>
                    <a:pt x="6" y="0"/>
                    <a:pt x="14" y="0"/>
                  </a:cubicBezTo>
                  <a:cubicBezTo>
                    <a:pt x="21" y="0"/>
                    <a:pt x="27" y="6"/>
                    <a:pt x="27" y="13"/>
                  </a:cubicBezTo>
                  <a:cubicBezTo>
                    <a:pt x="27" y="20"/>
                    <a:pt x="21" y="26"/>
                    <a:pt x="14" y="26"/>
                  </a:cubicBezTo>
                  <a:close/>
                  <a:moveTo>
                    <a:pt x="14" y="4"/>
                  </a:moveTo>
                  <a:cubicBezTo>
                    <a:pt x="8" y="4"/>
                    <a:pt x="4" y="8"/>
                    <a:pt x="4" y="13"/>
                  </a:cubicBezTo>
                  <a:cubicBezTo>
                    <a:pt x="4" y="19"/>
                    <a:pt x="8" y="23"/>
                    <a:pt x="14" y="23"/>
                  </a:cubicBezTo>
                  <a:cubicBezTo>
                    <a:pt x="19" y="23"/>
                    <a:pt x="23" y="19"/>
                    <a:pt x="23" y="13"/>
                  </a:cubicBezTo>
                  <a:cubicBezTo>
                    <a:pt x="23" y="8"/>
                    <a:pt x="19" y="4"/>
                    <a:pt x="14" y="4"/>
                  </a:cubicBez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îṡḻíḋé">
              <a:extLst>
                <a:ext uri="{FF2B5EF4-FFF2-40B4-BE49-F238E27FC236}">
                  <a16:creationId xmlns:a16="http://schemas.microsoft.com/office/drawing/2014/main" id="{EBA7D5F7-387E-4F48-9120-B689A6FAB77A}"/>
                </a:ext>
              </a:extLst>
            </p:cNvPr>
            <p:cNvSpPr/>
            <p:nvPr/>
          </p:nvSpPr>
          <p:spPr bwMode="auto">
            <a:xfrm>
              <a:off x="3875089" y="2405063"/>
              <a:ext cx="107950" cy="112713"/>
            </a:xfrm>
            <a:custGeom>
              <a:avLst/>
              <a:gdLst>
                <a:gd name="T0" fmla="*/ 13 w 26"/>
                <a:gd name="T1" fmla="*/ 27 h 27"/>
                <a:gd name="T2" fmla="*/ 0 w 26"/>
                <a:gd name="T3" fmla="*/ 13 h 27"/>
                <a:gd name="T4" fmla="*/ 13 w 26"/>
                <a:gd name="T5" fmla="*/ 0 h 27"/>
                <a:gd name="T6" fmla="*/ 26 w 26"/>
                <a:gd name="T7" fmla="*/ 13 h 27"/>
                <a:gd name="T8" fmla="*/ 13 w 26"/>
                <a:gd name="T9" fmla="*/ 27 h 27"/>
                <a:gd name="T10" fmla="*/ 13 w 26"/>
                <a:gd name="T11" fmla="*/ 4 h 27"/>
                <a:gd name="T12" fmla="*/ 3 w 26"/>
                <a:gd name="T13" fmla="*/ 13 h 27"/>
                <a:gd name="T14" fmla="*/ 13 w 26"/>
                <a:gd name="T15" fmla="*/ 23 h 27"/>
                <a:gd name="T16" fmla="*/ 22 w 26"/>
                <a:gd name="T17" fmla="*/ 13 h 27"/>
                <a:gd name="T18" fmla="*/ 13 w 26"/>
                <a:gd name="T19"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7">
                  <a:moveTo>
                    <a:pt x="13" y="27"/>
                  </a:moveTo>
                  <a:cubicBezTo>
                    <a:pt x="5" y="27"/>
                    <a:pt x="0" y="21"/>
                    <a:pt x="0" y="13"/>
                  </a:cubicBezTo>
                  <a:cubicBezTo>
                    <a:pt x="0" y="6"/>
                    <a:pt x="5" y="0"/>
                    <a:pt x="13" y="0"/>
                  </a:cubicBezTo>
                  <a:cubicBezTo>
                    <a:pt x="20" y="0"/>
                    <a:pt x="26" y="6"/>
                    <a:pt x="26" y="13"/>
                  </a:cubicBezTo>
                  <a:cubicBezTo>
                    <a:pt x="26" y="21"/>
                    <a:pt x="20" y="27"/>
                    <a:pt x="13" y="27"/>
                  </a:cubicBezTo>
                  <a:close/>
                  <a:moveTo>
                    <a:pt x="13" y="4"/>
                  </a:moveTo>
                  <a:cubicBezTo>
                    <a:pt x="7" y="4"/>
                    <a:pt x="3" y="8"/>
                    <a:pt x="3" y="13"/>
                  </a:cubicBezTo>
                  <a:cubicBezTo>
                    <a:pt x="3" y="19"/>
                    <a:pt x="7" y="23"/>
                    <a:pt x="13" y="23"/>
                  </a:cubicBezTo>
                  <a:cubicBezTo>
                    <a:pt x="18" y="23"/>
                    <a:pt x="22" y="19"/>
                    <a:pt x="22" y="13"/>
                  </a:cubicBezTo>
                  <a:cubicBezTo>
                    <a:pt x="22" y="8"/>
                    <a:pt x="18" y="4"/>
                    <a:pt x="13" y="4"/>
                  </a:cubicBezTo>
                  <a:close/>
                </a:path>
              </a:pathLst>
            </a:custGeom>
            <a:solidFill>
              <a:schemeClr val="bg1">
                <a:lumMod val="85000"/>
              </a:schemeClr>
            </a:solidFill>
            <a:ln>
              <a:noFill/>
            </a:ln>
          </p:spPr>
          <p:txBody>
            <a:bodyPr anchor="ctr"/>
            <a:lstStyle/>
            <a:p>
              <a:pPr algn="ctr"/>
              <a:endParaRPr/>
            </a:p>
          </p:txBody>
        </p:sp>
        <p:sp>
          <p:nvSpPr>
            <p:cNvPr id="198" name="îṩļíḓê">
              <a:extLst>
                <a:ext uri="{FF2B5EF4-FFF2-40B4-BE49-F238E27FC236}">
                  <a16:creationId xmlns:a16="http://schemas.microsoft.com/office/drawing/2014/main" id="{2D9C5C68-7827-4E4D-965F-773909CD8E5E}"/>
                </a:ext>
              </a:extLst>
            </p:cNvPr>
            <p:cNvSpPr/>
            <p:nvPr/>
          </p:nvSpPr>
          <p:spPr bwMode="auto">
            <a:xfrm>
              <a:off x="8080376" y="1893888"/>
              <a:ext cx="319088" cy="396875"/>
            </a:xfrm>
            <a:custGeom>
              <a:avLst/>
              <a:gdLst>
                <a:gd name="T0" fmla="*/ 69 w 77"/>
                <a:gd name="T1" fmla="*/ 48 h 96"/>
                <a:gd name="T2" fmla="*/ 45 w 77"/>
                <a:gd name="T3" fmla="*/ 3 h 96"/>
                <a:gd name="T4" fmla="*/ 4 w 77"/>
                <a:gd name="T5" fmla="*/ 23 h 96"/>
                <a:gd name="T6" fmla="*/ 3 w 77"/>
                <a:gd name="T7" fmla="*/ 50 h 96"/>
                <a:gd name="T8" fmla="*/ 3 w 77"/>
                <a:gd name="T9" fmla="*/ 76 h 96"/>
                <a:gd name="T10" fmla="*/ 3 w 77"/>
                <a:gd name="T11" fmla="*/ 76 h 96"/>
                <a:gd name="T12" fmla="*/ 9 w 77"/>
                <a:gd name="T13" fmla="*/ 91 h 96"/>
                <a:gd name="T14" fmla="*/ 18 w 77"/>
                <a:gd name="T15" fmla="*/ 94 h 96"/>
                <a:gd name="T16" fmla="*/ 34 w 77"/>
                <a:gd name="T17" fmla="*/ 87 h 96"/>
                <a:gd name="T18" fmla="*/ 34 w 77"/>
                <a:gd name="T19" fmla="*/ 87 h 96"/>
                <a:gd name="T20" fmla="*/ 52 w 77"/>
                <a:gd name="T21" fmla="*/ 67 h 96"/>
                <a:gd name="T22" fmla="*/ 69 w 77"/>
                <a:gd name="T23"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96">
                  <a:moveTo>
                    <a:pt x="69" y="48"/>
                  </a:moveTo>
                  <a:cubicBezTo>
                    <a:pt x="77" y="29"/>
                    <a:pt x="66" y="8"/>
                    <a:pt x="45" y="3"/>
                  </a:cubicBezTo>
                  <a:cubicBezTo>
                    <a:pt x="29" y="0"/>
                    <a:pt x="12" y="8"/>
                    <a:pt x="4" y="23"/>
                  </a:cubicBezTo>
                  <a:cubicBezTo>
                    <a:pt x="0" y="32"/>
                    <a:pt x="0" y="42"/>
                    <a:pt x="3" y="50"/>
                  </a:cubicBezTo>
                  <a:cubicBezTo>
                    <a:pt x="6" y="58"/>
                    <a:pt x="6" y="68"/>
                    <a:pt x="3" y="76"/>
                  </a:cubicBezTo>
                  <a:cubicBezTo>
                    <a:pt x="3" y="76"/>
                    <a:pt x="3" y="76"/>
                    <a:pt x="3" y="76"/>
                  </a:cubicBezTo>
                  <a:cubicBezTo>
                    <a:pt x="0" y="82"/>
                    <a:pt x="3" y="89"/>
                    <a:pt x="9" y="91"/>
                  </a:cubicBezTo>
                  <a:cubicBezTo>
                    <a:pt x="18" y="94"/>
                    <a:pt x="18" y="94"/>
                    <a:pt x="18" y="94"/>
                  </a:cubicBezTo>
                  <a:cubicBezTo>
                    <a:pt x="24" y="96"/>
                    <a:pt x="31" y="93"/>
                    <a:pt x="34" y="87"/>
                  </a:cubicBezTo>
                  <a:cubicBezTo>
                    <a:pt x="34" y="87"/>
                    <a:pt x="34" y="87"/>
                    <a:pt x="34" y="87"/>
                  </a:cubicBezTo>
                  <a:cubicBezTo>
                    <a:pt x="37" y="78"/>
                    <a:pt x="44" y="71"/>
                    <a:pt x="52" y="67"/>
                  </a:cubicBezTo>
                  <a:cubicBezTo>
                    <a:pt x="59" y="63"/>
                    <a:pt x="66" y="57"/>
                    <a:pt x="69"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íşḻiḓè">
              <a:extLst>
                <a:ext uri="{FF2B5EF4-FFF2-40B4-BE49-F238E27FC236}">
                  <a16:creationId xmlns:a16="http://schemas.microsoft.com/office/drawing/2014/main" id="{F88DEF4B-6B94-4663-BF66-4B96189FDCF5}"/>
                </a:ext>
              </a:extLst>
            </p:cNvPr>
            <p:cNvSpPr/>
            <p:nvPr/>
          </p:nvSpPr>
          <p:spPr bwMode="auto">
            <a:xfrm>
              <a:off x="8101014" y="1905001"/>
              <a:ext cx="298450" cy="385763"/>
            </a:xfrm>
            <a:custGeom>
              <a:avLst/>
              <a:gdLst>
                <a:gd name="T0" fmla="*/ 29 w 72"/>
                <a:gd name="T1" fmla="*/ 84 h 93"/>
                <a:gd name="T2" fmla="*/ 47 w 72"/>
                <a:gd name="T3" fmla="*/ 64 h 93"/>
                <a:gd name="T4" fmla="*/ 64 w 72"/>
                <a:gd name="T5" fmla="*/ 45 h 93"/>
                <a:gd name="T6" fmla="*/ 40 w 72"/>
                <a:gd name="T7" fmla="*/ 0 h 93"/>
                <a:gd name="T8" fmla="*/ 37 w 72"/>
                <a:gd name="T9" fmla="*/ 0 h 93"/>
                <a:gd name="T10" fmla="*/ 47 w 72"/>
                <a:gd name="T11" fmla="*/ 39 h 93"/>
                <a:gd name="T12" fmla="*/ 31 w 72"/>
                <a:gd name="T13" fmla="*/ 58 h 93"/>
                <a:gd name="T14" fmla="*/ 12 w 72"/>
                <a:gd name="T15" fmla="*/ 77 h 93"/>
                <a:gd name="T16" fmla="*/ 12 w 72"/>
                <a:gd name="T17" fmla="*/ 78 h 93"/>
                <a:gd name="T18" fmla="*/ 0 w 72"/>
                <a:gd name="T19" fmla="*/ 86 h 93"/>
                <a:gd name="T20" fmla="*/ 4 w 72"/>
                <a:gd name="T21" fmla="*/ 88 h 93"/>
                <a:gd name="T22" fmla="*/ 13 w 72"/>
                <a:gd name="T23" fmla="*/ 91 h 93"/>
                <a:gd name="T24" fmla="*/ 29 w 72"/>
                <a:gd name="T25"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93">
                  <a:moveTo>
                    <a:pt x="29" y="84"/>
                  </a:moveTo>
                  <a:cubicBezTo>
                    <a:pt x="32" y="75"/>
                    <a:pt x="39" y="68"/>
                    <a:pt x="47" y="64"/>
                  </a:cubicBezTo>
                  <a:cubicBezTo>
                    <a:pt x="54" y="60"/>
                    <a:pt x="61" y="54"/>
                    <a:pt x="64" y="45"/>
                  </a:cubicBezTo>
                  <a:cubicBezTo>
                    <a:pt x="72" y="26"/>
                    <a:pt x="61" y="5"/>
                    <a:pt x="40" y="0"/>
                  </a:cubicBezTo>
                  <a:cubicBezTo>
                    <a:pt x="39" y="0"/>
                    <a:pt x="38" y="0"/>
                    <a:pt x="37" y="0"/>
                  </a:cubicBezTo>
                  <a:cubicBezTo>
                    <a:pt x="48" y="8"/>
                    <a:pt x="53" y="24"/>
                    <a:pt x="47" y="39"/>
                  </a:cubicBezTo>
                  <a:cubicBezTo>
                    <a:pt x="44" y="47"/>
                    <a:pt x="38" y="54"/>
                    <a:pt x="31" y="58"/>
                  </a:cubicBezTo>
                  <a:cubicBezTo>
                    <a:pt x="22" y="62"/>
                    <a:pt x="16" y="69"/>
                    <a:pt x="12" y="77"/>
                  </a:cubicBezTo>
                  <a:cubicBezTo>
                    <a:pt x="12" y="78"/>
                    <a:pt x="12" y="78"/>
                    <a:pt x="12" y="78"/>
                  </a:cubicBezTo>
                  <a:cubicBezTo>
                    <a:pt x="10" y="83"/>
                    <a:pt x="5" y="86"/>
                    <a:pt x="0" y="86"/>
                  </a:cubicBezTo>
                  <a:cubicBezTo>
                    <a:pt x="1" y="87"/>
                    <a:pt x="3" y="88"/>
                    <a:pt x="4" y="88"/>
                  </a:cubicBezTo>
                  <a:cubicBezTo>
                    <a:pt x="13" y="91"/>
                    <a:pt x="13" y="91"/>
                    <a:pt x="13" y="91"/>
                  </a:cubicBezTo>
                  <a:cubicBezTo>
                    <a:pt x="19" y="93"/>
                    <a:pt x="26" y="90"/>
                    <a:pt x="29" y="84"/>
                  </a:cubicBezTo>
                  <a:close/>
                </a:path>
              </a:pathLst>
            </a:custGeom>
            <a:solidFill>
              <a:srgbClr val="D7D7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íşliḓe">
              <a:extLst>
                <a:ext uri="{FF2B5EF4-FFF2-40B4-BE49-F238E27FC236}">
                  <a16:creationId xmlns:a16="http://schemas.microsoft.com/office/drawing/2014/main" id="{C55E54DF-BB2E-44F3-AC5F-6D5DF10153A6}"/>
                </a:ext>
              </a:extLst>
            </p:cNvPr>
            <p:cNvSpPr/>
            <p:nvPr/>
          </p:nvSpPr>
          <p:spPr bwMode="auto">
            <a:xfrm>
              <a:off x="8080376" y="2174876"/>
              <a:ext cx="157163" cy="115888"/>
            </a:xfrm>
            <a:custGeom>
              <a:avLst/>
              <a:gdLst>
                <a:gd name="T0" fmla="*/ 34 w 38"/>
                <a:gd name="T1" fmla="*/ 19 h 28"/>
                <a:gd name="T2" fmla="*/ 38 w 38"/>
                <a:gd name="T3" fmla="*/ 11 h 28"/>
                <a:gd name="T4" fmla="*/ 5 w 38"/>
                <a:gd name="T5" fmla="*/ 1 h 28"/>
                <a:gd name="T6" fmla="*/ 4 w 38"/>
                <a:gd name="T7" fmla="*/ 4 h 28"/>
                <a:gd name="T8" fmla="*/ 3 w 38"/>
                <a:gd name="T9" fmla="*/ 8 h 28"/>
                <a:gd name="T10" fmla="*/ 9 w 38"/>
                <a:gd name="T11" fmla="*/ 23 h 28"/>
                <a:gd name="T12" fmla="*/ 18 w 38"/>
                <a:gd name="T13" fmla="*/ 26 h 28"/>
                <a:gd name="T14" fmla="*/ 34 w 38"/>
                <a:gd name="T15" fmla="*/ 19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8">
                  <a:moveTo>
                    <a:pt x="34" y="19"/>
                  </a:moveTo>
                  <a:cubicBezTo>
                    <a:pt x="35" y="16"/>
                    <a:pt x="37" y="13"/>
                    <a:pt x="38" y="11"/>
                  </a:cubicBezTo>
                  <a:cubicBezTo>
                    <a:pt x="38" y="11"/>
                    <a:pt x="3" y="0"/>
                    <a:pt x="5" y="1"/>
                  </a:cubicBezTo>
                  <a:cubicBezTo>
                    <a:pt x="5" y="1"/>
                    <a:pt x="4" y="4"/>
                    <a:pt x="4" y="4"/>
                  </a:cubicBezTo>
                  <a:cubicBezTo>
                    <a:pt x="4" y="8"/>
                    <a:pt x="4" y="4"/>
                    <a:pt x="3" y="8"/>
                  </a:cubicBezTo>
                  <a:cubicBezTo>
                    <a:pt x="0" y="14"/>
                    <a:pt x="3" y="21"/>
                    <a:pt x="9" y="23"/>
                  </a:cubicBezTo>
                  <a:cubicBezTo>
                    <a:pt x="18" y="26"/>
                    <a:pt x="18" y="26"/>
                    <a:pt x="18" y="26"/>
                  </a:cubicBezTo>
                  <a:cubicBezTo>
                    <a:pt x="24" y="28"/>
                    <a:pt x="31" y="25"/>
                    <a:pt x="34" y="19"/>
                  </a:cubicBezTo>
                  <a:close/>
                </a:path>
              </a:pathLst>
            </a:custGeom>
            <a:solidFill>
              <a:srgbClr val="908F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îṣḷíḋê">
              <a:extLst>
                <a:ext uri="{FF2B5EF4-FFF2-40B4-BE49-F238E27FC236}">
                  <a16:creationId xmlns:a16="http://schemas.microsoft.com/office/drawing/2014/main" id="{57F70DDA-E09A-4F60-BC6D-9AF1CAB93735}"/>
                </a:ext>
              </a:extLst>
            </p:cNvPr>
            <p:cNvSpPr/>
            <p:nvPr/>
          </p:nvSpPr>
          <p:spPr bwMode="auto">
            <a:xfrm>
              <a:off x="8121651" y="2198688"/>
              <a:ext cx="115888" cy="92075"/>
            </a:xfrm>
            <a:custGeom>
              <a:avLst/>
              <a:gdLst>
                <a:gd name="T0" fmla="*/ 24 w 28"/>
                <a:gd name="T1" fmla="*/ 13 h 22"/>
                <a:gd name="T2" fmla="*/ 24 w 28"/>
                <a:gd name="T3" fmla="*/ 13 h 22"/>
                <a:gd name="T4" fmla="*/ 28 w 28"/>
                <a:gd name="T5" fmla="*/ 5 h 22"/>
                <a:gd name="T6" fmla="*/ 12 w 28"/>
                <a:gd name="T7" fmla="*/ 0 h 22"/>
                <a:gd name="T8" fmla="*/ 0 w 28"/>
                <a:gd name="T9" fmla="*/ 17 h 22"/>
                <a:gd name="T10" fmla="*/ 8 w 28"/>
                <a:gd name="T11" fmla="*/ 20 h 22"/>
                <a:gd name="T12" fmla="*/ 24 w 28"/>
                <a:gd name="T13" fmla="*/ 13 h 22"/>
              </a:gdLst>
              <a:ahLst/>
              <a:cxnLst>
                <a:cxn ang="0">
                  <a:pos x="T0" y="T1"/>
                </a:cxn>
                <a:cxn ang="0">
                  <a:pos x="T2" y="T3"/>
                </a:cxn>
                <a:cxn ang="0">
                  <a:pos x="T4" y="T5"/>
                </a:cxn>
                <a:cxn ang="0">
                  <a:pos x="T6" y="T7"/>
                </a:cxn>
                <a:cxn ang="0">
                  <a:pos x="T8" y="T9"/>
                </a:cxn>
                <a:cxn ang="0">
                  <a:pos x="T10" y="T11"/>
                </a:cxn>
                <a:cxn ang="0">
                  <a:pos x="T12" y="T13"/>
                </a:cxn>
              </a:cxnLst>
              <a:rect l="0" t="0" r="r" b="b"/>
              <a:pathLst>
                <a:path w="28" h="22">
                  <a:moveTo>
                    <a:pt x="24" y="13"/>
                  </a:moveTo>
                  <a:cubicBezTo>
                    <a:pt x="24" y="13"/>
                    <a:pt x="24" y="13"/>
                    <a:pt x="24" y="13"/>
                  </a:cubicBezTo>
                  <a:cubicBezTo>
                    <a:pt x="25" y="10"/>
                    <a:pt x="27" y="7"/>
                    <a:pt x="28" y="5"/>
                  </a:cubicBezTo>
                  <a:cubicBezTo>
                    <a:pt x="28" y="5"/>
                    <a:pt x="20" y="2"/>
                    <a:pt x="12" y="0"/>
                  </a:cubicBezTo>
                  <a:cubicBezTo>
                    <a:pt x="13" y="7"/>
                    <a:pt x="7" y="15"/>
                    <a:pt x="0" y="17"/>
                  </a:cubicBezTo>
                  <a:cubicBezTo>
                    <a:pt x="8" y="20"/>
                    <a:pt x="8" y="20"/>
                    <a:pt x="8" y="20"/>
                  </a:cubicBezTo>
                  <a:cubicBezTo>
                    <a:pt x="14" y="22"/>
                    <a:pt x="21" y="19"/>
                    <a:pt x="24" y="13"/>
                  </a:cubicBezTo>
                  <a:close/>
                </a:path>
              </a:pathLst>
            </a:custGeom>
            <a:solidFill>
              <a:srgbClr val="6262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ïŝľíḓè">
              <a:extLst>
                <a:ext uri="{FF2B5EF4-FFF2-40B4-BE49-F238E27FC236}">
                  <a16:creationId xmlns:a16="http://schemas.microsoft.com/office/drawing/2014/main" id="{18E3DE40-91E1-44AC-89A4-5D94471CD083}"/>
                </a:ext>
              </a:extLst>
            </p:cNvPr>
            <p:cNvSpPr/>
            <p:nvPr/>
          </p:nvSpPr>
          <p:spPr bwMode="auto">
            <a:xfrm>
              <a:off x="8412164" y="2054226"/>
              <a:ext cx="144463" cy="82550"/>
            </a:xfrm>
            <a:custGeom>
              <a:avLst/>
              <a:gdLst>
                <a:gd name="T0" fmla="*/ 35 w 35"/>
                <a:gd name="T1" fmla="*/ 15 h 20"/>
                <a:gd name="T2" fmla="*/ 30 w 35"/>
                <a:gd name="T3" fmla="*/ 8 h 20"/>
                <a:gd name="T4" fmla="*/ 8 w 35"/>
                <a:gd name="T5" fmla="*/ 1 h 20"/>
                <a:gd name="T6" fmla="*/ 1 w 35"/>
                <a:gd name="T7" fmla="*/ 6 h 20"/>
                <a:gd name="T8" fmla="*/ 5 w 35"/>
                <a:gd name="T9" fmla="*/ 12 h 20"/>
                <a:gd name="T10" fmla="*/ 28 w 35"/>
                <a:gd name="T11" fmla="*/ 19 h 20"/>
                <a:gd name="T12" fmla="*/ 35 w 35"/>
                <a:gd name="T13" fmla="*/ 15 h 20"/>
              </a:gdLst>
              <a:ahLst/>
              <a:cxnLst>
                <a:cxn ang="0">
                  <a:pos x="T0" y="T1"/>
                </a:cxn>
                <a:cxn ang="0">
                  <a:pos x="T2" y="T3"/>
                </a:cxn>
                <a:cxn ang="0">
                  <a:pos x="T4" y="T5"/>
                </a:cxn>
                <a:cxn ang="0">
                  <a:pos x="T6" y="T7"/>
                </a:cxn>
                <a:cxn ang="0">
                  <a:pos x="T8" y="T9"/>
                </a:cxn>
                <a:cxn ang="0">
                  <a:pos x="T10" y="T11"/>
                </a:cxn>
                <a:cxn ang="0">
                  <a:pos x="T12" y="T13"/>
                </a:cxn>
              </a:cxnLst>
              <a:rect l="0" t="0" r="r" b="b"/>
              <a:pathLst>
                <a:path w="35" h="20">
                  <a:moveTo>
                    <a:pt x="35" y="15"/>
                  </a:moveTo>
                  <a:cubicBezTo>
                    <a:pt x="35" y="11"/>
                    <a:pt x="33" y="9"/>
                    <a:pt x="30" y="8"/>
                  </a:cubicBezTo>
                  <a:cubicBezTo>
                    <a:pt x="23" y="6"/>
                    <a:pt x="15" y="4"/>
                    <a:pt x="8" y="1"/>
                  </a:cubicBezTo>
                  <a:cubicBezTo>
                    <a:pt x="5" y="0"/>
                    <a:pt x="2" y="3"/>
                    <a:pt x="1" y="6"/>
                  </a:cubicBezTo>
                  <a:cubicBezTo>
                    <a:pt x="0" y="9"/>
                    <a:pt x="2" y="11"/>
                    <a:pt x="5" y="12"/>
                  </a:cubicBezTo>
                  <a:cubicBezTo>
                    <a:pt x="13" y="14"/>
                    <a:pt x="20" y="17"/>
                    <a:pt x="28" y="19"/>
                  </a:cubicBezTo>
                  <a:cubicBezTo>
                    <a:pt x="31" y="20"/>
                    <a:pt x="34" y="17"/>
                    <a:pt x="35" y="15"/>
                  </a:cubicBezTo>
                  <a:close/>
                </a:path>
              </a:pathLst>
            </a:custGeom>
            <a:solidFill>
              <a:schemeClr val="bg1">
                <a:lumMod val="85000"/>
              </a:schemeClr>
            </a:solidFill>
            <a:ln>
              <a:noFill/>
            </a:ln>
          </p:spPr>
          <p:txBody>
            <a:bodyPr anchor="ctr"/>
            <a:lstStyle/>
            <a:p>
              <a:pPr algn="ctr"/>
              <a:endParaRPr/>
            </a:p>
          </p:txBody>
        </p:sp>
        <p:sp>
          <p:nvSpPr>
            <p:cNvPr id="203" name="îṧḻîḍê">
              <a:extLst>
                <a:ext uri="{FF2B5EF4-FFF2-40B4-BE49-F238E27FC236}">
                  <a16:creationId xmlns:a16="http://schemas.microsoft.com/office/drawing/2014/main" id="{63307AB8-0C54-4915-AE00-29DAC95DAD50}"/>
                </a:ext>
              </a:extLst>
            </p:cNvPr>
            <p:cNvSpPr/>
            <p:nvPr/>
          </p:nvSpPr>
          <p:spPr bwMode="auto">
            <a:xfrm>
              <a:off x="7951789" y="1889126"/>
              <a:ext cx="100013" cy="77788"/>
            </a:xfrm>
            <a:custGeom>
              <a:avLst/>
              <a:gdLst>
                <a:gd name="T0" fmla="*/ 21 w 24"/>
                <a:gd name="T1" fmla="*/ 9 h 19"/>
                <a:gd name="T2" fmla="*/ 10 w 24"/>
                <a:gd name="T3" fmla="*/ 2 h 19"/>
                <a:gd name="T4" fmla="*/ 2 w 24"/>
                <a:gd name="T5" fmla="*/ 2 h 19"/>
                <a:gd name="T6" fmla="*/ 3 w 24"/>
                <a:gd name="T7" fmla="*/ 10 h 19"/>
                <a:gd name="T8" fmla="*/ 14 w 24"/>
                <a:gd name="T9" fmla="*/ 17 h 19"/>
                <a:gd name="T10" fmla="*/ 22 w 24"/>
                <a:gd name="T11" fmla="*/ 17 h 19"/>
                <a:gd name="T12" fmla="*/ 21 w 24"/>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24" h="19">
                  <a:moveTo>
                    <a:pt x="21" y="9"/>
                  </a:moveTo>
                  <a:cubicBezTo>
                    <a:pt x="18" y="7"/>
                    <a:pt x="14" y="4"/>
                    <a:pt x="10" y="2"/>
                  </a:cubicBezTo>
                  <a:cubicBezTo>
                    <a:pt x="8" y="0"/>
                    <a:pt x="5" y="0"/>
                    <a:pt x="2" y="2"/>
                  </a:cubicBezTo>
                  <a:cubicBezTo>
                    <a:pt x="0" y="4"/>
                    <a:pt x="0" y="8"/>
                    <a:pt x="3" y="10"/>
                  </a:cubicBezTo>
                  <a:cubicBezTo>
                    <a:pt x="6" y="12"/>
                    <a:pt x="10" y="15"/>
                    <a:pt x="14" y="17"/>
                  </a:cubicBezTo>
                  <a:cubicBezTo>
                    <a:pt x="16" y="19"/>
                    <a:pt x="20" y="19"/>
                    <a:pt x="22" y="17"/>
                  </a:cubicBezTo>
                  <a:cubicBezTo>
                    <a:pt x="24" y="15"/>
                    <a:pt x="24" y="11"/>
                    <a:pt x="21" y="9"/>
                  </a:cubicBezTo>
                  <a:close/>
                </a:path>
              </a:pathLst>
            </a:custGeom>
            <a:solidFill>
              <a:schemeClr val="bg1">
                <a:lumMod val="85000"/>
              </a:schemeClr>
            </a:solidFill>
            <a:ln>
              <a:noFill/>
            </a:ln>
          </p:spPr>
          <p:txBody>
            <a:bodyPr anchor="ctr"/>
            <a:lstStyle/>
            <a:p>
              <a:pPr algn="ctr"/>
              <a:endParaRPr/>
            </a:p>
          </p:txBody>
        </p:sp>
        <p:sp>
          <p:nvSpPr>
            <p:cNvPr id="204" name="íṣľïḑê">
              <a:extLst>
                <a:ext uri="{FF2B5EF4-FFF2-40B4-BE49-F238E27FC236}">
                  <a16:creationId xmlns:a16="http://schemas.microsoft.com/office/drawing/2014/main" id="{18113415-88E0-467C-8619-4CA2021143DE}"/>
                </a:ext>
              </a:extLst>
            </p:cNvPr>
            <p:cNvSpPr/>
            <p:nvPr/>
          </p:nvSpPr>
          <p:spPr bwMode="auto">
            <a:xfrm>
              <a:off x="8167689" y="1719263"/>
              <a:ext cx="87313" cy="128588"/>
            </a:xfrm>
            <a:custGeom>
              <a:avLst/>
              <a:gdLst>
                <a:gd name="T0" fmla="*/ 18 w 21"/>
                <a:gd name="T1" fmla="*/ 20 h 31"/>
                <a:gd name="T2" fmla="*/ 13 w 21"/>
                <a:gd name="T3" fmla="*/ 7 h 31"/>
                <a:gd name="T4" fmla="*/ 2 w 21"/>
                <a:gd name="T5" fmla="*/ 10 h 31"/>
                <a:gd name="T6" fmla="*/ 7 w 21"/>
                <a:gd name="T7" fmla="*/ 24 h 31"/>
                <a:gd name="T8" fmla="*/ 18 w 21"/>
                <a:gd name="T9" fmla="*/ 20 h 31"/>
              </a:gdLst>
              <a:ahLst/>
              <a:cxnLst>
                <a:cxn ang="0">
                  <a:pos x="T0" y="T1"/>
                </a:cxn>
                <a:cxn ang="0">
                  <a:pos x="T2" y="T3"/>
                </a:cxn>
                <a:cxn ang="0">
                  <a:pos x="T4" y="T5"/>
                </a:cxn>
                <a:cxn ang="0">
                  <a:pos x="T6" y="T7"/>
                </a:cxn>
                <a:cxn ang="0">
                  <a:pos x="T8" y="T9"/>
                </a:cxn>
              </a:cxnLst>
              <a:rect l="0" t="0" r="r" b="b"/>
              <a:pathLst>
                <a:path w="21" h="31">
                  <a:moveTo>
                    <a:pt x="18" y="20"/>
                  </a:moveTo>
                  <a:cubicBezTo>
                    <a:pt x="16" y="16"/>
                    <a:pt x="15" y="11"/>
                    <a:pt x="13" y="7"/>
                  </a:cubicBezTo>
                  <a:cubicBezTo>
                    <a:pt x="10" y="0"/>
                    <a:pt x="0" y="4"/>
                    <a:pt x="2" y="10"/>
                  </a:cubicBezTo>
                  <a:cubicBezTo>
                    <a:pt x="4" y="15"/>
                    <a:pt x="6" y="19"/>
                    <a:pt x="7" y="24"/>
                  </a:cubicBezTo>
                  <a:cubicBezTo>
                    <a:pt x="10" y="31"/>
                    <a:pt x="21" y="27"/>
                    <a:pt x="18" y="20"/>
                  </a:cubicBezTo>
                  <a:close/>
                </a:path>
              </a:pathLst>
            </a:custGeom>
            <a:solidFill>
              <a:schemeClr val="bg1">
                <a:lumMod val="85000"/>
              </a:schemeClr>
            </a:solidFill>
            <a:ln>
              <a:noFill/>
            </a:ln>
          </p:spPr>
          <p:txBody>
            <a:bodyPr anchor="ctr"/>
            <a:lstStyle/>
            <a:p>
              <a:pPr algn="ctr"/>
              <a:endParaRPr/>
            </a:p>
          </p:txBody>
        </p:sp>
        <p:sp>
          <p:nvSpPr>
            <p:cNvPr id="205" name="íṣļíde">
              <a:extLst>
                <a:ext uri="{FF2B5EF4-FFF2-40B4-BE49-F238E27FC236}">
                  <a16:creationId xmlns:a16="http://schemas.microsoft.com/office/drawing/2014/main" id="{0A1DADCC-6052-4F3A-9719-11923DD4CD52}"/>
                </a:ext>
              </a:extLst>
            </p:cNvPr>
            <p:cNvSpPr/>
            <p:nvPr/>
          </p:nvSpPr>
          <p:spPr bwMode="auto">
            <a:xfrm>
              <a:off x="8386764" y="1819276"/>
              <a:ext cx="90488" cy="85725"/>
            </a:xfrm>
            <a:custGeom>
              <a:avLst/>
              <a:gdLst>
                <a:gd name="T0" fmla="*/ 21 w 22"/>
                <a:gd name="T1" fmla="*/ 8 h 21"/>
                <a:gd name="T2" fmla="*/ 18 w 22"/>
                <a:gd name="T3" fmla="*/ 1 h 21"/>
                <a:gd name="T4" fmla="*/ 11 w 22"/>
                <a:gd name="T5" fmla="*/ 4 h 21"/>
                <a:gd name="T6" fmla="*/ 4 w 22"/>
                <a:gd name="T7" fmla="*/ 10 h 21"/>
                <a:gd name="T8" fmla="*/ 2 w 22"/>
                <a:gd name="T9" fmla="*/ 18 h 21"/>
                <a:gd name="T10" fmla="*/ 9 w 22"/>
                <a:gd name="T11" fmla="*/ 19 h 21"/>
                <a:gd name="T12" fmla="*/ 21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1" y="8"/>
                  </a:moveTo>
                  <a:cubicBezTo>
                    <a:pt x="22" y="6"/>
                    <a:pt x="21" y="2"/>
                    <a:pt x="18" y="1"/>
                  </a:cubicBezTo>
                  <a:cubicBezTo>
                    <a:pt x="15" y="0"/>
                    <a:pt x="12" y="1"/>
                    <a:pt x="11" y="4"/>
                  </a:cubicBezTo>
                  <a:cubicBezTo>
                    <a:pt x="9" y="7"/>
                    <a:pt x="6" y="9"/>
                    <a:pt x="4" y="10"/>
                  </a:cubicBezTo>
                  <a:cubicBezTo>
                    <a:pt x="1" y="12"/>
                    <a:pt x="0" y="16"/>
                    <a:pt x="2" y="18"/>
                  </a:cubicBezTo>
                  <a:cubicBezTo>
                    <a:pt x="3" y="20"/>
                    <a:pt x="7" y="21"/>
                    <a:pt x="9" y="19"/>
                  </a:cubicBezTo>
                  <a:cubicBezTo>
                    <a:pt x="14" y="17"/>
                    <a:pt x="18" y="13"/>
                    <a:pt x="21" y="8"/>
                  </a:cubicBezTo>
                  <a:close/>
                </a:path>
              </a:pathLst>
            </a:custGeom>
            <a:solidFill>
              <a:schemeClr val="bg1">
                <a:lumMod val="85000"/>
              </a:schemeClr>
            </a:solidFill>
            <a:ln>
              <a:noFill/>
            </a:ln>
          </p:spPr>
          <p:txBody>
            <a:bodyPr anchor="ctr"/>
            <a:lstStyle/>
            <a:p>
              <a:pPr algn="ctr"/>
              <a:endParaRPr/>
            </a:p>
          </p:txBody>
        </p:sp>
        <p:sp>
          <p:nvSpPr>
            <p:cNvPr id="206" name="iṩḷïḓé">
              <a:extLst>
                <a:ext uri="{FF2B5EF4-FFF2-40B4-BE49-F238E27FC236}">
                  <a16:creationId xmlns:a16="http://schemas.microsoft.com/office/drawing/2014/main" id="{0E7C53DB-6DAC-4646-8144-BD8FE3D678EE}"/>
                </a:ext>
              </a:extLst>
            </p:cNvPr>
            <p:cNvSpPr/>
            <p:nvPr/>
          </p:nvSpPr>
          <p:spPr bwMode="auto">
            <a:xfrm>
              <a:off x="2782889" y="4840288"/>
              <a:ext cx="17463" cy="9525"/>
            </a:xfrm>
            <a:prstGeom prst="rect">
              <a:avLst/>
            </a:prstGeom>
            <a:solidFill>
              <a:srgbClr val="779B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7" name="ïSlïḑe">
              <a:extLst>
                <a:ext uri="{FF2B5EF4-FFF2-40B4-BE49-F238E27FC236}">
                  <a16:creationId xmlns:a16="http://schemas.microsoft.com/office/drawing/2014/main" id="{BD08540C-7F62-4945-8258-1C468FEF845F}"/>
                </a:ext>
              </a:extLst>
            </p:cNvPr>
            <p:cNvSpPr/>
            <p:nvPr/>
          </p:nvSpPr>
          <p:spPr bwMode="auto">
            <a:xfrm>
              <a:off x="2782889" y="4857751"/>
              <a:ext cx="17463" cy="12700"/>
            </a:xfrm>
            <a:prstGeom prst="rect">
              <a:avLst/>
            </a:prstGeom>
            <a:solidFill>
              <a:srgbClr val="779B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8" name="íslîḍê">
              <a:extLst>
                <a:ext uri="{FF2B5EF4-FFF2-40B4-BE49-F238E27FC236}">
                  <a16:creationId xmlns:a16="http://schemas.microsoft.com/office/drawing/2014/main" id="{A0607405-A5AB-4E63-AF79-EC4573A341F8}"/>
                </a:ext>
              </a:extLst>
            </p:cNvPr>
            <p:cNvSpPr/>
            <p:nvPr/>
          </p:nvSpPr>
          <p:spPr bwMode="auto">
            <a:xfrm>
              <a:off x="3143251" y="3448051"/>
              <a:ext cx="620713" cy="396875"/>
            </a:xfrm>
            <a:custGeom>
              <a:avLst/>
              <a:gdLst>
                <a:gd name="T0" fmla="*/ 139 w 150"/>
                <a:gd name="T1" fmla="*/ 96 h 96"/>
                <a:gd name="T2" fmla="*/ 11 w 150"/>
                <a:gd name="T3" fmla="*/ 96 h 96"/>
                <a:gd name="T4" fmla="*/ 0 w 150"/>
                <a:gd name="T5" fmla="*/ 85 h 96"/>
                <a:gd name="T6" fmla="*/ 0 w 150"/>
                <a:gd name="T7" fmla="*/ 11 h 96"/>
                <a:gd name="T8" fmla="*/ 11 w 150"/>
                <a:gd name="T9" fmla="*/ 0 h 96"/>
                <a:gd name="T10" fmla="*/ 139 w 150"/>
                <a:gd name="T11" fmla="*/ 0 h 96"/>
                <a:gd name="T12" fmla="*/ 150 w 150"/>
                <a:gd name="T13" fmla="*/ 11 h 96"/>
                <a:gd name="T14" fmla="*/ 150 w 150"/>
                <a:gd name="T15" fmla="*/ 85 h 96"/>
                <a:gd name="T16" fmla="*/ 139 w 150"/>
                <a:gd name="T1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96">
                  <a:moveTo>
                    <a:pt x="139" y="96"/>
                  </a:moveTo>
                  <a:cubicBezTo>
                    <a:pt x="11" y="96"/>
                    <a:pt x="11" y="96"/>
                    <a:pt x="11" y="96"/>
                  </a:cubicBezTo>
                  <a:cubicBezTo>
                    <a:pt x="5" y="96"/>
                    <a:pt x="0" y="91"/>
                    <a:pt x="0" y="85"/>
                  </a:cubicBezTo>
                  <a:cubicBezTo>
                    <a:pt x="0" y="11"/>
                    <a:pt x="0" y="11"/>
                    <a:pt x="0" y="11"/>
                  </a:cubicBezTo>
                  <a:cubicBezTo>
                    <a:pt x="0" y="5"/>
                    <a:pt x="5" y="0"/>
                    <a:pt x="11" y="0"/>
                  </a:cubicBezTo>
                  <a:cubicBezTo>
                    <a:pt x="139" y="0"/>
                    <a:pt x="139" y="0"/>
                    <a:pt x="139" y="0"/>
                  </a:cubicBezTo>
                  <a:cubicBezTo>
                    <a:pt x="145" y="0"/>
                    <a:pt x="150" y="5"/>
                    <a:pt x="150" y="11"/>
                  </a:cubicBezTo>
                  <a:cubicBezTo>
                    <a:pt x="150" y="85"/>
                    <a:pt x="150" y="85"/>
                    <a:pt x="150" y="85"/>
                  </a:cubicBezTo>
                  <a:cubicBezTo>
                    <a:pt x="150" y="91"/>
                    <a:pt x="145" y="96"/>
                    <a:pt x="139" y="96"/>
                  </a:cubicBezTo>
                  <a:close/>
                </a:path>
              </a:pathLst>
            </a:custGeom>
            <a:solidFill>
              <a:srgbClr val="D1DB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îšļíḓe">
              <a:extLst>
                <a:ext uri="{FF2B5EF4-FFF2-40B4-BE49-F238E27FC236}">
                  <a16:creationId xmlns:a16="http://schemas.microsoft.com/office/drawing/2014/main" id="{219F4B48-ECED-468B-B4D3-5D0370FCCE5C}"/>
                </a:ext>
              </a:extLst>
            </p:cNvPr>
            <p:cNvSpPr/>
            <p:nvPr/>
          </p:nvSpPr>
          <p:spPr bwMode="auto">
            <a:xfrm>
              <a:off x="3163889" y="3468688"/>
              <a:ext cx="600075" cy="376238"/>
            </a:xfrm>
            <a:custGeom>
              <a:avLst/>
              <a:gdLst>
                <a:gd name="T0" fmla="*/ 134 w 145"/>
                <a:gd name="T1" fmla="*/ 91 h 91"/>
                <a:gd name="T2" fmla="*/ 6 w 145"/>
                <a:gd name="T3" fmla="*/ 91 h 91"/>
                <a:gd name="T4" fmla="*/ 145 w 145"/>
                <a:gd name="T5" fmla="*/ 6 h 91"/>
                <a:gd name="T6" fmla="*/ 145 w 145"/>
                <a:gd name="T7" fmla="*/ 80 h 91"/>
                <a:gd name="T8" fmla="*/ 134 w 145"/>
                <a:gd name="T9" fmla="*/ 91 h 91"/>
              </a:gdLst>
              <a:ahLst/>
              <a:cxnLst>
                <a:cxn ang="0">
                  <a:pos x="T0" y="T1"/>
                </a:cxn>
                <a:cxn ang="0">
                  <a:pos x="T2" y="T3"/>
                </a:cxn>
                <a:cxn ang="0">
                  <a:pos x="T4" y="T5"/>
                </a:cxn>
                <a:cxn ang="0">
                  <a:pos x="T6" y="T7"/>
                </a:cxn>
                <a:cxn ang="0">
                  <a:pos x="T8" y="T9"/>
                </a:cxn>
              </a:cxnLst>
              <a:rect l="0" t="0" r="r" b="b"/>
              <a:pathLst>
                <a:path w="145" h="91">
                  <a:moveTo>
                    <a:pt x="134" y="91"/>
                  </a:moveTo>
                  <a:cubicBezTo>
                    <a:pt x="6" y="91"/>
                    <a:pt x="6" y="91"/>
                    <a:pt x="6" y="91"/>
                  </a:cubicBezTo>
                  <a:cubicBezTo>
                    <a:pt x="0" y="91"/>
                    <a:pt x="145" y="0"/>
                    <a:pt x="145" y="6"/>
                  </a:cubicBezTo>
                  <a:cubicBezTo>
                    <a:pt x="145" y="80"/>
                    <a:pt x="145" y="80"/>
                    <a:pt x="145" y="80"/>
                  </a:cubicBezTo>
                  <a:cubicBezTo>
                    <a:pt x="145" y="86"/>
                    <a:pt x="140" y="91"/>
                    <a:pt x="134" y="91"/>
                  </a:cubicBezTo>
                  <a:close/>
                </a:path>
              </a:pathLst>
            </a:custGeom>
            <a:solidFill>
              <a:srgbClr val="ACB8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ïṧ1îḋé">
              <a:extLst>
                <a:ext uri="{FF2B5EF4-FFF2-40B4-BE49-F238E27FC236}">
                  <a16:creationId xmlns:a16="http://schemas.microsoft.com/office/drawing/2014/main" id="{FB9DCB52-6045-460B-AE6E-C2667F977F9D}"/>
                </a:ext>
              </a:extLst>
            </p:cNvPr>
            <p:cNvSpPr/>
            <p:nvPr/>
          </p:nvSpPr>
          <p:spPr bwMode="auto">
            <a:xfrm>
              <a:off x="3143251" y="3824288"/>
              <a:ext cx="620713" cy="33338"/>
            </a:xfrm>
            <a:custGeom>
              <a:avLst/>
              <a:gdLst>
                <a:gd name="T0" fmla="*/ 146 w 150"/>
                <a:gd name="T1" fmla="*/ 8 h 8"/>
                <a:gd name="T2" fmla="*/ 3 w 150"/>
                <a:gd name="T3" fmla="*/ 8 h 8"/>
                <a:gd name="T4" fmla="*/ 0 w 150"/>
                <a:gd name="T5" fmla="*/ 4 h 8"/>
                <a:gd name="T6" fmla="*/ 0 w 150"/>
                <a:gd name="T7" fmla="*/ 4 h 8"/>
                <a:gd name="T8" fmla="*/ 3 w 150"/>
                <a:gd name="T9" fmla="*/ 0 h 8"/>
                <a:gd name="T10" fmla="*/ 146 w 150"/>
                <a:gd name="T11" fmla="*/ 0 h 8"/>
                <a:gd name="T12" fmla="*/ 150 w 150"/>
                <a:gd name="T13" fmla="*/ 4 h 8"/>
                <a:gd name="T14" fmla="*/ 150 w 150"/>
                <a:gd name="T15" fmla="*/ 4 h 8"/>
                <a:gd name="T16" fmla="*/ 146 w 150"/>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8">
                  <a:moveTo>
                    <a:pt x="146" y="8"/>
                  </a:moveTo>
                  <a:cubicBezTo>
                    <a:pt x="3" y="8"/>
                    <a:pt x="3" y="8"/>
                    <a:pt x="3" y="8"/>
                  </a:cubicBezTo>
                  <a:cubicBezTo>
                    <a:pt x="1" y="8"/>
                    <a:pt x="0" y="6"/>
                    <a:pt x="0" y="4"/>
                  </a:cubicBezTo>
                  <a:cubicBezTo>
                    <a:pt x="0" y="4"/>
                    <a:pt x="0" y="4"/>
                    <a:pt x="0" y="4"/>
                  </a:cubicBezTo>
                  <a:cubicBezTo>
                    <a:pt x="0" y="2"/>
                    <a:pt x="1" y="0"/>
                    <a:pt x="3" y="0"/>
                  </a:cubicBezTo>
                  <a:cubicBezTo>
                    <a:pt x="146" y="0"/>
                    <a:pt x="146" y="0"/>
                    <a:pt x="146" y="0"/>
                  </a:cubicBezTo>
                  <a:cubicBezTo>
                    <a:pt x="148" y="0"/>
                    <a:pt x="150" y="2"/>
                    <a:pt x="150" y="4"/>
                  </a:cubicBezTo>
                  <a:cubicBezTo>
                    <a:pt x="150" y="4"/>
                    <a:pt x="150" y="4"/>
                    <a:pt x="150" y="4"/>
                  </a:cubicBezTo>
                  <a:cubicBezTo>
                    <a:pt x="150" y="6"/>
                    <a:pt x="148" y="8"/>
                    <a:pt x="146" y="8"/>
                  </a:cubicBezTo>
                  <a:close/>
                </a:path>
              </a:pathLst>
            </a:custGeom>
            <a:solidFill>
              <a:srgbClr val="8E97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iṡļíḋe">
              <a:extLst>
                <a:ext uri="{FF2B5EF4-FFF2-40B4-BE49-F238E27FC236}">
                  <a16:creationId xmlns:a16="http://schemas.microsoft.com/office/drawing/2014/main" id="{E44D4487-8207-41E0-ABE3-CBFB9145A4A0}"/>
                </a:ext>
              </a:extLst>
            </p:cNvPr>
            <p:cNvSpPr/>
            <p:nvPr/>
          </p:nvSpPr>
          <p:spPr bwMode="auto">
            <a:xfrm>
              <a:off x="8613776" y="3448051"/>
              <a:ext cx="625475" cy="396875"/>
            </a:xfrm>
            <a:custGeom>
              <a:avLst/>
              <a:gdLst>
                <a:gd name="T0" fmla="*/ 140 w 151"/>
                <a:gd name="T1" fmla="*/ 96 h 96"/>
                <a:gd name="T2" fmla="*/ 11 w 151"/>
                <a:gd name="T3" fmla="*/ 96 h 96"/>
                <a:gd name="T4" fmla="*/ 0 w 151"/>
                <a:gd name="T5" fmla="*/ 85 h 96"/>
                <a:gd name="T6" fmla="*/ 0 w 151"/>
                <a:gd name="T7" fmla="*/ 11 h 96"/>
                <a:gd name="T8" fmla="*/ 11 w 151"/>
                <a:gd name="T9" fmla="*/ 0 h 96"/>
                <a:gd name="T10" fmla="*/ 140 w 151"/>
                <a:gd name="T11" fmla="*/ 0 h 96"/>
                <a:gd name="T12" fmla="*/ 151 w 151"/>
                <a:gd name="T13" fmla="*/ 11 h 96"/>
                <a:gd name="T14" fmla="*/ 151 w 151"/>
                <a:gd name="T15" fmla="*/ 85 h 96"/>
                <a:gd name="T16" fmla="*/ 140 w 151"/>
                <a:gd name="T1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96">
                  <a:moveTo>
                    <a:pt x="140" y="96"/>
                  </a:moveTo>
                  <a:cubicBezTo>
                    <a:pt x="11" y="96"/>
                    <a:pt x="11" y="96"/>
                    <a:pt x="11" y="96"/>
                  </a:cubicBezTo>
                  <a:cubicBezTo>
                    <a:pt x="5" y="96"/>
                    <a:pt x="0" y="91"/>
                    <a:pt x="0" y="85"/>
                  </a:cubicBezTo>
                  <a:cubicBezTo>
                    <a:pt x="0" y="11"/>
                    <a:pt x="0" y="11"/>
                    <a:pt x="0" y="11"/>
                  </a:cubicBezTo>
                  <a:cubicBezTo>
                    <a:pt x="0" y="5"/>
                    <a:pt x="5" y="0"/>
                    <a:pt x="11" y="0"/>
                  </a:cubicBezTo>
                  <a:cubicBezTo>
                    <a:pt x="140" y="0"/>
                    <a:pt x="140" y="0"/>
                    <a:pt x="140" y="0"/>
                  </a:cubicBezTo>
                  <a:cubicBezTo>
                    <a:pt x="146" y="0"/>
                    <a:pt x="151" y="5"/>
                    <a:pt x="151" y="11"/>
                  </a:cubicBezTo>
                  <a:cubicBezTo>
                    <a:pt x="151" y="85"/>
                    <a:pt x="151" y="85"/>
                    <a:pt x="151" y="85"/>
                  </a:cubicBezTo>
                  <a:cubicBezTo>
                    <a:pt x="151" y="91"/>
                    <a:pt x="146" y="96"/>
                    <a:pt x="140" y="96"/>
                  </a:cubicBezTo>
                  <a:close/>
                </a:path>
              </a:pathLst>
            </a:custGeom>
            <a:solidFill>
              <a:srgbClr val="D1DB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îŝ1íḑè">
              <a:extLst>
                <a:ext uri="{FF2B5EF4-FFF2-40B4-BE49-F238E27FC236}">
                  <a16:creationId xmlns:a16="http://schemas.microsoft.com/office/drawing/2014/main" id="{99501360-94C5-489C-8BCB-CE97E077207E}"/>
                </a:ext>
              </a:extLst>
            </p:cNvPr>
            <p:cNvSpPr/>
            <p:nvPr/>
          </p:nvSpPr>
          <p:spPr bwMode="auto">
            <a:xfrm>
              <a:off x="8634413" y="3468688"/>
              <a:ext cx="604838" cy="376238"/>
            </a:xfrm>
            <a:custGeom>
              <a:avLst/>
              <a:gdLst>
                <a:gd name="T0" fmla="*/ 135 w 146"/>
                <a:gd name="T1" fmla="*/ 91 h 91"/>
                <a:gd name="T2" fmla="*/ 6 w 146"/>
                <a:gd name="T3" fmla="*/ 91 h 91"/>
                <a:gd name="T4" fmla="*/ 146 w 146"/>
                <a:gd name="T5" fmla="*/ 6 h 91"/>
                <a:gd name="T6" fmla="*/ 146 w 146"/>
                <a:gd name="T7" fmla="*/ 80 h 91"/>
                <a:gd name="T8" fmla="*/ 135 w 146"/>
                <a:gd name="T9" fmla="*/ 91 h 91"/>
              </a:gdLst>
              <a:ahLst/>
              <a:cxnLst>
                <a:cxn ang="0">
                  <a:pos x="T0" y="T1"/>
                </a:cxn>
                <a:cxn ang="0">
                  <a:pos x="T2" y="T3"/>
                </a:cxn>
                <a:cxn ang="0">
                  <a:pos x="T4" y="T5"/>
                </a:cxn>
                <a:cxn ang="0">
                  <a:pos x="T6" y="T7"/>
                </a:cxn>
                <a:cxn ang="0">
                  <a:pos x="T8" y="T9"/>
                </a:cxn>
              </a:cxnLst>
              <a:rect l="0" t="0" r="r" b="b"/>
              <a:pathLst>
                <a:path w="146" h="91">
                  <a:moveTo>
                    <a:pt x="135" y="91"/>
                  </a:moveTo>
                  <a:cubicBezTo>
                    <a:pt x="6" y="91"/>
                    <a:pt x="6" y="91"/>
                    <a:pt x="6" y="91"/>
                  </a:cubicBezTo>
                  <a:cubicBezTo>
                    <a:pt x="0" y="91"/>
                    <a:pt x="146" y="0"/>
                    <a:pt x="146" y="6"/>
                  </a:cubicBezTo>
                  <a:cubicBezTo>
                    <a:pt x="146" y="80"/>
                    <a:pt x="146" y="80"/>
                    <a:pt x="146" y="80"/>
                  </a:cubicBezTo>
                  <a:cubicBezTo>
                    <a:pt x="146" y="86"/>
                    <a:pt x="141" y="91"/>
                    <a:pt x="135" y="91"/>
                  </a:cubicBezTo>
                  <a:close/>
                </a:path>
              </a:pathLst>
            </a:custGeom>
            <a:solidFill>
              <a:srgbClr val="ACB8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îṩḻíḋè">
              <a:extLst>
                <a:ext uri="{FF2B5EF4-FFF2-40B4-BE49-F238E27FC236}">
                  <a16:creationId xmlns:a16="http://schemas.microsoft.com/office/drawing/2014/main" id="{C9FED6E3-384F-4DFD-849E-EF2A7AA06CD0}"/>
                </a:ext>
              </a:extLst>
            </p:cNvPr>
            <p:cNvSpPr/>
            <p:nvPr/>
          </p:nvSpPr>
          <p:spPr bwMode="auto">
            <a:xfrm>
              <a:off x="8613776" y="3824288"/>
              <a:ext cx="625475" cy="33338"/>
            </a:xfrm>
            <a:custGeom>
              <a:avLst/>
              <a:gdLst>
                <a:gd name="T0" fmla="*/ 147 w 151"/>
                <a:gd name="T1" fmla="*/ 8 h 8"/>
                <a:gd name="T2" fmla="*/ 4 w 151"/>
                <a:gd name="T3" fmla="*/ 8 h 8"/>
                <a:gd name="T4" fmla="*/ 0 w 151"/>
                <a:gd name="T5" fmla="*/ 4 h 8"/>
                <a:gd name="T6" fmla="*/ 0 w 151"/>
                <a:gd name="T7" fmla="*/ 4 h 8"/>
                <a:gd name="T8" fmla="*/ 4 w 151"/>
                <a:gd name="T9" fmla="*/ 0 h 8"/>
                <a:gd name="T10" fmla="*/ 147 w 151"/>
                <a:gd name="T11" fmla="*/ 0 h 8"/>
                <a:gd name="T12" fmla="*/ 151 w 151"/>
                <a:gd name="T13" fmla="*/ 4 h 8"/>
                <a:gd name="T14" fmla="*/ 151 w 151"/>
                <a:gd name="T15" fmla="*/ 4 h 8"/>
                <a:gd name="T16" fmla="*/ 147 w 151"/>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8">
                  <a:moveTo>
                    <a:pt x="147" y="8"/>
                  </a:moveTo>
                  <a:cubicBezTo>
                    <a:pt x="4" y="8"/>
                    <a:pt x="4" y="8"/>
                    <a:pt x="4" y="8"/>
                  </a:cubicBezTo>
                  <a:cubicBezTo>
                    <a:pt x="2" y="8"/>
                    <a:pt x="0" y="6"/>
                    <a:pt x="0" y="4"/>
                  </a:cubicBezTo>
                  <a:cubicBezTo>
                    <a:pt x="0" y="4"/>
                    <a:pt x="0" y="4"/>
                    <a:pt x="0" y="4"/>
                  </a:cubicBezTo>
                  <a:cubicBezTo>
                    <a:pt x="0" y="2"/>
                    <a:pt x="2" y="0"/>
                    <a:pt x="4" y="0"/>
                  </a:cubicBezTo>
                  <a:cubicBezTo>
                    <a:pt x="147" y="0"/>
                    <a:pt x="147" y="0"/>
                    <a:pt x="147" y="0"/>
                  </a:cubicBezTo>
                  <a:cubicBezTo>
                    <a:pt x="149" y="0"/>
                    <a:pt x="151" y="2"/>
                    <a:pt x="151" y="4"/>
                  </a:cubicBezTo>
                  <a:cubicBezTo>
                    <a:pt x="151" y="4"/>
                    <a:pt x="151" y="4"/>
                    <a:pt x="151" y="4"/>
                  </a:cubicBezTo>
                  <a:cubicBezTo>
                    <a:pt x="151" y="6"/>
                    <a:pt x="149" y="8"/>
                    <a:pt x="147" y="8"/>
                  </a:cubicBezTo>
                  <a:close/>
                </a:path>
              </a:pathLst>
            </a:custGeom>
            <a:solidFill>
              <a:srgbClr val="8E97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ïŝ1îďe">
              <a:extLst>
                <a:ext uri="{FF2B5EF4-FFF2-40B4-BE49-F238E27FC236}">
                  <a16:creationId xmlns:a16="http://schemas.microsoft.com/office/drawing/2014/main" id="{0A9158E8-4A0F-407C-8D2A-A72D5B7130FA}"/>
                </a:ext>
              </a:extLst>
            </p:cNvPr>
            <p:cNvSpPr/>
            <p:nvPr/>
          </p:nvSpPr>
          <p:spPr bwMode="auto">
            <a:xfrm>
              <a:off x="3068638" y="1801813"/>
              <a:ext cx="811213" cy="708025"/>
            </a:xfrm>
            <a:custGeom>
              <a:avLst/>
              <a:gdLst>
                <a:gd name="T0" fmla="*/ 196 w 196"/>
                <a:gd name="T1" fmla="*/ 68 h 171"/>
                <a:gd name="T2" fmla="*/ 98 w 196"/>
                <a:gd name="T3" fmla="*/ 0 h 171"/>
                <a:gd name="T4" fmla="*/ 0 w 196"/>
                <a:gd name="T5" fmla="*/ 68 h 171"/>
                <a:gd name="T6" fmla="*/ 68 w 196"/>
                <a:gd name="T7" fmla="*/ 133 h 171"/>
                <a:gd name="T8" fmla="*/ 46 w 196"/>
                <a:gd name="T9" fmla="*/ 171 h 171"/>
                <a:gd name="T10" fmla="*/ 81 w 196"/>
                <a:gd name="T11" fmla="*/ 157 h 171"/>
                <a:gd name="T12" fmla="*/ 102 w 196"/>
                <a:gd name="T13" fmla="*/ 136 h 171"/>
                <a:gd name="T14" fmla="*/ 196 w 196"/>
                <a:gd name="T15" fmla="*/ 68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171">
                  <a:moveTo>
                    <a:pt x="196" y="68"/>
                  </a:moveTo>
                  <a:cubicBezTo>
                    <a:pt x="196" y="30"/>
                    <a:pt x="152" y="0"/>
                    <a:pt x="98" y="0"/>
                  </a:cubicBezTo>
                  <a:cubicBezTo>
                    <a:pt x="44" y="0"/>
                    <a:pt x="0" y="30"/>
                    <a:pt x="0" y="68"/>
                  </a:cubicBezTo>
                  <a:cubicBezTo>
                    <a:pt x="0" y="98"/>
                    <a:pt x="28" y="124"/>
                    <a:pt x="68" y="133"/>
                  </a:cubicBezTo>
                  <a:cubicBezTo>
                    <a:pt x="64" y="147"/>
                    <a:pt x="57" y="160"/>
                    <a:pt x="46" y="171"/>
                  </a:cubicBezTo>
                  <a:cubicBezTo>
                    <a:pt x="58" y="169"/>
                    <a:pt x="70" y="165"/>
                    <a:pt x="81" y="157"/>
                  </a:cubicBezTo>
                  <a:cubicBezTo>
                    <a:pt x="89" y="151"/>
                    <a:pt x="96" y="144"/>
                    <a:pt x="102" y="136"/>
                  </a:cubicBezTo>
                  <a:cubicBezTo>
                    <a:pt x="154" y="135"/>
                    <a:pt x="196" y="105"/>
                    <a:pt x="196" y="68"/>
                  </a:cubicBezTo>
                  <a:close/>
                </a:path>
              </a:pathLst>
            </a:custGeom>
            <a:solidFill>
              <a:schemeClr val="bg1">
                <a:lumMod val="85000"/>
              </a:schemeClr>
            </a:solidFill>
            <a:ln>
              <a:noFill/>
            </a:ln>
          </p:spPr>
          <p:txBody>
            <a:bodyPr anchor="ctr"/>
            <a:lstStyle/>
            <a:p>
              <a:pPr algn="ctr"/>
              <a:endParaRPr/>
            </a:p>
          </p:txBody>
        </p:sp>
        <p:sp>
          <p:nvSpPr>
            <p:cNvPr id="215" name="îŝḷîdê">
              <a:extLst>
                <a:ext uri="{FF2B5EF4-FFF2-40B4-BE49-F238E27FC236}">
                  <a16:creationId xmlns:a16="http://schemas.microsoft.com/office/drawing/2014/main" id="{66F0DBB5-C5FF-4D77-9C25-A61C802DEE88}"/>
                </a:ext>
              </a:extLst>
            </p:cNvPr>
            <p:cNvSpPr/>
            <p:nvPr/>
          </p:nvSpPr>
          <p:spPr bwMode="auto">
            <a:xfrm>
              <a:off x="3267076" y="2079626"/>
              <a:ext cx="58738" cy="57150"/>
            </a:xfrm>
            <a:prstGeom prst="ellipse">
              <a:avLst/>
            </a:prstGeom>
            <a:solidFill>
              <a:srgbClr val="5153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îsḻîḑe">
              <a:extLst>
                <a:ext uri="{FF2B5EF4-FFF2-40B4-BE49-F238E27FC236}">
                  <a16:creationId xmlns:a16="http://schemas.microsoft.com/office/drawing/2014/main" id="{C6DFE676-A3BC-4944-BD76-92995D3F239E}"/>
                </a:ext>
              </a:extLst>
            </p:cNvPr>
            <p:cNvSpPr/>
            <p:nvPr/>
          </p:nvSpPr>
          <p:spPr bwMode="auto">
            <a:xfrm>
              <a:off x="3441701" y="2079626"/>
              <a:ext cx="53975" cy="57150"/>
            </a:xfrm>
            <a:prstGeom prst="ellipse">
              <a:avLst/>
            </a:prstGeom>
            <a:solidFill>
              <a:srgbClr val="5153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í$ḻïďê">
              <a:extLst>
                <a:ext uri="{FF2B5EF4-FFF2-40B4-BE49-F238E27FC236}">
                  <a16:creationId xmlns:a16="http://schemas.microsoft.com/office/drawing/2014/main" id="{E8AC8B4A-E0BC-4E40-8597-802794C2F38D}"/>
                </a:ext>
              </a:extLst>
            </p:cNvPr>
            <p:cNvSpPr/>
            <p:nvPr/>
          </p:nvSpPr>
          <p:spPr bwMode="auto">
            <a:xfrm>
              <a:off x="3609976" y="2079626"/>
              <a:ext cx="58738" cy="57150"/>
            </a:xfrm>
            <a:prstGeom prst="ellipse">
              <a:avLst/>
            </a:prstGeom>
            <a:solidFill>
              <a:srgbClr val="5153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ï$líḑè">
              <a:extLst>
                <a:ext uri="{FF2B5EF4-FFF2-40B4-BE49-F238E27FC236}">
                  <a16:creationId xmlns:a16="http://schemas.microsoft.com/office/drawing/2014/main" id="{2DFB79C7-380F-4329-929D-1F00B86AFEFA}"/>
                </a:ext>
              </a:extLst>
            </p:cNvPr>
            <p:cNvSpPr/>
            <p:nvPr/>
          </p:nvSpPr>
          <p:spPr bwMode="auto">
            <a:xfrm>
              <a:off x="2805113" y="3860801"/>
              <a:ext cx="1273175" cy="1677988"/>
            </a:xfrm>
            <a:custGeom>
              <a:avLst/>
              <a:gdLst>
                <a:gd name="T0" fmla="*/ 544 w 802"/>
                <a:gd name="T1" fmla="*/ 1057 h 1057"/>
                <a:gd name="T2" fmla="*/ 260 w 802"/>
                <a:gd name="T3" fmla="*/ 1057 h 1057"/>
                <a:gd name="T4" fmla="*/ 260 w 802"/>
                <a:gd name="T5" fmla="*/ 232 h 1057"/>
                <a:gd name="T6" fmla="*/ 0 w 802"/>
                <a:gd name="T7" fmla="*/ 232 h 1057"/>
                <a:gd name="T8" fmla="*/ 0 w 802"/>
                <a:gd name="T9" fmla="*/ 0 h 1057"/>
                <a:gd name="T10" fmla="*/ 802 w 802"/>
                <a:gd name="T11" fmla="*/ 0 h 1057"/>
                <a:gd name="T12" fmla="*/ 802 w 802"/>
                <a:gd name="T13" fmla="*/ 232 h 1057"/>
                <a:gd name="T14" fmla="*/ 544 w 802"/>
                <a:gd name="T15" fmla="*/ 232 h 1057"/>
                <a:gd name="T16" fmla="*/ 544 w 802"/>
                <a:gd name="T17" fmla="*/ 105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2" h="1057">
                  <a:moveTo>
                    <a:pt x="544" y="1057"/>
                  </a:moveTo>
                  <a:lnTo>
                    <a:pt x="260" y="1057"/>
                  </a:lnTo>
                  <a:lnTo>
                    <a:pt x="260" y="232"/>
                  </a:lnTo>
                  <a:lnTo>
                    <a:pt x="0" y="232"/>
                  </a:lnTo>
                  <a:lnTo>
                    <a:pt x="0" y="0"/>
                  </a:lnTo>
                  <a:lnTo>
                    <a:pt x="802" y="0"/>
                  </a:lnTo>
                  <a:lnTo>
                    <a:pt x="802" y="232"/>
                  </a:lnTo>
                  <a:lnTo>
                    <a:pt x="544" y="232"/>
                  </a:lnTo>
                  <a:lnTo>
                    <a:pt x="544" y="1057"/>
                  </a:lnTo>
                  <a:close/>
                </a:path>
              </a:pathLst>
            </a:custGeom>
            <a:solidFill>
              <a:schemeClr val="bg1"/>
            </a:solidFill>
            <a:ln>
              <a:noFill/>
            </a:ln>
          </p:spPr>
          <p:txBody>
            <a:bodyPr anchor="ctr"/>
            <a:lstStyle/>
            <a:p>
              <a:pPr algn="ctr"/>
              <a:endParaRPr>
                <a:solidFill>
                  <a:schemeClr val="bg1"/>
                </a:solidFill>
              </a:endParaRPr>
            </a:p>
          </p:txBody>
        </p:sp>
        <p:sp>
          <p:nvSpPr>
            <p:cNvPr id="219" name="iṡļîďé">
              <a:extLst>
                <a:ext uri="{FF2B5EF4-FFF2-40B4-BE49-F238E27FC236}">
                  <a16:creationId xmlns:a16="http://schemas.microsoft.com/office/drawing/2014/main" id="{B7DF86A8-BFA4-4287-80B8-43081ADEEC49}"/>
                </a:ext>
              </a:extLst>
            </p:cNvPr>
            <p:cNvSpPr/>
            <p:nvPr/>
          </p:nvSpPr>
          <p:spPr bwMode="auto">
            <a:xfrm>
              <a:off x="4321176" y="3860801"/>
              <a:ext cx="996950" cy="1677988"/>
            </a:xfrm>
            <a:custGeom>
              <a:avLst/>
              <a:gdLst>
                <a:gd name="T0" fmla="*/ 628 w 628"/>
                <a:gd name="T1" fmla="*/ 1057 h 1057"/>
                <a:gd name="T2" fmla="*/ 0 w 628"/>
                <a:gd name="T3" fmla="*/ 1057 h 1057"/>
                <a:gd name="T4" fmla="*/ 0 w 628"/>
                <a:gd name="T5" fmla="*/ 0 h 1057"/>
                <a:gd name="T6" fmla="*/ 628 w 628"/>
                <a:gd name="T7" fmla="*/ 0 h 1057"/>
                <a:gd name="T8" fmla="*/ 628 w 628"/>
                <a:gd name="T9" fmla="*/ 229 h 1057"/>
                <a:gd name="T10" fmla="*/ 284 w 628"/>
                <a:gd name="T11" fmla="*/ 229 h 1057"/>
                <a:gd name="T12" fmla="*/ 284 w 628"/>
                <a:gd name="T13" fmla="*/ 396 h 1057"/>
                <a:gd name="T14" fmla="*/ 602 w 628"/>
                <a:gd name="T15" fmla="*/ 396 h 1057"/>
                <a:gd name="T16" fmla="*/ 602 w 628"/>
                <a:gd name="T17" fmla="*/ 625 h 1057"/>
                <a:gd name="T18" fmla="*/ 284 w 628"/>
                <a:gd name="T19" fmla="*/ 625 h 1057"/>
                <a:gd name="T20" fmla="*/ 284 w 628"/>
                <a:gd name="T21" fmla="*/ 826 h 1057"/>
                <a:gd name="T22" fmla="*/ 628 w 628"/>
                <a:gd name="T23" fmla="*/ 826 h 1057"/>
                <a:gd name="T24" fmla="*/ 628 w 628"/>
                <a:gd name="T25" fmla="*/ 105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8" h="1057">
                  <a:moveTo>
                    <a:pt x="628" y="1057"/>
                  </a:moveTo>
                  <a:lnTo>
                    <a:pt x="0" y="1057"/>
                  </a:lnTo>
                  <a:lnTo>
                    <a:pt x="0" y="0"/>
                  </a:lnTo>
                  <a:lnTo>
                    <a:pt x="628" y="0"/>
                  </a:lnTo>
                  <a:lnTo>
                    <a:pt x="628" y="229"/>
                  </a:lnTo>
                  <a:lnTo>
                    <a:pt x="284" y="229"/>
                  </a:lnTo>
                  <a:lnTo>
                    <a:pt x="284" y="396"/>
                  </a:lnTo>
                  <a:lnTo>
                    <a:pt x="602" y="396"/>
                  </a:lnTo>
                  <a:lnTo>
                    <a:pt x="602" y="625"/>
                  </a:lnTo>
                  <a:lnTo>
                    <a:pt x="284" y="625"/>
                  </a:lnTo>
                  <a:lnTo>
                    <a:pt x="284" y="826"/>
                  </a:lnTo>
                  <a:lnTo>
                    <a:pt x="628" y="826"/>
                  </a:lnTo>
                  <a:lnTo>
                    <a:pt x="628" y="1057"/>
                  </a:lnTo>
                  <a:close/>
                </a:path>
              </a:pathLst>
            </a:custGeom>
            <a:solidFill>
              <a:schemeClr val="bg1"/>
            </a:solidFill>
            <a:ln>
              <a:noFill/>
            </a:ln>
          </p:spPr>
          <p:txBody>
            <a:bodyPr anchor="ctr"/>
            <a:lstStyle/>
            <a:p>
              <a:pPr algn="ctr"/>
              <a:endParaRPr>
                <a:solidFill>
                  <a:schemeClr val="bg1"/>
                </a:solidFill>
              </a:endParaRPr>
            </a:p>
          </p:txBody>
        </p:sp>
        <p:sp>
          <p:nvSpPr>
            <p:cNvPr id="220" name="îṥľíḓé">
              <a:extLst>
                <a:ext uri="{FF2B5EF4-FFF2-40B4-BE49-F238E27FC236}">
                  <a16:creationId xmlns:a16="http://schemas.microsoft.com/office/drawing/2014/main" id="{241990CA-6E8E-4827-A922-B8F024BEFC83}"/>
                </a:ext>
              </a:extLst>
            </p:cNvPr>
            <p:cNvSpPr/>
            <p:nvPr/>
          </p:nvSpPr>
          <p:spPr bwMode="auto">
            <a:xfrm>
              <a:off x="5430838" y="3852863"/>
              <a:ext cx="1711325" cy="1685925"/>
            </a:xfrm>
            <a:custGeom>
              <a:avLst/>
              <a:gdLst>
                <a:gd name="T0" fmla="*/ 294 w 414"/>
                <a:gd name="T1" fmla="*/ 408 h 408"/>
                <a:gd name="T2" fmla="*/ 274 w 414"/>
                <a:gd name="T3" fmla="*/ 332 h 408"/>
                <a:gd name="T4" fmla="*/ 142 w 414"/>
                <a:gd name="T5" fmla="*/ 332 h 408"/>
                <a:gd name="T6" fmla="*/ 121 w 414"/>
                <a:gd name="T7" fmla="*/ 408 h 408"/>
                <a:gd name="T8" fmla="*/ 0 w 414"/>
                <a:gd name="T9" fmla="*/ 408 h 408"/>
                <a:gd name="T10" fmla="*/ 133 w 414"/>
                <a:gd name="T11" fmla="*/ 0 h 408"/>
                <a:gd name="T12" fmla="*/ 280 w 414"/>
                <a:gd name="T13" fmla="*/ 0 h 408"/>
                <a:gd name="T14" fmla="*/ 414 w 414"/>
                <a:gd name="T15" fmla="*/ 408 h 408"/>
                <a:gd name="T16" fmla="*/ 294 w 414"/>
                <a:gd name="T17" fmla="*/ 408 h 408"/>
                <a:gd name="T18" fmla="*/ 251 w 414"/>
                <a:gd name="T19" fmla="*/ 242 h 408"/>
                <a:gd name="T20" fmla="*/ 233 w 414"/>
                <a:gd name="T21" fmla="*/ 175 h 408"/>
                <a:gd name="T22" fmla="*/ 218 w 414"/>
                <a:gd name="T23" fmla="*/ 118 h 408"/>
                <a:gd name="T24" fmla="*/ 207 w 414"/>
                <a:gd name="T25" fmla="*/ 67 h 408"/>
                <a:gd name="T26" fmla="*/ 197 w 414"/>
                <a:gd name="T27" fmla="*/ 114 h 408"/>
                <a:gd name="T28" fmla="*/ 164 w 414"/>
                <a:gd name="T29" fmla="*/ 242 h 408"/>
                <a:gd name="T30" fmla="*/ 251 w 414"/>
                <a:gd name="T31" fmla="*/ 24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4" h="408">
                  <a:moveTo>
                    <a:pt x="294" y="408"/>
                  </a:moveTo>
                  <a:cubicBezTo>
                    <a:pt x="274" y="332"/>
                    <a:pt x="274" y="332"/>
                    <a:pt x="274" y="332"/>
                  </a:cubicBezTo>
                  <a:cubicBezTo>
                    <a:pt x="142" y="332"/>
                    <a:pt x="142" y="332"/>
                    <a:pt x="142" y="332"/>
                  </a:cubicBezTo>
                  <a:cubicBezTo>
                    <a:pt x="121" y="408"/>
                    <a:pt x="121" y="408"/>
                    <a:pt x="121" y="408"/>
                  </a:cubicBezTo>
                  <a:cubicBezTo>
                    <a:pt x="0" y="408"/>
                    <a:pt x="0" y="408"/>
                    <a:pt x="0" y="408"/>
                  </a:cubicBezTo>
                  <a:cubicBezTo>
                    <a:pt x="133" y="0"/>
                    <a:pt x="133" y="0"/>
                    <a:pt x="133" y="0"/>
                  </a:cubicBezTo>
                  <a:cubicBezTo>
                    <a:pt x="280" y="0"/>
                    <a:pt x="280" y="0"/>
                    <a:pt x="280" y="0"/>
                  </a:cubicBezTo>
                  <a:cubicBezTo>
                    <a:pt x="414" y="408"/>
                    <a:pt x="414" y="408"/>
                    <a:pt x="414" y="408"/>
                  </a:cubicBezTo>
                  <a:lnTo>
                    <a:pt x="294" y="408"/>
                  </a:lnTo>
                  <a:close/>
                  <a:moveTo>
                    <a:pt x="251" y="242"/>
                  </a:moveTo>
                  <a:cubicBezTo>
                    <a:pt x="233" y="175"/>
                    <a:pt x="233" y="175"/>
                    <a:pt x="233" y="175"/>
                  </a:cubicBezTo>
                  <a:cubicBezTo>
                    <a:pt x="229" y="160"/>
                    <a:pt x="224" y="141"/>
                    <a:pt x="218" y="118"/>
                  </a:cubicBezTo>
                  <a:cubicBezTo>
                    <a:pt x="213" y="94"/>
                    <a:pt x="209" y="77"/>
                    <a:pt x="207" y="67"/>
                  </a:cubicBezTo>
                  <a:cubicBezTo>
                    <a:pt x="205" y="76"/>
                    <a:pt x="202" y="92"/>
                    <a:pt x="197" y="114"/>
                  </a:cubicBezTo>
                  <a:cubicBezTo>
                    <a:pt x="192" y="135"/>
                    <a:pt x="181" y="178"/>
                    <a:pt x="164" y="242"/>
                  </a:cubicBezTo>
                  <a:lnTo>
                    <a:pt x="251" y="242"/>
                  </a:lnTo>
                  <a:close/>
                </a:path>
              </a:pathLst>
            </a:custGeom>
            <a:solidFill>
              <a:schemeClr val="bg1"/>
            </a:solidFill>
            <a:ln>
              <a:noFill/>
            </a:ln>
          </p:spPr>
          <p:txBody>
            <a:bodyPr anchor="ctr"/>
            <a:lstStyle/>
            <a:p>
              <a:pPr algn="ctr"/>
              <a:endParaRPr>
                <a:solidFill>
                  <a:schemeClr val="bg1"/>
                </a:solidFill>
              </a:endParaRPr>
            </a:p>
          </p:txBody>
        </p:sp>
        <p:sp>
          <p:nvSpPr>
            <p:cNvPr id="221" name="îsḷiḓé">
              <a:extLst>
                <a:ext uri="{FF2B5EF4-FFF2-40B4-BE49-F238E27FC236}">
                  <a16:creationId xmlns:a16="http://schemas.microsoft.com/office/drawing/2014/main" id="{4E1889A7-45E7-49BE-845A-24D13E34E8A8}"/>
                </a:ext>
              </a:extLst>
            </p:cNvPr>
            <p:cNvSpPr/>
            <p:nvPr/>
          </p:nvSpPr>
          <p:spPr bwMode="auto">
            <a:xfrm>
              <a:off x="7324726" y="3860801"/>
              <a:ext cx="1914525" cy="1677988"/>
            </a:xfrm>
            <a:custGeom>
              <a:avLst/>
              <a:gdLst>
                <a:gd name="T0" fmla="*/ 177 w 463"/>
                <a:gd name="T1" fmla="*/ 406 h 406"/>
                <a:gd name="T2" fmla="*/ 94 w 463"/>
                <a:gd name="T3" fmla="*/ 113 h 406"/>
                <a:gd name="T4" fmla="*/ 91 w 463"/>
                <a:gd name="T5" fmla="*/ 113 h 406"/>
                <a:gd name="T6" fmla="*/ 97 w 463"/>
                <a:gd name="T7" fmla="*/ 230 h 406"/>
                <a:gd name="T8" fmla="*/ 97 w 463"/>
                <a:gd name="T9" fmla="*/ 406 h 406"/>
                <a:gd name="T10" fmla="*/ 0 w 463"/>
                <a:gd name="T11" fmla="*/ 406 h 406"/>
                <a:gd name="T12" fmla="*/ 0 w 463"/>
                <a:gd name="T13" fmla="*/ 0 h 406"/>
                <a:gd name="T14" fmla="*/ 146 w 463"/>
                <a:gd name="T15" fmla="*/ 0 h 406"/>
                <a:gd name="T16" fmla="*/ 231 w 463"/>
                <a:gd name="T17" fmla="*/ 288 h 406"/>
                <a:gd name="T18" fmla="*/ 233 w 463"/>
                <a:gd name="T19" fmla="*/ 288 h 406"/>
                <a:gd name="T20" fmla="*/ 316 w 463"/>
                <a:gd name="T21" fmla="*/ 0 h 406"/>
                <a:gd name="T22" fmla="*/ 463 w 463"/>
                <a:gd name="T23" fmla="*/ 0 h 406"/>
                <a:gd name="T24" fmla="*/ 463 w 463"/>
                <a:gd name="T25" fmla="*/ 406 h 406"/>
                <a:gd name="T26" fmla="*/ 362 w 463"/>
                <a:gd name="T27" fmla="*/ 406 h 406"/>
                <a:gd name="T28" fmla="*/ 362 w 463"/>
                <a:gd name="T29" fmla="*/ 228 h 406"/>
                <a:gd name="T30" fmla="*/ 362 w 463"/>
                <a:gd name="T31" fmla="*/ 197 h 406"/>
                <a:gd name="T32" fmla="*/ 366 w 463"/>
                <a:gd name="T33" fmla="*/ 114 h 406"/>
                <a:gd name="T34" fmla="*/ 364 w 463"/>
                <a:gd name="T35" fmla="*/ 114 h 406"/>
                <a:gd name="T36" fmla="*/ 282 w 463"/>
                <a:gd name="T37" fmla="*/ 406 h 406"/>
                <a:gd name="T38" fmla="*/ 177 w 463"/>
                <a:gd name="T39"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3" h="406">
                  <a:moveTo>
                    <a:pt x="177" y="406"/>
                  </a:moveTo>
                  <a:cubicBezTo>
                    <a:pt x="94" y="113"/>
                    <a:pt x="94" y="113"/>
                    <a:pt x="94" y="113"/>
                  </a:cubicBezTo>
                  <a:cubicBezTo>
                    <a:pt x="91" y="113"/>
                    <a:pt x="91" y="113"/>
                    <a:pt x="91" y="113"/>
                  </a:cubicBezTo>
                  <a:cubicBezTo>
                    <a:pt x="95" y="163"/>
                    <a:pt x="97" y="202"/>
                    <a:pt x="97" y="230"/>
                  </a:cubicBezTo>
                  <a:cubicBezTo>
                    <a:pt x="97" y="406"/>
                    <a:pt x="97" y="406"/>
                    <a:pt x="97" y="406"/>
                  </a:cubicBezTo>
                  <a:cubicBezTo>
                    <a:pt x="0" y="406"/>
                    <a:pt x="0" y="406"/>
                    <a:pt x="0" y="406"/>
                  </a:cubicBezTo>
                  <a:cubicBezTo>
                    <a:pt x="0" y="0"/>
                    <a:pt x="0" y="0"/>
                    <a:pt x="0" y="0"/>
                  </a:cubicBezTo>
                  <a:cubicBezTo>
                    <a:pt x="146" y="0"/>
                    <a:pt x="146" y="0"/>
                    <a:pt x="146" y="0"/>
                  </a:cubicBezTo>
                  <a:cubicBezTo>
                    <a:pt x="231" y="288"/>
                    <a:pt x="231" y="288"/>
                    <a:pt x="231" y="288"/>
                  </a:cubicBezTo>
                  <a:cubicBezTo>
                    <a:pt x="233" y="288"/>
                    <a:pt x="233" y="288"/>
                    <a:pt x="233" y="288"/>
                  </a:cubicBezTo>
                  <a:cubicBezTo>
                    <a:pt x="316" y="0"/>
                    <a:pt x="316" y="0"/>
                    <a:pt x="316" y="0"/>
                  </a:cubicBezTo>
                  <a:cubicBezTo>
                    <a:pt x="463" y="0"/>
                    <a:pt x="463" y="0"/>
                    <a:pt x="463" y="0"/>
                  </a:cubicBezTo>
                  <a:cubicBezTo>
                    <a:pt x="463" y="406"/>
                    <a:pt x="463" y="406"/>
                    <a:pt x="463" y="406"/>
                  </a:cubicBezTo>
                  <a:cubicBezTo>
                    <a:pt x="362" y="406"/>
                    <a:pt x="362" y="406"/>
                    <a:pt x="362" y="406"/>
                  </a:cubicBezTo>
                  <a:cubicBezTo>
                    <a:pt x="362" y="228"/>
                    <a:pt x="362" y="228"/>
                    <a:pt x="362" y="228"/>
                  </a:cubicBezTo>
                  <a:cubicBezTo>
                    <a:pt x="362" y="219"/>
                    <a:pt x="362" y="208"/>
                    <a:pt x="362" y="197"/>
                  </a:cubicBezTo>
                  <a:cubicBezTo>
                    <a:pt x="363" y="186"/>
                    <a:pt x="364" y="158"/>
                    <a:pt x="366" y="114"/>
                  </a:cubicBezTo>
                  <a:cubicBezTo>
                    <a:pt x="364" y="114"/>
                    <a:pt x="364" y="114"/>
                    <a:pt x="364" y="114"/>
                  </a:cubicBezTo>
                  <a:cubicBezTo>
                    <a:pt x="282" y="406"/>
                    <a:pt x="282" y="406"/>
                    <a:pt x="282" y="406"/>
                  </a:cubicBezTo>
                  <a:lnTo>
                    <a:pt x="177" y="406"/>
                  </a:lnTo>
                  <a:close/>
                </a:path>
              </a:pathLst>
            </a:custGeom>
            <a:solidFill>
              <a:schemeClr val="bg1"/>
            </a:solidFill>
            <a:ln>
              <a:noFill/>
            </a:ln>
          </p:spPr>
          <p:txBody>
            <a:bodyPr anchor="ctr"/>
            <a:lstStyle/>
            <a:p>
              <a:pPr algn="ctr"/>
              <a:endParaRPr>
                <a:solidFill>
                  <a:schemeClr val="bg1"/>
                </a:solidFill>
              </a:endParaRPr>
            </a:p>
          </p:txBody>
        </p:sp>
        <p:sp>
          <p:nvSpPr>
            <p:cNvPr id="222" name="í$ḻïďe">
              <a:extLst>
                <a:ext uri="{FF2B5EF4-FFF2-40B4-BE49-F238E27FC236}">
                  <a16:creationId xmlns:a16="http://schemas.microsoft.com/office/drawing/2014/main" id="{6D09B32D-E515-427D-AE30-D3A438999A9F}"/>
                </a:ext>
              </a:extLst>
            </p:cNvPr>
            <p:cNvSpPr/>
            <p:nvPr/>
          </p:nvSpPr>
          <p:spPr bwMode="auto">
            <a:xfrm>
              <a:off x="2862263" y="4394201"/>
              <a:ext cx="368300" cy="976313"/>
            </a:xfrm>
            <a:custGeom>
              <a:avLst/>
              <a:gdLst>
                <a:gd name="T0" fmla="*/ 63 w 89"/>
                <a:gd name="T1" fmla="*/ 229 h 236"/>
                <a:gd name="T2" fmla="*/ 65 w 89"/>
                <a:gd name="T3" fmla="*/ 229 h 236"/>
                <a:gd name="T4" fmla="*/ 65 w 89"/>
                <a:gd name="T5" fmla="*/ 224 h 236"/>
                <a:gd name="T6" fmla="*/ 78 w 89"/>
                <a:gd name="T7" fmla="*/ 150 h 236"/>
                <a:gd name="T8" fmla="*/ 70 w 89"/>
                <a:gd name="T9" fmla="*/ 132 h 236"/>
                <a:gd name="T10" fmla="*/ 70 w 89"/>
                <a:gd name="T11" fmla="*/ 37 h 236"/>
                <a:gd name="T12" fmla="*/ 64 w 89"/>
                <a:gd name="T13" fmla="*/ 13 h 236"/>
                <a:gd name="T14" fmla="*/ 43 w 89"/>
                <a:gd name="T15" fmla="*/ 1 h 236"/>
                <a:gd name="T16" fmla="*/ 23 w 89"/>
                <a:gd name="T17" fmla="*/ 33 h 236"/>
                <a:gd name="T18" fmla="*/ 25 w 89"/>
                <a:gd name="T19" fmla="*/ 74 h 236"/>
                <a:gd name="T20" fmla="*/ 15 w 89"/>
                <a:gd name="T21" fmla="*/ 98 h 236"/>
                <a:gd name="T22" fmla="*/ 36 w 89"/>
                <a:gd name="T23" fmla="*/ 199 h 236"/>
                <a:gd name="T24" fmla="*/ 57 w 89"/>
                <a:gd name="T25" fmla="*/ 222 h 236"/>
                <a:gd name="T26" fmla="*/ 69 w 89"/>
                <a:gd name="T27" fmla="*/ 2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36">
                  <a:moveTo>
                    <a:pt x="63" y="229"/>
                  </a:moveTo>
                  <a:cubicBezTo>
                    <a:pt x="61" y="229"/>
                    <a:pt x="65" y="231"/>
                    <a:pt x="65" y="229"/>
                  </a:cubicBezTo>
                  <a:cubicBezTo>
                    <a:pt x="65" y="228"/>
                    <a:pt x="64" y="225"/>
                    <a:pt x="65" y="224"/>
                  </a:cubicBezTo>
                  <a:cubicBezTo>
                    <a:pt x="84" y="205"/>
                    <a:pt x="89" y="174"/>
                    <a:pt x="78" y="150"/>
                  </a:cubicBezTo>
                  <a:cubicBezTo>
                    <a:pt x="76" y="144"/>
                    <a:pt x="72" y="138"/>
                    <a:pt x="70" y="132"/>
                  </a:cubicBezTo>
                  <a:cubicBezTo>
                    <a:pt x="57" y="102"/>
                    <a:pt x="71" y="69"/>
                    <a:pt x="70" y="37"/>
                  </a:cubicBezTo>
                  <a:cubicBezTo>
                    <a:pt x="70" y="28"/>
                    <a:pt x="68" y="20"/>
                    <a:pt x="64" y="13"/>
                  </a:cubicBezTo>
                  <a:cubicBezTo>
                    <a:pt x="59" y="5"/>
                    <a:pt x="51" y="0"/>
                    <a:pt x="43" y="1"/>
                  </a:cubicBezTo>
                  <a:cubicBezTo>
                    <a:pt x="29" y="3"/>
                    <a:pt x="22" y="19"/>
                    <a:pt x="23" y="33"/>
                  </a:cubicBezTo>
                  <a:cubicBezTo>
                    <a:pt x="23" y="47"/>
                    <a:pt x="28" y="61"/>
                    <a:pt x="25" y="74"/>
                  </a:cubicBezTo>
                  <a:cubicBezTo>
                    <a:pt x="23" y="82"/>
                    <a:pt x="19" y="90"/>
                    <a:pt x="15" y="98"/>
                  </a:cubicBezTo>
                  <a:cubicBezTo>
                    <a:pt x="0" y="132"/>
                    <a:pt x="9" y="174"/>
                    <a:pt x="36" y="199"/>
                  </a:cubicBezTo>
                  <a:cubicBezTo>
                    <a:pt x="44" y="206"/>
                    <a:pt x="53" y="212"/>
                    <a:pt x="57" y="222"/>
                  </a:cubicBezTo>
                  <a:cubicBezTo>
                    <a:pt x="60" y="228"/>
                    <a:pt x="63" y="236"/>
                    <a:pt x="69" y="235"/>
                  </a:cubicBezTo>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îṧḷíḓé">
              <a:extLst>
                <a:ext uri="{FF2B5EF4-FFF2-40B4-BE49-F238E27FC236}">
                  <a16:creationId xmlns:a16="http://schemas.microsoft.com/office/drawing/2014/main" id="{6B09A34D-3F0C-4E56-A162-33889DBAD0BA}"/>
                </a:ext>
              </a:extLst>
            </p:cNvPr>
            <p:cNvSpPr/>
            <p:nvPr/>
          </p:nvSpPr>
          <p:spPr bwMode="auto">
            <a:xfrm>
              <a:off x="3035301" y="4559301"/>
              <a:ext cx="334963" cy="723900"/>
            </a:xfrm>
            <a:custGeom>
              <a:avLst/>
              <a:gdLst>
                <a:gd name="T0" fmla="*/ 11 w 81"/>
                <a:gd name="T1" fmla="*/ 169 h 175"/>
                <a:gd name="T2" fmla="*/ 9 w 81"/>
                <a:gd name="T3" fmla="*/ 169 h 175"/>
                <a:gd name="T4" fmla="*/ 10 w 81"/>
                <a:gd name="T5" fmla="*/ 165 h 175"/>
                <a:gd name="T6" fmla="*/ 15 w 81"/>
                <a:gd name="T7" fmla="*/ 107 h 175"/>
                <a:gd name="T8" fmla="*/ 24 w 81"/>
                <a:gd name="T9" fmla="*/ 95 h 175"/>
                <a:gd name="T10" fmla="*/ 42 w 81"/>
                <a:gd name="T11" fmla="*/ 24 h 175"/>
                <a:gd name="T12" fmla="*/ 52 w 81"/>
                <a:gd name="T13" fmla="*/ 7 h 175"/>
                <a:gd name="T14" fmla="*/ 70 w 81"/>
                <a:gd name="T15" fmla="*/ 3 h 175"/>
                <a:gd name="T16" fmla="*/ 78 w 81"/>
                <a:gd name="T17" fmla="*/ 30 h 175"/>
                <a:gd name="T18" fmla="*/ 69 w 81"/>
                <a:gd name="T19" fmla="*/ 60 h 175"/>
                <a:gd name="T20" fmla="*/ 72 w 81"/>
                <a:gd name="T21" fmla="*/ 80 h 175"/>
                <a:gd name="T22" fmla="*/ 37 w 81"/>
                <a:gd name="T23" fmla="*/ 152 h 175"/>
                <a:gd name="T24" fmla="*/ 16 w 81"/>
                <a:gd name="T25" fmla="*/ 165 h 175"/>
                <a:gd name="T26" fmla="*/ 5 w 81"/>
                <a:gd name="T27" fmla="*/ 17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175">
                  <a:moveTo>
                    <a:pt x="11" y="169"/>
                  </a:moveTo>
                  <a:cubicBezTo>
                    <a:pt x="12" y="170"/>
                    <a:pt x="9" y="171"/>
                    <a:pt x="9" y="169"/>
                  </a:cubicBezTo>
                  <a:cubicBezTo>
                    <a:pt x="9" y="168"/>
                    <a:pt x="11" y="166"/>
                    <a:pt x="10" y="165"/>
                  </a:cubicBezTo>
                  <a:cubicBezTo>
                    <a:pt x="0" y="147"/>
                    <a:pt x="2" y="123"/>
                    <a:pt x="15" y="107"/>
                  </a:cubicBezTo>
                  <a:cubicBezTo>
                    <a:pt x="18" y="103"/>
                    <a:pt x="21" y="99"/>
                    <a:pt x="24" y="95"/>
                  </a:cubicBezTo>
                  <a:cubicBezTo>
                    <a:pt x="39" y="76"/>
                    <a:pt x="36" y="48"/>
                    <a:pt x="42" y="24"/>
                  </a:cubicBezTo>
                  <a:cubicBezTo>
                    <a:pt x="44" y="18"/>
                    <a:pt x="47" y="11"/>
                    <a:pt x="52" y="7"/>
                  </a:cubicBezTo>
                  <a:cubicBezTo>
                    <a:pt x="56" y="3"/>
                    <a:pt x="64" y="0"/>
                    <a:pt x="70" y="3"/>
                  </a:cubicBezTo>
                  <a:cubicBezTo>
                    <a:pt x="79" y="7"/>
                    <a:pt x="81" y="20"/>
                    <a:pt x="78" y="30"/>
                  </a:cubicBezTo>
                  <a:cubicBezTo>
                    <a:pt x="75" y="40"/>
                    <a:pt x="69" y="50"/>
                    <a:pt x="69" y="60"/>
                  </a:cubicBezTo>
                  <a:cubicBezTo>
                    <a:pt x="69" y="67"/>
                    <a:pt x="71" y="74"/>
                    <a:pt x="72" y="80"/>
                  </a:cubicBezTo>
                  <a:cubicBezTo>
                    <a:pt x="77" y="108"/>
                    <a:pt x="62" y="139"/>
                    <a:pt x="37" y="152"/>
                  </a:cubicBezTo>
                  <a:cubicBezTo>
                    <a:pt x="30" y="156"/>
                    <a:pt x="21" y="159"/>
                    <a:pt x="16" y="165"/>
                  </a:cubicBezTo>
                  <a:cubicBezTo>
                    <a:pt x="14" y="169"/>
                    <a:pt x="10" y="175"/>
                    <a:pt x="5" y="173"/>
                  </a:cubicBezTo>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ï$1íḍé">
              <a:extLst>
                <a:ext uri="{FF2B5EF4-FFF2-40B4-BE49-F238E27FC236}">
                  <a16:creationId xmlns:a16="http://schemas.microsoft.com/office/drawing/2014/main" id="{1487D347-5373-48F4-9AAD-CCABAD5C204F}"/>
                </a:ext>
              </a:extLst>
            </p:cNvPr>
            <p:cNvSpPr/>
            <p:nvPr/>
          </p:nvSpPr>
          <p:spPr bwMode="auto">
            <a:xfrm>
              <a:off x="3106738" y="4659313"/>
              <a:ext cx="206375" cy="565150"/>
            </a:xfrm>
            <a:custGeom>
              <a:avLst/>
              <a:gdLst>
                <a:gd name="T0" fmla="*/ 48 w 50"/>
                <a:gd name="T1" fmla="*/ 1 h 137"/>
                <a:gd name="T2" fmla="*/ 38 w 50"/>
                <a:gd name="T3" fmla="*/ 29 h 137"/>
                <a:gd name="T4" fmla="*/ 43 w 50"/>
                <a:gd name="T5" fmla="*/ 2 h 137"/>
                <a:gd name="T6" fmla="*/ 41 w 50"/>
                <a:gd name="T7" fmla="*/ 1 h 137"/>
                <a:gd name="T8" fmla="*/ 35 w 50"/>
                <a:gd name="T9" fmla="*/ 36 h 137"/>
                <a:gd name="T10" fmla="*/ 29 w 50"/>
                <a:gd name="T11" fmla="*/ 75 h 137"/>
                <a:gd name="T12" fmla="*/ 13 w 50"/>
                <a:gd name="T13" fmla="*/ 104 h 137"/>
                <a:gd name="T14" fmla="*/ 21 w 50"/>
                <a:gd name="T15" fmla="*/ 70 h 137"/>
                <a:gd name="T16" fmla="*/ 19 w 50"/>
                <a:gd name="T17" fmla="*/ 69 h 137"/>
                <a:gd name="T18" fmla="*/ 9 w 50"/>
                <a:gd name="T19" fmla="*/ 108 h 137"/>
                <a:gd name="T20" fmla="*/ 10 w 50"/>
                <a:gd name="T21" fmla="*/ 109 h 137"/>
                <a:gd name="T22" fmla="*/ 0 w 50"/>
                <a:gd name="T23" fmla="*/ 135 h 137"/>
                <a:gd name="T24" fmla="*/ 2 w 50"/>
                <a:gd name="T25" fmla="*/ 136 h 137"/>
                <a:gd name="T26" fmla="*/ 31 w 50"/>
                <a:gd name="T27" fmla="*/ 75 h 137"/>
                <a:gd name="T28" fmla="*/ 37 w 50"/>
                <a:gd name="T29" fmla="*/ 42 h 137"/>
                <a:gd name="T30" fmla="*/ 37 w 50"/>
                <a:gd name="T31" fmla="*/ 34 h 137"/>
                <a:gd name="T32" fmla="*/ 38 w 50"/>
                <a:gd name="T33" fmla="*/ 33 h 137"/>
                <a:gd name="T34" fmla="*/ 50 w 50"/>
                <a:gd name="T35" fmla="*/ 2 h 137"/>
                <a:gd name="T36" fmla="*/ 48 w 50"/>
                <a:gd name="T37" fmla="*/ 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137">
                  <a:moveTo>
                    <a:pt x="48" y="1"/>
                  </a:moveTo>
                  <a:cubicBezTo>
                    <a:pt x="44" y="10"/>
                    <a:pt x="40" y="19"/>
                    <a:pt x="38" y="29"/>
                  </a:cubicBezTo>
                  <a:cubicBezTo>
                    <a:pt x="38" y="20"/>
                    <a:pt x="39" y="11"/>
                    <a:pt x="43" y="2"/>
                  </a:cubicBezTo>
                  <a:cubicBezTo>
                    <a:pt x="43" y="1"/>
                    <a:pt x="41" y="0"/>
                    <a:pt x="41" y="1"/>
                  </a:cubicBezTo>
                  <a:cubicBezTo>
                    <a:pt x="36" y="12"/>
                    <a:pt x="35" y="24"/>
                    <a:pt x="35" y="36"/>
                  </a:cubicBezTo>
                  <a:cubicBezTo>
                    <a:pt x="35" y="50"/>
                    <a:pt x="35" y="63"/>
                    <a:pt x="29" y="75"/>
                  </a:cubicBezTo>
                  <a:cubicBezTo>
                    <a:pt x="24" y="85"/>
                    <a:pt x="18" y="94"/>
                    <a:pt x="13" y="104"/>
                  </a:cubicBezTo>
                  <a:cubicBezTo>
                    <a:pt x="16" y="92"/>
                    <a:pt x="18" y="81"/>
                    <a:pt x="21" y="70"/>
                  </a:cubicBezTo>
                  <a:cubicBezTo>
                    <a:pt x="21" y="68"/>
                    <a:pt x="19" y="68"/>
                    <a:pt x="19" y="69"/>
                  </a:cubicBezTo>
                  <a:cubicBezTo>
                    <a:pt x="16" y="82"/>
                    <a:pt x="13" y="95"/>
                    <a:pt x="9" y="108"/>
                  </a:cubicBezTo>
                  <a:cubicBezTo>
                    <a:pt x="9" y="108"/>
                    <a:pt x="9" y="109"/>
                    <a:pt x="10" y="109"/>
                  </a:cubicBezTo>
                  <a:cubicBezTo>
                    <a:pt x="5" y="117"/>
                    <a:pt x="1" y="126"/>
                    <a:pt x="0" y="135"/>
                  </a:cubicBezTo>
                  <a:cubicBezTo>
                    <a:pt x="0" y="136"/>
                    <a:pt x="2" y="137"/>
                    <a:pt x="2" y="136"/>
                  </a:cubicBezTo>
                  <a:cubicBezTo>
                    <a:pt x="5" y="113"/>
                    <a:pt x="22" y="95"/>
                    <a:pt x="31" y="75"/>
                  </a:cubicBezTo>
                  <a:cubicBezTo>
                    <a:pt x="36" y="64"/>
                    <a:pt x="37" y="54"/>
                    <a:pt x="37" y="42"/>
                  </a:cubicBezTo>
                  <a:cubicBezTo>
                    <a:pt x="37" y="40"/>
                    <a:pt x="37" y="37"/>
                    <a:pt x="37" y="34"/>
                  </a:cubicBezTo>
                  <a:cubicBezTo>
                    <a:pt x="38" y="34"/>
                    <a:pt x="38" y="34"/>
                    <a:pt x="38" y="33"/>
                  </a:cubicBezTo>
                  <a:cubicBezTo>
                    <a:pt x="41" y="22"/>
                    <a:pt x="45" y="12"/>
                    <a:pt x="50" y="2"/>
                  </a:cubicBezTo>
                  <a:cubicBezTo>
                    <a:pt x="50" y="1"/>
                    <a:pt x="48" y="0"/>
                    <a:pt x="48" y="1"/>
                  </a:cubicBezTo>
                  <a:close/>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íṧlíde">
              <a:extLst>
                <a:ext uri="{FF2B5EF4-FFF2-40B4-BE49-F238E27FC236}">
                  <a16:creationId xmlns:a16="http://schemas.microsoft.com/office/drawing/2014/main" id="{CCE45DA2-F4E8-463B-A0A6-AFB7E11A621F}"/>
                </a:ext>
              </a:extLst>
            </p:cNvPr>
            <p:cNvSpPr/>
            <p:nvPr/>
          </p:nvSpPr>
          <p:spPr bwMode="auto">
            <a:xfrm>
              <a:off x="2911476" y="5180013"/>
              <a:ext cx="376238" cy="384175"/>
            </a:xfrm>
            <a:custGeom>
              <a:avLst/>
              <a:gdLst>
                <a:gd name="T0" fmla="*/ 55 w 91"/>
                <a:gd name="T1" fmla="*/ 93 h 93"/>
                <a:gd name="T2" fmla="*/ 36 w 91"/>
                <a:gd name="T3" fmla="*/ 93 h 93"/>
                <a:gd name="T4" fmla="*/ 16 w 91"/>
                <a:gd name="T5" fmla="*/ 77 h 93"/>
                <a:gd name="T6" fmla="*/ 0 w 91"/>
                <a:gd name="T7" fmla="*/ 0 h 93"/>
                <a:gd name="T8" fmla="*/ 91 w 91"/>
                <a:gd name="T9" fmla="*/ 0 h 93"/>
                <a:gd name="T10" fmla="*/ 75 w 91"/>
                <a:gd name="T11" fmla="*/ 77 h 93"/>
                <a:gd name="T12" fmla="*/ 55 w 91"/>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91" h="93">
                  <a:moveTo>
                    <a:pt x="55" y="93"/>
                  </a:moveTo>
                  <a:cubicBezTo>
                    <a:pt x="36" y="93"/>
                    <a:pt x="36" y="93"/>
                    <a:pt x="36" y="93"/>
                  </a:cubicBezTo>
                  <a:cubicBezTo>
                    <a:pt x="26" y="93"/>
                    <a:pt x="18" y="87"/>
                    <a:pt x="16" y="77"/>
                  </a:cubicBezTo>
                  <a:cubicBezTo>
                    <a:pt x="0" y="0"/>
                    <a:pt x="0" y="0"/>
                    <a:pt x="0" y="0"/>
                  </a:cubicBezTo>
                  <a:cubicBezTo>
                    <a:pt x="91" y="0"/>
                    <a:pt x="91" y="0"/>
                    <a:pt x="91" y="0"/>
                  </a:cubicBezTo>
                  <a:cubicBezTo>
                    <a:pt x="75" y="77"/>
                    <a:pt x="75" y="77"/>
                    <a:pt x="75" y="77"/>
                  </a:cubicBezTo>
                  <a:cubicBezTo>
                    <a:pt x="73" y="87"/>
                    <a:pt x="65" y="93"/>
                    <a:pt x="55" y="93"/>
                  </a:cubicBezTo>
                  <a:close/>
                </a:path>
              </a:pathLst>
            </a:custGeom>
            <a:solidFill>
              <a:srgbClr val="1973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îşľíḍê">
              <a:extLst>
                <a:ext uri="{FF2B5EF4-FFF2-40B4-BE49-F238E27FC236}">
                  <a16:creationId xmlns:a16="http://schemas.microsoft.com/office/drawing/2014/main" id="{DCD94C45-B7A9-45C3-864F-66A631CF4EAF}"/>
                </a:ext>
              </a:extLst>
            </p:cNvPr>
            <p:cNvSpPr/>
            <p:nvPr/>
          </p:nvSpPr>
          <p:spPr bwMode="auto">
            <a:xfrm>
              <a:off x="3032126" y="4505326"/>
              <a:ext cx="15875" cy="9525"/>
            </a:xfrm>
            <a:custGeom>
              <a:avLst/>
              <a:gdLst>
                <a:gd name="T0" fmla="*/ 0 w 4"/>
                <a:gd name="T1" fmla="*/ 0 h 2"/>
                <a:gd name="T2" fmla="*/ 0 w 4"/>
                <a:gd name="T3" fmla="*/ 2 h 2"/>
                <a:gd name="T4" fmla="*/ 0 w 4"/>
                <a:gd name="T5" fmla="*/ 0 h 2"/>
              </a:gdLst>
              <a:ahLst/>
              <a:cxnLst>
                <a:cxn ang="0">
                  <a:pos x="T0" y="T1"/>
                </a:cxn>
                <a:cxn ang="0">
                  <a:pos x="T2" y="T3"/>
                </a:cxn>
                <a:cxn ang="0">
                  <a:pos x="T4" y="T5"/>
                </a:cxn>
              </a:cxnLst>
              <a:rect l="0" t="0" r="r" b="b"/>
              <a:pathLst>
                <a:path w="4" h="2">
                  <a:moveTo>
                    <a:pt x="0" y="0"/>
                  </a:moveTo>
                  <a:cubicBezTo>
                    <a:pt x="0" y="2"/>
                    <a:pt x="0" y="2"/>
                    <a:pt x="0" y="2"/>
                  </a:cubicBezTo>
                  <a:cubicBezTo>
                    <a:pt x="4" y="2"/>
                    <a:pt x="4" y="0"/>
                    <a:pt x="0"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iŝľîďè">
              <a:extLst>
                <a:ext uri="{FF2B5EF4-FFF2-40B4-BE49-F238E27FC236}">
                  <a16:creationId xmlns:a16="http://schemas.microsoft.com/office/drawing/2014/main" id="{B75C55FE-10A3-4ECC-8436-D966FEC575C0}"/>
                </a:ext>
              </a:extLst>
            </p:cNvPr>
            <p:cNvSpPr/>
            <p:nvPr/>
          </p:nvSpPr>
          <p:spPr bwMode="auto">
            <a:xfrm>
              <a:off x="2970213" y="4494213"/>
              <a:ext cx="157163" cy="603250"/>
            </a:xfrm>
            <a:custGeom>
              <a:avLst/>
              <a:gdLst>
                <a:gd name="T0" fmla="*/ 29 w 38"/>
                <a:gd name="T1" fmla="*/ 91 h 146"/>
                <a:gd name="T2" fmla="*/ 27 w 38"/>
                <a:gd name="T3" fmla="*/ 90 h 146"/>
                <a:gd name="T4" fmla="*/ 19 w 38"/>
                <a:gd name="T5" fmla="*/ 115 h 146"/>
                <a:gd name="T6" fmla="*/ 19 w 38"/>
                <a:gd name="T7" fmla="*/ 140 h 146"/>
                <a:gd name="T8" fmla="*/ 21 w 38"/>
                <a:gd name="T9" fmla="*/ 2 h 146"/>
                <a:gd name="T10" fmla="*/ 20 w 38"/>
                <a:gd name="T11" fmla="*/ 2 h 146"/>
                <a:gd name="T12" fmla="*/ 15 w 38"/>
                <a:gd name="T13" fmla="*/ 83 h 146"/>
                <a:gd name="T14" fmla="*/ 13 w 38"/>
                <a:gd name="T15" fmla="*/ 26 h 146"/>
                <a:gd name="T16" fmla="*/ 11 w 38"/>
                <a:gd name="T17" fmla="*/ 27 h 146"/>
                <a:gd name="T18" fmla="*/ 12 w 38"/>
                <a:gd name="T19" fmla="*/ 94 h 146"/>
                <a:gd name="T20" fmla="*/ 13 w 38"/>
                <a:gd name="T21" fmla="*/ 95 h 146"/>
                <a:gd name="T22" fmla="*/ 19 w 38"/>
                <a:gd name="T23" fmla="*/ 145 h 146"/>
                <a:gd name="T24" fmla="*/ 21 w 38"/>
                <a:gd name="T25" fmla="*/ 145 h 146"/>
                <a:gd name="T26" fmla="*/ 21 w 38"/>
                <a:gd name="T27" fmla="*/ 144 h 146"/>
                <a:gd name="T28" fmla="*/ 21 w 38"/>
                <a:gd name="T29" fmla="*/ 117 h 146"/>
                <a:gd name="T30" fmla="*/ 29 w 38"/>
                <a:gd name="T31"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146">
                  <a:moveTo>
                    <a:pt x="29" y="91"/>
                  </a:moveTo>
                  <a:cubicBezTo>
                    <a:pt x="30" y="89"/>
                    <a:pt x="28" y="89"/>
                    <a:pt x="27" y="90"/>
                  </a:cubicBezTo>
                  <a:cubicBezTo>
                    <a:pt x="25" y="99"/>
                    <a:pt x="20" y="106"/>
                    <a:pt x="19" y="115"/>
                  </a:cubicBezTo>
                  <a:cubicBezTo>
                    <a:pt x="18" y="124"/>
                    <a:pt x="18" y="132"/>
                    <a:pt x="19" y="140"/>
                  </a:cubicBezTo>
                  <a:cubicBezTo>
                    <a:pt x="0" y="95"/>
                    <a:pt x="38" y="47"/>
                    <a:pt x="21" y="2"/>
                  </a:cubicBezTo>
                  <a:cubicBezTo>
                    <a:pt x="21" y="0"/>
                    <a:pt x="19" y="1"/>
                    <a:pt x="20" y="2"/>
                  </a:cubicBezTo>
                  <a:cubicBezTo>
                    <a:pt x="29" y="29"/>
                    <a:pt x="20" y="56"/>
                    <a:pt x="15" y="83"/>
                  </a:cubicBezTo>
                  <a:cubicBezTo>
                    <a:pt x="17" y="64"/>
                    <a:pt x="16" y="45"/>
                    <a:pt x="13" y="26"/>
                  </a:cubicBezTo>
                  <a:cubicBezTo>
                    <a:pt x="13" y="25"/>
                    <a:pt x="11" y="25"/>
                    <a:pt x="11" y="27"/>
                  </a:cubicBezTo>
                  <a:cubicBezTo>
                    <a:pt x="14" y="49"/>
                    <a:pt x="15" y="72"/>
                    <a:pt x="12" y="94"/>
                  </a:cubicBezTo>
                  <a:cubicBezTo>
                    <a:pt x="12" y="95"/>
                    <a:pt x="12" y="95"/>
                    <a:pt x="13" y="95"/>
                  </a:cubicBezTo>
                  <a:cubicBezTo>
                    <a:pt x="10" y="112"/>
                    <a:pt x="11" y="129"/>
                    <a:pt x="19" y="145"/>
                  </a:cubicBezTo>
                  <a:cubicBezTo>
                    <a:pt x="19" y="146"/>
                    <a:pt x="21" y="146"/>
                    <a:pt x="21" y="145"/>
                  </a:cubicBezTo>
                  <a:cubicBezTo>
                    <a:pt x="21" y="144"/>
                    <a:pt x="21" y="144"/>
                    <a:pt x="21" y="144"/>
                  </a:cubicBezTo>
                  <a:cubicBezTo>
                    <a:pt x="20" y="135"/>
                    <a:pt x="20" y="126"/>
                    <a:pt x="21" y="117"/>
                  </a:cubicBezTo>
                  <a:cubicBezTo>
                    <a:pt x="22" y="108"/>
                    <a:pt x="27" y="100"/>
                    <a:pt x="29" y="91"/>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íśľíḋe">
              <a:extLst>
                <a:ext uri="{FF2B5EF4-FFF2-40B4-BE49-F238E27FC236}">
                  <a16:creationId xmlns:a16="http://schemas.microsoft.com/office/drawing/2014/main" id="{B48A6F95-C1A7-43D1-95CF-2A95D869E202}"/>
                </a:ext>
              </a:extLst>
            </p:cNvPr>
            <p:cNvSpPr/>
            <p:nvPr/>
          </p:nvSpPr>
          <p:spPr bwMode="auto">
            <a:xfrm>
              <a:off x="3032126" y="4618038"/>
              <a:ext cx="15875" cy="7938"/>
            </a:xfrm>
            <a:custGeom>
              <a:avLst/>
              <a:gdLst>
                <a:gd name="T0" fmla="*/ 0 w 4"/>
                <a:gd name="T1" fmla="*/ 0 h 2"/>
                <a:gd name="T2" fmla="*/ 0 w 4"/>
                <a:gd name="T3" fmla="*/ 2 h 2"/>
                <a:gd name="T4" fmla="*/ 0 w 4"/>
                <a:gd name="T5" fmla="*/ 0 h 2"/>
              </a:gdLst>
              <a:ahLst/>
              <a:cxnLst>
                <a:cxn ang="0">
                  <a:pos x="T0" y="T1"/>
                </a:cxn>
                <a:cxn ang="0">
                  <a:pos x="T2" y="T3"/>
                </a:cxn>
                <a:cxn ang="0">
                  <a:pos x="T4" y="T5"/>
                </a:cxn>
              </a:cxnLst>
              <a:rect l="0" t="0" r="r" b="b"/>
              <a:pathLst>
                <a:path w="4" h="2">
                  <a:moveTo>
                    <a:pt x="0" y="0"/>
                  </a:moveTo>
                  <a:cubicBezTo>
                    <a:pt x="0" y="2"/>
                    <a:pt x="0" y="2"/>
                    <a:pt x="0" y="2"/>
                  </a:cubicBezTo>
                  <a:cubicBezTo>
                    <a:pt x="4" y="2"/>
                    <a:pt x="4" y="0"/>
                    <a:pt x="0"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îsḻïḍè">
              <a:extLst>
                <a:ext uri="{FF2B5EF4-FFF2-40B4-BE49-F238E27FC236}">
                  <a16:creationId xmlns:a16="http://schemas.microsoft.com/office/drawing/2014/main" id="{E67C959F-9A5B-47C5-A521-6FE1B7215615}"/>
                </a:ext>
              </a:extLst>
            </p:cNvPr>
            <p:cNvSpPr/>
            <p:nvPr/>
          </p:nvSpPr>
          <p:spPr bwMode="auto">
            <a:xfrm>
              <a:off x="8997951" y="4394201"/>
              <a:ext cx="368300" cy="976313"/>
            </a:xfrm>
            <a:custGeom>
              <a:avLst/>
              <a:gdLst>
                <a:gd name="T0" fmla="*/ 63 w 89"/>
                <a:gd name="T1" fmla="*/ 229 h 236"/>
                <a:gd name="T2" fmla="*/ 65 w 89"/>
                <a:gd name="T3" fmla="*/ 229 h 236"/>
                <a:gd name="T4" fmla="*/ 65 w 89"/>
                <a:gd name="T5" fmla="*/ 224 h 236"/>
                <a:gd name="T6" fmla="*/ 78 w 89"/>
                <a:gd name="T7" fmla="*/ 150 h 236"/>
                <a:gd name="T8" fmla="*/ 70 w 89"/>
                <a:gd name="T9" fmla="*/ 132 h 236"/>
                <a:gd name="T10" fmla="*/ 70 w 89"/>
                <a:gd name="T11" fmla="*/ 37 h 236"/>
                <a:gd name="T12" fmla="*/ 64 w 89"/>
                <a:gd name="T13" fmla="*/ 13 h 236"/>
                <a:gd name="T14" fmla="*/ 43 w 89"/>
                <a:gd name="T15" fmla="*/ 1 h 236"/>
                <a:gd name="T16" fmla="*/ 23 w 89"/>
                <a:gd name="T17" fmla="*/ 33 h 236"/>
                <a:gd name="T18" fmla="*/ 25 w 89"/>
                <a:gd name="T19" fmla="*/ 74 h 236"/>
                <a:gd name="T20" fmla="*/ 15 w 89"/>
                <a:gd name="T21" fmla="*/ 98 h 236"/>
                <a:gd name="T22" fmla="*/ 36 w 89"/>
                <a:gd name="T23" fmla="*/ 199 h 236"/>
                <a:gd name="T24" fmla="*/ 57 w 89"/>
                <a:gd name="T25" fmla="*/ 222 h 236"/>
                <a:gd name="T26" fmla="*/ 69 w 89"/>
                <a:gd name="T27" fmla="*/ 2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36">
                  <a:moveTo>
                    <a:pt x="63" y="229"/>
                  </a:moveTo>
                  <a:cubicBezTo>
                    <a:pt x="61" y="229"/>
                    <a:pt x="65" y="231"/>
                    <a:pt x="65" y="229"/>
                  </a:cubicBezTo>
                  <a:cubicBezTo>
                    <a:pt x="65" y="228"/>
                    <a:pt x="64" y="225"/>
                    <a:pt x="65" y="224"/>
                  </a:cubicBezTo>
                  <a:cubicBezTo>
                    <a:pt x="84" y="205"/>
                    <a:pt x="89" y="174"/>
                    <a:pt x="78" y="150"/>
                  </a:cubicBezTo>
                  <a:cubicBezTo>
                    <a:pt x="76" y="144"/>
                    <a:pt x="72" y="138"/>
                    <a:pt x="70" y="132"/>
                  </a:cubicBezTo>
                  <a:cubicBezTo>
                    <a:pt x="57" y="102"/>
                    <a:pt x="71" y="69"/>
                    <a:pt x="70" y="37"/>
                  </a:cubicBezTo>
                  <a:cubicBezTo>
                    <a:pt x="70" y="28"/>
                    <a:pt x="68" y="20"/>
                    <a:pt x="64" y="13"/>
                  </a:cubicBezTo>
                  <a:cubicBezTo>
                    <a:pt x="59" y="5"/>
                    <a:pt x="51" y="0"/>
                    <a:pt x="43" y="1"/>
                  </a:cubicBezTo>
                  <a:cubicBezTo>
                    <a:pt x="29" y="3"/>
                    <a:pt x="22" y="19"/>
                    <a:pt x="23" y="33"/>
                  </a:cubicBezTo>
                  <a:cubicBezTo>
                    <a:pt x="23" y="47"/>
                    <a:pt x="28" y="61"/>
                    <a:pt x="25" y="74"/>
                  </a:cubicBezTo>
                  <a:cubicBezTo>
                    <a:pt x="23" y="82"/>
                    <a:pt x="19" y="90"/>
                    <a:pt x="15" y="98"/>
                  </a:cubicBezTo>
                  <a:cubicBezTo>
                    <a:pt x="0" y="132"/>
                    <a:pt x="9" y="174"/>
                    <a:pt x="36" y="199"/>
                  </a:cubicBezTo>
                  <a:cubicBezTo>
                    <a:pt x="44" y="206"/>
                    <a:pt x="53" y="212"/>
                    <a:pt x="57" y="222"/>
                  </a:cubicBezTo>
                  <a:cubicBezTo>
                    <a:pt x="60" y="228"/>
                    <a:pt x="63" y="236"/>
                    <a:pt x="69" y="235"/>
                  </a:cubicBezTo>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îsļiḓê">
              <a:extLst>
                <a:ext uri="{FF2B5EF4-FFF2-40B4-BE49-F238E27FC236}">
                  <a16:creationId xmlns:a16="http://schemas.microsoft.com/office/drawing/2014/main" id="{8F7F8BBC-84CB-4B20-AE07-75D1E77F1169}"/>
                </a:ext>
              </a:extLst>
            </p:cNvPr>
            <p:cNvSpPr/>
            <p:nvPr/>
          </p:nvSpPr>
          <p:spPr bwMode="auto">
            <a:xfrm>
              <a:off x="9172576" y="4559301"/>
              <a:ext cx="334963" cy="723900"/>
            </a:xfrm>
            <a:custGeom>
              <a:avLst/>
              <a:gdLst>
                <a:gd name="T0" fmla="*/ 11 w 81"/>
                <a:gd name="T1" fmla="*/ 169 h 175"/>
                <a:gd name="T2" fmla="*/ 9 w 81"/>
                <a:gd name="T3" fmla="*/ 169 h 175"/>
                <a:gd name="T4" fmla="*/ 10 w 81"/>
                <a:gd name="T5" fmla="*/ 165 h 175"/>
                <a:gd name="T6" fmla="*/ 15 w 81"/>
                <a:gd name="T7" fmla="*/ 107 h 175"/>
                <a:gd name="T8" fmla="*/ 24 w 81"/>
                <a:gd name="T9" fmla="*/ 95 h 175"/>
                <a:gd name="T10" fmla="*/ 42 w 81"/>
                <a:gd name="T11" fmla="*/ 24 h 175"/>
                <a:gd name="T12" fmla="*/ 52 w 81"/>
                <a:gd name="T13" fmla="*/ 7 h 175"/>
                <a:gd name="T14" fmla="*/ 70 w 81"/>
                <a:gd name="T15" fmla="*/ 3 h 175"/>
                <a:gd name="T16" fmla="*/ 78 w 81"/>
                <a:gd name="T17" fmla="*/ 30 h 175"/>
                <a:gd name="T18" fmla="*/ 69 w 81"/>
                <a:gd name="T19" fmla="*/ 60 h 175"/>
                <a:gd name="T20" fmla="*/ 72 w 81"/>
                <a:gd name="T21" fmla="*/ 80 h 175"/>
                <a:gd name="T22" fmla="*/ 37 w 81"/>
                <a:gd name="T23" fmla="*/ 152 h 175"/>
                <a:gd name="T24" fmla="*/ 16 w 81"/>
                <a:gd name="T25" fmla="*/ 165 h 175"/>
                <a:gd name="T26" fmla="*/ 5 w 81"/>
                <a:gd name="T27" fmla="*/ 17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175">
                  <a:moveTo>
                    <a:pt x="11" y="169"/>
                  </a:moveTo>
                  <a:cubicBezTo>
                    <a:pt x="12" y="170"/>
                    <a:pt x="9" y="171"/>
                    <a:pt x="9" y="169"/>
                  </a:cubicBezTo>
                  <a:cubicBezTo>
                    <a:pt x="9" y="168"/>
                    <a:pt x="11" y="166"/>
                    <a:pt x="10" y="165"/>
                  </a:cubicBezTo>
                  <a:cubicBezTo>
                    <a:pt x="0" y="147"/>
                    <a:pt x="2" y="123"/>
                    <a:pt x="15" y="107"/>
                  </a:cubicBezTo>
                  <a:cubicBezTo>
                    <a:pt x="18" y="103"/>
                    <a:pt x="21" y="99"/>
                    <a:pt x="24" y="95"/>
                  </a:cubicBezTo>
                  <a:cubicBezTo>
                    <a:pt x="39" y="76"/>
                    <a:pt x="36" y="48"/>
                    <a:pt x="42" y="24"/>
                  </a:cubicBezTo>
                  <a:cubicBezTo>
                    <a:pt x="44" y="18"/>
                    <a:pt x="47" y="11"/>
                    <a:pt x="52" y="7"/>
                  </a:cubicBezTo>
                  <a:cubicBezTo>
                    <a:pt x="56" y="3"/>
                    <a:pt x="64" y="0"/>
                    <a:pt x="70" y="3"/>
                  </a:cubicBezTo>
                  <a:cubicBezTo>
                    <a:pt x="79" y="7"/>
                    <a:pt x="81" y="20"/>
                    <a:pt x="78" y="30"/>
                  </a:cubicBezTo>
                  <a:cubicBezTo>
                    <a:pt x="75" y="40"/>
                    <a:pt x="69" y="50"/>
                    <a:pt x="69" y="60"/>
                  </a:cubicBezTo>
                  <a:cubicBezTo>
                    <a:pt x="69" y="67"/>
                    <a:pt x="71" y="74"/>
                    <a:pt x="72" y="80"/>
                  </a:cubicBezTo>
                  <a:cubicBezTo>
                    <a:pt x="77" y="108"/>
                    <a:pt x="62" y="139"/>
                    <a:pt x="37" y="152"/>
                  </a:cubicBezTo>
                  <a:cubicBezTo>
                    <a:pt x="30" y="156"/>
                    <a:pt x="21" y="159"/>
                    <a:pt x="16" y="165"/>
                  </a:cubicBezTo>
                  <a:cubicBezTo>
                    <a:pt x="14" y="169"/>
                    <a:pt x="10" y="175"/>
                    <a:pt x="5" y="173"/>
                  </a:cubicBezTo>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1" name="íSlïde">
              <a:extLst>
                <a:ext uri="{FF2B5EF4-FFF2-40B4-BE49-F238E27FC236}">
                  <a16:creationId xmlns:a16="http://schemas.microsoft.com/office/drawing/2014/main" id="{0610E06B-A6DF-4FAE-B08E-4FC058448E0D}"/>
                </a:ext>
              </a:extLst>
            </p:cNvPr>
            <p:cNvSpPr/>
            <p:nvPr/>
          </p:nvSpPr>
          <p:spPr bwMode="auto">
            <a:xfrm>
              <a:off x="9242426" y="4659313"/>
              <a:ext cx="206375" cy="565150"/>
            </a:xfrm>
            <a:custGeom>
              <a:avLst/>
              <a:gdLst>
                <a:gd name="T0" fmla="*/ 48 w 50"/>
                <a:gd name="T1" fmla="*/ 1 h 137"/>
                <a:gd name="T2" fmla="*/ 38 w 50"/>
                <a:gd name="T3" fmla="*/ 29 h 137"/>
                <a:gd name="T4" fmla="*/ 43 w 50"/>
                <a:gd name="T5" fmla="*/ 2 h 137"/>
                <a:gd name="T6" fmla="*/ 41 w 50"/>
                <a:gd name="T7" fmla="*/ 1 h 137"/>
                <a:gd name="T8" fmla="*/ 35 w 50"/>
                <a:gd name="T9" fmla="*/ 36 h 137"/>
                <a:gd name="T10" fmla="*/ 29 w 50"/>
                <a:gd name="T11" fmla="*/ 75 h 137"/>
                <a:gd name="T12" fmla="*/ 13 w 50"/>
                <a:gd name="T13" fmla="*/ 104 h 137"/>
                <a:gd name="T14" fmla="*/ 21 w 50"/>
                <a:gd name="T15" fmla="*/ 70 h 137"/>
                <a:gd name="T16" fmla="*/ 19 w 50"/>
                <a:gd name="T17" fmla="*/ 69 h 137"/>
                <a:gd name="T18" fmla="*/ 9 w 50"/>
                <a:gd name="T19" fmla="*/ 108 h 137"/>
                <a:gd name="T20" fmla="*/ 10 w 50"/>
                <a:gd name="T21" fmla="*/ 109 h 137"/>
                <a:gd name="T22" fmla="*/ 0 w 50"/>
                <a:gd name="T23" fmla="*/ 135 h 137"/>
                <a:gd name="T24" fmla="*/ 2 w 50"/>
                <a:gd name="T25" fmla="*/ 136 h 137"/>
                <a:gd name="T26" fmla="*/ 31 w 50"/>
                <a:gd name="T27" fmla="*/ 75 h 137"/>
                <a:gd name="T28" fmla="*/ 37 w 50"/>
                <a:gd name="T29" fmla="*/ 42 h 137"/>
                <a:gd name="T30" fmla="*/ 37 w 50"/>
                <a:gd name="T31" fmla="*/ 34 h 137"/>
                <a:gd name="T32" fmla="*/ 38 w 50"/>
                <a:gd name="T33" fmla="*/ 33 h 137"/>
                <a:gd name="T34" fmla="*/ 50 w 50"/>
                <a:gd name="T35" fmla="*/ 2 h 137"/>
                <a:gd name="T36" fmla="*/ 48 w 50"/>
                <a:gd name="T37" fmla="*/ 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137">
                  <a:moveTo>
                    <a:pt x="48" y="1"/>
                  </a:moveTo>
                  <a:cubicBezTo>
                    <a:pt x="44" y="10"/>
                    <a:pt x="40" y="19"/>
                    <a:pt x="38" y="29"/>
                  </a:cubicBezTo>
                  <a:cubicBezTo>
                    <a:pt x="38" y="20"/>
                    <a:pt x="39" y="11"/>
                    <a:pt x="43" y="2"/>
                  </a:cubicBezTo>
                  <a:cubicBezTo>
                    <a:pt x="43" y="1"/>
                    <a:pt x="41" y="0"/>
                    <a:pt x="41" y="1"/>
                  </a:cubicBezTo>
                  <a:cubicBezTo>
                    <a:pt x="36" y="12"/>
                    <a:pt x="35" y="24"/>
                    <a:pt x="35" y="36"/>
                  </a:cubicBezTo>
                  <a:cubicBezTo>
                    <a:pt x="35" y="50"/>
                    <a:pt x="35" y="63"/>
                    <a:pt x="29" y="75"/>
                  </a:cubicBezTo>
                  <a:cubicBezTo>
                    <a:pt x="24" y="85"/>
                    <a:pt x="18" y="94"/>
                    <a:pt x="13" y="104"/>
                  </a:cubicBezTo>
                  <a:cubicBezTo>
                    <a:pt x="16" y="92"/>
                    <a:pt x="18" y="81"/>
                    <a:pt x="21" y="70"/>
                  </a:cubicBezTo>
                  <a:cubicBezTo>
                    <a:pt x="21" y="68"/>
                    <a:pt x="19" y="68"/>
                    <a:pt x="19" y="69"/>
                  </a:cubicBezTo>
                  <a:cubicBezTo>
                    <a:pt x="16" y="82"/>
                    <a:pt x="13" y="95"/>
                    <a:pt x="9" y="108"/>
                  </a:cubicBezTo>
                  <a:cubicBezTo>
                    <a:pt x="9" y="108"/>
                    <a:pt x="9" y="109"/>
                    <a:pt x="10" y="109"/>
                  </a:cubicBezTo>
                  <a:cubicBezTo>
                    <a:pt x="5" y="117"/>
                    <a:pt x="1" y="126"/>
                    <a:pt x="0" y="135"/>
                  </a:cubicBezTo>
                  <a:cubicBezTo>
                    <a:pt x="0" y="136"/>
                    <a:pt x="2" y="137"/>
                    <a:pt x="2" y="136"/>
                  </a:cubicBezTo>
                  <a:cubicBezTo>
                    <a:pt x="5" y="113"/>
                    <a:pt x="22" y="95"/>
                    <a:pt x="31" y="75"/>
                  </a:cubicBezTo>
                  <a:cubicBezTo>
                    <a:pt x="36" y="64"/>
                    <a:pt x="37" y="54"/>
                    <a:pt x="37" y="42"/>
                  </a:cubicBezTo>
                  <a:cubicBezTo>
                    <a:pt x="37" y="40"/>
                    <a:pt x="37" y="37"/>
                    <a:pt x="37" y="34"/>
                  </a:cubicBezTo>
                  <a:cubicBezTo>
                    <a:pt x="38" y="34"/>
                    <a:pt x="38" y="34"/>
                    <a:pt x="38" y="33"/>
                  </a:cubicBezTo>
                  <a:cubicBezTo>
                    <a:pt x="41" y="22"/>
                    <a:pt x="45" y="12"/>
                    <a:pt x="50" y="2"/>
                  </a:cubicBezTo>
                  <a:cubicBezTo>
                    <a:pt x="50" y="1"/>
                    <a:pt x="48" y="0"/>
                    <a:pt x="48" y="1"/>
                  </a:cubicBezTo>
                  <a:close/>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2" name="î$ľiḋê">
              <a:extLst>
                <a:ext uri="{FF2B5EF4-FFF2-40B4-BE49-F238E27FC236}">
                  <a16:creationId xmlns:a16="http://schemas.microsoft.com/office/drawing/2014/main" id="{4B396995-D26E-4620-82C1-6CA91A01C482}"/>
                </a:ext>
              </a:extLst>
            </p:cNvPr>
            <p:cNvSpPr/>
            <p:nvPr/>
          </p:nvSpPr>
          <p:spPr bwMode="auto">
            <a:xfrm>
              <a:off x="9048751" y="5180013"/>
              <a:ext cx="376238" cy="384175"/>
            </a:xfrm>
            <a:custGeom>
              <a:avLst/>
              <a:gdLst>
                <a:gd name="T0" fmla="*/ 55 w 91"/>
                <a:gd name="T1" fmla="*/ 93 h 93"/>
                <a:gd name="T2" fmla="*/ 36 w 91"/>
                <a:gd name="T3" fmla="*/ 93 h 93"/>
                <a:gd name="T4" fmla="*/ 16 w 91"/>
                <a:gd name="T5" fmla="*/ 77 h 93"/>
                <a:gd name="T6" fmla="*/ 0 w 91"/>
                <a:gd name="T7" fmla="*/ 0 h 93"/>
                <a:gd name="T8" fmla="*/ 91 w 91"/>
                <a:gd name="T9" fmla="*/ 0 h 93"/>
                <a:gd name="T10" fmla="*/ 75 w 91"/>
                <a:gd name="T11" fmla="*/ 77 h 93"/>
                <a:gd name="T12" fmla="*/ 55 w 91"/>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91" h="93">
                  <a:moveTo>
                    <a:pt x="55" y="93"/>
                  </a:moveTo>
                  <a:cubicBezTo>
                    <a:pt x="36" y="93"/>
                    <a:pt x="36" y="93"/>
                    <a:pt x="36" y="93"/>
                  </a:cubicBezTo>
                  <a:cubicBezTo>
                    <a:pt x="26" y="93"/>
                    <a:pt x="18" y="87"/>
                    <a:pt x="16" y="77"/>
                  </a:cubicBezTo>
                  <a:cubicBezTo>
                    <a:pt x="0" y="0"/>
                    <a:pt x="0" y="0"/>
                    <a:pt x="0" y="0"/>
                  </a:cubicBezTo>
                  <a:cubicBezTo>
                    <a:pt x="91" y="0"/>
                    <a:pt x="91" y="0"/>
                    <a:pt x="91" y="0"/>
                  </a:cubicBezTo>
                  <a:cubicBezTo>
                    <a:pt x="75" y="77"/>
                    <a:pt x="75" y="77"/>
                    <a:pt x="75" y="77"/>
                  </a:cubicBezTo>
                  <a:cubicBezTo>
                    <a:pt x="73" y="87"/>
                    <a:pt x="65" y="93"/>
                    <a:pt x="55" y="93"/>
                  </a:cubicBezTo>
                  <a:close/>
                </a:path>
              </a:pathLst>
            </a:custGeom>
            <a:solidFill>
              <a:srgbClr val="1973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3" name="íślîďe">
              <a:extLst>
                <a:ext uri="{FF2B5EF4-FFF2-40B4-BE49-F238E27FC236}">
                  <a16:creationId xmlns:a16="http://schemas.microsoft.com/office/drawing/2014/main" id="{1620D219-A4A4-4DA7-96FE-7CEEDA263153}"/>
                </a:ext>
              </a:extLst>
            </p:cNvPr>
            <p:cNvSpPr/>
            <p:nvPr/>
          </p:nvSpPr>
          <p:spPr bwMode="auto">
            <a:xfrm>
              <a:off x="9167813" y="4505326"/>
              <a:ext cx="17463" cy="9525"/>
            </a:xfrm>
            <a:custGeom>
              <a:avLst/>
              <a:gdLst>
                <a:gd name="T0" fmla="*/ 0 w 4"/>
                <a:gd name="T1" fmla="*/ 0 h 2"/>
                <a:gd name="T2" fmla="*/ 0 w 4"/>
                <a:gd name="T3" fmla="*/ 2 h 2"/>
                <a:gd name="T4" fmla="*/ 0 w 4"/>
                <a:gd name="T5" fmla="*/ 0 h 2"/>
              </a:gdLst>
              <a:ahLst/>
              <a:cxnLst>
                <a:cxn ang="0">
                  <a:pos x="T0" y="T1"/>
                </a:cxn>
                <a:cxn ang="0">
                  <a:pos x="T2" y="T3"/>
                </a:cxn>
                <a:cxn ang="0">
                  <a:pos x="T4" y="T5"/>
                </a:cxn>
              </a:cxnLst>
              <a:rect l="0" t="0" r="r" b="b"/>
              <a:pathLst>
                <a:path w="4" h="2">
                  <a:moveTo>
                    <a:pt x="0" y="0"/>
                  </a:moveTo>
                  <a:cubicBezTo>
                    <a:pt x="0" y="2"/>
                    <a:pt x="0" y="2"/>
                    <a:pt x="0" y="2"/>
                  </a:cubicBezTo>
                  <a:cubicBezTo>
                    <a:pt x="4" y="2"/>
                    <a:pt x="4" y="0"/>
                    <a:pt x="0"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4" name="işļiḓê">
              <a:extLst>
                <a:ext uri="{FF2B5EF4-FFF2-40B4-BE49-F238E27FC236}">
                  <a16:creationId xmlns:a16="http://schemas.microsoft.com/office/drawing/2014/main" id="{EC5E6172-37A5-45CE-8AE5-159AA0CBE336}"/>
                </a:ext>
              </a:extLst>
            </p:cNvPr>
            <p:cNvSpPr/>
            <p:nvPr/>
          </p:nvSpPr>
          <p:spPr bwMode="auto">
            <a:xfrm>
              <a:off x="9105901" y="4494213"/>
              <a:ext cx="157163" cy="603250"/>
            </a:xfrm>
            <a:custGeom>
              <a:avLst/>
              <a:gdLst>
                <a:gd name="T0" fmla="*/ 29 w 38"/>
                <a:gd name="T1" fmla="*/ 91 h 146"/>
                <a:gd name="T2" fmla="*/ 27 w 38"/>
                <a:gd name="T3" fmla="*/ 90 h 146"/>
                <a:gd name="T4" fmla="*/ 19 w 38"/>
                <a:gd name="T5" fmla="*/ 115 h 146"/>
                <a:gd name="T6" fmla="*/ 19 w 38"/>
                <a:gd name="T7" fmla="*/ 140 h 146"/>
                <a:gd name="T8" fmla="*/ 21 w 38"/>
                <a:gd name="T9" fmla="*/ 2 h 146"/>
                <a:gd name="T10" fmla="*/ 20 w 38"/>
                <a:gd name="T11" fmla="*/ 2 h 146"/>
                <a:gd name="T12" fmla="*/ 15 w 38"/>
                <a:gd name="T13" fmla="*/ 83 h 146"/>
                <a:gd name="T14" fmla="*/ 13 w 38"/>
                <a:gd name="T15" fmla="*/ 26 h 146"/>
                <a:gd name="T16" fmla="*/ 11 w 38"/>
                <a:gd name="T17" fmla="*/ 27 h 146"/>
                <a:gd name="T18" fmla="*/ 12 w 38"/>
                <a:gd name="T19" fmla="*/ 94 h 146"/>
                <a:gd name="T20" fmla="*/ 13 w 38"/>
                <a:gd name="T21" fmla="*/ 95 h 146"/>
                <a:gd name="T22" fmla="*/ 19 w 38"/>
                <a:gd name="T23" fmla="*/ 145 h 146"/>
                <a:gd name="T24" fmla="*/ 21 w 38"/>
                <a:gd name="T25" fmla="*/ 145 h 146"/>
                <a:gd name="T26" fmla="*/ 21 w 38"/>
                <a:gd name="T27" fmla="*/ 144 h 146"/>
                <a:gd name="T28" fmla="*/ 21 w 38"/>
                <a:gd name="T29" fmla="*/ 117 h 146"/>
                <a:gd name="T30" fmla="*/ 29 w 38"/>
                <a:gd name="T31"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146">
                  <a:moveTo>
                    <a:pt x="29" y="91"/>
                  </a:moveTo>
                  <a:cubicBezTo>
                    <a:pt x="30" y="89"/>
                    <a:pt x="28" y="89"/>
                    <a:pt x="27" y="90"/>
                  </a:cubicBezTo>
                  <a:cubicBezTo>
                    <a:pt x="25" y="99"/>
                    <a:pt x="20" y="106"/>
                    <a:pt x="19" y="115"/>
                  </a:cubicBezTo>
                  <a:cubicBezTo>
                    <a:pt x="18" y="124"/>
                    <a:pt x="18" y="132"/>
                    <a:pt x="19" y="140"/>
                  </a:cubicBezTo>
                  <a:cubicBezTo>
                    <a:pt x="0" y="95"/>
                    <a:pt x="38" y="47"/>
                    <a:pt x="21" y="2"/>
                  </a:cubicBezTo>
                  <a:cubicBezTo>
                    <a:pt x="21" y="0"/>
                    <a:pt x="19" y="1"/>
                    <a:pt x="20" y="2"/>
                  </a:cubicBezTo>
                  <a:cubicBezTo>
                    <a:pt x="29" y="29"/>
                    <a:pt x="20" y="56"/>
                    <a:pt x="15" y="83"/>
                  </a:cubicBezTo>
                  <a:cubicBezTo>
                    <a:pt x="17" y="64"/>
                    <a:pt x="16" y="45"/>
                    <a:pt x="13" y="26"/>
                  </a:cubicBezTo>
                  <a:cubicBezTo>
                    <a:pt x="13" y="25"/>
                    <a:pt x="11" y="25"/>
                    <a:pt x="11" y="27"/>
                  </a:cubicBezTo>
                  <a:cubicBezTo>
                    <a:pt x="14" y="49"/>
                    <a:pt x="15" y="72"/>
                    <a:pt x="12" y="94"/>
                  </a:cubicBezTo>
                  <a:cubicBezTo>
                    <a:pt x="12" y="95"/>
                    <a:pt x="12" y="95"/>
                    <a:pt x="13" y="95"/>
                  </a:cubicBezTo>
                  <a:cubicBezTo>
                    <a:pt x="10" y="112"/>
                    <a:pt x="11" y="129"/>
                    <a:pt x="19" y="145"/>
                  </a:cubicBezTo>
                  <a:cubicBezTo>
                    <a:pt x="19" y="146"/>
                    <a:pt x="21" y="146"/>
                    <a:pt x="21" y="145"/>
                  </a:cubicBezTo>
                  <a:cubicBezTo>
                    <a:pt x="21" y="144"/>
                    <a:pt x="21" y="144"/>
                    <a:pt x="21" y="144"/>
                  </a:cubicBezTo>
                  <a:cubicBezTo>
                    <a:pt x="20" y="135"/>
                    <a:pt x="20" y="126"/>
                    <a:pt x="21" y="117"/>
                  </a:cubicBezTo>
                  <a:cubicBezTo>
                    <a:pt x="22" y="108"/>
                    <a:pt x="27" y="100"/>
                    <a:pt x="29" y="91"/>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5" name="işľiḓè">
              <a:extLst>
                <a:ext uri="{FF2B5EF4-FFF2-40B4-BE49-F238E27FC236}">
                  <a16:creationId xmlns:a16="http://schemas.microsoft.com/office/drawing/2014/main" id="{EC34C845-EF8A-449C-A617-CAF13B9F39F0}"/>
                </a:ext>
              </a:extLst>
            </p:cNvPr>
            <p:cNvSpPr/>
            <p:nvPr/>
          </p:nvSpPr>
          <p:spPr bwMode="auto">
            <a:xfrm>
              <a:off x="9167813" y="4618038"/>
              <a:ext cx="17463" cy="7938"/>
            </a:xfrm>
            <a:custGeom>
              <a:avLst/>
              <a:gdLst>
                <a:gd name="T0" fmla="*/ 0 w 4"/>
                <a:gd name="T1" fmla="*/ 0 h 2"/>
                <a:gd name="T2" fmla="*/ 0 w 4"/>
                <a:gd name="T3" fmla="*/ 2 h 2"/>
                <a:gd name="T4" fmla="*/ 0 w 4"/>
                <a:gd name="T5" fmla="*/ 0 h 2"/>
              </a:gdLst>
              <a:ahLst/>
              <a:cxnLst>
                <a:cxn ang="0">
                  <a:pos x="T0" y="T1"/>
                </a:cxn>
                <a:cxn ang="0">
                  <a:pos x="T2" y="T3"/>
                </a:cxn>
                <a:cxn ang="0">
                  <a:pos x="T4" y="T5"/>
                </a:cxn>
              </a:cxnLst>
              <a:rect l="0" t="0" r="r" b="b"/>
              <a:pathLst>
                <a:path w="4" h="2">
                  <a:moveTo>
                    <a:pt x="0" y="0"/>
                  </a:moveTo>
                  <a:cubicBezTo>
                    <a:pt x="0" y="2"/>
                    <a:pt x="0" y="2"/>
                    <a:pt x="0" y="2"/>
                  </a:cubicBezTo>
                  <a:cubicBezTo>
                    <a:pt x="4" y="2"/>
                    <a:pt x="4" y="0"/>
                    <a:pt x="0"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6" name="iSḻíḋê">
              <a:extLst>
                <a:ext uri="{FF2B5EF4-FFF2-40B4-BE49-F238E27FC236}">
                  <a16:creationId xmlns:a16="http://schemas.microsoft.com/office/drawing/2014/main" id="{AAF17C1D-94D1-4FE9-B1B8-836BDBCED0CF}"/>
                </a:ext>
              </a:extLst>
            </p:cNvPr>
            <p:cNvSpPr/>
            <p:nvPr/>
          </p:nvSpPr>
          <p:spPr bwMode="auto">
            <a:xfrm>
              <a:off x="7034213" y="4799013"/>
              <a:ext cx="244475" cy="641350"/>
            </a:xfrm>
            <a:custGeom>
              <a:avLst/>
              <a:gdLst>
                <a:gd name="T0" fmla="*/ 17 w 59"/>
                <a:gd name="T1" fmla="*/ 150 h 155"/>
                <a:gd name="T2" fmla="*/ 16 w 59"/>
                <a:gd name="T3" fmla="*/ 150 h 155"/>
                <a:gd name="T4" fmla="*/ 16 w 59"/>
                <a:gd name="T5" fmla="*/ 146 h 155"/>
                <a:gd name="T6" fmla="*/ 7 w 59"/>
                <a:gd name="T7" fmla="*/ 98 h 155"/>
                <a:gd name="T8" fmla="*/ 13 w 59"/>
                <a:gd name="T9" fmla="*/ 86 h 155"/>
                <a:gd name="T10" fmla="*/ 13 w 59"/>
                <a:gd name="T11" fmla="*/ 24 h 155"/>
                <a:gd name="T12" fmla="*/ 17 w 59"/>
                <a:gd name="T13" fmla="*/ 8 h 155"/>
                <a:gd name="T14" fmla="*/ 31 w 59"/>
                <a:gd name="T15" fmla="*/ 0 h 155"/>
                <a:gd name="T16" fmla="*/ 44 w 59"/>
                <a:gd name="T17" fmla="*/ 21 h 155"/>
                <a:gd name="T18" fmla="*/ 42 w 59"/>
                <a:gd name="T19" fmla="*/ 48 h 155"/>
                <a:gd name="T20" fmla="*/ 49 w 59"/>
                <a:gd name="T21" fmla="*/ 64 h 155"/>
                <a:gd name="T22" fmla="*/ 35 w 59"/>
                <a:gd name="T23" fmla="*/ 130 h 155"/>
                <a:gd name="T24" fmla="*/ 21 w 59"/>
                <a:gd name="T25" fmla="*/ 145 h 155"/>
                <a:gd name="T26" fmla="*/ 13 w 59"/>
                <a:gd name="T2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155">
                  <a:moveTo>
                    <a:pt x="17" y="150"/>
                  </a:moveTo>
                  <a:cubicBezTo>
                    <a:pt x="19" y="150"/>
                    <a:pt x="16" y="151"/>
                    <a:pt x="16" y="150"/>
                  </a:cubicBezTo>
                  <a:cubicBezTo>
                    <a:pt x="16" y="149"/>
                    <a:pt x="17" y="147"/>
                    <a:pt x="16" y="146"/>
                  </a:cubicBezTo>
                  <a:cubicBezTo>
                    <a:pt x="4" y="134"/>
                    <a:pt x="0" y="114"/>
                    <a:pt x="7" y="98"/>
                  </a:cubicBezTo>
                  <a:cubicBezTo>
                    <a:pt x="9" y="94"/>
                    <a:pt x="11" y="90"/>
                    <a:pt x="13" y="86"/>
                  </a:cubicBezTo>
                  <a:cubicBezTo>
                    <a:pt x="21" y="67"/>
                    <a:pt x="12" y="45"/>
                    <a:pt x="13" y="24"/>
                  </a:cubicBezTo>
                  <a:cubicBezTo>
                    <a:pt x="13" y="18"/>
                    <a:pt x="14" y="12"/>
                    <a:pt x="17" y="8"/>
                  </a:cubicBezTo>
                  <a:cubicBezTo>
                    <a:pt x="20" y="3"/>
                    <a:pt x="25" y="0"/>
                    <a:pt x="31" y="0"/>
                  </a:cubicBezTo>
                  <a:cubicBezTo>
                    <a:pt x="40" y="1"/>
                    <a:pt x="44" y="12"/>
                    <a:pt x="44" y="21"/>
                  </a:cubicBezTo>
                  <a:cubicBezTo>
                    <a:pt x="43" y="30"/>
                    <a:pt x="40" y="39"/>
                    <a:pt x="42" y="48"/>
                  </a:cubicBezTo>
                  <a:cubicBezTo>
                    <a:pt x="43" y="54"/>
                    <a:pt x="46" y="59"/>
                    <a:pt x="49" y="64"/>
                  </a:cubicBezTo>
                  <a:cubicBezTo>
                    <a:pt x="59" y="86"/>
                    <a:pt x="53" y="114"/>
                    <a:pt x="35" y="130"/>
                  </a:cubicBezTo>
                  <a:cubicBezTo>
                    <a:pt x="30" y="135"/>
                    <a:pt x="24" y="139"/>
                    <a:pt x="21" y="145"/>
                  </a:cubicBezTo>
                  <a:cubicBezTo>
                    <a:pt x="19" y="149"/>
                    <a:pt x="18" y="155"/>
                    <a:pt x="13" y="154"/>
                  </a:cubicBezTo>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7" name="iŝlíḓê">
              <a:extLst>
                <a:ext uri="{FF2B5EF4-FFF2-40B4-BE49-F238E27FC236}">
                  <a16:creationId xmlns:a16="http://schemas.microsoft.com/office/drawing/2014/main" id="{8716D357-7518-4CE7-B11A-DEF35528A88C}"/>
                </a:ext>
              </a:extLst>
            </p:cNvPr>
            <p:cNvSpPr/>
            <p:nvPr/>
          </p:nvSpPr>
          <p:spPr bwMode="auto">
            <a:xfrm>
              <a:off x="6943726" y="4906963"/>
              <a:ext cx="219075" cy="471488"/>
            </a:xfrm>
            <a:custGeom>
              <a:avLst/>
              <a:gdLst>
                <a:gd name="T0" fmla="*/ 46 w 53"/>
                <a:gd name="T1" fmla="*/ 111 h 114"/>
                <a:gd name="T2" fmla="*/ 47 w 53"/>
                <a:gd name="T3" fmla="*/ 111 h 114"/>
                <a:gd name="T4" fmla="*/ 46 w 53"/>
                <a:gd name="T5" fmla="*/ 108 h 114"/>
                <a:gd name="T6" fmla="*/ 43 w 53"/>
                <a:gd name="T7" fmla="*/ 70 h 114"/>
                <a:gd name="T8" fmla="*/ 37 w 53"/>
                <a:gd name="T9" fmla="*/ 62 h 114"/>
                <a:gd name="T10" fmla="*/ 25 w 53"/>
                <a:gd name="T11" fmla="*/ 15 h 114"/>
                <a:gd name="T12" fmla="*/ 19 w 53"/>
                <a:gd name="T13" fmla="*/ 4 h 114"/>
                <a:gd name="T14" fmla="*/ 7 w 53"/>
                <a:gd name="T15" fmla="*/ 1 h 114"/>
                <a:gd name="T16" fmla="*/ 2 w 53"/>
                <a:gd name="T17" fmla="*/ 19 h 114"/>
                <a:gd name="T18" fmla="*/ 8 w 53"/>
                <a:gd name="T19" fmla="*/ 39 h 114"/>
                <a:gd name="T20" fmla="*/ 6 w 53"/>
                <a:gd name="T21" fmla="*/ 52 h 114"/>
                <a:gd name="T22" fmla="*/ 29 w 53"/>
                <a:gd name="T23" fmla="*/ 99 h 114"/>
                <a:gd name="T24" fmla="*/ 42 w 53"/>
                <a:gd name="T25" fmla="*/ 108 h 114"/>
                <a:gd name="T26" fmla="*/ 50 w 53"/>
                <a:gd name="T27" fmla="*/ 11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114">
                  <a:moveTo>
                    <a:pt x="46" y="111"/>
                  </a:moveTo>
                  <a:cubicBezTo>
                    <a:pt x="45" y="111"/>
                    <a:pt x="47" y="112"/>
                    <a:pt x="47" y="111"/>
                  </a:cubicBezTo>
                  <a:cubicBezTo>
                    <a:pt x="47" y="110"/>
                    <a:pt x="46" y="109"/>
                    <a:pt x="46" y="108"/>
                  </a:cubicBezTo>
                  <a:cubicBezTo>
                    <a:pt x="53" y="96"/>
                    <a:pt x="52" y="80"/>
                    <a:pt x="43" y="70"/>
                  </a:cubicBezTo>
                  <a:cubicBezTo>
                    <a:pt x="41" y="67"/>
                    <a:pt x="39" y="65"/>
                    <a:pt x="37" y="62"/>
                  </a:cubicBezTo>
                  <a:cubicBezTo>
                    <a:pt x="27" y="49"/>
                    <a:pt x="30" y="31"/>
                    <a:pt x="25" y="15"/>
                  </a:cubicBezTo>
                  <a:cubicBezTo>
                    <a:pt x="24" y="11"/>
                    <a:pt x="22" y="7"/>
                    <a:pt x="19" y="4"/>
                  </a:cubicBezTo>
                  <a:cubicBezTo>
                    <a:pt x="16" y="1"/>
                    <a:pt x="11" y="0"/>
                    <a:pt x="7" y="1"/>
                  </a:cubicBezTo>
                  <a:cubicBezTo>
                    <a:pt x="1" y="4"/>
                    <a:pt x="0" y="13"/>
                    <a:pt x="2" y="19"/>
                  </a:cubicBezTo>
                  <a:cubicBezTo>
                    <a:pt x="4" y="26"/>
                    <a:pt x="8" y="32"/>
                    <a:pt x="8" y="39"/>
                  </a:cubicBezTo>
                  <a:cubicBezTo>
                    <a:pt x="8" y="44"/>
                    <a:pt x="7" y="48"/>
                    <a:pt x="6" y="52"/>
                  </a:cubicBezTo>
                  <a:cubicBezTo>
                    <a:pt x="3" y="71"/>
                    <a:pt x="13" y="91"/>
                    <a:pt x="29" y="99"/>
                  </a:cubicBezTo>
                  <a:cubicBezTo>
                    <a:pt x="34" y="102"/>
                    <a:pt x="39" y="104"/>
                    <a:pt x="42" y="108"/>
                  </a:cubicBezTo>
                  <a:cubicBezTo>
                    <a:pt x="44" y="111"/>
                    <a:pt x="47" y="114"/>
                    <a:pt x="50" y="113"/>
                  </a:cubicBezTo>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8" name="ïṣḷïḍe">
              <a:extLst>
                <a:ext uri="{FF2B5EF4-FFF2-40B4-BE49-F238E27FC236}">
                  <a16:creationId xmlns:a16="http://schemas.microsoft.com/office/drawing/2014/main" id="{09AF883F-BDCC-4834-8A07-ED3C7E0EA360}"/>
                </a:ext>
              </a:extLst>
            </p:cNvPr>
            <p:cNvSpPr/>
            <p:nvPr/>
          </p:nvSpPr>
          <p:spPr bwMode="auto">
            <a:xfrm>
              <a:off x="6980238" y="4968876"/>
              <a:ext cx="136525" cy="371475"/>
            </a:xfrm>
            <a:custGeom>
              <a:avLst/>
              <a:gdLst>
                <a:gd name="T0" fmla="*/ 1 w 33"/>
                <a:gd name="T1" fmla="*/ 1 h 90"/>
                <a:gd name="T2" fmla="*/ 8 w 33"/>
                <a:gd name="T3" fmla="*/ 19 h 90"/>
                <a:gd name="T4" fmla="*/ 5 w 33"/>
                <a:gd name="T5" fmla="*/ 2 h 90"/>
                <a:gd name="T6" fmla="*/ 6 w 33"/>
                <a:gd name="T7" fmla="*/ 1 h 90"/>
                <a:gd name="T8" fmla="*/ 10 w 33"/>
                <a:gd name="T9" fmla="*/ 24 h 90"/>
                <a:gd name="T10" fmla="*/ 14 w 33"/>
                <a:gd name="T11" fmla="*/ 50 h 90"/>
                <a:gd name="T12" fmla="*/ 25 w 33"/>
                <a:gd name="T13" fmla="*/ 68 h 90"/>
                <a:gd name="T14" fmla="*/ 19 w 33"/>
                <a:gd name="T15" fmla="*/ 46 h 90"/>
                <a:gd name="T16" fmla="*/ 21 w 33"/>
                <a:gd name="T17" fmla="*/ 46 h 90"/>
                <a:gd name="T18" fmla="*/ 27 w 33"/>
                <a:gd name="T19" fmla="*/ 71 h 90"/>
                <a:gd name="T20" fmla="*/ 27 w 33"/>
                <a:gd name="T21" fmla="*/ 72 h 90"/>
                <a:gd name="T22" fmla="*/ 33 w 33"/>
                <a:gd name="T23" fmla="*/ 89 h 90"/>
                <a:gd name="T24" fmla="*/ 32 w 33"/>
                <a:gd name="T25" fmla="*/ 89 h 90"/>
                <a:gd name="T26" fmla="*/ 12 w 33"/>
                <a:gd name="T27" fmla="*/ 49 h 90"/>
                <a:gd name="T28" fmla="*/ 8 w 33"/>
                <a:gd name="T29" fmla="*/ 28 h 90"/>
                <a:gd name="T30" fmla="*/ 8 w 33"/>
                <a:gd name="T31" fmla="*/ 23 h 90"/>
                <a:gd name="T32" fmla="*/ 8 w 33"/>
                <a:gd name="T33" fmla="*/ 22 h 90"/>
                <a:gd name="T34" fmla="*/ 0 w 33"/>
                <a:gd name="T35" fmla="*/ 2 h 90"/>
                <a:gd name="T36" fmla="*/ 1 w 33"/>
                <a:gd name="T37" fmla="*/ 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90">
                  <a:moveTo>
                    <a:pt x="1" y="1"/>
                  </a:moveTo>
                  <a:cubicBezTo>
                    <a:pt x="4" y="7"/>
                    <a:pt x="7" y="13"/>
                    <a:pt x="8" y="19"/>
                  </a:cubicBezTo>
                  <a:cubicBezTo>
                    <a:pt x="8" y="13"/>
                    <a:pt x="7" y="7"/>
                    <a:pt x="5" y="2"/>
                  </a:cubicBezTo>
                  <a:cubicBezTo>
                    <a:pt x="5" y="1"/>
                    <a:pt x="6" y="0"/>
                    <a:pt x="6" y="1"/>
                  </a:cubicBezTo>
                  <a:cubicBezTo>
                    <a:pt x="9" y="8"/>
                    <a:pt x="10" y="16"/>
                    <a:pt x="10" y="24"/>
                  </a:cubicBezTo>
                  <a:cubicBezTo>
                    <a:pt x="10" y="33"/>
                    <a:pt x="10" y="41"/>
                    <a:pt x="14" y="50"/>
                  </a:cubicBezTo>
                  <a:cubicBezTo>
                    <a:pt x="17" y="56"/>
                    <a:pt x="21" y="62"/>
                    <a:pt x="25" y="68"/>
                  </a:cubicBezTo>
                  <a:cubicBezTo>
                    <a:pt x="23" y="61"/>
                    <a:pt x="21" y="54"/>
                    <a:pt x="19" y="46"/>
                  </a:cubicBezTo>
                  <a:cubicBezTo>
                    <a:pt x="19" y="45"/>
                    <a:pt x="20" y="45"/>
                    <a:pt x="21" y="46"/>
                  </a:cubicBezTo>
                  <a:cubicBezTo>
                    <a:pt x="22" y="54"/>
                    <a:pt x="24" y="63"/>
                    <a:pt x="27" y="71"/>
                  </a:cubicBezTo>
                  <a:cubicBezTo>
                    <a:pt x="27" y="72"/>
                    <a:pt x="27" y="72"/>
                    <a:pt x="27" y="72"/>
                  </a:cubicBezTo>
                  <a:cubicBezTo>
                    <a:pt x="30" y="77"/>
                    <a:pt x="32" y="83"/>
                    <a:pt x="33" y="89"/>
                  </a:cubicBezTo>
                  <a:cubicBezTo>
                    <a:pt x="33" y="90"/>
                    <a:pt x="32" y="90"/>
                    <a:pt x="32" y="89"/>
                  </a:cubicBezTo>
                  <a:cubicBezTo>
                    <a:pt x="29" y="74"/>
                    <a:pt x="18" y="63"/>
                    <a:pt x="12" y="49"/>
                  </a:cubicBezTo>
                  <a:cubicBezTo>
                    <a:pt x="9" y="43"/>
                    <a:pt x="8" y="36"/>
                    <a:pt x="8" y="28"/>
                  </a:cubicBezTo>
                  <a:cubicBezTo>
                    <a:pt x="8" y="26"/>
                    <a:pt x="8" y="25"/>
                    <a:pt x="8" y="23"/>
                  </a:cubicBezTo>
                  <a:cubicBezTo>
                    <a:pt x="8" y="23"/>
                    <a:pt x="8" y="23"/>
                    <a:pt x="8" y="22"/>
                  </a:cubicBezTo>
                  <a:cubicBezTo>
                    <a:pt x="6" y="15"/>
                    <a:pt x="3" y="8"/>
                    <a:pt x="0" y="2"/>
                  </a:cubicBezTo>
                  <a:cubicBezTo>
                    <a:pt x="0" y="1"/>
                    <a:pt x="1" y="0"/>
                    <a:pt x="1" y="1"/>
                  </a:cubicBezTo>
                  <a:close/>
                </a:path>
              </a:pathLst>
            </a:custGeom>
            <a:solidFill>
              <a:srgbClr val="8FAC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9" name="išlíďê">
              <a:extLst>
                <a:ext uri="{FF2B5EF4-FFF2-40B4-BE49-F238E27FC236}">
                  <a16:creationId xmlns:a16="http://schemas.microsoft.com/office/drawing/2014/main" id="{80351797-8275-4836-9E4A-794494A8EAD3}"/>
                </a:ext>
              </a:extLst>
            </p:cNvPr>
            <p:cNvSpPr/>
            <p:nvPr/>
          </p:nvSpPr>
          <p:spPr bwMode="auto">
            <a:xfrm>
              <a:off x="6997701" y="5311776"/>
              <a:ext cx="247650" cy="252413"/>
            </a:xfrm>
            <a:custGeom>
              <a:avLst/>
              <a:gdLst>
                <a:gd name="T0" fmla="*/ 23 w 60"/>
                <a:gd name="T1" fmla="*/ 61 h 61"/>
                <a:gd name="T2" fmla="*/ 36 w 60"/>
                <a:gd name="T3" fmla="*/ 61 h 61"/>
                <a:gd name="T4" fmla="*/ 49 w 60"/>
                <a:gd name="T5" fmla="*/ 51 h 61"/>
                <a:gd name="T6" fmla="*/ 60 w 60"/>
                <a:gd name="T7" fmla="*/ 0 h 61"/>
                <a:gd name="T8" fmla="*/ 0 w 60"/>
                <a:gd name="T9" fmla="*/ 0 h 61"/>
                <a:gd name="T10" fmla="*/ 10 w 60"/>
                <a:gd name="T11" fmla="*/ 51 h 61"/>
                <a:gd name="T12" fmla="*/ 23 w 60"/>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60" h="61">
                  <a:moveTo>
                    <a:pt x="23" y="61"/>
                  </a:moveTo>
                  <a:cubicBezTo>
                    <a:pt x="36" y="61"/>
                    <a:pt x="36" y="61"/>
                    <a:pt x="36" y="61"/>
                  </a:cubicBezTo>
                  <a:cubicBezTo>
                    <a:pt x="43" y="61"/>
                    <a:pt x="48" y="57"/>
                    <a:pt x="49" y="51"/>
                  </a:cubicBezTo>
                  <a:cubicBezTo>
                    <a:pt x="60" y="0"/>
                    <a:pt x="60" y="0"/>
                    <a:pt x="60" y="0"/>
                  </a:cubicBezTo>
                  <a:cubicBezTo>
                    <a:pt x="0" y="0"/>
                    <a:pt x="0" y="0"/>
                    <a:pt x="0" y="0"/>
                  </a:cubicBezTo>
                  <a:cubicBezTo>
                    <a:pt x="10" y="51"/>
                    <a:pt x="10" y="51"/>
                    <a:pt x="10" y="51"/>
                  </a:cubicBezTo>
                  <a:cubicBezTo>
                    <a:pt x="12" y="57"/>
                    <a:pt x="17" y="61"/>
                    <a:pt x="23" y="61"/>
                  </a:cubicBezTo>
                  <a:close/>
                </a:path>
              </a:pathLst>
            </a:custGeom>
            <a:solidFill>
              <a:srgbClr val="F057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0" name="íṡľíḑe">
              <a:extLst>
                <a:ext uri="{FF2B5EF4-FFF2-40B4-BE49-F238E27FC236}">
                  <a16:creationId xmlns:a16="http://schemas.microsoft.com/office/drawing/2014/main" id="{386D2E93-9824-4868-BF5C-DA1073EC3DAD}"/>
                </a:ext>
              </a:extLst>
            </p:cNvPr>
            <p:cNvSpPr/>
            <p:nvPr/>
          </p:nvSpPr>
          <p:spPr bwMode="auto">
            <a:xfrm>
              <a:off x="7150101" y="4870451"/>
              <a:ext cx="17463" cy="3175"/>
            </a:xfrm>
            <a:custGeom>
              <a:avLst/>
              <a:gdLst>
                <a:gd name="T0" fmla="*/ 4 w 4"/>
                <a:gd name="T1" fmla="*/ 0 h 1"/>
                <a:gd name="T2" fmla="*/ 4 w 4"/>
                <a:gd name="T3" fmla="*/ 1 h 1"/>
                <a:gd name="T4" fmla="*/ 4 w 4"/>
                <a:gd name="T5" fmla="*/ 0 h 1"/>
              </a:gdLst>
              <a:ahLst/>
              <a:cxnLst>
                <a:cxn ang="0">
                  <a:pos x="T0" y="T1"/>
                </a:cxn>
                <a:cxn ang="0">
                  <a:pos x="T2" y="T3"/>
                </a:cxn>
                <a:cxn ang="0">
                  <a:pos x="T4" y="T5"/>
                </a:cxn>
              </a:cxnLst>
              <a:rect l="0" t="0" r="r" b="b"/>
              <a:pathLst>
                <a:path w="4" h="1">
                  <a:moveTo>
                    <a:pt x="4" y="0"/>
                  </a:moveTo>
                  <a:cubicBezTo>
                    <a:pt x="4" y="1"/>
                    <a:pt x="4" y="1"/>
                    <a:pt x="4" y="1"/>
                  </a:cubicBezTo>
                  <a:cubicBezTo>
                    <a:pt x="0" y="1"/>
                    <a:pt x="0" y="0"/>
                    <a:pt x="4"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îṣľiďè">
              <a:extLst>
                <a:ext uri="{FF2B5EF4-FFF2-40B4-BE49-F238E27FC236}">
                  <a16:creationId xmlns:a16="http://schemas.microsoft.com/office/drawing/2014/main" id="{21522269-B839-4D3E-940B-1C71FA57AA2A}"/>
                </a:ext>
              </a:extLst>
            </p:cNvPr>
            <p:cNvSpPr/>
            <p:nvPr/>
          </p:nvSpPr>
          <p:spPr bwMode="auto">
            <a:xfrm>
              <a:off x="7100888" y="4860926"/>
              <a:ext cx="107950" cy="396875"/>
            </a:xfrm>
            <a:custGeom>
              <a:avLst/>
              <a:gdLst>
                <a:gd name="T0" fmla="*/ 6 w 26"/>
                <a:gd name="T1" fmla="*/ 60 h 96"/>
                <a:gd name="T2" fmla="*/ 8 w 26"/>
                <a:gd name="T3" fmla="*/ 59 h 96"/>
                <a:gd name="T4" fmla="*/ 13 w 26"/>
                <a:gd name="T5" fmla="*/ 76 h 96"/>
                <a:gd name="T6" fmla="*/ 13 w 26"/>
                <a:gd name="T7" fmla="*/ 92 h 96"/>
                <a:gd name="T8" fmla="*/ 11 w 26"/>
                <a:gd name="T9" fmla="*/ 1 h 96"/>
                <a:gd name="T10" fmla="*/ 13 w 26"/>
                <a:gd name="T11" fmla="*/ 1 h 96"/>
                <a:gd name="T12" fmla="*/ 16 w 26"/>
                <a:gd name="T13" fmla="*/ 55 h 96"/>
                <a:gd name="T14" fmla="*/ 17 w 26"/>
                <a:gd name="T15" fmla="*/ 17 h 96"/>
                <a:gd name="T16" fmla="*/ 18 w 26"/>
                <a:gd name="T17" fmla="*/ 18 h 96"/>
                <a:gd name="T18" fmla="*/ 18 w 26"/>
                <a:gd name="T19" fmla="*/ 62 h 96"/>
                <a:gd name="T20" fmla="*/ 17 w 26"/>
                <a:gd name="T21" fmla="*/ 63 h 96"/>
                <a:gd name="T22" fmla="*/ 13 w 26"/>
                <a:gd name="T23" fmla="*/ 96 h 96"/>
                <a:gd name="T24" fmla="*/ 12 w 26"/>
                <a:gd name="T25" fmla="*/ 95 h 96"/>
                <a:gd name="T26" fmla="*/ 12 w 26"/>
                <a:gd name="T27" fmla="*/ 95 h 96"/>
                <a:gd name="T28" fmla="*/ 12 w 26"/>
                <a:gd name="T29" fmla="*/ 77 h 96"/>
                <a:gd name="T30" fmla="*/ 6 w 26"/>
                <a:gd name="T31"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96">
                  <a:moveTo>
                    <a:pt x="6" y="60"/>
                  </a:moveTo>
                  <a:cubicBezTo>
                    <a:pt x="6" y="59"/>
                    <a:pt x="7" y="58"/>
                    <a:pt x="8" y="59"/>
                  </a:cubicBezTo>
                  <a:cubicBezTo>
                    <a:pt x="9" y="65"/>
                    <a:pt x="12" y="70"/>
                    <a:pt x="13" y="76"/>
                  </a:cubicBezTo>
                  <a:cubicBezTo>
                    <a:pt x="14" y="81"/>
                    <a:pt x="14" y="87"/>
                    <a:pt x="13" y="92"/>
                  </a:cubicBezTo>
                  <a:cubicBezTo>
                    <a:pt x="26" y="63"/>
                    <a:pt x="0" y="31"/>
                    <a:pt x="11" y="1"/>
                  </a:cubicBezTo>
                  <a:cubicBezTo>
                    <a:pt x="12" y="0"/>
                    <a:pt x="13" y="1"/>
                    <a:pt x="13" y="1"/>
                  </a:cubicBezTo>
                  <a:cubicBezTo>
                    <a:pt x="6" y="19"/>
                    <a:pt x="12" y="37"/>
                    <a:pt x="16" y="55"/>
                  </a:cubicBezTo>
                  <a:cubicBezTo>
                    <a:pt x="15" y="42"/>
                    <a:pt x="15" y="30"/>
                    <a:pt x="17" y="17"/>
                  </a:cubicBezTo>
                  <a:cubicBezTo>
                    <a:pt x="17" y="16"/>
                    <a:pt x="18" y="17"/>
                    <a:pt x="18" y="18"/>
                  </a:cubicBezTo>
                  <a:cubicBezTo>
                    <a:pt x="16" y="32"/>
                    <a:pt x="16" y="47"/>
                    <a:pt x="18" y="62"/>
                  </a:cubicBezTo>
                  <a:cubicBezTo>
                    <a:pt x="18" y="63"/>
                    <a:pt x="17" y="63"/>
                    <a:pt x="17" y="63"/>
                  </a:cubicBezTo>
                  <a:cubicBezTo>
                    <a:pt x="19" y="74"/>
                    <a:pt x="19" y="85"/>
                    <a:pt x="13" y="96"/>
                  </a:cubicBezTo>
                  <a:cubicBezTo>
                    <a:pt x="13" y="96"/>
                    <a:pt x="12" y="96"/>
                    <a:pt x="12" y="95"/>
                  </a:cubicBezTo>
                  <a:cubicBezTo>
                    <a:pt x="12" y="95"/>
                    <a:pt x="12" y="95"/>
                    <a:pt x="12" y="95"/>
                  </a:cubicBezTo>
                  <a:cubicBezTo>
                    <a:pt x="12" y="89"/>
                    <a:pt x="13" y="83"/>
                    <a:pt x="12" y="77"/>
                  </a:cubicBezTo>
                  <a:cubicBezTo>
                    <a:pt x="11" y="71"/>
                    <a:pt x="8" y="66"/>
                    <a:pt x="6" y="6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2" name="išḻíḍe">
              <a:extLst>
                <a:ext uri="{FF2B5EF4-FFF2-40B4-BE49-F238E27FC236}">
                  <a16:creationId xmlns:a16="http://schemas.microsoft.com/office/drawing/2014/main" id="{36B7C875-652B-4254-B074-987188EDD345}"/>
                </a:ext>
              </a:extLst>
            </p:cNvPr>
            <p:cNvSpPr/>
            <p:nvPr/>
          </p:nvSpPr>
          <p:spPr bwMode="auto">
            <a:xfrm>
              <a:off x="7150101" y="4943476"/>
              <a:ext cx="17463" cy="4763"/>
            </a:xfrm>
            <a:custGeom>
              <a:avLst/>
              <a:gdLst>
                <a:gd name="T0" fmla="*/ 4 w 4"/>
                <a:gd name="T1" fmla="*/ 0 h 1"/>
                <a:gd name="T2" fmla="*/ 4 w 4"/>
                <a:gd name="T3" fmla="*/ 1 h 1"/>
                <a:gd name="T4" fmla="*/ 4 w 4"/>
                <a:gd name="T5" fmla="*/ 0 h 1"/>
              </a:gdLst>
              <a:ahLst/>
              <a:cxnLst>
                <a:cxn ang="0">
                  <a:pos x="T0" y="T1"/>
                </a:cxn>
                <a:cxn ang="0">
                  <a:pos x="T2" y="T3"/>
                </a:cxn>
                <a:cxn ang="0">
                  <a:pos x="T4" y="T5"/>
                </a:cxn>
              </a:cxnLst>
              <a:rect l="0" t="0" r="r" b="b"/>
              <a:pathLst>
                <a:path w="4" h="1">
                  <a:moveTo>
                    <a:pt x="4" y="0"/>
                  </a:moveTo>
                  <a:cubicBezTo>
                    <a:pt x="4" y="1"/>
                    <a:pt x="4" y="1"/>
                    <a:pt x="4" y="1"/>
                  </a:cubicBezTo>
                  <a:cubicBezTo>
                    <a:pt x="0" y="1"/>
                    <a:pt x="0" y="0"/>
                    <a:pt x="4" y="0"/>
                  </a:cubicBezTo>
                  <a:close/>
                </a:path>
              </a:pathLst>
            </a:custGeom>
            <a:solidFill>
              <a:srgbClr val="496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3" name="ïŝlîḋe">
              <a:extLst>
                <a:ext uri="{FF2B5EF4-FFF2-40B4-BE49-F238E27FC236}">
                  <a16:creationId xmlns:a16="http://schemas.microsoft.com/office/drawing/2014/main" id="{EED6A5E8-9245-4BC7-8832-0AAB25D85968}"/>
                </a:ext>
              </a:extLst>
            </p:cNvPr>
            <p:cNvSpPr/>
            <p:nvPr/>
          </p:nvSpPr>
          <p:spPr bwMode="auto">
            <a:xfrm>
              <a:off x="6307138" y="334010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4" name="iśľíďê">
              <a:extLst>
                <a:ext uri="{FF2B5EF4-FFF2-40B4-BE49-F238E27FC236}">
                  <a16:creationId xmlns:a16="http://schemas.microsoft.com/office/drawing/2014/main" id="{B2D0BD68-4032-4B74-9839-2C5098A19018}"/>
                </a:ext>
              </a:extLst>
            </p:cNvPr>
            <p:cNvSpPr/>
            <p:nvPr/>
          </p:nvSpPr>
          <p:spPr bwMode="auto">
            <a:xfrm>
              <a:off x="6307138" y="334010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5" name="iŝ1idê">
              <a:extLst>
                <a:ext uri="{FF2B5EF4-FFF2-40B4-BE49-F238E27FC236}">
                  <a16:creationId xmlns:a16="http://schemas.microsoft.com/office/drawing/2014/main" id="{2E771DC0-5F55-41A5-85AC-76C87BBB7A1C}"/>
                </a:ext>
              </a:extLst>
            </p:cNvPr>
            <p:cNvSpPr/>
            <p:nvPr/>
          </p:nvSpPr>
          <p:spPr bwMode="auto">
            <a:xfrm>
              <a:off x="4487863" y="3476626"/>
              <a:ext cx="95250" cy="90488"/>
            </a:xfrm>
            <a:prstGeom prst="ellipse">
              <a:avLst/>
            </a:pr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6" name="îş1iďe">
              <a:extLst>
                <a:ext uri="{FF2B5EF4-FFF2-40B4-BE49-F238E27FC236}">
                  <a16:creationId xmlns:a16="http://schemas.microsoft.com/office/drawing/2014/main" id="{8C069818-6572-414A-8FF3-9693B8B47BD5}"/>
                </a:ext>
              </a:extLst>
            </p:cNvPr>
            <p:cNvSpPr/>
            <p:nvPr/>
          </p:nvSpPr>
          <p:spPr bwMode="auto">
            <a:xfrm>
              <a:off x="5049838" y="3294063"/>
              <a:ext cx="95250" cy="92075"/>
            </a:xfrm>
            <a:prstGeom prst="ellipse">
              <a:avLst/>
            </a:pr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7" name="íŝḷîďé">
              <a:extLst>
                <a:ext uri="{FF2B5EF4-FFF2-40B4-BE49-F238E27FC236}">
                  <a16:creationId xmlns:a16="http://schemas.microsoft.com/office/drawing/2014/main" id="{B84ECDAB-2753-4DC8-80A8-7B7897628740}"/>
                </a:ext>
              </a:extLst>
            </p:cNvPr>
            <p:cNvSpPr/>
            <p:nvPr/>
          </p:nvSpPr>
          <p:spPr bwMode="auto">
            <a:xfrm>
              <a:off x="4238626" y="3675063"/>
              <a:ext cx="95250" cy="90488"/>
            </a:xfrm>
            <a:prstGeom prst="ellipse">
              <a:avLst/>
            </a:pr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8" name="iṧļiḑe">
              <a:extLst>
                <a:ext uri="{FF2B5EF4-FFF2-40B4-BE49-F238E27FC236}">
                  <a16:creationId xmlns:a16="http://schemas.microsoft.com/office/drawing/2014/main" id="{35FC65C7-7B91-4194-B4E5-82024F924B94}"/>
                </a:ext>
              </a:extLst>
            </p:cNvPr>
            <p:cNvSpPr/>
            <p:nvPr/>
          </p:nvSpPr>
          <p:spPr bwMode="auto">
            <a:xfrm>
              <a:off x="5629276" y="3030538"/>
              <a:ext cx="93663" cy="90488"/>
            </a:xfrm>
            <a:prstGeom prst="ellipse">
              <a:avLst/>
            </a:prstGeom>
            <a:solidFill>
              <a:srgbClr val="98A0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9" name="îṣ1íḋè">
              <a:extLst>
                <a:ext uri="{FF2B5EF4-FFF2-40B4-BE49-F238E27FC236}">
                  <a16:creationId xmlns:a16="http://schemas.microsoft.com/office/drawing/2014/main" id="{48D28A83-7FD0-45AA-821E-A1B3CDD7AED8}"/>
                </a:ext>
              </a:extLst>
            </p:cNvPr>
            <p:cNvSpPr/>
            <p:nvPr/>
          </p:nvSpPr>
          <p:spPr bwMode="auto">
            <a:xfrm>
              <a:off x="3506788" y="3824288"/>
              <a:ext cx="4983163" cy="1731963"/>
            </a:xfrm>
            <a:custGeom>
              <a:avLst/>
              <a:gdLst>
                <a:gd name="T0" fmla="*/ 0 w 1205"/>
                <a:gd name="T1" fmla="*/ 0 h 419"/>
                <a:gd name="T2" fmla="*/ 4 w 1205"/>
                <a:gd name="T3" fmla="*/ 241 h 419"/>
                <a:gd name="T4" fmla="*/ 15 w 1205"/>
                <a:gd name="T5" fmla="*/ 288 h 419"/>
                <a:gd name="T6" fmla="*/ 71 w 1205"/>
                <a:gd name="T7" fmla="*/ 328 h 419"/>
                <a:gd name="T8" fmla="*/ 122 w 1205"/>
                <a:gd name="T9" fmla="*/ 393 h 419"/>
                <a:gd name="T10" fmla="*/ 197 w 1205"/>
                <a:gd name="T11" fmla="*/ 418 h 419"/>
                <a:gd name="T12" fmla="*/ 1205 w 1205"/>
                <a:gd name="T13" fmla="*/ 418 h 419"/>
              </a:gdLst>
              <a:ahLst/>
              <a:cxnLst>
                <a:cxn ang="0">
                  <a:pos x="T0" y="T1"/>
                </a:cxn>
                <a:cxn ang="0">
                  <a:pos x="T2" y="T3"/>
                </a:cxn>
                <a:cxn ang="0">
                  <a:pos x="T4" y="T5"/>
                </a:cxn>
                <a:cxn ang="0">
                  <a:pos x="T6" y="T7"/>
                </a:cxn>
                <a:cxn ang="0">
                  <a:pos x="T8" y="T9"/>
                </a:cxn>
                <a:cxn ang="0">
                  <a:pos x="T10" y="T11"/>
                </a:cxn>
                <a:cxn ang="0">
                  <a:pos x="T12" y="T13"/>
                </a:cxn>
              </a:cxnLst>
              <a:rect l="0" t="0" r="r" b="b"/>
              <a:pathLst>
                <a:path w="1205" h="419">
                  <a:moveTo>
                    <a:pt x="0" y="0"/>
                  </a:moveTo>
                  <a:cubicBezTo>
                    <a:pt x="0" y="81"/>
                    <a:pt x="1" y="161"/>
                    <a:pt x="4" y="241"/>
                  </a:cubicBezTo>
                  <a:cubicBezTo>
                    <a:pt x="5" y="257"/>
                    <a:pt x="6" y="274"/>
                    <a:pt x="15" y="288"/>
                  </a:cubicBezTo>
                  <a:cubicBezTo>
                    <a:pt x="28" y="307"/>
                    <a:pt x="53" y="313"/>
                    <a:pt x="71" y="328"/>
                  </a:cubicBezTo>
                  <a:cubicBezTo>
                    <a:pt x="98" y="350"/>
                    <a:pt x="92" y="374"/>
                    <a:pt x="122" y="393"/>
                  </a:cubicBezTo>
                  <a:cubicBezTo>
                    <a:pt x="144" y="408"/>
                    <a:pt x="169" y="418"/>
                    <a:pt x="197" y="418"/>
                  </a:cubicBezTo>
                  <a:cubicBezTo>
                    <a:pt x="272" y="416"/>
                    <a:pt x="1130" y="419"/>
                    <a:pt x="1205" y="418"/>
                  </a:cubicBezTo>
                </a:path>
              </a:pathLst>
            </a:custGeom>
            <a:noFill/>
            <a:ln w="15875" cap="flat">
              <a:solidFill>
                <a:srgbClr val="727272"/>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50" name="î$ḷîde">
              <a:extLst>
                <a:ext uri="{FF2B5EF4-FFF2-40B4-BE49-F238E27FC236}">
                  <a16:creationId xmlns:a16="http://schemas.microsoft.com/office/drawing/2014/main" id="{A5361536-D0B1-446E-B356-7461D12E29E2}"/>
                </a:ext>
              </a:extLst>
            </p:cNvPr>
            <p:cNvSpPr/>
            <p:nvPr/>
          </p:nvSpPr>
          <p:spPr bwMode="auto">
            <a:xfrm>
              <a:off x="6124576" y="3319463"/>
              <a:ext cx="434975" cy="533400"/>
            </a:xfrm>
            <a:custGeom>
              <a:avLst/>
              <a:gdLst>
                <a:gd name="T0" fmla="*/ 35 w 105"/>
                <a:gd name="T1" fmla="*/ 0 h 129"/>
                <a:gd name="T2" fmla="*/ 61 w 105"/>
                <a:gd name="T3" fmla="*/ 98 h 129"/>
                <a:gd name="T4" fmla="*/ 0 w 105"/>
                <a:gd name="T5" fmla="*/ 113 h 129"/>
                <a:gd name="T6" fmla="*/ 5 w 105"/>
                <a:gd name="T7" fmla="*/ 129 h 129"/>
                <a:gd name="T8" fmla="*/ 75 w 105"/>
                <a:gd name="T9" fmla="*/ 129 h 129"/>
                <a:gd name="T10" fmla="*/ 100 w 105"/>
                <a:gd name="T11" fmla="*/ 95 h 129"/>
                <a:gd name="T12" fmla="*/ 83 w 105"/>
                <a:gd name="T13" fmla="*/ 46 h 129"/>
                <a:gd name="T14" fmla="*/ 35 w 105"/>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129">
                  <a:moveTo>
                    <a:pt x="35" y="0"/>
                  </a:moveTo>
                  <a:cubicBezTo>
                    <a:pt x="61" y="98"/>
                    <a:pt x="61" y="98"/>
                    <a:pt x="61" y="98"/>
                  </a:cubicBezTo>
                  <a:cubicBezTo>
                    <a:pt x="0" y="113"/>
                    <a:pt x="0" y="113"/>
                    <a:pt x="0" y="113"/>
                  </a:cubicBezTo>
                  <a:cubicBezTo>
                    <a:pt x="5" y="129"/>
                    <a:pt x="5" y="129"/>
                    <a:pt x="5" y="129"/>
                  </a:cubicBezTo>
                  <a:cubicBezTo>
                    <a:pt x="75" y="129"/>
                    <a:pt x="75" y="129"/>
                    <a:pt x="75" y="129"/>
                  </a:cubicBezTo>
                  <a:cubicBezTo>
                    <a:pt x="93" y="129"/>
                    <a:pt x="105" y="111"/>
                    <a:pt x="100" y="95"/>
                  </a:cubicBezTo>
                  <a:cubicBezTo>
                    <a:pt x="83" y="46"/>
                    <a:pt x="83" y="46"/>
                    <a:pt x="83" y="46"/>
                  </a:cubicBezTo>
                  <a:cubicBezTo>
                    <a:pt x="75" y="23"/>
                    <a:pt x="57" y="6"/>
                    <a:pt x="35" y="0"/>
                  </a:cubicBezTo>
                  <a:close/>
                </a:path>
              </a:pathLst>
            </a:custGeom>
            <a:solidFill>
              <a:srgbClr val="4096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1" name="iSḷiďè">
              <a:extLst>
                <a:ext uri="{FF2B5EF4-FFF2-40B4-BE49-F238E27FC236}">
                  <a16:creationId xmlns:a16="http://schemas.microsoft.com/office/drawing/2014/main" id="{8D3F25D0-67BD-4BE3-BAF4-6D98159841FC}"/>
                </a:ext>
              </a:extLst>
            </p:cNvPr>
            <p:cNvSpPr/>
            <p:nvPr/>
          </p:nvSpPr>
          <p:spPr bwMode="auto">
            <a:xfrm>
              <a:off x="7931151" y="3848101"/>
              <a:ext cx="1042988" cy="1695450"/>
            </a:xfrm>
            <a:custGeom>
              <a:avLst/>
              <a:gdLst>
                <a:gd name="T0" fmla="*/ 252 w 252"/>
                <a:gd name="T1" fmla="*/ 0 h 410"/>
                <a:gd name="T2" fmla="*/ 250 w 252"/>
                <a:gd name="T3" fmla="*/ 239 h 410"/>
                <a:gd name="T4" fmla="*/ 229 w 252"/>
                <a:gd name="T5" fmla="*/ 284 h 410"/>
                <a:gd name="T6" fmla="*/ 204 w 252"/>
                <a:gd name="T7" fmla="*/ 306 h 410"/>
                <a:gd name="T8" fmla="*/ 183 w 252"/>
                <a:gd name="T9" fmla="*/ 350 h 410"/>
                <a:gd name="T10" fmla="*/ 183 w 252"/>
                <a:gd name="T11" fmla="*/ 350 h 410"/>
                <a:gd name="T12" fmla="*/ 122 w 252"/>
                <a:gd name="T13" fmla="*/ 410 h 410"/>
                <a:gd name="T14" fmla="*/ 0 w 25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 h="410">
                  <a:moveTo>
                    <a:pt x="252" y="0"/>
                  </a:moveTo>
                  <a:cubicBezTo>
                    <a:pt x="250" y="239"/>
                    <a:pt x="250" y="239"/>
                    <a:pt x="250" y="239"/>
                  </a:cubicBezTo>
                  <a:cubicBezTo>
                    <a:pt x="250" y="256"/>
                    <a:pt x="242" y="273"/>
                    <a:pt x="229" y="284"/>
                  </a:cubicBezTo>
                  <a:cubicBezTo>
                    <a:pt x="204" y="306"/>
                    <a:pt x="204" y="306"/>
                    <a:pt x="204" y="306"/>
                  </a:cubicBezTo>
                  <a:cubicBezTo>
                    <a:pt x="191" y="317"/>
                    <a:pt x="183" y="333"/>
                    <a:pt x="183" y="350"/>
                  </a:cubicBezTo>
                  <a:cubicBezTo>
                    <a:pt x="183" y="350"/>
                    <a:pt x="183" y="350"/>
                    <a:pt x="183" y="350"/>
                  </a:cubicBezTo>
                  <a:cubicBezTo>
                    <a:pt x="182" y="383"/>
                    <a:pt x="155" y="410"/>
                    <a:pt x="122" y="410"/>
                  </a:cubicBezTo>
                  <a:cubicBezTo>
                    <a:pt x="0" y="410"/>
                    <a:pt x="0" y="410"/>
                    <a:pt x="0" y="410"/>
                  </a:cubicBezTo>
                </a:path>
              </a:pathLst>
            </a:custGeom>
            <a:noFill/>
            <a:ln w="15875" cap="flat">
              <a:solidFill>
                <a:srgbClr val="727272"/>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52" name="iŝḷiḋè">
              <a:extLst>
                <a:ext uri="{FF2B5EF4-FFF2-40B4-BE49-F238E27FC236}">
                  <a16:creationId xmlns:a16="http://schemas.microsoft.com/office/drawing/2014/main" id="{BE8F84F3-DC2C-4246-B8E1-4AF2A00B5B3E}"/>
                </a:ext>
              </a:extLst>
            </p:cNvPr>
            <p:cNvSpPr/>
            <p:nvPr/>
          </p:nvSpPr>
          <p:spPr bwMode="auto">
            <a:xfrm>
              <a:off x="4699001" y="1863726"/>
              <a:ext cx="739775" cy="739775"/>
            </a:xfrm>
            <a:prstGeom prst="ellipse">
              <a:avLst/>
            </a:prstGeom>
            <a:solidFill>
              <a:srgbClr val="F005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3" name="íṥľïde">
              <a:extLst>
                <a:ext uri="{FF2B5EF4-FFF2-40B4-BE49-F238E27FC236}">
                  <a16:creationId xmlns:a16="http://schemas.microsoft.com/office/drawing/2014/main" id="{FAB5E30D-BBF4-4D92-8382-84427A720B4F}"/>
                </a:ext>
              </a:extLst>
            </p:cNvPr>
            <p:cNvSpPr/>
            <p:nvPr/>
          </p:nvSpPr>
          <p:spPr bwMode="auto">
            <a:xfrm>
              <a:off x="4810126" y="1976438"/>
              <a:ext cx="515938" cy="5159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4" name="íS1iḍè">
              <a:extLst>
                <a:ext uri="{FF2B5EF4-FFF2-40B4-BE49-F238E27FC236}">
                  <a16:creationId xmlns:a16="http://schemas.microsoft.com/office/drawing/2014/main" id="{78195669-17A8-45DF-8A73-DA99FAD88AC8}"/>
                </a:ext>
              </a:extLst>
            </p:cNvPr>
            <p:cNvSpPr/>
            <p:nvPr/>
          </p:nvSpPr>
          <p:spPr bwMode="auto">
            <a:xfrm>
              <a:off x="4872038" y="2038351"/>
              <a:ext cx="392113" cy="392113"/>
            </a:xfrm>
            <a:prstGeom prst="ellipse">
              <a:avLst/>
            </a:prstGeom>
            <a:solidFill>
              <a:srgbClr val="F005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5" name="ïśḷïḑé">
              <a:extLst>
                <a:ext uri="{FF2B5EF4-FFF2-40B4-BE49-F238E27FC236}">
                  <a16:creationId xmlns:a16="http://schemas.microsoft.com/office/drawing/2014/main" id="{5924C311-060A-43BD-ADA4-C35465B94F4A}"/>
                </a:ext>
              </a:extLst>
            </p:cNvPr>
            <p:cNvSpPr/>
            <p:nvPr/>
          </p:nvSpPr>
          <p:spPr bwMode="auto">
            <a:xfrm>
              <a:off x="4954588" y="2120901"/>
              <a:ext cx="227013" cy="2270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6" name="íṧļíḍê">
              <a:extLst>
                <a:ext uri="{FF2B5EF4-FFF2-40B4-BE49-F238E27FC236}">
                  <a16:creationId xmlns:a16="http://schemas.microsoft.com/office/drawing/2014/main" id="{96A781DA-9066-440C-AB91-548E6A482098}"/>
                </a:ext>
              </a:extLst>
            </p:cNvPr>
            <p:cNvSpPr/>
            <p:nvPr/>
          </p:nvSpPr>
          <p:spPr bwMode="auto">
            <a:xfrm>
              <a:off x="5024438" y="2190751"/>
              <a:ext cx="87313" cy="87313"/>
            </a:xfrm>
            <a:prstGeom prst="ellipse">
              <a:avLst/>
            </a:prstGeom>
            <a:solidFill>
              <a:srgbClr val="F005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237865840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3">
            <a:extLst>
              <a:ext uri="{FF2B5EF4-FFF2-40B4-BE49-F238E27FC236}">
                <a16:creationId xmlns:a16="http://schemas.microsoft.com/office/drawing/2014/main" id="{04388434-9949-479C-A9C3-67A953F6A939}"/>
              </a:ext>
            </a:extLst>
          </p:cNvPr>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pPr/>
              <a:t>2026/5/16</a:t>
            </a:fld>
            <a:endParaRPr lang="zh-CN" altLang="en-US"/>
          </a:p>
        </p:txBody>
      </p:sp>
      <p:sp>
        <p:nvSpPr>
          <p:cNvPr id="9" name="页脚占位符 4">
            <a:extLst>
              <a:ext uri="{FF2B5EF4-FFF2-40B4-BE49-F238E27FC236}">
                <a16:creationId xmlns:a16="http://schemas.microsoft.com/office/drawing/2014/main" id="{50A5656E-7A33-4865-A262-1F96263BAA16}"/>
              </a:ext>
            </a:extLst>
          </p:cNvPr>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www.islide.cc</a:t>
            </a:r>
            <a:endParaRPr lang="zh-CN" altLang="en-US" dirty="0"/>
          </a:p>
        </p:txBody>
      </p:sp>
      <p:sp>
        <p:nvSpPr>
          <p:cNvPr id="10" name="灯片编号占位符 5">
            <a:extLst>
              <a:ext uri="{FF2B5EF4-FFF2-40B4-BE49-F238E27FC236}">
                <a16:creationId xmlns:a16="http://schemas.microsoft.com/office/drawing/2014/main" id="{5BF52F79-380E-4278-8B67-588AFE5840F9}"/>
              </a:ext>
            </a:extLst>
          </p:cNvPr>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3784027784"/>
      </p:ext>
    </p:extLst>
  </p:cSld>
  <p:clrMap bg1="lt1" tx1="dk1" bg2="lt2" tx2="dk2" accent1="accent1" accent2="accent2" accent3="accent3" accent4="accent4" accent5="accent5" accent6="accent6" hlink="hlink" folHlink="folHlink"/>
  <p:sldLayoutIdLst>
    <p:sldLayoutId id="2147483660" r:id="rId1"/>
    <p:sldLayoutId id="2147483669" r:id="rId2"/>
    <p:sldLayoutId id="2147483651" r:id="rId3"/>
    <p:sldLayoutId id="2147483662" r:id="rId4"/>
    <p:sldLayoutId id="2147483655" r:id="rId5"/>
    <p:sldLayoutId id="2147483661" r:id="rId6"/>
  </p:sldLayoutIdLst>
  <p:hf hdr="0" dt="0"/>
  <p:txStyles>
    <p:titleStyle>
      <a:lvl1pPr algn="l" defTabSz="914354"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22" userDrawn="1">
          <p15:clr>
            <a:srgbClr val="F26B43"/>
          </p15:clr>
        </p15:guide>
        <p15:guide id="2" pos="7257" userDrawn="1">
          <p15:clr>
            <a:srgbClr val="F26B43"/>
          </p15:clr>
        </p15:guide>
        <p15:guide id="3" orient="horz" pos="648" userDrawn="1">
          <p15:clr>
            <a:srgbClr val="F26B43"/>
          </p15:clr>
        </p15:guide>
        <p15:guide id="4" orient="horz" pos="712" userDrawn="1">
          <p15:clr>
            <a:srgbClr val="F26B43"/>
          </p15:clr>
        </p15:guide>
        <p15:guide id="5" orient="horz" pos="3931" userDrawn="1">
          <p15:clr>
            <a:srgbClr val="F26B43"/>
          </p15:clr>
        </p15:guide>
        <p15:guide id="6" orient="horz" pos="386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themeOverride" Target="../theme/themeOverride3.xml"/><Relationship Id="rId4" Type="http://schemas.openxmlformats.org/officeDocument/2006/relationships/image" Target="../media/image1.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hyperlink" Target="http://www.islide.cc/" TargetMode="Externa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islide.cc/"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a:extLst>
              <a:ext uri="{FF2B5EF4-FFF2-40B4-BE49-F238E27FC236}">
                <a16:creationId xmlns:a16="http://schemas.microsoft.com/office/drawing/2014/main" id="{3C326D0B-7DAB-41B6-8030-2E4A18CC949B}"/>
              </a:ext>
            </a:extLst>
          </p:cNvPr>
          <p:cNvGraphicFramePr>
            <a:graphicFrameLocks noChangeAspect="1"/>
          </p:cNvGraphicFramePr>
          <p:nvPr>
            <p:extLst>
              <p:ext uri="{D42A27DB-BD31-4B8C-83A1-F6EECF244321}">
                <p14:modId xmlns:p14="http://schemas.microsoft.com/office/powerpoint/2010/main" val="25840861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7" imgH="348" progId="TCLayout.ActiveDocument.1">
                  <p:embed/>
                </p:oleObj>
              </mc:Choice>
              <mc:Fallback>
                <p:oleObj name="think-cell Slide" r:id="rId3" imgW="347" imgH="348" progId="TCLayout.ActiveDocument.1">
                  <p:embed/>
                  <p:pic>
                    <p:nvPicPr>
                      <p:cNvPr id="3" name="对象 2" hidden="1">
                        <a:extLst>
                          <a:ext uri="{FF2B5EF4-FFF2-40B4-BE49-F238E27FC236}">
                            <a16:creationId xmlns:a16="http://schemas.microsoft.com/office/drawing/2014/main" id="{3C326D0B-7DAB-41B6-8030-2E4A18CC949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矩形 1" hidden="1">
            <a:extLst>
              <a:ext uri="{FF2B5EF4-FFF2-40B4-BE49-F238E27FC236}">
                <a16:creationId xmlns:a16="http://schemas.microsoft.com/office/drawing/2014/main" id="{EC933494-1B63-4A32-964F-D05236799BAA}"/>
              </a:ext>
            </a:extLst>
          </p:cNvPr>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4000" b="1" dirty="0">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5" name="副标题 4"/>
          <p:cNvSpPr>
            <a:spLocks noGrp="1"/>
          </p:cNvSpPr>
          <p:nvPr>
            <p:ph type="subTitle" idx="1"/>
          </p:nvPr>
        </p:nvSpPr>
        <p:spPr>
          <a:xfrm>
            <a:off x="9810750" y="2788141"/>
            <a:ext cx="1696244" cy="558799"/>
          </a:xfrm>
        </p:spPr>
        <p:txBody>
          <a:bodyPr/>
          <a:lstStyle/>
          <a:p>
            <a:r>
              <a:rPr lang="en-US" altLang="zh-CN" dirty="0"/>
              <a:t>Subtitle here</a:t>
            </a:r>
          </a:p>
        </p:txBody>
      </p:sp>
      <p:sp>
        <p:nvSpPr>
          <p:cNvPr id="4" name="标题 3"/>
          <p:cNvSpPr>
            <a:spLocks noGrp="1"/>
          </p:cNvSpPr>
          <p:nvPr>
            <p:ph type="ctrTitle"/>
          </p:nvPr>
        </p:nvSpPr>
        <p:spPr/>
        <p:txBody>
          <a:bodyPr/>
          <a:lstStyle/>
          <a:p>
            <a:r>
              <a:rPr lang="en-US" altLang="zh-CN" sz="2800" dirty="0"/>
              <a:t>[</a:t>
            </a:r>
            <a:r>
              <a:rPr lang="zh-CN" altLang="en-US" sz="2800" dirty="0"/>
              <a:t>迎刃而上，共创辉煌</a:t>
            </a:r>
            <a:r>
              <a:rPr lang="en-US" altLang="zh-CN" sz="2800" dirty="0"/>
              <a:t>]</a:t>
            </a:r>
            <a:br>
              <a:rPr lang="en-US" altLang="zh-CN" dirty="0"/>
            </a:br>
            <a:r>
              <a:rPr lang="en-US" altLang="zh-CN" sz="6600" dirty="0"/>
              <a:t>PPT</a:t>
            </a:r>
            <a:r>
              <a:rPr lang="zh-CN" altLang="en-US" sz="6600" dirty="0"/>
              <a:t>原创主题商务模板</a:t>
            </a:r>
            <a:endParaRPr lang="zh-CN" altLang="en-US" dirty="0"/>
          </a:p>
        </p:txBody>
      </p:sp>
      <p:sp>
        <p:nvSpPr>
          <p:cNvPr id="6" name="文本占位符 5"/>
          <p:cNvSpPr>
            <a:spLocks noGrp="1"/>
          </p:cNvSpPr>
          <p:nvPr>
            <p:ph type="body" sz="quarter" idx="10"/>
          </p:nvPr>
        </p:nvSpPr>
        <p:spPr/>
        <p:txBody>
          <a:bodyPr/>
          <a:lstStyle/>
          <a:p>
            <a:r>
              <a:rPr lang="en-US" altLang="zh-CN" dirty="0"/>
              <a:t>Speaker name and title</a:t>
            </a:r>
          </a:p>
        </p:txBody>
      </p:sp>
      <p:sp>
        <p:nvSpPr>
          <p:cNvPr id="7" name="文本占位符 6"/>
          <p:cNvSpPr>
            <a:spLocks noGrp="1"/>
          </p:cNvSpPr>
          <p:nvPr>
            <p:ph type="body" sz="quarter" idx="11"/>
          </p:nvPr>
        </p:nvSpPr>
        <p:spPr/>
        <p:txBody>
          <a:bodyPr/>
          <a:lstStyle/>
          <a:p>
            <a:r>
              <a:rPr lang="en-US" altLang="zh-CN" dirty="0"/>
              <a:t>Designed by </a:t>
            </a:r>
            <a:r>
              <a:rPr lang="en-US" altLang="zh-CN" dirty="0" err="1"/>
              <a:t>iSlide</a:t>
            </a:r>
            <a:endParaRPr lang="en-US" altLang="en-US" dirty="0"/>
          </a:p>
        </p:txBody>
      </p:sp>
      <p:sp>
        <p:nvSpPr>
          <p:cNvPr id="258" name="文本框 257">
            <a:extLst>
              <a:ext uri="{FF2B5EF4-FFF2-40B4-BE49-F238E27FC236}">
                <a16:creationId xmlns:a16="http://schemas.microsoft.com/office/drawing/2014/main" id="{6392F561-1F2A-4419-977D-5FA8A9D83A23}"/>
              </a:ext>
            </a:extLst>
          </p:cNvPr>
          <p:cNvSpPr txBox="1"/>
          <p:nvPr/>
        </p:nvSpPr>
        <p:spPr>
          <a:xfrm>
            <a:off x="857447" y="659368"/>
            <a:ext cx="1396536" cy="369332"/>
          </a:xfrm>
          <a:prstGeom prst="rect">
            <a:avLst/>
          </a:prstGeom>
          <a:noFill/>
        </p:spPr>
        <p:txBody>
          <a:bodyPr wrap="none" rtlCol="0">
            <a:spAutoFit/>
          </a:bodyPr>
          <a:lstStyle/>
          <a:p>
            <a:r>
              <a:rPr lang="en-US" altLang="zh-CN" b="1" spc="-150" dirty="0">
                <a:solidFill>
                  <a:schemeClr val="accent1"/>
                </a:solidFill>
              </a:rPr>
              <a:t>LOGO</a:t>
            </a:r>
            <a:r>
              <a:rPr lang="en-US" altLang="zh-CN" spc="-150" dirty="0">
                <a:solidFill>
                  <a:schemeClr val="accent1"/>
                </a:solidFill>
              </a:rPr>
              <a:t> HERE</a:t>
            </a:r>
            <a:endParaRPr lang="zh-CN" altLang="en-US" spc="-150" dirty="0">
              <a:solidFill>
                <a:schemeClr val="accent1"/>
              </a:solidFill>
            </a:endParaRPr>
          </a:p>
        </p:txBody>
      </p:sp>
    </p:spTree>
    <p:extLst>
      <p:ext uri="{BB962C8B-B14F-4D97-AF65-F5344CB8AC3E}">
        <p14:creationId xmlns:p14="http://schemas.microsoft.com/office/powerpoint/2010/main" val="2271741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7DAB72-995C-441B-9E0B-88414C61399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0C51616E-A5BD-4A41-994B-8DACA04141A6}"/>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BB148F35-D836-4F42-A579-8F06F5F1F029}"/>
              </a:ext>
            </a:extLst>
          </p:cNvPr>
          <p:cNvSpPr>
            <a:spLocks noGrp="1"/>
          </p:cNvSpPr>
          <p:nvPr>
            <p:ph type="sldNum" sz="quarter" idx="12"/>
          </p:nvPr>
        </p:nvSpPr>
        <p:spPr/>
        <p:txBody>
          <a:bodyPr/>
          <a:lstStyle/>
          <a:p>
            <a:fld id="{5DD3DB80-B894-403A-B48E-6FDC1A72010E}" type="slidenum">
              <a:rPr lang="zh-CN" altLang="en-US" smtClean="0"/>
              <a:pPr/>
              <a:t>10</a:t>
            </a:fld>
            <a:endParaRPr lang="zh-CN" altLang="en-US"/>
          </a:p>
        </p:txBody>
      </p:sp>
      <p:grpSp>
        <p:nvGrpSpPr>
          <p:cNvPr id="5" name="24932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F41209C0-1773-4D20-983B-534FC10A9FF0}"/>
              </a:ext>
            </a:extLst>
          </p:cNvPr>
          <p:cNvGrpSpPr>
            <a:grpSpLocks noChangeAspect="1"/>
          </p:cNvGrpSpPr>
          <p:nvPr/>
        </p:nvGrpSpPr>
        <p:grpSpPr>
          <a:xfrm>
            <a:off x="671512" y="1130300"/>
            <a:ext cx="10848976" cy="4609214"/>
            <a:chOff x="671512" y="1130300"/>
            <a:chExt cx="10848976" cy="4609214"/>
          </a:xfrm>
        </p:grpSpPr>
        <p:grpSp>
          <p:nvGrpSpPr>
            <p:cNvPr id="6" name="ïşľîḋè">
              <a:extLst>
                <a:ext uri="{FF2B5EF4-FFF2-40B4-BE49-F238E27FC236}">
                  <a16:creationId xmlns:a16="http://schemas.microsoft.com/office/drawing/2014/main" id="{C4AD2BF0-D8DF-4659-AD2D-05EABDF5BF7A}"/>
                </a:ext>
              </a:extLst>
            </p:cNvPr>
            <p:cNvGrpSpPr/>
            <p:nvPr/>
          </p:nvGrpSpPr>
          <p:grpSpPr>
            <a:xfrm>
              <a:off x="4197096" y="2013737"/>
              <a:ext cx="3797808" cy="3397455"/>
              <a:chOff x="3810000" y="1383982"/>
              <a:chExt cx="4572000" cy="4090034"/>
            </a:xfrm>
          </p:grpSpPr>
          <p:sp>
            <p:nvSpPr>
              <p:cNvPr id="27" name="iṩľîḓe">
                <a:extLst>
                  <a:ext uri="{FF2B5EF4-FFF2-40B4-BE49-F238E27FC236}">
                    <a16:creationId xmlns:a16="http://schemas.microsoft.com/office/drawing/2014/main" id="{AA3DE8C5-E7F8-4E92-9F15-7B93AED99CF6}"/>
                  </a:ext>
                </a:extLst>
              </p:cNvPr>
              <p:cNvSpPr/>
              <p:nvPr/>
            </p:nvSpPr>
            <p:spPr>
              <a:xfrm>
                <a:off x="3810000" y="1383982"/>
                <a:ext cx="4572000" cy="3941380"/>
              </a:xfrm>
              <a:prstGeom prst="triangle">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sp>
            <p:nvSpPr>
              <p:cNvPr id="28" name="ïṡļîďe">
                <a:extLst>
                  <a:ext uri="{FF2B5EF4-FFF2-40B4-BE49-F238E27FC236}">
                    <a16:creationId xmlns:a16="http://schemas.microsoft.com/office/drawing/2014/main" id="{410FE86D-9A91-446C-A86D-510B6E1F88D0}"/>
                  </a:ext>
                </a:extLst>
              </p:cNvPr>
              <p:cNvSpPr/>
              <p:nvPr/>
            </p:nvSpPr>
            <p:spPr>
              <a:xfrm>
                <a:off x="4494888" y="1974402"/>
                <a:ext cx="3202224" cy="2760539"/>
              </a:xfrm>
              <a:prstGeom prst="triangl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sp>
            <p:nvSpPr>
              <p:cNvPr id="29" name="îṣḷíḑé">
                <a:extLst>
                  <a:ext uri="{FF2B5EF4-FFF2-40B4-BE49-F238E27FC236}">
                    <a16:creationId xmlns:a16="http://schemas.microsoft.com/office/drawing/2014/main" id="{0106599A-64F5-4C05-A5A9-2AD7C67211D2}"/>
                  </a:ext>
                </a:extLst>
              </p:cNvPr>
              <p:cNvSpPr/>
              <p:nvPr/>
            </p:nvSpPr>
            <p:spPr>
              <a:xfrm>
                <a:off x="5029199" y="2620326"/>
                <a:ext cx="2133602" cy="1839310"/>
              </a:xfrm>
              <a:prstGeom prst="triangle">
                <a:avLst/>
              </a:prstGeom>
              <a:pattFill prst="dkUpDiag">
                <a:fgClr>
                  <a:schemeClr val="accent1">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nchorCtr="0">
                <a:normAutofit/>
              </a:bodyPr>
              <a:lstStyle/>
              <a:p>
                <a:pPr algn="ctr"/>
                <a:r>
                  <a:rPr lang="en-US" altLang="zh-CN" b="1" i="1" dirty="0">
                    <a:solidFill>
                      <a:schemeClr val="tx1"/>
                    </a:solidFill>
                  </a:rPr>
                  <a:t>Text</a:t>
                </a:r>
                <a:endParaRPr lang="zh-CN" altLang="en-US" b="1" i="1" dirty="0">
                  <a:solidFill>
                    <a:schemeClr val="tx1"/>
                  </a:solidFill>
                </a:endParaRPr>
              </a:p>
            </p:txBody>
          </p:sp>
          <p:sp>
            <p:nvSpPr>
              <p:cNvPr id="30" name="ïṡ1îďê">
                <a:extLst>
                  <a:ext uri="{FF2B5EF4-FFF2-40B4-BE49-F238E27FC236}">
                    <a16:creationId xmlns:a16="http://schemas.microsoft.com/office/drawing/2014/main" id="{7FB14D20-FBB8-446E-9C8A-9C7DB5AD1884}"/>
                  </a:ext>
                </a:extLst>
              </p:cNvPr>
              <p:cNvSpPr/>
              <p:nvPr/>
            </p:nvSpPr>
            <p:spPr>
              <a:xfrm rot="19800000">
                <a:off x="7014148" y="3067464"/>
                <a:ext cx="297311" cy="256302"/>
              </a:xfrm>
              <a:custGeom>
                <a:avLst/>
                <a:gdLst>
                  <a:gd name="connsiteX0" fmla="*/ 0 w 660858"/>
                  <a:gd name="connsiteY0" fmla="*/ 569706 h 569706"/>
                  <a:gd name="connsiteX1" fmla="*/ 330429 w 660858"/>
                  <a:gd name="connsiteY1" fmla="*/ 0 h 569706"/>
                  <a:gd name="connsiteX2" fmla="*/ 660858 w 660858"/>
                  <a:gd name="connsiteY2" fmla="*/ 569706 h 569706"/>
                  <a:gd name="connsiteX3" fmla="*/ 0 w 660858"/>
                  <a:gd name="connsiteY3" fmla="*/ 569706 h 569706"/>
                  <a:gd name="connsiteX0-1" fmla="*/ 0 w 660858"/>
                  <a:gd name="connsiteY0-2" fmla="*/ 569706 h 569815"/>
                  <a:gd name="connsiteX1-3" fmla="*/ 330429 w 660858"/>
                  <a:gd name="connsiteY1-4" fmla="*/ 0 h 569815"/>
                  <a:gd name="connsiteX2-5" fmla="*/ 660858 w 660858"/>
                  <a:gd name="connsiteY2-6" fmla="*/ 569706 h 569815"/>
                  <a:gd name="connsiteX3-7" fmla="*/ 344013 w 660858"/>
                  <a:gd name="connsiteY3-8" fmla="*/ 569815 h 569815"/>
                  <a:gd name="connsiteX4" fmla="*/ 0 w 660858"/>
                  <a:gd name="connsiteY4" fmla="*/ 569706 h 569815"/>
                  <a:gd name="connsiteX0-9" fmla="*/ 0 w 660858"/>
                  <a:gd name="connsiteY0-10" fmla="*/ 569706 h 569706"/>
                  <a:gd name="connsiteX1-11" fmla="*/ 330429 w 660858"/>
                  <a:gd name="connsiteY1-12" fmla="*/ 0 h 569706"/>
                  <a:gd name="connsiteX2-13" fmla="*/ 660858 w 660858"/>
                  <a:gd name="connsiteY2-14" fmla="*/ 569706 h 569706"/>
                  <a:gd name="connsiteX3-15" fmla="*/ 344430 w 660858"/>
                  <a:gd name="connsiteY3-16" fmla="*/ 333447 h 569706"/>
                  <a:gd name="connsiteX4-17" fmla="*/ 0 w 660858"/>
                  <a:gd name="connsiteY4-18" fmla="*/ 569706 h 569706"/>
                  <a:gd name="connsiteX0-19" fmla="*/ 0 w 660858"/>
                  <a:gd name="connsiteY0-20" fmla="*/ 569706 h 569706"/>
                  <a:gd name="connsiteX1-21" fmla="*/ 330429 w 660858"/>
                  <a:gd name="connsiteY1-22" fmla="*/ 0 h 569706"/>
                  <a:gd name="connsiteX2-23" fmla="*/ 660858 w 660858"/>
                  <a:gd name="connsiteY2-24" fmla="*/ 569706 h 569706"/>
                  <a:gd name="connsiteX3-25" fmla="*/ 329457 w 660858"/>
                  <a:gd name="connsiteY3-26" fmla="*/ 324803 h 569706"/>
                  <a:gd name="connsiteX4-27" fmla="*/ 0 w 660858"/>
                  <a:gd name="connsiteY4-28" fmla="*/ 569706 h 56970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660858" h="569706">
                    <a:moveTo>
                      <a:pt x="0" y="569706"/>
                    </a:moveTo>
                    <a:lnTo>
                      <a:pt x="330429" y="0"/>
                    </a:lnTo>
                    <a:lnTo>
                      <a:pt x="660858" y="569706"/>
                    </a:lnTo>
                    <a:lnTo>
                      <a:pt x="329457" y="324803"/>
                    </a:lnTo>
                    <a:lnTo>
                      <a:pt x="0" y="569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a:endParaRPr sz="800"/>
              </a:p>
            </p:txBody>
          </p:sp>
          <p:sp>
            <p:nvSpPr>
              <p:cNvPr id="31" name="îṡ1íḓe">
                <a:extLst>
                  <a:ext uri="{FF2B5EF4-FFF2-40B4-BE49-F238E27FC236}">
                    <a16:creationId xmlns:a16="http://schemas.microsoft.com/office/drawing/2014/main" id="{C6ED815A-C488-4B7C-BE29-1F5ED0AC0E18}"/>
                  </a:ext>
                </a:extLst>
              </p:cNvPr>
              <p:cNvSpPr/>
              <p:nvPr/>
            </p:nvSpPr>
            <p:spPr>
              <a:xfrm rot="1800000" flipV="1">
                <a:off x="4880542" y="3115537"/>
                <a:ext cx="297313" cy="256304"/>
              </a:xfrm>
              <a:custGeom>
                <a:avLst/>
                <a:gdLst>
                  <a:gd name="connsiteX0" fmla="*/ 0 w 660858"/>
                  <a:gd name="connsiteY0" fmla="*/ 569706 h 569706"/>
                  <a:gd name="connsiteX1" fmla="*/ 330429 w 660858"/>
                  <a:gd name="connsiteY1" fmla="*/ 0 h 569706"/>
                  <a:gd name="connsiteX2" fmla="*/ 660858 w 660858"/>
                  <a:gd name="connsiteY2" fmla="*/ 569706 h 569706"/>
                  <a:gd name="connsiteX3" fmla="*/ 0 w 660858"/>
                  <a:gd name="connsiteY3" fmla="*/ 569706 h 569706"/>
                  <a:gd name="connsiteX0-1" fmla="*/ 0 w 660858"/>
                  <a:gd name="connsiteY0-2" fmla="*/ 569706 h 569815"/>
                  <a:gd name="connsiteX1-3" fmla="*/ 330429 w 660858"/>
                  <a:gd name="connsiteY1-4" fmla="*/ 0 h 569815"/>
                  <a:gd name="connsiteX2-5" fmla="*/ 660858 w 660858"/>
                  <a:gd name="connsiteY2-6" fmla="*/ 569706 h 569815"/>
                  <a:gd name="connsiteX3-7" fmla="*/ 344013 w 660858"/>
                  <a:gd name="connsiteY3-8" fmla="*/ 569815 h 569815"/>
                  <a:gd name="connsiteX4" fmla="*/ 0 w 660858"/>
                  <a:gd name="connsiteY4" fmla="*/ 569706 h 569815"/>
                  <a:gd name="connsiteX0-9" fmla="*/ 0 w 660858"/>
                  <a:gd name="connsiteY0-10" fmla="*/ 569706 h 569706"/>
                  <a:gd name="connsiteX1-11" fmla="*/ 330429 w 660858"/>
                  <a:gd name="connsiteY1-12" fmla="*/ 0 h 569706"/>
                  <a:gd name="connsiteX2-13" fmla="*/ 660858 w 660858"/>
                  <a:gd name="connsiteY2-14" fmla="*/ 569706 h 569706"/>
                  <a:gd name="connsiteX3-15" fmla="*/ 344430 w 660858"/>
                  <a:gd name="connsiteY3-16" fmla="*/ 333447 h 569706"/>
                  <a:gd name="connsiteX4-17" fmla="*/ 0 w 660858"/>
                  <a:gd name="connsiteY4-18" fmla="*/ 569706 h 569706"/>
                  <a:gd name="connsiteX0-19" fmla="*/ 0 w 660858"/>
                  <a:gd name="connsiteY0-20" fmla="*/ 569706 h 569706"/>
                  <a:gd name="connsiteX1-21" fmla="*/ 330429 w 660858"/>
                  <a:gd name="connsiteY1-22" fmla="*/ 0 h 569706"/>
                  <a:gd name="connsiteX2-23" fmla="*/ 660858 w 660858"/>
                  <a:gd name="connsiteY2-24" fmla="*/ 569706 h 569706"/>
                  <a:gd name="connsiteX3-25" fmla="*/ 329457 w 660858"/>
                  <a:gd name="connsiteY3-26" fmla="*/ 324803 h 569706"/>
                  <a:gd name="connsiteX4-27" fmla="*/ 0 w 660858"/>
                  <a:gd name="connsiteY4-28" fmla="*/ 569706 h 56970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660858" h="569706">
                    <a:moveTo>
                      <a:pt x="0" y="569706"/>
                    </a:moveTo>
                    <a:lnTo>
                      <a:pt x="330429" y="0"/>
                    </a:lnTo>
                    <a:lnTo>
                      <a:pt x="660858" y="569706"/>
                    </a:lnTo>
                    <a:lnTo>
                      <a:pt x="329457" y="324803"/>
                    </a:lnTo>
                    <a:lnTo>
                      <a:pt x="0" y="569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a:endParaRPr sz="800"/>
              </a:p>
            </p:txBody>
          </p:sp>
          <p:sp>
            <p:nvSpPr>
              <p:cNvPr id="32" name="îṣḷïḑè">
                <a:extLst>
                  <a:ext uri="{FF2B5EF4-FFF2-40B4-BE49-F238E27FC236}">
                    <a16:creationId xmlns:a16="http://schemas.microsoft.com/office/drawing/2014/main" id="{777A776A-F63D-40C2-9033-3305FB9C56CF}"/>
                  </a:ext>
                </a:extLst>
              </p:cNvPr>
              <p:cNvSpPr/>
              <p:nvPr/>
            </p:nvSpPr>
            <p:spPr>
              <a:xfrm rot="16200000" flipV="1">
                <a:off x="5947344" y="5197208"/>
                <a:ext cx="297313" cy="256304"/>
              </a:xfrm>
              <a:custGeom>
                <a:avLst/>
                <a:gdLst>
                  <a:gd name="connsiteX0" fmla="*/ 0 w 660858"/>
                  <a:gd name="connsiteY0" fmla="*/ 569706 h 569706"/>
                  <a:gd name="connsiteX1" fmla="*/ 330429 w 660858"/>
                  <a:gd name="connsiteY1" fmla="*/ 0 h 569706"/>
                  <a:gd name="connsiteX2" fmla="*/ 660858 w 660858"/>
                  <a:gd name="connsiteY2" fmla="*/ 569706 h 569706"/>
                  <a:gd name="connsiteX3" fmla="*/ 0 w 660858"/>
                  <a:gd name="connsiteY3" fmla="*/ 569706 h 569706"/>
                  <a:gd name="connsiteX0-1" fmla="*/ 0 w 660858"/>
                  <a:gd name="connsiteY0-2" fmla="*/ 569706 h 569815"/>
                  <a:gd name="connsiteX1-3" fmla="*/ 330429 w 660858"/>
                  <a:gd name="connsiteY1-4" fmla="*/ 0 h 569815"/>
                  <a:gd name="connsiteX2-5" fmla="*/ 660858 w 660858"/>
                  <a:gd name="connsiteY2-6" fmla="*/ 569706 h 569815"/>
                  <a:gd name="connsiteX3-7" fmla="*/ 344013 w 660858"/>
                  <a:gd name="connsiteY3-8" fmla="*/ 569815 h 569815"/>
                  <a:gd name="connsiteX4" fmla="*/ 0 w 660858"/>
                  <a:gd name="connsiteY4" fmla="*/ 569706 h 569815"/>
                  <a:gd name="connsiteX0-9" fmla="*/ 0 w 660858"/>
                  <a:gd name="connsiteY0-10" fmla="*/ 569706 h 569706"/>
                  <a:gd name="connsiteX1-11" fmla="*/ 330429 w 660858"/>
                  <a:gd name="connsiteY1-12" fmla="*/ 0 h 569706"/>
                  <a:gd name="connsiteX2-13" fmla="*/ 660858 w 660858"/>
                  <a:gd name="connsiteY2-14" fmla="*/ 569706 h 569706"/>
                  <a:gd name="connsiteX3-15" fmla="*/ 344430 w 660858"/>
                  <a:gd name="connsiteY3-16" fmla="*/ 333447 h 569706"/>
                  <a:gd name="connsiteX4-17" fmla="*/ 0 w 660858"/>
                  <a:gd name="connsiteY4-18" fmla="*/ 569706 h 569706"/>
                  <a:gd name="connsiteX0-19" fmla="*/ 0 w 660858"/>
                  <a:gd name="connsiteY0-20" fmla="*/ 569706 h 569706"/>
                  <a:gd name="connsiteX1-21" fmla="*/ 330429 w 660858"/>
                  <a:gd name="connsiteY1-22" fmla="*/ 0 h 569706"/>
                  <a:gd name="connsiteX2-23" fmla="*/ 660858 w 660858"/>
                  <a:gd name="connsiteY2-24" fmla="*/ 569706 h 569706"/>
                  <a:gd name="connsiteX3-25" fmla="*/ 329457 w 660858"/>
                  <a:gd name="connsiteY3-26" fmla="*/ 324803 h 569706"/>
                  <a:gd name="connsiteX4-27" fmla="*/ 0 w 660858"/>
                  <a:gd name="connsiteY4-28" fmla="*/ 569706 h 56970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660858" h="569706">
                    <a:moveTo>
                      <a:pt x="0" y="569706"/>
                    </a:moveTo>
                    <a:lnTo>
                      <a:pt x="330429" y="0"/>
                    </a:lnTo>
                    <a:lnTo>
                      <a:pt x="660858" y="569706"/>
                    </a:lnTo>
                    <a:lnTo>
                      <a:pt x="329457" y="324803"/>
                    </a:lnTo>
                    <a:lnTo>
                      <a:pt x="0" y="569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a:endParaRPr sz="800"/>
              </a:p>
            </p:txBody>
          </p:sp>
        </p:grpSp>
        <p:grpSp>
          <p:nvGrpSpPr>
            <p:cNvPr id="7" name="isḷïḓê">
              <a:extLst>
                <a:ext uri="{FF2B5EF4-FFF2-40B4-BE49-F238E27FC236}">
                  <a16:creationId xmlns:a16="http://schemas.microsoft.com/office/drawing/2014/main" id="{E78C05A3-3EA7-4126-8558-454887515247}"/>
                </a:ext>
              </a:extLst>
            </p:cNvPr>
            <p:cNvGrpSpPr/>
            <p:nvPr/>
          </p:nvGrpSpPr>
          <p:grpSpPr>
            <a:xfrm>
              <a:off x="5681472" y="1781869"/>
              <a:ext cx="829056" cy="829056"/>
              <a:chOff x="5461000" y="1876944"/>
              <a:chExt cx="1270000" cy="1270000"/>
            </a:xfrm>
          </p:grpSpPr>
          <p:sp>
            <p:nvSpPr>
              <p:cNvPr id="25" name="íṧḻíḑé">
                <a:extLst>
                  <a:ext uri="{FF2B5EF4-FFF2-40B4-BE49-F238E27FC236}">
                    <a16:creationId xmlns:a16="http://schemas.microsoft.com/office/drawing/2014/main" id="{93D5D994-30A2-4AEC-9C5F-73AC03F7429A}"/>
                  </a:ext>
                </a:extLst>
              </p:cNvPr>
              <p:cNvSpPr/>
              <p:nvPr/>
            </p:nvSpPr>
            <p:spPr>
              <a:xfrm>
                <a:off x="5461000" y="1876944"/>
                <a:ext cx="1270000" cy="1270000"/>
              </a:xfrm>
              <a:prstGeom prst="ellipse">
                <a:avLst/>
              </a:prstGeom>
              <a:solidFill>
                <a:schemeClr val="tx1">
                  <a:lumMod val="50000"/>
                  <a:lumOff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a:bodyPr>
              <a:lstStyle/>
              <a:p>
                <a:pPr indent="-225425" algn="ctr" fontAlgn="base">
                  <a:lnSpc>
                    <a:spcPct val="110000"/>
                  </a:lnSpc>
                  <a:spcBef>
                    <a:spcPct val="0"/>
                  </a:spcBef>
                  <a:spcAft>
                    <a:spcPct val="0"/>
                  </a:spcAft>
                </a:pPr>
                <a:endParaRPr lang="en-US" b="1" kern="0" dirty="0">
                  <a:solidFill>
                    <a:schemeClr val="tx1"/>
                  </a:solidFill>
                </a:endParaRPr>
              </a:p>
            </p:txBody>
          </p:sp>
          <p:sp>
            <p:nvSpPr>
              <p:cNvPr id="26" name="îṣľíďé">
                <a:extLst>
                  <a:ext uri="{FF2B5EF4-FFF2-40B4-BE49-F238E27FC236}">
                    <a16:creationId xmlns:a16="http://schemas.microsoft.com/office/drawing/2014/main" id="{E6D041B5-8A14-456B-A44B-FB53B8DF5F17}"/>
                  </a:ext>
                </a:extLst>
              </p:cNvPr>
              <p:cNvSpPr/>
              <p:nvPr/>
            </p:nvSpPr>
            <p:spPr>
              <a:xfrm>
                <a:off x="5869024" y="2202824"/>
                <a:ext cx="453952" cy="618241"/>
              </a:xfrm>
              <a:custGeom>
                <a:avLst/>
                <a:gdLst>
                  <a:gd name="connsiteX0" fmla="*/ 219401 w 444350"/>
                  <a:gd name="connsiteY0" fmla="*/ 389328 h 605161"/>
                  <a:gd name="connsiteX1" fmla="*/ 216430 w 444350"/>
                  <a:gd name="connsiteY1" fmla="*/ 392295 h 605161"/>
                  <a:gd name="connsiteX2" fmla="*/ 216430 w 444350"/>
                  <a:gd name="connsiteY2" fmla="*/ 405460 h 605161"/>
                  <a:gd name="connsiteX3" fmla="*/ 196100 w 444350"/>
                  <a:gd name="connsiteY3" fmla="*/ 414731 h 605161"/>
                  <a:gd name="connsiteX4" fmla="*/ 187559 w 444350"/>
                  <a:gd name="connsiteY4" fmla="*/ 435591 h 605161"/>
                  <a:gd name="connsiteX5" fmla="*/ 195635 w 444350"/>
                  <a:gd name="connsiteY5" fmla="*/ 456822 h 605161"/>
                  <a:gd name="connsiteX6" fmla="*/ 221536 w 444350"/>
                  <a:gd name="connsiteY6" fmla="*/ 471192 h 605161"/>
                  <a:gd name="connsiteX7" fmla="*/ 231655 w 444350"/>
                  <a:gd name="connsiteY7" fmla="*/ 477589 h 605161"/>
                  <a:gd name="connsiteX8" fmla="*/ 234533 w 444350"/>
                  <a:gd name="connsiteY8" fmla="*/ 486768 h 605161"/>
                  <a:gd name="connsiteX9" fmla="*/ 231748 w 444350"/>
                  <a:gd name="connsiteY9" fmla="*/ 495019 h 605161"/>
                  <a:gd name="connsiteX10" fmla="*/ 223578 w 444350"/>
                  <a:gd name="connsiteY10" fmla="*/ 498264 h 605161"/>
                  <a:gd name="connsiteX11" fmla="*/ 213088 w 444350"/>
                  <a:gd name="connsiteY11" fmla="*/ 494185 h 605161"/>
                  <a:gd name="connsiteX12" fmla="*/ 209096 w 444350"/>
                  <a:gd name="connsiteY12" fmla="*/ 483894 h 605161"/>
                  <a:gd name="connsiteX13" fmla="*/ 205569 w 444350"/>
                  <a:gd name="connsiteY13" fmla="*/ 480834 h 605161"/>
                  <a:gd name="connsiteX14" fmla="*/ 187559 w 444350"/>
                  <a:gd name="connsiteY14" fmla="*/ 481205 h 605161"/>
                  <a:gd name="connsiteX15" fmla="*/ 184124 w 444350"/>
                  <a:gd name="connsiteY15" fmla="*/ 484821 h 605161"/>
                  <a:gd name="connsiteX16" fmla="*/ 193407 w 444350"/>
                  <a:gd name="connsiteY16" fmla="*/ 506886 h 605161"/>
                  <a:gd name="connsiteX17" fmla="*/ 216709 w 444350"/>
                  <a:gd name="connsiteY17" fmla="*/ 516714 h 605161"/>
                  <a:gd name="connsiteX18" fmla="*/ 216709 w 444350"/>
                  <a:gd name="connsiteY18" fmla="*/ 528952 h 605161"/>
                  <a:gd name="connsiteX19" fmla="*/ 219679 w 444350"/>
                  <a:gd name="connsiteY19" fmla="*/ 531919 h 605161"/>
                  <a:gd name="connsiteX20" fmla="*/ 230262 w 444350"/>
                  <a:gd name="connsiteY20" fmla="*/ 531919 h 605161"/>
                  <a:gd name="connsiteX21" fmla="*/ 233233 w 444350"/>
                  <a:gd name="connsiteY21" fmla="*/ 528952 h 605161"/>
                  <a:gd name="connsiteX22" fmla="*/ 233233 w 444350"/>
                  <a:gd name="connsiteY22" fmla="*/ 516343 h 605161"/>
                  <a:gd name="connsiteX23" fmla="*/ 251336 w 444350"/>
                  <a:gd name="connsiteY23" fmla="*/ 507535 h 605161"/>
                  <a:gd name="connsiteX24" fmla="*/ 259598 w 444350"/>
                  <a:gd name="connsiteY24" fmla="*/ 486490 h 605161"/>
                  <a:gd name="connsiteX25" fmla="*/ 251429 w 444350"/>
                  <a:gd name="connsiteY25" fmla="*/ 465352 h 605161"/>
                  <a:gd name="connsiteX26" fmla="*/ 225806 w 444350"/>
                  <a:gd name="connsiteY26" fmla="*/ 450518 h 605161"/>
                  <a:gd name="connsiteX27" fmla="*/ 215595 w 444350"/>
                  <a:gd name="connsiteY27" fmla="*/ 444028 h 605161"/>
                  <a:gd name="connsiteX28" fmla="*/ 212810 w 444350"/>
                  <a:gd name="connsiteY28" fmla="*/ 435591 h 605161"/>
                  <a:gd name="connsiteX29" fmla="*/ 215409 w 444350"/>
                  <a:gd name="connsiteY29" fmla="*/ 427154 h 605161"/>
                  <a:gd name="connsiteX30" fmla="*/ 223393 w 444350"/>
                  <a:gd name="connsiteY30" fmla="*/ 423817 h 605161"/>
                  <a:gd name="connsiteX31" fmla="*/ 231748 w 444350"/>
                  <a:gd name="connsiteY31" fmla="*/ 427896 h 605161"/>
                  <a:gd name="connsiteX32" fmla="*/ 234718 w 444350"/>
                  <a:gd name="connsiteY32" fmla="*/ 437074 h 605161"/>
                  <a:gd name="connsiteX33" fmla="*/ 238339 w 444350"/>
                  <a:gd name="connsiteY33" fmla="*/ 440134 h 605161"/>
                  <a:gd name="connsiteX34" fmla="*/ 256442 w 444350"/>
                  <a:gd name="connsiteY34" fmla="*/ 439948 h 605161"/>
                  <a:gd name="connsiteX35" fmla="*/ 259876 w 444350"/>
                  <a:gd name="connsiteY35" fmla="*/ 436333 h 605161"/>
                  <a:gd name="connsiteX36" fmla="*/ 252357 w 444350"/>
                  <a:gd name="connsiteY36" fmla="*/ 416585 h 605161"/>
                  <a:gd name="connsiteX37" fmla="*/ 233419 w 444350"/>
                  <a:gd name="connsiteY37" fmla="*/ 405923 h 605161"/>
                  <a:gd name="connsiteX38" fmla="*/ 233419 w 444350"/>
                  <a:gd name="connsiteY38" fmla="*/ 392295 h 605161"/>
                  <a:gd name="connsiteX39" fmla="*/ 230448 w 444350"/>
                  <a:gd name="connsiteY39" fmla="*/ 389328 h 605161"/>
                  <a:gd name="connsiteX40" fmla="*/ 209746 w 444350"/>
                  <a:gd name="connsiteY40" fmla="*/ 316549 h 605161"/>
                  <a:gd name="connsiteX41" fmla="*/ 234533 w 444350"/>
                  <a:gd name="connsiteY41" fmla="*/ 316549 h 605161"/>
                  <a:gd name="connsiteX42" fmla="*/ 234533 w 444350"/>
                  <a:gd name="connsiteY42" fmla="*/ 345197 h 605161"/>
                  <a:gd name="connsiteX43" fmla="*/ 337950 w 444350"/>
                  <a:gd name="connsiteY43" fmla="*/ 448571 h 605161"/>
                  <a:gd name="connsiteX44" fmla="*/ 366728 w 444350"/>
                  <a:gd name="connsiteY44" fmla="*/ 448571 h 605161"/>
                  <a:gd name="connsiteX45" fmla="*/ 366728 w 444350"/>
                  <a:gd name="connsiteY45" fmla="*/ 473139 h 605161"/>
                  <a:gd name="connsiteX46" fmla="*/ 337950 w 444350"/>
                  <a:gd name="connsiteY46" fmla="*/ 473139 h 605161"/>
                  <a:gd name="connsiteX47" fmla="*/ 234533 w 444350"/>
                  <a:gd name="connsiteY47" fmla="*/ 576513 h 605161"/>
                  <a:gd name="connsiteX48" fmla="*/ 234533 w 444350"/>
                  <a:gd name="connsiteY48" fmla="*/ 605161 h 605161"/>
                  <a:gd name="connsiteX49" fmla="*/ 209746 w 444350"/>
                  <a:gd name="connsiteY49" fmla="*/ 605161 h 605161"/>
                  <a:gd name="connsiteX50" fmla="*/ 209746 w 444350"/>
                  <a:gd name="connsiteY50" fmla="*/ 576513 h 605161"/>
                  <a:gd name="connsiteX51" fmla="*/ 106237 w 444350"/>
                  <a:gd name="connsiteY51" fmla="*/ 473139 h 605161"/>
                  <a:gd name="connsiteX52" fmla="*/ 77551 w 444350"/>
                  <a:gd name="connsiteY52" fmla="*/ 473139 h 605161"/>
                  <a:gd name="connsiteX53" fmla="*/ 77551 w 444350"/>
                  <a:gd name="connsiteY53" fmla="*/ 448571 h 605161"/>
                  <a:gd name="connsiteX54" fmla="*/ 106237 w 444350"/>
                  <a:gd name="connsiteY54" fmla="*/ 448571 h 605161"/>
                  <a:gd name="connsiteX55" fmla="*/ 209746 w 444350"/>
                  <a:gd name="connsiteY55" fmla="*/ 345197 h 605161"/>
                  <a:gd name="connsiteX56" fmla="*/ 215397 w 444350"/>
                  <a:gd name="connsiteY56" fmla="*/ 387 h 605161"/>
                  <a:gd name="connsiteX57" fmla="*/ 267668 w 444350"/>
                  <a:gd name="connsiteY57" fmla="*/ 11417 h 605161"/>
                  <a:gd name="connsiteX58" fmla="*/ 293015 w 444350"/>
                  <a:gd name="connsiteY58" fmla="*/ 35053 h 605161"/>
                  <a:gd name="connsiteX59" fmla="*/ 321054 w 444350"/>
                  <a:gd name="connsiteY59" fmla="*/ 123667 h 605161"/>
                  <a:gd name="connsiteX60" fmla="*/ 319197 w 444350"/>
                  <a:gd name="connsiteY60" fmla="*/ 131546 h 605161"/>
                  <a:gd name="connsiteX61" fmla="*/ 326624 w 444350"/>
                  <a:gd name="connsiteY61" fmla="*/ 168716 h 605161"/>
                  <a:gd name="connsiteX62" fmla="*/ 308520 w 444350"/>
                  <a:gd name="connsiteY62" fmla="*/ 200046 h 605161"/>
                  <a:gd name="connsiteX63" fmla="*/ 295893 w 444350"/>
                  <a:gd name="connsiteY63" fmla="*/ 234527 h 605161"/>
                  <a:gd name="connsiteX64" fmla="*/ 295893 w 444350"/>
                  <a:gd name="connsiteY64" fmla="*/ 277536 h 605161"/>
                  <a:gd name="connsiteX65" fmla="*/ 298121 w 444350"/>
                  <a:gd name="connsiteY65" fmla="*/ 281059 h 605161"/>
                  <a:gd name="connsiteX66" fmla="*/ 428381 w 444350"/>
                  <a:gd name="connsiteY66" fmla="*/ 364482 h 605161"/>
                  <a:gd name="connsiteX67" fmla="*/ 444350 w 444350"/>
                  <a:gd name="connsiteY67" fmla="*/ 398500 h 605161"/>
                  <a:gd name="connsiteX68" fmla="*/ 444350 w 444350"/>
                  <a:gd name="connsiteY68" fmla="*/ 461067 h 605161"/>
                  <a:gd name="connsiteX69" fmla="*/ 388365 w 444350"/>
                  <a:gd name="connsiteY69" fmla="*/ 461067 h 605161"/>
                  <a:gd name="connsiteX70" fmla="*/ 388365 w 444350"/>
                  <a:gd name="connsiteY70" fmla="*/ 448554 h 605161"/>
                  <a:gd name="connsiteX71" fmla="*/ 366733 w 444350"/>
                  <a:gd name="connsiteY71" fmla="*/ 426956 h 605161"/>
                  <a:gd name="connsiteX72" fmla="*/ 356056 w 444350"/>
                  <a:gd name="connsiteY72" fmla="*/ 426956 h 605161"/>
                  <a:gd name="connsiteX73" fmla="*/ 256156 w 444350"/>
                  <a:gd name="connsiteY73" fmla="*/ 327219 h 605161"/>
                  <a:gd name="connsiteX74" fmla="*/ 256156 w 444350"/>
                  <a:gd name="connsiteY74" fmla="*/ 316560 h 605161"/>
                  <a:gd name="connsiteX75" fmla="*/ 234523 w 444350"/>
                  <a:gd name="connsiteY75" fmla="*/ 294962 h 605161"/>
                  <a:gd name="connsiteX76" fmla="*/ 209734 w 444350"/>
                  <a:gd name="connsiteY76" fmla="*/ 294962 h 605161"/>
                  <a:gd name="connsiteX77" fmla="*/ 188101 w 444350"/>
                  <a:gd name="connsiteY77" fmla="*/ 316560 h 605161"/>
                  <a:gd name="connsiteX78" fmla="*/ 188101 w 444350"/>
                  <a:gd name="connsiteY78" fmla="*/ 327219 h 605161"/>
                  <a:gd name="connsiteX79" fmla="*/ 88202 w 444350"/>
                  <a:gd name="connsiteY79" fmla="*/ 426956 h 605161"/>
                  <a:gd name="connsiteX80" fmla="*/ 77525 w 444350"/>
                  <a:gd name="connsiteY80" fmla="*/ 426956 h 605161"/>
                  <a:gd name="connsiteX81" fmla="*/ 55892 w 444350"/>
                  <a:gd name="connsiteY81" fmla="*/ 448554 h 605161"/>
                  <a:gd name="connsiteX82" fmla="*/ 55985 w 444350"/>
                  <a:gd name="connsiteY82" fmla="*/ 448554 h 605161"/>
                  <a:gd name="connsiteX83" fmla="*/ 55985 w 444350"/>
                  <a:gd name="connsiteY83" fmla="*/ 461067 h 605161"/>
                  <a:gd name="connsiteX84" fmla="*/ 0 w 444350"/>
                  <a:gd name="connsiteY84" fmla="*/ 461067 h 605161"/>
                  <a:gd name="connsiteX85" fmla="*/ 0 w 444350"/>
                  <a:gd name="connsiteY85" fmla="*/ 398500 h 605161"/>
                  <a:gd name="connsiteX86" fmla="*/ 15969 w 444350"/>
                  <a:gd name="connsiteY86" fmla="*/ 364482 h 605161"/>
                  <a:gd name="connsiteX87" fmla="*/ 146229 w 444350"/>
                  <a:gd name="connsiteY87" fmla="*/ 281059 h 605161"/>
                  <a:gd name="connsiteX88" fmla="*/ 148457 w 444350"/>
                  <a:gd name="connsiteY88" fmla="*/ 277536 h 605161"/>
                  <a:gd name="connsiteX89" fmla="*/ 148457 w 444350"/>
                  <a:gd name="connsiteY89" fmla="*/ 234527 h 605161"/>
                  <a:gd name="connsiteX90" fmla="*/ 135830 w 444350"/>
                  <a:gd name="connsiteY90" fmla="*/ 200046 h 605161"/>
                  <a:gd name="connsiteX91" fmla="*/ 117726 w 444350"/>
                  <a:gd name="connsiteY91" fmla="*/ 168716 h 605161"/>
                  <a:gd name="connsiteX92" fmla="*/ 124782 w 444350"/>
                  <a:gd name="connsiteY92" fmla="*/ 131546 h 605161"/>
                  <a:gd name="connsiteX93" fmla="*/ 122925 w 444350"/>
                  <a:gd name="connsiteY93" fmla="*/ 123667 h 605161"/>
                  <a:gd name="connsiteX94" fmla="*/ 122739 w 444350"/>
                  <a:gd name="connsiteY94" fmla="*/ 80102 h 605161"/>
                  <a:gd name="connsiteX95" fmla="*/ 148179 w 444350"/>
                  <a:gd name="connsiteY95" fmla="*/ 35517 h 605161"/>
                  <a:gd name="connsiteX96" fmla="*/ 171761 w 444350"/>
                  <a:gd name="connsiteY96" fmla="*/ 16144 h 605161"/>
                  <a:gd name="connsiteX97" fmla="*/ 194600 w 444350"/>
                  <a:gd name="connsiteY97" fmla="*/ 4372 h 605161"/>
                  <a:gd name="connsiteX98" fmla="*/ 215397 w 444350"/>
                  <a:gd name="connsiteY98" fmla="*/ 387 h 60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444350" h="605161">
                    <a:moveTo>
                      <a:pt x="219401" y="389328"/>
                    </a:moveTo>
                    <a:cubicBezTo>
                      <a:pt x="217823" y="389328"/>
                      <a:pt x="216430" y="390718"/>
                      <a:pt x="216430" y="392295"/>
                    </a:cubicBezTo>
                    <a:lnTo>
                      <a:pt x="216430" y="405460"/>
                    </a:lnTo>
                    <a:cubicBezTo>
                      <a:pt x="208168" y="406665"/>
                      <a:pt x="201298" y="409724"/>
                      <a:pt x="196100" y="414731"/>
                    </a:cubicBezTo>
                    <a:cubicBezTo>
                      <a:pt x="190437" y="420108"/>
                      <a:pt x="187559" y="427154"/>
                      <a:pt x="187559" y="435591"/>
                    </a:cubicBezTo>
                    <a:cubicBezTo>
                      <a:pt x="187559" y="444955"/>
                      <a:pt x="190158" y="452001"/>
                      <a:pt x="195635" y="456822"/>
                    </a:cubicBezTo>
                    <a:cubicBezTo>
                      <a:pt x="201113" y="461643"/>
                      <a:pt x="209653" y="466464"/>
                      <a:pt x="221536" y="471192"/>
                    </a:cubicBezTo>
                    <a:cubicBezTo>
                      <a:pt x="226363" y="473325"/>
                      <a:pt x="229798" y="475364"/>
                      <a:pt x="231655" y="477589"/>
                    </a:cubicBezTo>
                    <a:cubicBezTo>
                      <a:pt x="233512" y="479722"/>
                      <a:pt x="234533" y="482781"/>
                      <a:pt x="234533" y="486768"/>
                    </a:cubicBezTo>
                    <a:cubicBezTo>
                      <a:pt x="234533" y="490198"/>
                      <a:pt x="233604" y="492980"/>
                      <a:pt x="231748" y="495019"/>
                    </a:cubicBezTo>
                    <a:cubicBezTo>
                      <a:pt x="229891" y="497152"/>
                      <a:pt x="227199" y="498264"/>
                      <a:pt x="223578" y="498264"/>
                    </a:cubicBezTo>
                    <a:cubicBezTo>
                      <a:pt x="219308" y="498264"/>
                      <a:pt x="215780" y="496874"/>
                      <a:pt x="213088" y="494185"/>
                    </a:cubicBezTo>
                    <a:cubicBezTo>
                      <a:pt x="210860" y="491960"/>
                      <a:pt x="209468" y="488529"/>
                      <a:pt x="209096" y="483894"/>
                    </a:cubicBezTo>
                    <a:cubicBezTo>
                      <a:pt x="209004" y="482225"/>
                      <a:pt x="207425" y="480834"/>
                      <a:pt x="205569" y="480834"/>
                    </a:cubicBezTo>
                    <a:lnTo>
                      <a:pt x="187559" y="481205"/>
                    </a:lnTo>
                    <a:cubicBezTo>
                      <a:pt x="185609" y="481205"/>
                      <a:pt x="184031" y="482781"/>
                      <a:pt x="184124" y="484821"/>
                    </a:cubicBezTo>
                    <a:cubicBezTo>
                      <a:pt x="184588" y="494278"/>
                      <a:pt x="187745" y="501695"/>
                      <a:pt x="193407" y="506886"/>
                    </a:cubicBezTo>
                    <a:cubicBezTo>
                      <a:pt x="199627" y="512635"/>
                      <a:pt x="207240" y="515972"/>
                      <a:pt x="216709" y="516714"/>
                    </a:cubicBezTo>
                    <a:lnTo>
                      <a:pt x="216709" y="528952"/>
                    </a:lnTo>
                    <a:cubicBezTo>
                      <a:pt x="216709" y="530528"/>
                      <a:pt x="218008" y="531919"/>
                      <a:pt x="219679" y="531919"/>
                    </a:cubicBezTo>
                    <a:lnTo>
                      <a:pt x="230262" y="531919"/>
                    </a:lnTo>
                    <a:cubicBezTo>
                      <a:pt x="231933" y="531919"/>
                      <a:pt x="233233" y="530528"/>
                      <a:pt x="233233" y="528952"/>
                    </a:cubicBezTo>
                    <a:lnTo>
                      <a:pt x="233233" y="516343"/>
                    </a:lnTo>
                    <a:cubicBezTo>
                      <a:pt x="240567" y="514952"/>
                      <a:pt x="246601" y="512078"/>
                      <a:pt x="251336" y="507535"/>
                    </a:cubicBezTo>
                    <a:cubicBezTo>
                      <a:pt x="256906" y="502251"/>
                      <a:pt x="259598" y="495205"/>
                      <a:pt x="259598" y="486490"/>
                    </a:cubicBezTo>
                    <a:cubicBezTo>
                      <a:pt x="259598" y="477404"/>
                      <a:pt x="256906" y="470358"/>
                      <a:pt x="251429" y="465352"/>
                    </a:cubicBezTo>
                    <a:cubicBezTo>
                      <a:pt x="246044" y="460438"/>
                      <a:pt x="237503" y="455524"/>
                      <a:pt x="225806" y="450518"/>
                    </a:cubicBezTo>
                    <a:cubicBezTo>
                      <a:pt x="220793" y="448293"/>
                      <a:pt x="217451" y="446067"/>
                      <a:pt x="215595" y="444028"/>
                    </a:cubicBezTo>
                    <a:cubicBezTo>
                      <a:pt x="213738" y="441895"/>
                      <a:pt x="212810" y="439021"/>
                      <a:pt x="212810" y="435591"/>
                    </a:cubicBezTo>
                    <a:cubicBezTo>
                      <a:pt x="212810" y="432161"/>
                      <a:pt x="213738" y="429379"/>
                      <a:pt x="215409" y="427154"/>
                    </a:cubicBezTo>
                    <a:cubicBezTo>
                      <a:pt x="217173" y="424929"/>
                      <a:pt x="219772" y="423817"/>
                      <a:pt x="223393" y="423817"/>
                    </a:cubicBezTo>
                    <a:cubicBezTo>
                      <a:pt x="226828" y="423817"/>
                      <a:pt x="229705" y="425207"/>
                      <a:pt x="231748" y="427896"/>
                    </a:cubicBezTo>
                    <a:cubicBezTo>
                      <a:pt x="233419" y="430121"/>
                      <a:pt x="234347" y="433088"/>
                      <a:pt x="234718" y="437074"/>
                    </a:cubicBezTo>
                    <a:cubicBezTo>
                      <a:pt x="234904" y="438929"/>
                      <a:pt x="236575" y="440134"/>
                      <a:pt x="238339" y="440134"/>
                    </a:cubicBezTo>
                    <a:lnTo>
                      <a:pt x="256442" y="439948"/>
                    </a:lnTo>
                    <a:cubicBezTo>
                      <a:pt x="258391" y="439948"/>
                      <a:pt x="259969" y="438280"/>
                      <a:pt x="259876" y="436333"/>
                    </a:cubicBezTo>
                    <a:cubicBezTo>
                      <a:pt x="259412" y="428452"/>
                      <a:pt x="256906" y="421870"/>
                      <a:pt x="252357" y="416585"/>
                    </a:cubicBezTo>
                    <a:cubicBezTo>
                      <a:pt x="247530" y="411022"/>
                      <a:pt x="241217" y="407499"/>
                      <a:pt x="233419" y="405923"/>
                    </a:cubicBezTo>
                    <a:lnTo>
                      <a:pt x="233419" y="392295"/>
                    </a:lnTo>
                    <a:cubicBezTo>
                      <a:pt x="233419" y="390718"/>
                      <a:pt x="232119" y="389328"/>
                      <a:pt x="230448" y="389328"/>
                    </a:cubicBezTo>
                    <a:close/>
                    <a:moveTo>
                      <a:pt x="209746" y="316549"/>
                    </a:moveTo>
                    <a:lnTo>
                      <a:pt x="234533" y="316549"/>
                    </a:lnTo>
                    <a:lnTo>
                      <a:pt x="234533" y="345197"/>
                    </a:lnTo>
                    <a:cubicBezTo>
                      <a:pt x="288841" y="350945"/>
                      <a:pt x="332287" y="394149"/>
                      <a:pt x="337950" y="448571"/>
                    </a:cubicBezTo>
                    <a:lnTo>
                      <a:pt x="366728" y="448571"/>
                    </a:lnTo>
                    <a:lnTo>
                      <a:pt x="366728" y="473139"/>
                    </a:lnTo>
                    <a:lnTo>
                      <a:pt x="337950" y="473139"/>
                    </a:lnTo>
                    <a:cubicBezTo>
                      <a:pt x="332287" y="527468"/>
                      <a:pt x="288933" y="570858"/>
                      <a:pt x="234533" y="576513"/>
                    </a:cubicBezTo>
                    <a:lnTo>
                      <a:pt x="234533" y="605161"/>
                    </a:lnTo>
                    <a:lnTo>
                      <a:pt x="209746" y="605161"/>
                    </a:lnTo>
                    <a:lnTo>
                      <a:pt x="209746" y="576513"/>
                    </a:lnTo>
                    <a:cubicBezTo>
                      <a:pt x="155438" y="570858"/>
                      <a:pt x="111992" y="527561"/>
                      <a:pt x="106237" y="473139"/>
                    </a:cubicBezTo>
                    <a:lnTo>
                      <a:pt x="77551" y="473139"/>
                    </a:lnTo>
                    <a:lnTo>
                      <a:pt x="77551" y="448571"/>
                    </a:lnTo>
                    <a:lnTo>
                      <a:pt x="106237" y="448571"/>
                    </a:lnTo>
                    <a:cubicBezTo>
                      <a:pt x="111992" y="394334"/>
                      <a:pt x="155253" y="350945"/>
                      <a:pt x="209746" y="345197"/>
                    </a:cubicBezTo>
                    <a:close/>
                    <a:moveTo>
                      <a:pt x="215397" y="387"/>
                    </a:moveTo>
                    <a:cubicBezTo>
                      <a:pt x="238051" y="-1560"/>
                      <a:pt x="255320" y="4094"/>
                      <a:pt x="267668" y="11417"/>
                    </a:cubicBezTo>
                    <a:cubicBezTo>
                      <a:pt x="285959" y="21520"/>
                      <a:pt x="293015" y="35053"/>
                      <a:pt x="293015" y="35053"/>
                    </a:cubicBezTo>
                    <a:cubicBezTo>
                      <a:pt x="293015" y="35053"/>
                      <a:pt x="335259" y="38020"/>
                      <a:pt x="321054" y="123667"/>
                    </a:cubicBezTo>
                    <a:cubicBezTo>
                      <a:pt x="320497" y="126263"/>
                      <a:pt x="319939" y="128951"/>
                      <a:pt x="319197" y="131546"/>
                    </a:cubicBezTo>
                    <a:cubicBezTo>
                      <a:pt x="327181" y="131546"/>
                      <a:pt x="335351" y="137756"/>
                      <a:pt x="326624" y="168716"/>
                    </a:cubicBezTo>
                    <a:cubicBezTo>
                      <a:pt x="319661" y="192816"/>
                      <a:pt x="313348" y="199675"/>
                      <a:pt x="308520" y="200046"/>
                    </a:cubicBezTo>
                    <a:cubicBezTo>
                      <a:pt x="306756" y="210891"/>
                      <a:pt x="302578" y="223033"/>
                      <a:pt x="295893" y="234527"/>
                    </a:cubicBezTo>
                    <a:lnTo>
                      <a:pt x="295893" y="277536"/>
                    </a:lnTo>
                    <a:cubicBezTo>
                      <a:pt x="295893" y="279019"/>
                      <a:pt x="296729" y="280317"/>
                      <a:pt x="298121" y="281059"/>
                    </a:cubicBezTo>
                    <a:cubicBezTo>
                      <a:pt x="310469" y="287176"/>
                      <a:pt x="371653" y="318043"/>
                      <a:pt x="428381" y="364482"/>
                    </a:cubicBezTo>
                    <a:cubicBezTo>
                      <a:pt x="438501" y="372824"/>
                      <a:pt x="444350" y="385430"/>
                      <a:pt x="444350" y="398500"/>
                    </a:cubicBezTo>
                    <a:lnTo>
                      <a:pt x="444350" y="461067"/>
                    </a:lnTo>
                    <a:lnTo>
                      <a:pt x="388365" y="461067"/>
                    </a:lnTo>
                    <a:lnTo>
                      <a:pt x="388365" y="448554"/>
                    </a:lnTo>
                    <a:cubicBezTo>
                      <a:pt x="388365" y="436596"/>
                      <a:pt x="378709" y="426956"/>
                      <a:pt x="366733" y="426956"/>
                    </a:cubicBezTo>
                    <a:lnTo>
                      <a:pt x="356056" y="426956"/>
                    </a:lnTo>
                    <a:cubicBezTo>
                      <a:pt x="343522" y="378200"/>
                      <a:pt x="304899" y="339640"/>
                      <a:pt x="256156" y="327219"/>
                    </a:cubicBezTo>
                    <a:lnTo>
                      <a:pt x="256156" y="316560"/>
                    </a:lnTo>
                    <a:cubicBezTo>
                      <a:pt x="256156" y="304602"/>
                      <a:pt x="246500" y="294962"/>
                      <a:pt x="234523" y="294962"/>
                    </a:cubicBezTo>
                    <a:lnTo>
                      <a:pt x="209734" y="294962"/>
                    </a:lnTo>
                    <a:cubicBezTo>
                      <a:pt x="197757" y="294962"/>
                      <a:pt x="188101" y="304602"/>
                      <a:pt x="188101" y="316560"/>
                    </a:cubicBezTo>
                    <a:lnTo>
                      <a:pt x="188101" y="327219"/>
                    </a:lnTo>
                    <a:cubicBezTo>
                      <a:pt x="139266" y="339547"/>
                      <a:pt x="100643" y="378200"/>
                      <a:pt x="88202" y="426956"/>
                    </a:cubicBezTo>
                    <a:lnTo>
                      <a:pt x="77525" y="426956"/>
                    </a:lnTo>
                    <a:cubicBezTo>
                      <a:pt x="65548" y="426956"/>
                      <a:pt x="55892" y="436596"/>
                      <a:pt x="55892" y="448554"/>
                    </a:cubicBezTo>
                    <a:lnTo>
                      <a:pt x="55985" y="448554"/>
                    </a:lnTo>
                    <a:lnTo>
                      <a:pt x="55985" y="461067"/>
                    </a:lnTo>
                    <a:lnTo>
                      <a:pt x="0" y="461067"/>
                    </a:lnTo>
                    <a:lnTo>
                      <a:pt x="0" y="398500"/>
                    </a:lnTo>
                    <a:cubicBezTo>
                      <a:pt x="0" y="385430"/>
                      <a:pt x="5849" y="372824"/>
                      <a:pt x="15969" y="364482"/>
                    </a:cubicBezTo>
                    <a:cubicBezTo>
                      <a:pt x="72697" y="318043"/>
                      <a:pt x="133881" y="287176"/>
                      <a:pt x="146229" y="281059"/>
                    </a:cubicBezTo>
                    <a:cubicBezTo>
                      <a:pt x="147621" y="280502"/>
                      <a:pt x="148457" y="279112"/>
                      <a:pt x="148457" y="277536"/>
                    </a:cubicBezTo>
                    <a:lnTo>
                      <a:pt x="148457" y="234527"/>
                    </a:lnTo>
                    <a:cubicBezTo>
                      <a:pt x="141772" y="223033"/>
                      <a:pt x="137594" y="210983"/>
                      <a:pt x="135830" y="200046"/>
                    </a:cubicBezTo>
                    <a:cubicBezTo>
                      <a:pt x="131002" y="199675"/>
                      <a:pt x="124596" y="192816"/>
                      <a:pt x="117726" y="168716"/>
                    </a:cubicBezTo>
                    <a:cubicBezTo>
                      <a:pt x="109091" y="138220"/>
                      <a:pt x="116890" y="131824"/>
                      <a:pt x="124782" y="131546"/>
                    </a:cubicBezTo>
                    <a:cubicBezTo>
                      <a:pt x="124039" y="128951"/>
                      <a:pt x="123482" y="126263"/>
                      <a:pt x="122925" y="123667"/>
                    </a:cubicBezTo>
                    <a:cubicBezTo>
                      <a:pt x="119861" y="108188"/>
                      <a:pt x="119118" y="93820"/>
                      <a:pt x="122739" y="80102"/>
                    </a:cubicBezTo>
                    <a:cubicBezTo>
                      <a:pt x="127010" y="61749"/>
                      <a:pt x="137037" y="46918"/>
                      <a:pt x="148179" y="35517"/>
                    </a:cubicBezTo>
                    <a:cubicBezTo>
                      <a:pt x="155235" y="28102"/>
                      <a:pt x="163219" y="21428"/>
                      <a:pt x="171761" y="16144"/>
                    </a:cubicBezTo>
                    <a:cubicBezTo>
                      <a:pt x="178631" y="11324"/>
                      <a:pt x="186337" y="7246"/>
                      <a:pt x="194600" y="4372"/>
                    </a:cubicBezTo>
                    <a:cubicBezTo>
                      <a:pt x="201192" y="2148"/>
                      <a:pt x="208156" y="757"/>
                      <a:pt x="215397" y="387"/>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nvGrpSpPr>
            <p:cNvPr id="8" name="ïṩliďe">
              <a:extLst>
                <a:ext uri="{FF2B5EF4-FFF2-40B4-BE49-F238E27FC236}">
                  <a16:creationId xmlns:a16="http://schemas.microsoft.com/office/drawing/2014/main" id="{C4DC2845-C196-4593-9F4D-29FD9B1D4C80}"/>
                </a:ext>
              </a:extLst>
            </p:cNvPr>
            <p:cNvGrpSpPr/>
            <p:nvPr/>
          </p:nvGrpSpPr>
          <p:grpSpPr>
            <a:xfrm>
              <a:off x="7450305" y="4873180"/>
              <a:ext cx="829056" cy="829056"/>
              <a:chOff x="5461000" y="1876944"/>
              <a:chExt cx="1270000" cy="1270000"/>
            </a:xfrm>
          </p:grpSpPr>
          <p:sp>
            <p:nvSpPr>
              <p:cNvPr id="23" name="íṩḷïdè">
                <a:extLst>
                  <a:ext uri="{FF2B5EF4-FFF2-40B4-BE49-F238E27FC236}">
                    <a16:creationId xmlns:a16="http://schemas.microsoft.com/office/drawing/2014/main" id="{D95F09A4-6596-44F9-A648-E406ED1A7E29}"/>
                  </a:ext>
                </a:extLst>
              </p:cNvPr>
              <p:cNvSpPr/>
              <p:nvPr/>
            </p:nvSpPr>
            <p:spPr>
              <a:xfrm>
                <a:off x="5461000" y="1876944"/>
                <a:ext cx="1270000" cy="1270000"/>
              </a:xfrm>
              <a:prstGeom prst="ellipse">
                <a:avLst/>
              </a:prstGeom>
              <a:solidFill>
                <a:schemeClr val="tx1">
                  <a:lumMod val="50000"/>
                  <a:lumOff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a:bodyPr>
              <a:lstStyle/>
              <a:p>
                <a:pPr indent="-225425" algn="ctr" fontAlgn="base">
                  <a:lnSpc>
                    <a:spcPct val="110000"/>
                  </a:lnSpc>
                  <a:spcBef>
                    <a:spcPct val="0"/>
                  </a:spcBef>
                  <a:spcAft>
                    <a:spcPct val="0"/>
                  </a:spcAft>
                </a:pPr>
                <a:endParaRPr lang="en-US" b="1" kern="0" dirty="0">
                  <a:solidFill>
                    <a:schemeClr val="tx1"/>
                  </a:solidFill>
                </a:endParaRPr>
              </a:p>
            </p:txBody>
          </p:sp>
          <p:sp>
            <p:nvSpPr>
              <p:cNvPr id="24" name="îṡľîdè">
                <a:extLst>
                  <a:ext uri="{FF2B5EF4-FFF2-40B4-BE49-F238E27FC236}">
                    <a16:creationId xmlns:a16="http://schemas.microsoft.com/office/drawing/2014/main" id="{00FB6889-83BB-47B3-8023-DA28F4574B99}"/>
                  </a:ext>
                </a:extLst>
              </p:cNvPr>
              <p:cNvSpPr/>
              <p:nvPr/>
            </p:nvSpPr>
            <p:spPr>
              <a:xfrm>
                <a:off x="5869024" y="2202824"/>
                <a:ext cx="453952" cy="618241"/>
              </a:xfrm>
              <a:custGeom>
                <a:avLst/>
                <a:gdLst>
                  <a:gd name="connsiteX0" fmla="*/ 219401 w 444350"/>
                  <a:gd name="connsiteY0" fmla="*/ 389328 h 605161"/>
                  <a:gd name="connsiteX1" fmla="*/ 216430 w 444350"/>
                  <a:gd name="connsiteY1" fmla="*/ 392295 h 605161"/>
                  <a:gd name="connsiteX2" fmla="*/ 216430 w 444350"/>
                  <a:gd name="connsiteY2" fmla="*/ 405460 h 605161"/>
                  <a:gd name="connsiteX3" fmla="*/ 196100 w 444350"/>
                  <a:gd name="connsiteY3" fmla="*/ 414731 h 605161"/>
                  <a:gd name="connsiteX4" fmla="*/ 187559 w 444350"/>
                  <a:gd name="connsiteY4" fmla="*/ 435591 h 605161"/>
                  <a:gd name="connsiteX5" fmla="*/ 195635 w 444350"/>
                  <a:gd name="connsiteY5" fmla="*/ 456822 h 605161"/>
                  <a:gd name="connsiteX6" fmla="*/ 221536 w 444350"/>
                  <a:gd name="connsiteY6" fmla="*/ 471192 h 605161"/>
                  <a:gd name="connsiteX7" fmla="*/ 231655 w 444350"/>
                  <a:gd name="connsiteY7" fmla="*/ 477589 h 605161"/>
                  <a:gd name="connsiteX8" fmla="*/ 234533 w 444350"/>
                  <a:gd name="connsiteY8" fmla="*/ 486768 h 605161"/>
                  <a:gd name="connsiteX9" fmla="*/ 231748 w 444350"/>
                  <a:gd name="connsiteY9" fmla="*/ 495019 h 605161"/>
                  <a:gd name="connsiteX10" fmla="*/ 223578 w 444350"/>
                  <a:gd name="connsiteY10" fmla="*/ 498264 h 605161"/>
                  <a:gd name="connsiteX11" fmla="*/ 213088 w 444350"/>
                  <a:gd name="connsiteY11" fmla="*/ 494185 h 605161"/>
                  <a:gd name="connsiteX12" fmla="*/ 209096 w 444350"/>
                  <a:gd name="connsiteY12" fmla="*/ 483894 h 605161"/>
                  <a:gd name="connsiteX13" fmla="*/ 205569 w 444350"/>
                  <a:gd name="connsiteY13" fmla="*/ 480834 h 605161"/>
                  <a:gd name="connsiteX14" fmla="*/ 187559 w 444350"/>
                  <a:gd name="connsiteY14" fmla="*/ 481205 h 605161"/>
                  <a:gd name="connsiteX15" fmla="*/ 184124 w 444350"/>
                  <a:gd name="connsiteY15" fmla="*/ 484821 h 605161"/>
                  <a:gd name="connsiteX16" fmla="*/ 193407 w 444350"/>
                  <a:gd name="connsiteY16" fmla="*/ 506886 h 605161"/>
                  <a:gd name="connsiteX17" fmla="*/ 216709 w 444350"/>
                  <a:gd name="connsiteY17" fmla="*/ 516714 h 605161"/>
                  <a:gd name="connsiteX18" fmla="*/ 216709 w 444350"/>
                  <a:gd name="connsiteY18" fmla="*/ 528952 h 605161"/>
                  <a:gd name="connsiteX19" fmla="*/ 219679 w 444350"/>
                  <a:gd name="connsiteY19" fmla="*/ 531919 h 605161"/>
                  <a:gd name="connsiteX20" fmla="*/ 230262 w 444350"/>
                  <a:gd name="connsiteY20" fmla="*/ 531919 h 605161"/>
                  <a:gd name="connsiteX21" fmla="*/ 233233 w 444350"/>
                  <a:gd name="connsiteY21" fmla="*/ 528952 h 605161"/>
                  <a:gd name="connsiteX22" fmla="*/ 233233 w 444350"/>
                  <a:gd name="connsiteY22" fmla="*/ 516343 h 605161"/>
                  <a:gd name="connsiteX23" fmla="*/ 251336 w 444350"/>
                  <a:gd name="connsiteY23" fmla="*/ 507535 h 605161"/>
                  <a:gd name="connsiteX24" fmla="*/ 259598 w 444350"/>
                  <a:gd name="connsiteY24" fmla="*/ 486490 h 605161"/>
                  <a:gd name="connsiteX25" fmla="*/ 251429 w 444350"/>
                  <a:gd name="connsiteY25" fmla="*/ 465352 h 605161"/>
                  <a:gd name="connsiteX26" fmla="*/ 225806 w 444350"/>
                  <a:gd name="connsiteY26" fmla="*/ 450518 h 605161"/>
                  <a:gd name="connsiteX27" fmla="*/ 215595 w 444350"/>
                  <a:gd name="connsiteY27" fmla="*/ 444028 h 605161"/>
                  <a:gd name="connsiteX28" fmla="*/ 212810 w 444350"/>
                  <a:gd name="connsiteY28" fmla="*/ 435591 h 605161"/>
                  <a:gd name="connsiteX29" fmla="*/ 215409 w 444350"/>
                  <a:gd name="connsiteY29" fmla="*/ 427154 h 605161"/>
                  <a:gd name="connsiteX30" fmla="*/ 223393 w 444350"/>
                  <a:gd name="connsiteY30" fmla="*/ 423817 h 605161"/>
                  <a:gd name="connsiteX31" fmla="*/ 231748 w 444350"/>
                  <a:gd name="connsiteY31" fmla="*/ 427896 h 605161"/>
                  <a:gd name="connsiteX32" fmla="*/ 234718 w 444350"/>
                  <a:gd name="connsiteY32" fmla="*/ 437074 h 605161"/>
                  <a:gd name="connsiteX33" fmla="*/ 238339 w 444350"/>
                  <a:gd name="connsiteY33" fmla="*/ 440134 h 605161"/>
                  <a:gd name="connsiteX34" fmla="*/ 256442 w 444350"/>
                  <a:gd name="connsiteY34" fmla="*/ 439948 h 605161"/>
                  <a:gd name="connsiteX35" fmla="*/ 259876 w 444350"/>
                  <a:gd name="connsiteY35" fmla="*/ 436333 h 605161"/>
                  <a:gd name="connsiteX36" fmla="*/ 252357 w 444350"/>
                  <a:gd name="connsiteY36" fmla="*/ 416585 h 605161"/>
                  <a:gd name="connsiteX37" fmla="*/ 233419 w 444350"/>
                  <a:gd name="connsiteY37" fmla="*/ 405923 h 605161"/>
                  <a:gd name="connsiteX38" fmla="*/ 233419 w 444350"/>
                  <a:gd name="connsiteY38" fmla="*/ 392295 h 605161"/>
                  <a:gd name="connsiteX39" fmla="*/ 230448 w 444350"/>
                  <a:gd name="connsiteY39" fmla="*/ 389328 h 605161"/>
                  <a:gd name="connsiteX40" fmla="*/ 209746 w 444350"/>
                  <a:gd name="connsiteY40" fmla="*/ 316549 h 605161"/>
                  <a:gd name="connsiteX41" fmla="*/ 234533 w 444350"/>
                  <a:gd name="connsiteY41" fmla="*/ 316549 h 605161"/>
                  <a:gd name="connsiteX42" fmla="*/ 234533 w 444350"/>
                  <a:gd name="connsiteY42" fmla="*/ 345197 h 605161"/>
                  <a:gd name="connsiteX43" fmla="*/ 337950 w 444350"/>
                  <a:gd name="connsiteY43" fmla="*/ 448571 h 605161"/>
                  <a:gd name="connsiteX44" fmla="*/ 366728 w 444350"/>
                  <a:gd name="connsiteY44" fmla="*/ 448571 h 605161"/>
                  <a:gd name="connsiteX45" fmla="*/ 366728 w 444350"/>
                  <a:gd name="connsiteY45" fmla="*/ 473139 h 605161"/>
                  <a:gd name="connsiteX46" fmla="*/ 337950 w 444350"/>
                  <a:gd name="connsiteY46" fmla="*/ 473139 h 605161"/>
                  <a:gd name="connsiteX47" fmla="*/ 234533 w 444350"/>
                  <a:gd name="connsiteY47" fmla="*/ 576513 h 605161"/>
                  <a:gd name="connsiteX48" fmla="*/ 234533 w 444350"/>
                  <a:gd name="connsiteY48" fmla="*/ 605161 h 605161"/>
                  <a:gd name="connsiteX49" fmla="*/ 209746 w 444350"/>
                  <a:gd name="connsiteY49" fmla="*/ 605161 h 605161"/>
                  <a:gd name="connsiteX50" fmla="*/ 209746 w 444350"/>
                  <a:gd name="connsiteY50" fmla="*/ 576513 h 605161"/>
                  <a:gd name="connsiteX51" fmla="*/ 106237 w 444350"/>
                  <a:gd name="connsiteY51" fmla="*/ 473139 h 605161"/>
                  <a:gd name="connsiteX52" fmla="*/ 77551 w 444350"/>
                  <a:gd name="connsiteY52" fmla="*/ 473139 h 605161"/>
                  <a:gd name="connsiteX53" fmla="*/ 77551 w 444350"/>
                  <a:gd name="connsiteY53" fmla="*/ 448571 h 605161"/>
                  <a:gd name="connsiteX54" fmla="*/ 106237 w 444350"/>
                  <a:gd name="connsiteY54" fmla="*/ 448571 h 605161"/>
                  <a:gd name="connsiteX55" fmla="*/ 209746 w 444350"/>
                  <a:gd name="connsiteY55" fmla="*/ 345197 h 605161"/>
                  <a:gd name="connsiteX56" fmla="*/ 215397 w 444350"/>
                  <a:gd name="connsiteY56" fmla="*/ 387 h 605161"/>
                  <a:gd name="connsiteX57" fmla="*/ 267668 w 444350"/>
                  <a:gd name="connsiteY57" fmla="*/ 11417 h 605161"/>
                  <a:gd name="connsiteX58" fmla="*/ 293015 w 444350"/>
                  <a:gd name="connsiteY58" fmla="*/ 35053 h 605161"/>
                  <a:gd name="connsiteX59" fmla="*/ 321054 w 444350"/>
                  <a:gd name="connsiteY59" fmla="*/ 123667 h 605161"/>
                  <a:gd name="connsiteX60" fmla="*/ 319197 w 444350"/>
                  <a:gd name="connsiteY60" fmla="*/ 131546 h 605161"/>
                  <a:gd name="connsiteX61" fmla="*/ 326624 w 444350"/>
                  <a:gd name="connsiteY61" fmla="*/ 168716 h 605161"/>
                  <a:gd name="connsiteX62" fmla="*/ 308520 w 444350"/>
                  <a:gd name="connsiteY62" fmla="*/ 200046 h 605161"/>
                  <a:gd name="connsiteX63" fmla="*/ 295893 w 444350"/>
                  <a:gd name="connsiteY63" fmla="*/ 234527 h 605161"/>
                  <a:gd name="connsiteX64" fmla="*/ 295893 w 444350"/>
                  <a:gd name="connsiteY64" fmla="*/ 277536 h 605161"/>
                  <a:gd name="connsiteX65" fmla="*/ 298121 w 444350"/>
                  <a:gd name="connsiteY65" fmla="*/ 281059 h 605161"/>
                  <a:gd name="connsiteX66" fmla="*/ 428381 w 444350"/>
                  <a:gd name="connsiteY66" fmla="*/ 364482 h 605161"/>
                  <a:gd name="connsiteX67" fmla="*/ 444350 w 444350"/>
                  <a:gd name="connsiteY67" fmla="*/ 398500 h 605161"/>
                  <a:gd name="connsiteX68" fmla="*/ 444350 w 444350"/>
                  <a:gd name="connsiteY68" fmla="*/ 461067 h 605161"/>
                  <a:gd name="connsiteX69" fmla="*/ 388365 w 444350"/>
                  <a:gd name="connsiteY69" fmla="*/ 461067 h 605161"/>
                  <a:gd name="connsiteX70" fmla="*/ 388365 w 444350"/>
                  <a:gd name="connsiteY70" fmla="*/ 448554 h 605161"/>
                  <a:gd name="connsiteX71" fmla="*/ 366733 w 444350"/>
                  <a:gd name="connsiteY71" fmla="*/ 426956 h 605161"/>
                  <a:gd name="connsiteX72" fmla="*/ 356056 w 444350"/>
                  <a:gd name="connsiteY72" fmla="*/ 426956 h 605161"/>
                  <a:gd name="connsiteX73" fmla="*/ 256156 w 444350"/>
                  <a:gd name="connsiteY73" fmla="*/ 327219 h 605161"/>
                  <a:gd name="connsiteX74" fmla="*/ 256156 w 444350"/>
                  <a:gd name="connsiteY74" fmla="*/ 316560 h 605161"/>
                  <a:gd name="connsiteX75" fmla="*/ 234523 w 444350"/>
                  <a:gd name="connsiteY75" fmla="*/ 294962 h 605161"/>
                  <a:gd name="connsiteX76" fmla="*/ 209734 w 444350"/>
                  <a:gd name="connsiteY76" fmla="*/ 294962 h 605161"/>
                  <a:gd name="connsiteX77" fmla="*/ 188101 w 444350"/>
                  <a:gd name="connsiteY77" fmla="*/ 316560 h 605161"/>
                  <a:gd name="connsiteX78" fmla="*/ 188101 w 444350"/>
                  <a:gd name="connsiteY78" fmla="*/ 327219 h 605161"/>
                  <a:gd name="connsiteX79" fmla="*/ 88202 w 444350"/>
                  <a:gd name="connsiteY79" fmla="*/ 426956 h 605161"/>
                  <a:gd name="connsiteX80" fmla="*/ 77525 w 444350"/>
                  <a:gd name="connsiteY80" fmla="*/ 426956 h 605161"/>
                  <a:gd name="connsiteX81" fmla="*/ 55892 w 444350"/>
                  <a:gd name="connsiteY81" fmla="*/ 448554 h 605161"/>
                  <a:gd name="connsiteX82" fmla="*/ 55985 w 444350"/>
                  <a:gd name="connsiteY82" fmla="*/ 448554 h 605161"/>
                  <a:gd name="connsiteX83" fmla="*/ 55985 w 444350"/>
                  <a:gd name="connsiteY83" fmla="*/ 461067 h 605161"/>
                  <a:gd name="connsiteX84" fmla="*/ 0 w 444350"/>
                  <a:gd name="connsiteY84" fmla="*/ 461067 h 605161"/>
                  <a:gd name="connsiteX85" fmla="*/ 0 w 444350"/>
                  <a:gd name="connsiteY85" fmla="*/ 398500 h 605161"/>
                  <a:gd name="connsiteX86" fmla="*/ 15969 w 444350"/>
                  <a:gd name="connsiteY86" fmla="*/ 364482 h 605161"/>
                  <a:gd name="connsiteX87" fmla="*/ 146229 w 444350"/>
                  <a:gd name="connsiteY87" fmla="*/ 281059 h 605161"/>
                  <a:gd name="connsiteX88" fmla="*/ 148457 w 444350"/>
                  <a:gd name="connsiteY88" fmla="*/ 277536 h 605161"/>
                  <a:gd name="connsiteX89" fmla="*/ 148457 w 444350"/>
                  <a:gd name="connsiteY89" fmla="*/ 234527 h 605161"/>
                  <a:gd name="connsiteX90" fmla="*/ 135830 w 444350"/>
                  <a:gd name="connsiteY90" fmla="*/ 200046 h 605161"/>
                  <a:gd name="connsiteX91" fmla="*/ 117726 w 444350"/>
                  <a:gd name="connsiteY91" fmla="*/ 168716 h 605161"/>
                  <a:gd name="connsiteX92" fmla="*/ 124782 w 444350"/>
                  <a:gd name="connsiteY92" fmla="*/ 131546 h 605161"/>
                  <a:gd name="connsiteX93" fmla="*/ 122925 w 444350"/>
                  <a:gd name="connsiteY93" fmla="*/ 123667 h 605161"/>
                  <a:gd name="connsiteX94" fmla="*/ 122739 w 444350"/>
                  <a:gd name="connsiteY94" fmla="*/ 80102 h 605161"/>
                  <a:gd name="connsiteX95" fmla="*/ 148179 w 444350"/>
                  <a:gd name="connsiteY95" fmla="*/ 35517 h 605161"/>
                  <a:gd name="connsiteX96" fmla="*/ 171761 w 444350"/>
                  <a:gd name="connsiteY96" fmla="*/ 16144 h 605161"/>
                  <a:gd name="connsiteX97" fmla="*/ 194600 w 444350"/>
                  <a:gd name="connsiteY97" fmla="*/ 4372 h 605161"/>
                  <a:gd name="connsiteX98" fmla="*/ 215397 w 444350"/>
                  <a:gd name="connsiteY98" fmla="*/ 387 h 60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444350" h="605161">
                    <a:moveTo>
                      <a:pt x="219401" y="389328"/>
                    </a:moveTo>
                    <a:cubicBezTo>
                      <a:pt x="217823" y="389328"/>
                      <a:pt x="216430" y="390718"/>
                      <a:pt x="216430" y="392295"/>
                    </a:cubicBezTo>
                    <a:lnTo>
                      <a:pt x="216430" y="405460"/>
                    </a:lnTo>
                    <a:cubicBezTo>
                      <a:pt x="208168" y="406665"/>
                      <a:pt x="201298" y="409724"/>
                      <a:pt x="196100" y="414731"/>
                    </a:cubicBezTo>
                    <a:cubicBezTo>
                      <a:pt x="190437" y="420108"/>
                      <a:pt x="187559" y="427154"/>
                      <a:pt x="187559" y="435591"/>
                    </a:cubicBezTo>
                    <a:cubicBezTo>
                      <a:pt x="187559" y="444955"/>
                      <a:pt x="190158" y="452001"/>
                      <a:pt x="195635" y="456822"/>
                    </a:cubicBezTo>
                    <a:cubicBezTo>
                      <a:pt x="201113" y="461643"/>
                      <a:pt x="209653" y="466464"/>
                      <a:pt x="221536" y="471192"/>
                    </a:cubicBezTo>
                    <a:cubicBezTo>
                      <a:pt x="226363" y="473325"/>
                      <a:pt x="229798" y="475364"/>
                      <a:pt x="231655" y="477589"/>
                    </a:cubicBezTo>
                    <a:cubicBezTo>
                      <a:pt x="233512" y="479722"/>
                      <a:pt x="234533" y="482781"/>
                      <a:pt x="234533" y="486768"/>
                    </a:cubicBezTo>
                    <a:cubicBezTo>
                      <a:pt x="234533" y="490198"/>
                      <a:pt x="233604" y="492980"/>
                      <a:pt x="231748" y="495019"/>
                    </a:cubicBezTo>
                    <a:cubicBezTo>
                      <a:pt x="229891" y="497152"/>
                      <a:pt x="227199" y="498264"/>
                      <a:pt x="223578" y="498264"/>
                    </a:cubicBezTo>
                    <a:cubicBezTo>
                      <a:pt x="219308" y="498264"/>
                      <a:pt x="215780" y="496874"/>
                      <a:pt x="213088" y="494185"/>
                    </a:cubicBezTo>
                    <a:cubicBezTo>
                      <a:pt x="210860" y="491960"/>
                      <a:pt x="209468" y="488529"/>
                      <a:pt x="209096" y="483894"/>
                    </a:cubicBezTo>
                    <a:cubicBezTo>
                      <a:pt x="209004" y="482225"/>
                      <a:pt x="207425" y="480834"/>
                      <a:pt x="205569" y="480834"/>
                    </a:cubicBezTo>
                    <a:lnTo>
                      <a:pt x="187559" y="481205"/>
                    </a:lnTo>
                    <a:cubicBezTo>
                      <a:pt x="185609" y="481205"/>
                      <a:pt x="184031" y="482781"/>
                      <a:pt x="184124" y="484821"/>
                    </a:cubicBezTo>
                    <a:cubicBezTo>
                      <a:pt x="184588" y="494278"/>
                      <a:pt x="187745" y="501695"/>
                      <a:pt x="193407" y="506886"/>
                    </a:cubicBezTo>
                    <a:cubicBezTo>
                      <a:pt x="199627" y="512635"/>
                      <a:pt x="207240" y="515972"/>
                      <a:pt x="216709" y="516714"/>
                    </a:cubicBezTo>
                    <a:lnTo>
                      <a:pt x="216709" y="528952"/>
                    </a:lnTo>
                    <a:cubicBezTo>
                      <a:pt x="216709" y="530528"/>
                      <a:pt x="218008" y="531919"/>
                      <a:pt x="219679" y="531919"/>
                    </a:cubicBezTo>
                    <a:lnTo>
                      <a:pt x="230262" y="531919"/>
                    </a:lnTo>
                    <a:cubicBezTo>
                      <a:pt x="231933" y="531919"/>
                      <a:pt x="233233" y="530528"/>
                      <a:pt x="233233" y="528952"/>
                    </a:cubicBezTo>
                    <a:lnTo>
                      <a:pt x="233233" y="516343"/>
                    </a:lnTo>
                    <a:cubicBezTo>
                      <a:pt x="240567" y="514952"/>
                      <a:pt x="246601" y="512078"/>
                      <a:pt x="251336" y="507535"/>
                    </a:cubicBezTo>
                    <a:cubicBezTo>
                      <a:pt x="256906" y="502251"/>
                      <a:pt x="259598" y="495205"/>
                      <a:pt x="259598" y="486490"/>
                    </a:cubicBezTo>
                    <a:cubicBezTo>
                      <a:pt x="259598" y="477404"/>
                      <a:pt x="256906" y="470358"/>
                      <a:pt x="251429" y="465352"/>
                    </a:cubicBezTo>
                    <a:cubicBezTo>
                      <a:pt x="246044" y="460438"/>
                      <a:pt x="237503" y="455524"/>
                      <a:pt x="225806" y="450518"/>
                    </a:cubicBezTo>
                    <a:cubicBezTo>
                      <a:pt x="220793" y="448293"/>
                      <a:pt x="217451" y="446067"/>
                      <a:pt x="215595" y="444028"/>
                    </a:cubicBezTo>
                    <a:cubicBezTo>
                      <a:pt x="213738" y="441895"/>
                      <a:pt x="212810" y="439021"/>
                      <a:pt x="212810" y="435591"/>
                    </a:cubicBezTo>
                    <a:cubicBezTo>
                      <a:pt x="212810" y="432161"/>
                      <a:pt x="213738" y="429379"/>
                      <a:pt x="215409" y="427154"/>
                    </a:cubicBezTo>
                    <a:cubicBezTo>
                      <a:pt x="217173" y="424929"/>
                      <a:pt x="219772" y="423817"/>
                      <a:pt x="223393" y="423817"/>
                    </a:cubicBezTo>
                    <a:cubicBezTo>
                      <a:pt x="226828" y="423817"/>
                      <a:pt x="229705" y="425207"/>
                      <a:pt x="231748" y="427896"/>
                    </a:cubicBezTo>
                    <a:cubicBezTo>
                      <a:pt x="233419" y="430121"/>
                      <a:pt x="234347" y="433088"/>
                      <a:pt x="234718" y="437074"/>
                    </a:cubicBezTo>
                    <a:cubicBezTo>
                      <a:pt x="234904" y="438929"/>
                      <a:pt x="236575" y="440134"/>
                      <a:pt x="238339" y="440134"/>
                    </a:cubicBezTo>
                    <a:lnTo>
                      <a:pt x="256442" y="439948"/>
                    </a:lnTo>
                    <a:cubicBezTo>
                      <a:pt x="258391" y="439948"/>
                      <a:pt x="259969" y="438280"/>
                      <a:pt x="259876" y="436333"/>
                    </a:cubicBezTo>
                    <a:cubicBezTo>
                      <a:pt x="259412" y="428452"/>
                      <a:pt x="256906" y="421870"/>
                      <a:pt x="252357" y="416585"/>
                    </a:cubicBezTo>
                    <a:cubicBezTo>
                      <a:pt x="247530" y="411022"/>
                      <a:pt x="241217" y="407499"/>
                      <a:pt x="233419" y="405923"/>
                    </a:cubicBezTo>
                    <a:lnTo>
                      <a:pt x="233419" y="392295"/>
                    </a:lnTo>
                    <a:cubicBezTo>
                      <a:pt x="233419" y="390718"/>
                      <a:pt x="232119" y="389328"/>
                      <a:pt x="230448" y="389328"/>
                    </a:cubicBezTo>
                    <a:close/>
                    <a:moveTo>
                      <a:pt x="209746" y="316549"/>
                    </a:moveTo>
                    <a:lnTo>
                      <a:pt x="234533" y="316549"/>
                    </a:lnTo>
                    <a:lnTo>
                      <a:pt x="234533" y="345197"/>
                    </a:lnTo>
                    <a:cubicBezTo>
                      <a:pt x="288841" y="350945"/>
                      <a:pt x="332287" y="394149"/>
                      <a:pt x="337950" y="448571"/>
                    </a:cubicBezTo>
                    <a:lnTo>
                      <a:pt x="366728" y="448571"/>
                    </a:lnTo>
                    <a:lnTo>
                      <a:pt x="366728" y="473139"/>
                    </a:lnTo>
                    <a:lnTo>
                      <a:pt x="337950" y="473139"/>
                    </a:lnTo>
                    <a:cubicBezTo>
                      <a:pt x="332287" y="527468"/>
                      <a:pt x="288933" y="570858"/>
                      <a:pt x="234533" y="576513"/>
                    </a:cubicBezTo>
                    <a:lnTo>
                      <a:pt x="234533" y="605161"/>
                    </a:lnTo>
                    <a:lnTo>
                      <a:pt x="209746" y="605161"/>
                    </a:lnTo>
                    <a:lnTo>
                      <a:pt x="209746" y="576513"/>
                    </a:lnTo>
                    <a:cubicBezTo>
                      <a:pt x="155438" y="570858"/>
                      <a:pt x="111992" y="527561"/>
                      <a:pt x="106237" y="473139"/>
                    </a:cubicBezTo>
                    <a:lnTo>
                      <a:pt x="77551" y="473139"/>
                    </a:lnTo>
                    <a:lnTo>
                      <a:pt x="77551" y="448571"/>
                    </a:lnTo>
                    <a:lnTo>
                      <a:pt x="106237" y="448571"/>
                    </a:lnTo>
                    <a:cubicBezTo>
                      <a:pt x="111992" y="394334"/>
                      <a:pt x="155253" y="350945"/>
                      <a:pt x="209746" y="345197"/>
                    </a:cubicBezTo>
                    <a:close/>
                    <a:moveTo>
                      <a:pt x="215397" y="387"/>
                    </a:moveTo>
                    <a:cubicBezTo>
                      <a:pt x="238051" y="-1560"/>
                      <a:pt x="255320" y="4094"/>
                      <a:pt x="267668" y="11417"/>
                    </a:cubicBezTo>
                    <a:cubicBezTo>
                      <a:pt x="285959" y="21520"/>
                      <a:pt x="293015" y="35053"/>
                      <a:pt x="293015" y="35053"/>
                    </a:cubicBezTo>
                    <a:cubicBezTo>
                      <a:pt x="293015" y="35053"/>
                      <a:pt x="335259" y="38020"/>
                      <a:pt x="321054" y="123667"/>
                    </a:cubicBezTo>
                    <a:cubicBezTo>
                      <a:pt x="320497" y="126263"/>
                      <a:pt x="319939" y="128951"/>
                      <a:pt x="319197" y="131546"/>
                    </a:cubicBezTo>
                    <a:cubicBezTo>
                      <a:pt x="327181" y="131546"/>
                      <a:pt x="335351" y="137756"/>
                      <a:pt x="326624" y="168716"/>
                    </a:cubicBezTo>
                    <a:cubicBezTo>
                      <a:pt x="319661" y="192816"/>
                      <a:pt x="313348" y="199675"/>
                      <a:pt x="308520" y="200046"/>
                    </a:cubicBezTo>
                    <a:cubicBezTo>
                      <a:pt x="306756" y="210891"/>
                      <a:pt x="302578" y="223033"/>
                      <a:pt x="295893" y="234527"/>
                    </a:cubicBezTo>
                    <a:lnTo>
                      <a:pt x="295893" y="277536"/>
                    </a:lnTo>
                    <a:cubicBezTo>
                      <a:pt x="295893" y="279019"/>
                      <a:pt x="296729" y="280317"/>
                      <a:pt x="298121" y="281059"/>
                    </a:cubicBezTo>
                    <a:cubicBezTo>
                      <a:pt x="310469" y="287176"/>
                      <a:pt x="371653" y="318043"/>
                      <a:pt x="428381" y="364482"/>
                    </a:cubicBezTo>
                    <a:cubicBezTo>
                      <a:pt x="438501" y="372824"/>
                      <a:pt x="444350" y="385430"/>
                      <a:pt x="444350" y="398500"/>
                    </a:cubicBezTo>
                    <a:lnTo>
                      <a:pt x="444350" y="461067"/>
                    </a:lnTo>
                    <a:lnTo>
                      <a:pt x="388365" y="461067"/>
                    </a:lnTo>
                    <a:lnTo>
                      <a:pt x="388365" y="448554"/>
                    </a:lnTo>
                    <a:cubicBezTo>
                      <a:pt x="388365" y="436596"/>
                      <a:pt x="378709" y="426956"/>
                      <a:pt x="366733" y="426956"/>
                    </a:cubicBezTo>
                    <a:lnTo>
                      <a:pt x="356056" y="426956"/>
                    </a:lnTo>
                    <a:cubicBezTo>
                      <a:pt x="343522" y="378200"/>
                      <a:pt x="304899" y="339640"/>
                      <a:pt x="256156" y="327219"/>
                    </a:cubicBezTo>
                    <a:lnTo>
                      <a:pt x="256156" y="316560"/>
                    </a:lnTo>
                    <a:cubicBezTo>
                      <a:pt x="256156" y="304602"/>
                      <a:pt x="246500" y="294962"/>
                      <a:pt x="234523" y="294962"/>
                    </a:cubicBezTo>
                    <a:lnTo>
                      <a:pt x="209734" y="294962"/>
                    </a:lnTo>
                    <a:cubicBezTo>
                      <a:pt x="197757" y="294962"/>
                      <a:pt x="188101" y="304602"/>
                      <a:pt x="188101" y="316560"/>
                    </a:cubicBezTo>
                    <a:lnTo>
                      <a:pt x="188101" y="327219"/>
                    </a:lnTo>
                    <a:cubicBezTo>
                      <a:pt x="139266" y="339547"/>
                      <a:pt x="100643" y="378200"/>
                      <a:pt x="88202" y="426956"/>
                    </a:cubicBezTo>
                    <a:lnTo>
                      <a:pt x="77525" y="426956"/>
                    </a:lnTo>
                    <a:cubicBezTo>
                      <a:pt x="65548" y="426956"/>
                      <a:pt x="55892" y="436596"/>
                      <a:pt x="55892" y="448554"/>
                    </a:cubicBezTo>
                    <a:lnTo>
                      <a:pt x="55985" y="448554"/>
                    </a:lnTo>
                    <a:lnTo>
                      <a:pt x="55985" y="461067"/>
                    </a:lnTo>
                    <a:lnTo>
                      <a:pt x="0" y="461067"/>
                    </a:lnTo>
                    <a:lnTo>
                      <a:pt x="0" y="398500"/>
                    </a:lnTo>
                    <a:cubicBezTo>
                      <a:pt x="0" y="385430"/>
                      <a:pt x="5849" y="372824"/>
                      <a:pt x="15969" y="364482"/>
                    </a:cubicBezTo>
                    <a:cubicBezTo>
                      <a:pt x="72697" y="318043"/>
                      <a:pt x="133881" y="287176"/>
                      <a:pt x="146229" y="281059"/>
                    </a:cubicBezTo>
                    <a:cubicBezTo>
                      <a:pt x="147621" y="280502"/>
                      <a:pt x="148457" y="279112"/>
                      <a:pt x="148457" y="277536"/>
                    </a:cubicBezTo>
                    <a:lnTo>
                      <a:pt x="148457" y="234527"/>
                    </a:lnTo>
                    <a:cubicBezTo>
                      <a:pt x="141772" y="223033"/>
                      <a:pt x="137594" y="210983"/>
                      <a:pt x="135830" y="200046"/>
                    </a:cubicBezTo>
                    <a:cubicBezTo>
                      <a:pt x="131002" y="199675"/>
                      <a:pt x="124596" y="192816"/>
                      <a:pt x="117726" y="168716"/>
                    </a:cubicBezTo>
                    <a:cubicBezTo>
                      <a:pt x="109091" y="138220"/>
                      <a:pt x="116890" y="131824"/>
                      <a:pt x="124782" y="131546"/>
                    </a:cubicBezTo>
                    <a:cubicBezTo>
                      <a:pt x="124039" y="128951"/>
                      <a:pt x="123482" y="126263"/>
                      <a:pt x="122925" y="123667"/>
                    </a:cubicBezTo>
                    <a:cubicBezTo>
                      <a:pt x="119861" y="108188"/>
                      <a:pt x="119118" y="93820"/>
                      <a:pt x="122739" y="80102"/>
                    </a:cubicBezTo>
                    <a:cubicBezTo>
                      <a:pt x="127010" y="61749"/>
                      <a:pt x="137037" y="46918"/>
                      <a:pt x="148179" y="35517"/>
                    </a:cubicBezTo>
                    <a:cubicBezTo>
                      <a:pt x="155235" y="28102"/>
                      <a:pt x="163219" y="21428"/>
                      <a:pt x="171761" y="16144"/>
                    </a:cubicBezTo>
                    <a:cubicBezTo>
                      <a:pt x="178631" y="11324"/>
                      <a:pt x="186337" y="7246"/>
                      <a:pt x="194600" y="4372"/>
                    </a:cubicBezTo>
                    <a:cubicBezTo>
                      <a:pt x="201192" y="2148"/>
                      <a:pt x="208156" y="757"/>
                      <a:pt x="215397" y="387"/>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nvGrpSpPr>
            <p:cNvPr id="9" name="ï$ľîďe">
              <a:extLst>
                <a:ext uri="{FF2B5EF4-FFF2-40B4-BE49-F238E27FC236}">
                  <a16:creationId xmlns:a16="http://schemas.microsoft.com/office/drawing/2014/main" id="{FA291C0B-CFF8-49A8-9A43-0E0F2F838440}"/>
                </a:ext>
              </a:extLst>
            </p:cNvPr>
            <p:cNvGrpSpPr/>
            <p:nvPr/>
          </p:nvGrpSpPr>
          <p:grpSpPr>
            <a:xfrm>
              <a:off x="3782568" y="4873180"/>
              <a:ext cx="829056" cy="829056"/>
              <a:chOff x="5461000" y="1876944"/>
              <a:chExt cx="1270000" cy="1270000"/>
            </a:xfrm>
          </p:grpSpPr>
          <p:sp>
            <p:nvSpPr>
              <p:cNvPr id="21" name="ïṥļîdè">
                <a:extLst>
                  <a:ext uri="{FF2B5EF4-FFF2-40B4-BE49-F238E27FC236}">
                    <a16:creationId xmlns:a16="http://schemas.microsoft.com/office/drawing/2014/main" id="{46B17261-1A4C-4F10-ABA3-9126FB550E44}"/>
                  </a:ext>
                </a:extLst>
              </p:cNvPr>
              <p:cNvSpPr/>
              <p:nvPr/>
            </p:nvSpPr>
            <p:spPr>
              <a:xfrm>
                <a:off x="5461000" y="1876944"/>
                <a:ext cx="1270000" cy="1270000"/>
              </a:xfrm>
              <a:prstGeom prst="ellipse">
                <a:avLst/>
              </a:prstGeom>
              <a:solidFill>
                <a:schemeClr val="tx1">
                  <a:lumMod val="50000"/>
                  <a:lumOff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a:bodyPr>
              <a:lstStyle/>
              <a:p>
                <a:pPr indent="-225425" algn="ctr" fontAlgn="base">
                  <a:lnSpc>
                    <a:spcPct val="110000"/>
                  </a:lnSpc>
                  <a:spcBef>
                    <a:spcPct val="0"/>
                  </a:spcBef>
                  <a:spcAft>
                    <a:spcPct val="0"/>
                  </a:spcAft>
                </a:pPr>
                <a:endParaRPr lang="en-US" b="1" kern="0" dirty="0">
                  <a:solidFill>
                    <a:schemeClr val="tx1"/>
                  </a:solidFill>
                </a:endParaRPr>
              </a:p>
            </p:txBody>
          </p:sp>
          <p:sp>
            <p:nvSpPr>
              <p:cNvPr id="22" name="íŝḻídê">
                <a:extLst>
                  <a:ext uri="{FF2B5EF4-FFF2-40B4-BE49-F238E27FC236}">
                    <a16:creationId xmlns:a16="http://schemas.microsoft.com/office/drawing/2014/main" id="{8DF69F47-B3E9-4F6F-92F5-842AF5D40B64}"/>
                  </a:ext>
                </a:extLst>
              </p:cNvPr>
              <p:cNvSpPr/>
              <p:nvPr/>
            </p:nvSpPr>
            <p:spPr>
              <a:xfrm>
                <a:off x="5869024" y="2202824"/>
                <a:ext cx="453952" cy="618241"/>
              </a:xfrm>
              <a:custGeom>
                <a:avLst/>
                <a:gdLst>
                  <a:gd name="connsiteX0" fmla="*/ 219401 w 444350"/>
                  <a:gd name="connsiteY0" fmla="*/ 389328 h 605161"/>
                  <a:gd name="connsiteX1" fmla="*/ 216430 w 444350"/>
                  <a:gd name="connsiteY1" fmla="*/ 392295 h 605161"/>
                  <a:gd name="connsiteX2" fmla="*/ 216430 w 444350"/>
                  <a:gd name="connsiteY2" fmla="*/ 405460 h 605161"/>
                  <a:gd name="connsiteX3" fmla="*/ 196100 w 444350"/>
                  <a:gd name="connsiteY3" fmla="*/ 414731 h 605161"/>
                  <a:gd name="connsiteX4" fmla="*/ 187559 w 444350"/>
                  <a:gd name="connsiteY4" fmla="*/ 435591 h 605161"/>
                  <a:gd name="connsiteX5" fmla="*/ 195635 w 444350"/>
                  <a:gd name="connsiteY5" fmla="*/ 456822 h 605161"/>
                  <a:gd name="connsiteX6" fmla="*/ 221536 w 444350"/>
                  <a:gd name="connsiteY6" fmla="*/ 471192 h 605161"/>
                  <a:gd name="connsiteX7" fmla="*/ 231655 w 444350"/>
                  <a:gd name="connsiteY7" fmla="*/ 477589 h 605161"/>
                  <a:gd name="connsiteX8" fmla="*/ 234533 w 444350"/>
                  <a:gd name="connsiteY8" fmla="*/ 486768 h 605161"/>
                  <a:gd name="connsiteX9" fmla="*/ 231748 w 444350"/>
                  <a:gd name="connsiteY9" fmla="*/ 495019 h 605161"/>
                  <a:gd name="connsiteX10" fmla="*/ 223578 w 444350"/>
                  <a:gd name="connsiteY10" fmla="*/ 498264 h 605161"/>
                  <a:gd name="connsiteX11" fmla="*/ 213088 w 444350"/>
                  <a:gd name="connsiteY11" fmla="*/ 494185 h 605161"/>
                  <a:gd name="connsiteX12" fmla="*/ 209096 w 444350"/>
                  <a:gd name="connsiteY12" fmla="*/ 483894 h 605161"/>
                  <a:gd name="connsiteX13" fmla="*/ 205569 w 444350"/>
                  <a:gd name="connsiteY13" fmla="*/ 480834 h 605161"/>
                  <a:gd name="connsiteX14" fmla="*/ 187559 w 444350"/>
                  <a:gd name="connsiteY14" fmla="*/ 481205 h 605161"/>
                  <a:gd name="connsiteX15" fmla="*/ 184124 w 444350"/>
                  <a:gd name="connsiteY15" fmla="*/ 484821 h 605161"/>
                  <a:gd name="connsiteX16" fmla="*/ 193407 w 444350"/>
                  <a:gd name="connsiteY16" fmla="*/ 506886 h 605161"/>
                  <a:gd name="connsiteX17" fmla="*/ 216709 w 444350"/>
                  <a:gd name="connsiteY17" fmla="*/ 516714 h 605161"/>
                  <a:gd name="connsiteX18" fmla="*/ 216709 w 444350"/>
                  <a:gd name="connsiteY18" fmla="*/ 528952 h 605161"/>
                  <a:gd name="connsiteX19" fmla="*/ 219679 w 444350"/>
                  <a:gd name="connsiteY19" fmla="*/ 531919 h 605161"/>
                  <a:gd name="connsiteX20" fmla="*/ 230262 w 444350"/>
                  <a:gd name="connsiteY20" fmla="*/ 531919 h 605161"/>
                  <a:gd name="connsiteX21" fmla="*/ 233233 w 444350"/>
                  <a:gd name="connsiteY21" fmla="*/ 528952 h 605161"/>
                  <a:gd name="connsiteX22" fmla="*/ 233233 w 444350"/>
                  <a:gd name="connsiteY22" fmla="*/ 516343 h 605161"/>
                  <a:gd name="connsiteX23" fmla="*/ 251336 w 444350"/>
                  <a:gd name="connsiteY23" fmla="*/ 507535 h 605161"/>
                  <a:gd name="connsiteX24" fmla="*/ 259598 w 444350"/>
                  <a:gd name="connsiteY24" fmla="*/ 486490 h 605161"/>
                  <a:gd name="connsiteX25" fmla="*/ 251429 w 444350"/>
                  <a:gd name="connsiteY25" fmla="*/ 465352 h 605161"/>
                  <a:gd name="connsiteX26" fmla="*/ 225806 w 444350"/>
                  <a:gd name="connsiteY26" fmla="*/ 450518 h 605161"/>
                  <a:gd name="connsiteX27" fmla="*/ 215595 w 444350"/>
                  <a:gd name="connsiteY27" fmla="*/ 444028 h 605161"/>
                  <a:gd name="connsiteX28" fmla="*/ 212810 w 444350"/>
                  <a:gd name="connsiteY28" fmla="*/ 435591 h 605161"/>
                  <a:gd name="connsiteX29" fmla="*/ 215409 w 444350"/>
                  <a:gd name="connsiteY29" fmla="*/ 427154 h 605161"/>
                  <a:gd name="connsiteX30" fmla="*/ 223393 w 444350"/>
                  <a:gd name="connsiteY30" fmla="*/ 423817 h 605161"/>
                  <a:gd name="connsiteX31" fmla="*/ 231748 w 444350"/>
                  <a:gd name="connsiteY31" fmla="*/ 427896 h 605161"/>
                  <a:gd name="connsiteX32" fmla="*/ 234718 w 444350"/>
                  <a:gd name="connsiteY32" fmla="*/ 437074 h 605161"/>
                  <a:gd name="connsiteX33" fmla="*/ 238339 w 444350"/>
                  <a:gd name="connsiteY33" fmla="*/ 440134 h 605161"/>
                  <a:gd name="connsiteX34" fmla="*/ 256442 w 444350"/>
                  <a:gd name="connsiteY34" fmla="*/ 439948 h 605161"/>
                  <a:gd name="connsiteX35" fmla="*/ 259876 w 444350"/>
                  <a:gd name="connsiteY35" fmla="*/ 436333 h 605161"/>
                  <a:gd name="connsiteX36" fmla="*/ 252357 w 444350"/>
                  <a:gd name="connsiteY36" fmla="*/ 416585 h 605161"/>
                  <a:gd name="connsiteX37" fmla="*/ 233419 w 444350"/>
                  <a:gd name="connsiteY37" fmla="*/ 405923 h 605161"/>
                  <a:gd name="connsiteX38" fmla="*/ 233419 w 444350"/>
                  <a:gd name="connsiteY38" fmla="*/ 392295 h 605161"/>
                  <a:gd name="connsiteX39" fmla="*/ 230448 w 444350"/>
                  <a:gd name="connsiteY39" fmla="*/ 389328 h 605161"/>
                  <a:gd name="connsiteX40" fmla="*/ 209746 w 444350"/>
                  <a:gd name="connsiteY40" fmla="*/ 316549 h 605161"/>
                  <a:gd name="connsiteX41" fmla="*/ 234533 w 444350"/>
                  <a:gd name="connsiteY41" fmla="*/ 316549 h 605161"/>
                  <a:gd name="connsiteX42" fmla="*/ 234533 w 444350"/>
                  <a:gd name="connsiteY42" fmla="*/ 345197 h 605161"/>
                  <a:gd name="connsiteX43" fmla="*/ 337950 w 444350"/>
                  <a:gd name="connsiteY43" fmla="*/ 448571 h 605161"/>
                  <a:gd name="connsiteX44" fmla="*/ 366728 w 444350"/>
                  <a:gd name="connsiteY44" fmla="*/ 448571 h 605161"/>
                  <a:gd name="connsiteX45" fmla="*/ 366728 w 444350"/>
                  <a:gd name="connsiteY45" fmla="*/ 473139 h 605161"/>
                  <a:gd name="connsiteX46" fmla="*/ 337950 w 444350"/>
                  <a:gd name="connsiteY46" fmla="*/ 473139 h 605161"/>
                  <a:gd name="connsiteX47" fmla="*/ 234533 w 444350"/>
                  <a:gd name="connsiteY47" fmla="*/ 576513 h 605161"/>
                  <a:gd name="connsiteX48" fmla="*/ 234533 w 444350"/>
                  <a:gd name="connsiteY48" fmla="*/ 605161 h 605161"/>
                  <a:gd name="connsiteX49" fmla="*/ 209746 w 444350"/>
                  <a:gd name="connsiteY49" fmla="*/ 605161 h 605161"/>
                  <a:gd name="connsiteX50" fmla="*/ 209746 w 444350"/>
                  <a:gd name="connsiteY50" fmla="*/ 576513 h 605161"/>
                  <a:gd name="connsiteX51" fmla="*/ 106237 w 444350"/>
                  <a:gd name="connsiteY51" fmla="*/ 473139 h 605161"/>
                  <a:gd name="connsiteX52" fmla="*/ 77551 w 444350"/>
                  <a:gd name="connsiteY52" fmla="*/ 473139 h 605161"/>
                  <a:gd name="connsiteX53" fmla="*/ 77551 w 444350"/>
                  <a:gd name="connsiteY53" fmla="*/ 448571 h 605161"/>
                  <a:gd name="connsiteX54" fmla="*/ 106237 w 444350"/>
                  <a:gd name="connsiteY54" fmla="*/ 448571 h 605161"/>
                  <a:gd name="connsiteX55" fmla="*/ 209746 w 444350"/>
                  <a:gd name="connsiteY55" fmla="*/ 345197 h 605161"/>
                  <a:gd name="connsiteX56" fmla="*/ 215397 w 444350"/>
                  <a:gd name="connsiteY56" fmla="*/ 387 h 605161"/>
                  <a:gd name="connsiteX57" fmla="*/ 267668 w 444350"/>
                  <a:gd name="connsiteY57" fmla="*/ 11417 h 605161"/>
                  <a:gd name="connsiteX58" fmla="*/ 293015 w 444350"/>
                  <a:gd name="connsiteY58" fmla="*/ 35053 h 605161"/>
                  <a:gd name="connsiteX59" fmla="*/ 321054 w 444350"/>
                  <a:gd name="connsiteY59" fmla="*/ 123667 h 605161"/>
                  <a:gd name="connsiteX60" fmla="*/ 319197 w 444350"/>
                  <a:gd name="connsiteY60" fmla="*/ 131546 h 605161"/>
                  <a:gd name="connsiteX61" fmla="*/ 326624 w 444350"/>
                  <a:gd name="connsiteY61" fmla="*/ 168716 h 605161"/>
                  <a:gd name="connsiteX62" fmla="*/ 308520 w 444350"/>
                  <a:gd name="connsiteY62" fmla="*/ 200046 h 605161"/>
                  <a:gd name="connsiteX63" fmla="*/ 295893 w 444350"/>
                  <a:gd name="connsiteY63" fmla="*/ 234527 h 605161"/>
                  <a:gd name="connsiteX64" fmla="*/ 295893 w 444350"/>
                  <a:gd name="connsiteY64" fmla="*/ 277536 h 605161"/>
                  <a:gd name="connsiteX65" fmla="*/ 298121 w 444350"/>
                  <a:gd name="connsiteY65" fmla="*/ 281059 h 605161"/>
                  <a:gd name="connsiteX66" fmla="*/ 428381 w 444350"/>
                  <a:gd name="connsiteY66" fmla="*/ 364482 h 605161"/>
                  <a:gd name="connsiteX67" fmla="*/ 444350 w 444350"/>
                  <a:gd name="connsiteY67" fmla="*/ 398500 h 605161"/>
                  <a:gd name="connsiteX68" fmla="*/ 444350 w 444350"/>
                  <a:gd name="connsiteY68" fmla="*/ 461067 h 605161"/>
                  <a:gd name="connsiteX69" fmla="*/ 388365 w 444350"/>
                  <a:gd name="connsiteY69" fmla="*/ 461067 h 605161"/>
                  <a:gd name="connsiteX70" fmla="*/ 388365 w 444350"/>
                  <a:gd name="connsiteY70" fmla="*/ 448554 h 605161"/>
                  <a:gd name="connsiteX71" fmla="*/ 366733 w 444350"/>
                  <a:gd name="connsiteY71" fmla="*/ 426956 h 605161"/>
                  <a:gd name="connsiteX72" fmla="*/ 356056 w 444350"/>
                  <a:gd name="connsiteY72" fmla="*/ 426956 h 605161"/>
                  <a:gd name="connsiteX73" fmla="*/ 256156 w 444350"/>
                  <a:gd name="connsiteY73" fmla="*/ 327219 h 605161"/>
                  <a:gd name="connsiteX74" fmla="*/ 256156 w 444350"/>
                  <a:gd name="connsiteY74" fmla="*/ 316560 h 605161"/>
                  <a:gd name="connsiteX75" fmla="*/ 234523 w 444350"/>
                  <a:gd name="connsiteY75" fmla="*/ 294962 h 605161"/>
                  <a:gd name="connsiteX76" fmla="*/ 209734 w 444350"/>
                  <a:gd name="connsiteY76" fmla="*/ 294962 h 605161"/>
                  <a:gd name="connsiteX77" fmla="*/ 188101 w 444350"/>
                  <a:gd name="connsiteY77" fmla="*/ 316560 h 605161"/>
                  <a:gd name="connsiteX78" fmla="*/ 188101 w 444350"/>
                  <a:gd name="connsiteY78" fmla="*/ 327219 h 605161"/>
                  <a:gd name="connsiteX79" fmla="*/ 88202 w 444350"/>
                  <a:gd name="connsiteY79" fmla="*/ 426956 h 605161"/>
                  <a:gd name="connsiteX80" fmla="*/ 77525 w 444350"/>
                  <a:gd name="connsiteY80" fmla="*/ 426956 h 605161"/>
                  <a:gd name="connsiteX81" fmla="*/ 55892 w 444350"/>
                  <a:gd name="connsiteY81" fmla="*/ 448554 h 605161"/>
                  <a:gd name="connsiteX82" fmla="*/ 55985 w 444350"/>
                  <a:gd name="connsiteY82" fmla="*/ 448554 h 605161"/>
                  <a:gd name="connsiteX83" fmla="*/ 55985 w 444350"/>
                  <a:gd name="connsiteY83" fmla="*/ 461067 h 605161"/>
                  <a:gd name="connsiteX84" fmla="*/ 0 w 444350"/>
                  <a:gd name="connsiteY84" fmla="*/ 461067 h 605161"/>
                  <a:gd name="connsiteX85" fmla="*/ 0 w 444350"/>
                  <a:gd name="connsiteY85" fmla="*/ 398500 h 605161"/>
                  <a:gd name="connsiteX86" fmla="*/ 15969 w 444350"/>
                  <a:gd name="connsiteY86" fmla="*/ 364482 h 605161"/>
                  <a:gd name="connsiteX87" fmla="*/ 146229 w 444350"/>
                  <a:gd name="connsiteY87" fmla="*/ 281059 h 605161"/>
                  <a:gd name="connsiteX88" fmla="*/ 148457 w 444350"/>
                  <a:gd name="connsiteY88" fmla="*/ 277536 h 605161"/>
                  <a:gd name="connsiteX89" fmla="*/ 148457 w 444350"/>
                  <a:gd name="connsiteY89" fmla="*/ 234527 h 605161"/>
                  <a:gd name="connsiteX90" fmla="*/ 135830 w 444350"/>
                  <a:gd name="connsiteY90" fmla="*/ 200046 h 605161"/>
                  <a:gd name="connsiteX91" fmla="*/ 117726 w 444350"/>
                  <a:gd name="connsiteY91" fmla="*/ 168716 h 605161"/>
                  <a:gd name="connsiteX92" fmla="*/ 124782 w 444350"/>
                  <a:gd name="connsiteY92" fmla="*/ 131546 h 605161"/>
                  <a:gd name="connsiteX93" fmla="*/ 122925 w 444350"/>
                  <a:gd name="connsiteY93" fmla="*/ 123667 h 605161"/>
                  <a:gd name="connsiteX94" fmla="*/ 122739 w 444350"/>
                  <a:gd name="connsiteY94" fmla="*/ 80102 h 605161"/>
                  <a:gd name="connsiteX95" fmla="*/ 148179 w 444350"/>
                  <a:gd name="connsiteY95" fmla="*/ 35517 h 605161"/>
                  <a:gd name="connsiteX96" fmla="*/ 171761 w 444350"/>
                  <a:gd name="connsiteY96" fmla="*/ 16144 h 605161"/>
                  <a:gd name="connsiteX97" fmla="*/ 194600 w 444350"/>
                  <a:gd name="connsiteY97" fmla="*/ 4372 h 605161"/>
                  <a:gd name="connsiteX98" fmla="*/ 215397 w 444350"/>
                  <a:gd name="connsiteY98" fmla="*/ 387 h 60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444350" h="605161">
                    <a:moveTo>
                      <a:pt x="219401" y="389328"/>
                    </a:moveTo>
                    <a:cubicBezTo>
                      <a:pt x="217823" y="389328"/>
                      <a:pt x="216430" y="390718"/>
                      <a:pt x="216430" y="392295"/>
                    </a:cubicBezTo>
                    <a:lnTo>
                      <a:pt x="216430" y="405460"/>
                    </a:lnTo>
                    <a:cubicBezTo>
                      <a:pt x="208168" y="406665"/>
                      <a:pt x="201298" y="409724"/>
                      <a:pt x="196100" y="414731"/>
                    </a:cubicBezTo>
                    <a:cubicBezTo>
                      <a:pt x="190437" y="420108"/>
                      <a:pt x="187559" y="427154"/>
                      <a:pt x="187559" y="435591"/>
                    </a:cubicBezTo>
                    <a:cubicBezTo>
                      <a:pt x="187559" y="444955"/>
                      <a:pt x="190158" y="452001"/>
                      <a:pt x="195635" y="456822"/>
                    </a:cubicBezTo>
                    <a:cubicBezTo>
                      <a:pt x="201113" y="461643"/>
                      <a:pt x="209653" y="466464"/>
                      <a:pt x="221536" y="471192"/>
                    </a:cubicBezTo>
                    <a:cubicBezTo>
                      <a:pt x="226363" y="473325"/>
                      <a:pt x="229798" y="475364"/>
                      <a:pt x="231655" y="477589"/>
                    </a:cubicBezTo>
                    <a:cubicBezTo>
                      <a:pt x="233512" y="479722"/>
                      <a:pt x="234533" y="482781"/>
                      <a:pt x="234533" y="486768"/>
                    </a:cubicBezTo>
                    <a:cubicBezTo>
                      <a:pt x="234533" y="490198"/>
                      <a:pt x="233604" y="492980"/>
                      <a:pt x="231748" y="495019"/>
                    </a:cubicBezTo>
                    <a:cubicBezTo>
                      <a:pt x="229891" y="497152"/>
                      <a:pt x="227199" y="498264"/>
                      <a:pt x="223578" y="498264"/>
                    </a:cubicBezTo>
                    <a:cubicBezTo>
                      <a:pt x="219308" y="498264"/>
                      <a:pt x="215780" y="496874"/>
                      <a:pt x="213088" y="494185"/>
                    </a:cubicBezTo>
                    <a:cubicBezTo>
                      <a:pt x="210860" y="491960"/>
                      <a:pt x="209468" y="488529"/>
                      <a:pt x="209096" y="483894"/>
                    </a:cubicBezTo>
                    <a:cubicBezTo>
                      <a:pt x="209004" y="482225"/>
                      <a:pt x="207425" y="480834"/>
                      <a:pt x="205569" y="480834"/>
                    </a:cubicBezTo>
                    <a:lnTo>
                      <a:pt x="187559" y="481205"/>
                    </a:lnTo>
                    <a:cubicBezTo>
                      <a:pt x="185609" y="481205"/>
                      <a:pt x="184031" y="482781"/>
                      <a:pt x="184124" y="484821"/>
                    </a:cubicBezTo>
                    <a:cubicBezTo>
                      <a:pt x="184588" y="494278"/>
                      <a:pt x="187745" y="501695"/>
                      <a:pt x="193407" y="506886"/>
                    </a:cubicBezTo>
                    <a:cubicBezTo>
                      <a:pt x="199627" y="512635"/>
                      <a:pt x="207240" y="515972"/>
                      <a:pt x="216709" y="516714"/>
                    </a:cubicBezTo>
                    <a:lnTo>
                      <a:pt x="216709" y="528952"/>
                    </a:lnTo>
                    <a:cubicBezTo>
                      <a:pt x="216709" y="530528"/>
                      <a:pt x="218008" y="531919"/>
                      <a:pt x="219679" y="531919"/>
                    </a:cubicBezTo>
                    <a:lnTo>
                      <a:pt x="230262" y="531919"/>
                    </a:lnTo>
                    <a:cubicBezTo>
                      <a:pt x="231933" y="531919"/>
                      <a:pt x="233233" y="530528"/>
                      <a:pt x="233233" y="528952"/>
                    </a:cubicBezTo>
                    <a:lnTo>
                      <a:pt x="233233" y="516343"/>
                    </a:lnTo>
                    <a:cubicBezTo>
                      <a:pt x="240567" y="514952"/>
                      <a:pt x="246601" y="512078"/>
                      <a:pt x="251336" y="507535"/>
                    </a:cubicBezTo>
                    <a:cubicBezTo>
                      <a:pt x="256906" y="502251"/>
                      <a:pt x="259598" y="495205"/>
                      <a:pt x="259598" y="486490"/>
                    </a:cubicBezTo>
                    <a:cubicBezTo>
                      <a:pt x="259598" y="477404"/>
                      <a:pt x="256906" y="470358"/>
                      <a:pt x="251429" y="465352"/>
                    </a:cubicBezTo>
                    <a:cubicBezTo>
                      <a:pt x="246044" y="460438"/>
                      <a:pt x="237503" y="455524"/>
                      <a:pt x="225806" y="450518"/>
                    </a:cubicBezTo>
                    <a:cubicBezTo>
                      <a:pt x="220793" y="448293"/>
                      <a:pt x="217451" y="446067"/>
                      <a:pt x="215595" y="444028"/>
                    </a:cubicBezTo>
                    <a:cubicBezTo>
                      <a:pt x="213738" y="441895"/>
                      <a:pt x="212810" y="439021"/>
                      <a:pt x="212810" y="435591"/>
                    </a:cubicBezTo>
                    <a:cubicBezTo>
                      <a:pt x="212810" y="432161"/>
                      <a:pt x="213738" y="429379"/>
                      <a:pt x="215409" y="427154"/>
                    </a:cubicBezTo>
                    <a:cubicBezTo>
                      <a:pt x="217173" y="424929"/>
                      <a:pt x="219772" y="423817"/>
                      <a:pt x="223393" y="423817"/>
                    </a:cubicBezTo>
                    <a:cubicBezTo>
                      <a:pt x="226828" y="423817"/>
                      <a:pt x="229705" y="425207"/>
                      <a:pt x="231748" y="427896"/>
                    </a:cubicBezTo>
                    <a:cubicBezTo>
                      <a:pt x="233419" y="430121"/>
                      <a:pt x="234347" y="433088"/>
                      <a:pt x="234718" y="437074"/>
                    </a:cubicBezTo>
                    <a:cubicBezTo>
                      <a:pt x="234904" y="438929"/>
                      <a:pt x="236575" y="440134"/>
                      <a:pt x="238339" y="440134"/>
                    </a:cubicBezTo>
                    <a:lnTo>
                      <a:pt x="256442" y="439948"/>
                    </a:lnTo>
                    <a:cubicBezTo>
                      <a:pt x="258391" y="439948"/>
                      <a:pt x="259969" y="438280"/>
                      <a:pt x="259876" y="436333"/>
                    </a:cubicBezTo>
                    <a:cubicBezTo>
                      <a:pt x="259412" y="428452"/>
                      <a:pt x="256906" y="421870"/>
                      <a:pt x="252357" y="416585"/>
                    </a:cubicBezTo>
                    <a:cubicBezTo>
                      <a:pt x="247530" y="411022"/>
                      <a:pt x="241217" y="407499"/>
                      <a:pt x="233419" y="405923"/>
                    </a:cubicBezTo>
                    <a:lnTo>
                      <a:pt x="233419" y="392295"/>
                    </a:lnTo>
                    <a:cubicBezTo>
                      <a:pt x="233419" y="390718"/>
                      <a:pt x="232119" y="389328"/>
                      <a:pt x="230448" y="389328"/>
                    </a:cubicBezTo>
                    <a:close/>
                    <a:moveTo>
                      <a:pt x="209746" y="316549"/>
                    </a:moveTo>
                    <a:lnTo>
                      <a:pt x="234533" y="316549"/>
                    </a:lnTo>
                    <a:lnTo>
                      <a:pt x="234533" y="345197"/>
                    </a:lnTo>
                    <a:cubicBezTo>
                      <a:pt x="288841" y="350945"/>
                      <a:pt x="332287" y="394149"/>
                      <a:pt x="337950" y="448571"/>
                    </a:cubicBezTo>
                    <a:lnTo>
                      <a:pt x="366728" y="448571"/>
                    </a:lnTo>
                    <a:lnTo>
                      <a:pt x="366728" y="473139"/>
                    </a:lnTo>
                    <a:lnTo>
                      <a:pt x="337950" y="473139"/>
                    </a:lnTo>
                    <a:cubicBezTo>
                      <a:pt x="332287" y="527468"/>
                      <a:pt x="288933" y="570858"/>
                      <a:pt x="234533" y="576513"/>
                    </a:cubicBezTo>
                    <a:lnTo>
                      <a:pt x="234533" y="605161"/>
                    </a:lnTo>
                    <a:lnTo>
                      <a:pt x="209746" y="605161"/>
                    </a:lnTo>
                    <a:lnTo>
                      <a:pt x="209746" y="576513"/>
                    </a:lnTo>
                    <a:cubicBezTo>
                      <a:pt x="155438" y="570858"/>
                      <a:pt x="111992" y="527561"/>
                      <a:pt x="106237" y="473139"/>
                    </a:cubicBezTo>
                    <a:lnTo>
                      <a:pt x="77551" y="473139"/>
                    </a:lnTo>
                    <a:lnTo>
                      <a:pt x="77551" y="448571"/>
                    </a:lnTo>
                    <a:lnTo>
                      <a:pt x="106237" y="448571"/>
                    </a:lnTo>
                    <a:cubicBezTo>
                      <a:pt x="111992" y="394334"/>
                      <a:pt x="155253" y="350945"/>
                      <a:pt x="209746" y="345197"/>
                    </a:cubicBezTo>
                    <a:close/>
                    <a:moveTo>
                      <a:pt x="215397" y="387"/>
                    </a:moveTo>
                    <a:cubicBezTo>
                      <a:pt x="238051" y="-1560"/>
                      <a:pt x="255320" y="4094"/>
                      <a:pt x="267668" y="11417"/>
                    </a:cubicBezTo>
                    <a:cubicBezTo>
                      <a:pt x="285959" y="21520"/>
                      <a:pt x="293015" y="35053"/>
                      <a:pt x="293015" y="35053"/>
                    </a:cubicBezTo>
                    <a:cubicBezTo>
                      <a:pt x="293015" y="35053"/>
                      <a:pt x="335259" y="38020"/>
                      <a:pt x="321054" y="123667"/>
                    </a:cubicBezTo>
                    <a:cubicBezTo>
                      <a:pt x="320497" y="126263"/>
                      <a:pt x="319939" y="128951"/>
                      <a:pt x="319197" y="131546"/>
                    </a:cubicBezTo>
                    <a:cubicBezTo>
                      <a:pt x="327181" y="131546"/>
                      <a:pt x="335351" y="137756"/>
                      <a:pt x="326624" y="168716"/>
                    </a:cubicBezTo>
                    <a:cubicBezTo>
                      <a:pt x="319661" y="192816"/>
                      <a:pt x="313348" y="199675"/>
                      <a:pt x="308520" y="200046"/>
                    </a:cubicBezTo>
                    <a:cubicBezTo>
                      <a:pt x="306756" y="210891"/>
                      <a:pt x="302578" y="223033"/>
                      <a:pt x="295893" y="234527"/>
                    </a:cubicBezTo>
                    <a:lnTo>
                      <a:pt x="295893" y="277536"/>
                    </a:lnTo>
                    <a:cubicBezTo>
                      <a:pt x="295893" y="279019"/>
                      <a:pt x="296729" y="280317"/>
                      <a:pt x="298121" y="281059"/>
                    </a:cubicBezTo>
                    <a:cubicBezTo>
                      <a:pt x="310469" y="287176"/>
                      <a:pt x="371653" y="318043"/>
                      <a:pt x="428381" y="364482"/>
                    </a:cubicBezTo>
                    <a:cubicBezTo>
                      <a:pt x="438501" y="372824"/>
                      <a:pt x="444350" y="385430"/>
                      <a:pt x="444350" y="398500"/>
                    </a:cubicBezTo>
                    <a:lnTo>
                      <a:pt x="444350" y="461067"/>
                    </a:lnTo>
                    <a:lnTo>
                      <a:pt x="388365" y="461067"/>
                    </a:lnTo>
                    <a:lnTo>
                      <a:pt x="388365" y="448554"/>
                    </a:lnTo>
                    <a:cubicBezTo>
                      <a:pt x="388365" y="436596"/>
                      <a:pt x="378709" y="426956"/>
                      <a:pt x="366733" y="426956"/>
                    </a:cubicBezTo>
                    <a:lnTo>
                      <a:pt x="356056" y="426956"/>
                    </a:lnTo>
                    <a:cubicBezTo>
                      <a:pt x="343522" y="378200"/>
                      <a:pt x="304899" y="339640"/>
                      <a:pt x="256156" y="327219"/>
                    </a:cubicBezTo>
                    <a:lnTo>
                      <a:pt x="256156" y="316560"/>
                    </a:lnTo>
                    <a:cubicBezTo>
                      <a:pt x="256156" y="304602"/>
                      <a:pt x="246500" y="294962"/>
                      <a:pt x="234523" y="294962"/>
                    </a:cubicBezTo>
                    <a:lnTo>
                      <a:pt x="209734" y="294962"/>
                    </a:lnTo>
                    <a:cubicBezTo>
                      <a:pt x="197757" y="294962"/>
                      <a:pt x="188101" y="304602"/>
                      <a:pt x="188101" y="316560"/>
                    </a:cubicBezTo>
                    <a:lnTo>
                      <a:pt x="188101" y="327219"/>
                    </a:lnTo>
                    <a:cubicBezTo>
                      <a:pt x="139266" y="339547"/>
                      <a:pt x="100643" y="378200"/>
                      <a:pt x="88202" y="426956"/>
                    </a:cubicBezTo>
                    <a:lnTo>
                      <a:pt x="77525" y="426956"/>
                    </a:lnTo>
                    <a:cubicBezTo>
                      <a:pt x="65548" y="426956"/>
                      <a:pt x="55892" y="436596"/>
                      <a:pt x="55892" y="448554"/>
                    </a:cubicBezTo>
                    <a:lnTo>
                      <a:pt x="55985" y="448554"/>
                    </a:lnTo>
                    <a:lnTo>
                      <a:pt x="55985" y="461067"/>
                    </a:lnTo>
                    <a:lnTo>
                      <a:pt x="0" y="461067"/>
                    </a:lnTo>
                    <a:lnTo>
                      <a:pt x="0" y="398500"/>
                    </a:lnTo>
                    <a:cubicBezTo>
                      <a:pt x="0" y="385430"/>
                      <a:pt x="5849" y="372824"/>
                      <a:pt x="15969" y="364482"/>
                    </a:cubicBezTo>
                    <a:cubicBezTo>
                      <a:pt x="72697" y="318043"/>
                      <a:pt x="133881" y="287176"/>
                      <a:pt x="146229" y="281059"/>
                    </a:cubicBezTo>
                    <a:cubicBezTo>
                      <a:pt x="147621" y="280502"/>
                      <a:pt x="148457" y="279112"/>
                      <a:pt x="148457" y="277536"/>
                    </a:cubicBezTo>
                    <a:lnTo>
                      <a:pt x="148457" y="234527"/>
                    </a:lnTo>
                    <a:cubicBezTo>
                      <a:pt x="141772" y="223033"/>
                      <a:pt x="137594" y="210983"/>
                      <a:pt x="135830" y="200046"/>
                    </a:cubicBezTo>
                    <a:cubicBezTo>
                      <a:pt x="131002" y="199675"/>
                      <a:pt x="124596" y="192816"/>
                      <a:pt x="117726" y="168716"/>
                    </a:cubicBezTo>
                    <a:cubicBezTo>
                      <a:pt x="109091" y="138220"/>
                      <a:pt x="116890" y="131824"/>
                      <a:pt x="124782" y="131546"/>
                    </a:cubicBezTo>
                    <a:cubicBezTo>
                      <a:pt x="124039" y="128951"/>
                      <a:pt x="123482" y="126263"/>
                      <a:pt x="122925" y="123667"/>
                    </a:cubicBezTo>
                    <a:cubicBezTo>
                      <a:pt x="119861" y="108188"/>
                      <a:pt x="119118" y="93820"/>
                      <a:pt x="122739" y="80102"/>
                    </a:cubicBezTo>
                    <a:cubicBezTo>
                      <a:pt x="127010" y="61749"/>
                      <a:pt x="137037" y="46918"/>
                      <a:pt x="148179" y="35517"/>
                    </a:cubicBezTo>
                    <a:cubicBezTo>
                      <a:pt x="155235" y="28102"/>
                      <a:pt x="163219" y="21428"/>
                      <a:pt x="171761" y="16144"/>
                    </a:cubicBezTo>
                    <a:cubicBezTo>
                      <a:pt x="178631" y="11324"/>
                      <a:pt x="186337" y="7246"/>
                      <a:pt x="194600" y="4372"/>
                    </a:cubicBezTo>
                    <a:cubicBezTo>
                      <a:pt x="201192" y="2148"/>
                      <a:pt x="208156" y="757"/>
                      <a:pt x="215397" y="387"/>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nvGrpSpPr>
            <p:cNvPr id="10" name="ïşļïḑe">
              <a:extLst>
                <a:ext uri="{FF2B5EF4-FFF2-40B4-BE49-F238E27FC236}">
                  <a16:creationId xmlns:a16="http://schemas.microsoft.com/office/drawing/2014/main" id="{45CD74F5-627A-4321-A984-A7EEAFA3189A}"/>
                </a:ext>
              </a:extLst>
            </p:cNvPr>
            <p:cNvGrpSpPr/>
            <p:nvPr/>
          </p:nvGrpSpPr>
          <p:grpSpPr>
            <a:xfrm>
              <a:off x="8409432" y="4797267"/>
              <a:ext cx="3111056" cy="942247"/>
              <a:chOff x="518831" y="1619975"/>
              <a:chExt cx="3490209" cy="942247"/>
            </a:xfrm>
          </p:grpSpPr>
          <p:sp>
            <p:nvSpPr>
              <p:cNvPr id="19" name="îśḻîďè">
                <a:extLst>
                  <a:ext uri="{FF2B5EF4-FFF2-40B4-BE49-F238E27FC236}">
                    <a16:creationId xmlns:a16="http://schemas.microsoft.com/office/drawing/2014/main" id="{9040322E-ADFF-4972-939D-33491B33F49B}"/>
                  </a:ext>
                </a:extLst>
              </p:cNvPr>
              <p:cNvSpPr txBox="1"/>
              <p:nvPr/>
            </p:nvSpPr>
            <p:spPr>
              <a:xfrm>
                <a:off x="518831" y="1960241"/>
                <a:ext cx="3490209" cy="601981"/>
              </a:xfrm>
              <a:prstGeom prst="rect">
                <a:avLst/>
              </a:prstGeom>
              <a:no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40000"/>
                  </a:lnSpc>
                </a:pPr>
                <a:r>
                  <a:rPr lang="en-US" altLang="zh-CN" sz="1100" dirty="0">
                    <a:solidFill>
                      <a:schemeClr val="dk1">
                        <a:lumMod val="100000"/>
                      </a:schemeClr>
                    </a:solidFill>
                  </a:rPr>
                  <a:t>Copy paste fonts. Choose the only option to retain text……</a:t>
                </a:r>
                <a:endParaRPr lang="zh-CN" altLang="en-US" sz="1100" dirty="0">
                  <a:solidFill>
                    <a:schemeClr val="dk1">
                      <a:lumMod val="100000"/>
                    </a:schemeClr>
                  </a:solidFill>
                </a:endParaRPr>
              </a:p>
            </p:txBody>
          </p:sp>
          <p:sp>
            <p:nvSpPr>
              <p:cNvPr id="20" name="î$ľídè">
                <a:extLst>
                  <a:ext uri="{FF2B5EF4-FFF2-40B4-BE49-F238E27FC236}">
                    <a16:creationId xmlns:a16="http://schemas.microsoft.com/office/drawing/2014/main" id="{80B98FFB-882D-4575-8A18-F40BC2969DA2}"/>
                  </a:ext>
                </a:extLst>
              </p:cNvPr>
              <p:cNvSpPr txBox="1"/>
              <p:nvPr/>
            </p:nvSpPr>
            <p:spPr>
              <a:xfrm>
                <a:off x="518831" y="1619975"/>
                <a:ext cx="3490209" cy="340265"/>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600" b="1" dirty="0">
                    <a:solidFill>
                      <a:schemeClr val="dk1">
                        <a:lumMod val="100000"/>
                      </a:schemeClr>
                    </a:solidFill>
                  </a:rPr>
                  <a:t>Text here</a:t>
                </a:r>
                <a:endParaRPr lang="zh-CN" altLang="en-US" sz="1600" b="1" dirty="0">
                  <a:solidFill>
                    <a:schemeClr val="dk1">
                      <a:lumMod val="100000"/>
                    </a:schemeClr>
                  </a:solidFill>
                </a:endParaRPr>
              </a:p>
            </p:txBody>
          </p:sp>
        </p:grpSp>
        <p:grpSp>
          <p:nvGrpSpPr>
            <p:cNvPr id="11" name="îŝḻiḋe">
              <a:extLst>
                <a:ext uri="{FF2B5EF4-FFF2-40B4-BE49-F238E27FC236}">
                  <a16:creationId xmlns:a16="http://schemas.microsoft.com/office/drawing/2014/main" id="{14701999-FC15-4897-B394-BA768E8C0E85}"/>
                </a:ext>
              </a:extLst>
            </p:cNvPr>
            <p:cNvGrpSpPr/>
            <p:nvPr/>
          </p:nvGrpSpPr>
          <p:grpSpPr>
            <a:xfrm>
              <a:off x="671512" y="4797267"/>
              <a:ext cx="3111056" cy="942247"/>
              <a:chOff x="518831" y="1619975"/>
              <a:chExt cx="3490209" cy="942247"/>
            </a:xfrm>
          </p:grpSpPr>
          <p:sp>
            <p:nvSpPr>
              <p:cNvPr id="17" name="iŝļíḋe">
                <a:extLst>
                  <a:ext uri="{FF2B5EF4-FFF2-40B4-BE49-F238E27FC236}">
                    <a16:creationId xmlns:a16="http://schemas.microsoft.com/office/drawing/2014/main" id="{559BF5CB-4264-43DD-8A38-E520D22623E0}"/>
                  </a:ext>
                </a:extLst>
              </p:cNvPr>
              <p:cNvSpPr txBox="1"/>
              <p:nvPr/>
            </p:nvSpPr>
            <p:spPr>
              <a:xfrm>
                <a:off x="518831" y="1960241"/>
                <a:ext cx="3490209" cy="601981"/>
              </a:xfrm>
              <a:prstGeom prst="rect">
                <a:avLst/>
              </a:prstGeom>
              <a:no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40000"/>
                  </a:lnSpc>
                </a:pPr>
                <a:r>
                  <a:rPr lang="en-US" altLang="zh-CN" sz="1100" dirty="0">
                    <a:solidFill>
                      <a:schemeClr val="dk1">
                        <a:lumMod val="100000"/>
                      </a:schemeClr>
                    </a:solidFill>
                  </a:rPr>
                  <a:t>Copy paste fonts. Choose the only option to retain text……</a:t>
                </a:r>
                <a:endParaRPr lang="zh-CN" altLang="en-US" sz="1100" dirty="0">
                  <a:solidFill>
                    <a:schemeClr val="dk1">
                      <a:lumMod val="100000"/>
                    </a:schemeClr>
                  </a:solidFill>
                </a:endParaRPr>
              </a:p>
            </p:txBody>
          </p:sp>
          <p:sp>
            <p:nvSpPr>
              <p:cNvPr id="18" name="iŝḷîḑe">
                <a:extLst>
                  <a:ext uri="{FF2B5EF4-FFF2-40B4-BE49-F238E27FC236}">
                    <a16:creationId xmlns:a16="http://schemas.microsoft.com/office/drawing/2014/main" id="{EBB0BEFA-D33E-4A5C-A173-D46CEDDF25DA}"/>
                  </a:ext>
                </a:extLst>
              </p:cNvPr>
              <p:cNvSpPr txBox="1"/>
              <p:nvPr/>
            </p:nvSpPr>
            <p:spPr>
              <a:xfrm>
                <a:off x="518831" y="1619975"/>
                <a:ext cx="3490209" cy="340265"/>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r>
                  <a:rPr lang="en-US" altLang="zh-CN" sz="1600" b="1" dirty="0">
                    <a:solidFill>
                      <a:schemeClr val="dk1">
                        <a:lumMod val="100000"/>
                      </a:schemeClr>
                    </a:solidFill>
                  </a:rPr>
                  <a:t>Text here</a:t>
                </a:r>
                <a:endParaRPr lang="zh-CN" altLang="en-US" sz="1600" b="1" dirty="0">
                  <a:solidFill>
                    <a:schemeClr val="dk1">
                      <a:lumMod val="100000"/>
                    </a:schemeClr>
                  </a:solidFill>
                </a:endParaRPr>
              </a:p>
            </p:txBody>
          </p:sp>
        </p:grpSp>
        <p:grpSp>
          <p:nvGrpSpPr>
            <p:cNvPr id="12" name="ïšḷiďe">
              <a:extLst>
                <a:ext uri="{FF2B5EF4-FFF2-40B4-BE49-F238E27FC236}">
                  <a16:creationId xmlns:a16="http://schemas.microsoft.com/office/drawing/2014/main" id="{D8E3C4E6-E628-4D5A-BCCA-DFDFC0E4583D}"/>
                </a:ext>
              </a:extLst>
            </p:cNvPr>
            <p:cNvGrpSpPr/>
            <p:nvPr/>
          </p:nvGrpSpPr>
          <p:grpSpPr>
            <a:xfrm>
              <a:off x="6587546" y="1599211"/>
              <a:ext cx="3111056" cy="942247"/>
              <a:chOff x="518831" y="1619975"/>
              <a:chExt cx="3490209" cy="942247"/>
            </a:xfrm>
          </p:grpSpPr>
          <p:sp>
            <p:nvSpPr>
              <p:cNvPr id="15" name="ï$ľide">
                <a:extLst>
                  <a:ext uri="{FF2B5EF4-FFF2-40B4-BE49-F238E27FC236}">
                    <a16:creationId xmlns:a16="http://schemas.microsoft.com/office/drawing/2014/main" id="{7481A494-269C-4A56-9506-62AA4BE7FF97}"/>
                  </a:ext>
                </a:extLst>
              </p:cNvPr>
              <p:cNvSpPr txBox="1"/>
              <p:nvPr/>
            </p:nvSpPr>
            <p:spPr>
              <a:xfrm>
                <a:off x="518831" y="1960241"/>
                <a:ext cx="3490209" cy="601981"/>
              </a:xfrm>
              <a:prstGeom prst="rect">
                <a:avLst/>
              </a:prstGeom>
              <a:no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40000"/>
                  </a:lnSpc>
                </a:pPr>
                <a:r>
                  <a:rPr lang="en-US" altLang="zh-CN" sz="1100" dirty="0">
                    <a:solidFill>
                      <a:schemeClr val="dk1">
                        <a:lumMod val="100000"/>
                      </a:schemeClr>
                    </a:solidFill>
                  </a:rPr>
                  <a:t>Copy paste fonts. Choose the only option to retain text……</a:t>
                </a:r>
                <a:endParaRPr lang="zh-CN" altLang="en-US" sz="1100" dirty="0">
                  <a:solidFill>
                    <a:schemeClr val="dk1">
                      <a:lumMod val="100000"/>
                    </a:schemeClr>
                  </a:solidFill>
                </a:endParaRPr>
              </a:p>
            </p:txBody>
          </p:sp>
          <p:sp>
            <p:nvSpPr>
              <p:cNvPr id="16" name="îSľiḋê">
                <a:extLst>
                  <a:ext uri="{FF2B5EF4-FFF2-40B4-BE49-F238E27FC236}">
                    <a16:creationId xmlns:a16="http://schemas.microsoft.com/office/drawing/2014/main" id="{56E93635-C1FA-4E93-BF28-38108706359C}"/>
                  </a:ext>
                </a:extLst>
              </p:cNvPr>
              <p:cNvSpPr txBox="1"/>
              <p:nvPr/>
            </p:nvSpPr>
            <p:spPr>
              <a:xfrm>
                <a:off x="518831" y="1619975"/>
                <a:ext cx="3490209" cy="340265"/>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600" b="1" dirty="0">
                    <a:solidFill>
                      <a:schemeClr val="dk1">
                        <a:lumMod val="100000"/>
                      </a:schemeClr>
                    </a:solidFill>
                  </a:rPr>
                  <a:t>Text here</a:t>
                </a:r>
                <a:endParaRPr lang="zh-CN" altLang="en-US" sz="1600" b="1" dirty="0">
                  <a:solidFill>
                    <a:schemeClr val="dk1">
                      <a:lumMod val="100000"/>
                    </a:schemeClr>
                  </a:solidFill>
                </a:endParaRPr>
              </a:p>
            </p:txBody>
          </p:sp>
        </p:grpSp>
        <p:sp>
          <p:nvSpPr>
            <p:cNvPr id="13" name="íşľidê">
              <a:extLst>
                <a:ext uri="{FF2B5EF4-FFF2-40B4-BE49-F238E27FC236}">
                  <a16:creationId xmlns:a16="http://schemas.microsoft.com/office/drawing/2014/main" id="{3A1583CE-E9BA-4612-AFDD-4DE4FF529ECA}"/>
                </a:ext>
              </a:extLst>
            </p:cNvPr>
            <p:cNvSpPr txBox="1"/>
            <p:nvPr/>
          </p:nvSpPr>
          <p:spPr>
            <a:xfrm>
              <a:off x="673103" y="1130300"/>
              <a:ext cx="4210746" cy="852162"/>
            </a:xfrm>
            <a:prstGeom prst="rect">
              <a:avLst/>
            </a:prstGeom>
            <a:noFill/>
            <a:ln>
              <a:noFill/>
            </a:ln>
          </p:spPr>
          <p:txBody>
            <a:bodyPr wrap="square" lIns="91440" tIns="45720" rIns="91440" bIns="45720" anchor="b" anchorCtr="0">
              <a:normAutofit/>
            </a:bodyPr>
            <a:lstStyle/>
            <a:p>
              <a:pPr>
                <a:buSzPct val="25000"/>
              </a:pPr>
              <a:r>
                <a:rPr lang="en-US" sz="2000" b="1" dirty="0"/>
                <a:t>Unified fonts make</a:t>
              </a:r>
            </a:p>
            <a:p>
              <a:pPr>
                <a:buSzPct val="25000"/>
              </a:pPr>
              <a:r>
                <a:rPr lang="en-US" sz="2000" b="1" dirty="0"/>
                <a:t>reading more fluent.</a:t>
              </a:r>
            </a:p>
          </p:txBody>
        </p:sp>
        <p:sp>
          <p:nvSpPr>
            <p:cNvPr id="14" name="ïṩľiḍè">
              <a:extLst>
                <a:ext uri="{FF2B5EF4-FFF2-40B4-BE49-F238E27FC236}">
                  <a16:creationId xmlns:a16="http://schemas.microsoft.com/office/drawing/2014/main" id="{17C2052C-B403-4729-971A-5C3C2C9EEA66}"/>
                </a:ext>
              </a:extLst>
            </p:cNvPr>
            <p:cNvSpPr txBox="1"/>
            <p:nvPr/>
          </p:nvSpPr>
          <p:spPr>
            <a:xfrm>
              <a:off x="673101" y="1982461"/>
              <a:ext cx="4210747" cy="1042172"/>
            </a:xfrm>
            <a:prstGeom prst="rect">
              <a:avLst/>
            </a:prstGeom>
            <a:noFill/>
            <a:ln>
              <a:noFill/>
            </a:ln>
          </p:spPr>
          <p:txBody>
            <a:bodyPr wrap="square" lIns="91440" tIns="45720" rIns="91440" bIns="45720" anchor="ctr" anchorCtr="0">
              <a:normAutofit/>
            </a:bodyPr>
            <a:lstStyle/>
            <a:p>
              <a:pPr>
                <a:lnSpc>
                  <a:spcPct val="150000"/>
                </a:lnSpc>
                <a:buSzPct val="25000"/>
              </a:pPr>
              <a:r>
                <a:rPr lang="en-US" sz="1200" dirty="0"/>
                <a:t>Theme color makes PPT more convenient to change.</a:t>
              </a:r>
            </a:p>
            <a:p>
              <a:pPr>
                <a:lnSpc>
                  <a:spcPct val="150000"/>
                </a:lnSpc>
                <a:buSzPct val="25000"/>
              </a:pPr>
              <a:r>
                <a:rPr lang="en-US" sz="1200" dirty="0"/>
                <a:t>Adjust the spacing to adapt to Chinese typesetting, use the reference line in PPT.</a:t>
              </a:r>
            </a:p>
          </p:txBody>
        </p:sp>
      </p:grpSp>
    </p:spTree>
    <p:extLst>
      <p:ext uri="{BB962C8B-B14F-4D97-AF65-F5344CB8AC3E}">
        <p14:creationId xmlns:p14="http://schemas.microsoft.com/office/powerpoint/2010/main" val="39824084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9E4BFA-9B25-49C2-859E-C95FB6C317FE}"/>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ED82E76A-D0B7-41F5-BFFD-C5D325579EB4}"/>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9BD7ECA2-BB29-4424-BFFB-191D4574764C}"/>
              </a:ext>
            </a:extLst>
          </p:cNvPr>
          <p:cNvSpPr>
            <a:spLocks noGrp="1"/>
          </p:cNvSpPr>
          <p:nvPr>
            <p:ph type="sldNum" sz="quarter" idx="12"/>
          </p:nvPr>
        </p:nvSpPr>
        <p:spPr/>
        <p:txBody>
          <a:bodyPr/>
          <a:lstStyle/>
          <a:p>
            <a:fld id="{5DD3DB80-B894-403A-B48E-6FDC1A72010E}" type="slidenum">
              <a:rPr lang="zh-CN" altLang="en-US" smtClean="0"/>
              <a:pPr/>
              <a:t>11</a:t>
            </a:fld>
            <a:endParaRPr lang="zh-CN" altLang="en-US"/>
          </a:p>
        </p:txBody>
      </p:sp>
      <p:grpSp>
        <p:nvGrpSpPr>
          <p:cNvPr id="5" name="25484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6DDC73F2-0E7A-494D-B2BD-37BC9B7296EB}"/>
              </a:ext>
            </a:extLst>
          </p:cNvPr>
          <p:cNvGrpSpPr>
            <a:grpSpLocks noChangeAspect="1"/>
          </p:cNvGrpSpPr>
          <p:nvPr/>
        </p:nvGrpSpPr>
        <p:grpSpPr>
          <a:xfrm>
            <a:off x="1071716" y="1219720"/>
            <a:ext cx="10048568" cy="4837661"/>
            <a:chOff x="1071716" y="1219720"/>
            <a:chExt cx="10048568" cy="4837661"/>
          </a:xfrm>
        </p:grpSpPr>
        <p:grpSp>
          <p:nvGrpSpPr>
            <p:cNvPr id="6" name="îŝlïďê"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08281E2F-2E6A-4BFC-A3F6-21C6AB1D1587}"/>
                </a:ext>
              </a:extLst>
            </p:cNvPr>
            <p:cNvGrpSpPr>
              <a:grpSpLocks noChangeAspect="1"/>
            </p:cNvGrpSpPr>
            <p:nvPr/>
          </p:nvGrpSpPr>
          <p:grpSpPr>
            <a:xfrm>
              <a:off x="1071716" y="1219720"/>
              <a:ext cx="10048568" cy="4837661"/>
              <a:chOff x="1071716" y="1247323"/>
              <a:chExt cx="10048568" cy="4837661"/>
            </a:xfrm>
            <a:solidFill>
              <a:schemeClr val="bg1">
                <a:lumMod val="95000"/>
                <a:alpha val="70000"/>
              </a:schemeClr>
            </a:solidFill>
          </p:grpSpPr>
          <p:sp>
            <p:nvSpPr>
              <p:cNvPr id="30" name="iṡlïḍè">
                <a:extLst>
                  <a:ext uri="{FF2B5EF4-FFF2-40B4-BE49-F238E27FC236}">
                    <a16:creationId xmlns:a16="http://schemas.microsoft.com/office/drawing/2014/main" id="{3579CB76-2CC0-4C80-A267-A7468921798C}"/>
                  </a:ext>
                </a:extLst>
              </p:cNvPr>
              <p:cNvSpPr/>
              <p:nvPr/>
            </p:nvSpPr>
            <p:spPr>
              <a:xfrm>
                <a:off x="1071716" y="1560254"/>
                <a:ext cx="2892665" cy="2241492"/>
              </a:xfrm>
              <a:custGeom>
                <a:avLst/>
                <a:gdLst/>
                <a:ahLst/>
                <a:cxnLst>
                  <a:cxn ang="0">
                    <a:pos x="wd2" y="hd2"/>
                  </a:cxn>
                  <a:cxn ang="5400000">
                    <a:pos x="wd2" y="hd2"/>
                  </a:cxn>
                  <a:cxn ang="10800000">
                    <a:pos x="wd2" y="hd2"/>
                  </a:cxn>
                  <a:cxn ang="16200000">
                    <a:pos x="wd2" y="hd2"/>
                  </a:cxn>
                </a:cxnLst>
                <a:rect l="0" t="0" r="r" b="b"/>
                <a:pathLst>
                  <a:path w="21600" h="21600" extrusionOk="0">
                    <a:moveTo>
                      <a:pt x="3471" y="862"/>
                    </a:moveTo>
                    <a:lnTo>
                      <a:pt x="3355" y="857"/>
                    </a:lnTo>
                    <a:lnTo>
                      <a:pt x="3271" y="882"/>
                    </a:lnTo>
                    <a:lnTo>
                      <a:pt x="3183" y="953"/>
                    </a:lnTo>
                    <a:lnTo>
                      <a:pt x="3184" y="1042"/>
                    </a:lnTo>
                    <a:lnTo>
                      <a:pt x="3333" y="1224"/>
                    </a:lnTo>
                    <a:lnTo>
                      <a:pt x="3405" y="1341"/>
                    </a:lnTo>
                    <a:lnTo>
                      <a:pt x="3390" y="1464"/>
                    </a:lnTo>
                    <a:lnTo>
                      <a:pt x="3242" y="1537"/>
                    </a:lnTo>
                    <a:lnTo>
                      <a:pt x="3142" y="1593"/>
                    </a:lnTo>
                    <a:lnTo>
                      <a:pt x="3051" y="1629"/>
                    </a:lnTo>
                    <a:lnTo>
                      <a:pt x="2932" y="1629"/>
                    </a:lnTo>
                    <a:lnTo>
                      <a:pt x="2859" y="1585"/>
                    </a:lnTo>
                    <a:lnTo>
                      <a:pt x="2789" y="1563"/>
                    </a:lnTo>
                    <a:lnTo>
                      <a:pt x="2709" y="1563"/>
                    </a:lnTo>
                    <a:lnTo>
                      <a:pt x="2538" y="1534"/>
                    </a:lnTo>
                    <a:lnTo>
                      <a:pt x="2466" y="1563"/>
                    </a:lnTo>
                    <a:lnTo>
                      <a:pt x="2365" y="1607"/>
                    </a:lnTo>
                    <a:lnTo>
                      <a:pt x="2298" y="1641"/>
                    </a:lnTo>
                    <a:lnTo>
                      <a:pt x="2170" y="1699"/>
                    </a:lnTo>
                    <a:lnTo>
                      <a:pt x="2067" y="1750"/>
                    </a:lnTo>
                    <a:lnTo>
                      <a:pt x="1990" y="1821"/>
                    </a:lnTo>
                    <a:lnTo>
                      <a:pt x="1951" y="1874"/>
                    </a:lnTo>
                    <a:lnTo>
                      <a:pt x="1983" y="1939"/>
                    </a:lnTo>
                    <a:lnTo>
                      <a:pt x="2111" y="2002"/>
                    </a:lnTo>
                    <a:lnTo>
                      <a:pt x="2233" y="2014"/>
                    </a:lnTo>
                    <a:lnTo>
                      <a:pt x="2276" y="2084"/>
                    </a:lnTo>
                    <a:lnTo>
                      <a:pt x="2346" y="2091"/>
                    </a:lnTo>
                    <a:lnTo>
                      <a:pt x="2437" y="2062"/>
                    </a:lnTo>
                    <a:lnTo>
                      <a:pt x="2540" y="1999"/>
                    </a:lnTo>
                    <a:lnTo>
                      <a:pt x="2612" y="1957"/>
                    </a:lnTo>
                    <a:lnTo>
                      <a:pt x="2743" y="1921"/>
                    </a:lnTo>
                    <a:lnTo>
                      <a:pt x="2857" y="1964"/>
                    </a:lnTo>
                    <a:lnTo>
                      <a:pt x="2857" y="2077"/>
                    </a:lnTo>
                    <a:lnTo>
                      <a:pt x="2787" y="2146"/>
                    </a:lnTo>
                    <a:lnTo>
                      <a:pt x="2684" y="2233"/>
                    </a:lnTo>
                    <a:lnTo>
                      <a:pt x="2588" y="2379"/>
                    </a:lnTo>
                    <a:lnTo>
                      <a:pt x="2406" y="2517"/>
                    </a:lnTo>
                    <a:lnTo>
                      <a:pt x="2207" y="2539"/>
                    </a:lnTo>
                    <a:lnTo>
                      <a:pt x="1909" y="2568"/>
                    </a:lnTo>
                    <a:lnTo>
                      <a:pt x="1651" y="2627"/>
                    </a:lnTo>
                    <a:lnTo>
                      <a:pt x="1469" y="2721"/>
                    </a:lnTo>
                    <a:lnTo>
                      <a:pt x="1322" y="2843"/>
                    </a:lnTo>
                    <a:lnTo>
                      <a:pt x="1251" y="2882"/>
                    </a:lnTo>
                    <a:lnTo>
                      <a:pt x="1186" y="3000"/>
                    </a:lnTo>
                    <a:lnTo>
                      <a:pt x="1231" y="3090"/>
                    </a:lnTo>
                    <a:lnTo>
                      <a:pt x="1253" y="3243"/>
                    </a:lnTo>
                    <a:lnTo>
                      <a:pt x="1206" y="3386"/>
                    </a:lnTo>
                    <a:lnTo>
                      <a:pt x="1138" y="3503"/>
                    </a:lnTo>
                    <a:lnTo>
                      <a:pt x="1047" y="3568"/>
                    </a:lnTo>
                    <a:lnTo>
                      <a:pt x="990" y="3598"/>
                    </a:lnTo>
                    <a:lnTo>
                      <a:pt x="895" y="3671"/>
                    </a:lnTo>
                    <a:lnTo>
                      <a:pt x="846" y="3748"/>
                    </a:lnTo>
                    <a:lnTo>
                      <a:pt x="900" y="3817"/>
                    </a:lnTo>
                    <a:lnTo>
                      <a:pt x="1049" y="3874"/>
                    </a:lnTo>
                    <a:lnTo>
                      <a:pt x="1159" y="3952"/>
                    </a:lnTo>
                    <a:lnTo>
                      <a:pt x="1272" y="3905"/>
                    </a:lnTo>
                    <a:lnTo>
                      <a:pt x="1375" y="3811"/>
                    </a:lnTo>
                    <a:lnTo>
                      <a:pt x="1500" y="3789"/>
                    </a:lnTo>
                    <a:lnTo>
                      <a:pt x="1562" y="3898"/>
                    </a:lnTo>
                    <a:lnTo>
                      <a:pt x="1479" y="4034"/>
                    </a:lnTo>
                    <a:lnTo>
                      <a:pt x="1276" y="4180"/>
                    </a:lnTo>
                    <a:lnTo>
                      <a:pt x="967" y="4357"/>
                    </a:lnTo>
                    <a:lnTo>
                      <a:pt x="603" y="4579"/>
                    </a:lnTo>
                    <a:lnTo>
                      <a:pt x="227" y="4739"/>
                    </a:lnTo>
                    <a:lnTo>
                      <a:pt x="77" y="4776"/>
                    </a:lnTo>
                    <a:lnTo>
                      <a:pt x="0" y="4852"/>
                    </a:lnTo>
                    <a:lnTo>
                      <a:pt x="90" y="4896"/>
                    </a:lnTo>
                    <a:lnTo>
                      <a:pt x="253" y="4896"/>
                    </a:lnTo>
                    <a:lnTo>
                      <a:pt x="574" y="4762"/>
                    </a:lnTo>
                    <a:lnTo>
                      <a:pt x="1090" y="4512"/>
                    </a:lnTo>
                    <a:lnTo>
                      <a:pt x="1721" y="4146"/>
                    </a:lnTo>
                    <a:lnTo>
                      <a:pt x="1947" y="4061"/>
                    </a:lnTo>
                    <a:lnTo>
                      <a:pt x="2151" y="4010"/>
                    </a:lnTo>
                    <a:lnTo>
                      <a:pt x="2424" y="3876"/>
                    </a:lnTo>
                    <a:lnTo>
                      <a:pt x="2669" y="3694"/>
                    </a:lnTo>
                    <a:lnTo>
                      <a:pt x="2845" y="3589"/>
                    </a:lnTo>
                    <a:lnTo>
                      <a:pt x="3007" y="3485"/>
                    </a:lnTo>
                    <a:lnTo>
                      <a:pt x="3144" y="3448"/>
                    </a:lnTo>
                    <a:lnTo>
                      <a:pt x="3223" y="3477"/>
                    </a:lnTo>
                    <a:lnTo>
                      <a:pt x="3316" y="3526"/>
                    </a:lnTo>
                    <a:lnTo>
                      <a:pt x="3468" y="3467"/>
                    </a:lnTo>
                    <a:lnTo>
                      <a:pt x="3802" y="3365"/>
                    </a:lnTo>
                    <a:lnTo>
                      <a:pt x="3944" y="3233"/>
                    </a:lnTo>
                    <a:lnTo>
                      <a:pt x="4086" y="3138"/>
                    </a:lnTo>
                    <a:lnTo>
                      <a:pt x="4204" y="3181"/>
                    </a:lnTo>
                    <a:lnTo>
                      <a:pt x="4397" y="3244"/>
                    </a:lnTo>
                    <a:lnTo>
                      <a:pt x="4521" y="3281"/>
                    </a:lnTo>
                    <a:lnTo>
                      <a:pt x="4639" y="3339"/>
                    </a:lnTo>
                    <a:lnTo>
                      <a:pt x="4775" y="3368"/>
                    </a:lnTo>
                    <a:lnTo>
                      <a:pt x="4854" y="3425"/>
                    </a:lnTo>
                    <a:lnTo>
                      <a:pt x="5019" y="3462"/>
                    </a:lnTo>
                    <a:lnTo>
                      <a:pt x="5175" y="3517"/>
                    </a:lnTo>
                    <a:lnTo>
                      <a:pt x="5355" y="3539"/>
                    </a:lnTo>
                    <a:lnTo>
                      <a:pt x="5417" y="3626"/>
                    </a:lnTo>
                    <a:lnTo>
                      <a:pt x="5565" y="3719"/>
                    </a:lnTo>
                    <a:lnTo>
                      <a:pt x="5597" y="3852"/>
                    </a:lnTo>
                    <a:lnTo>
                      <a:pt x="5745" y="3981"/>
                    </a:lnTo>
                    <a:lnTo>
                      <a:pt x="5908" y="3981"/>
                    </a:lnTo>
                    <a:lnTo>
                      <a:pt x="6085" y="4147"/>
                    </a:lnTo>
                    <a:lnTo>
                      <a:pt x="6174" y="4375"/>
                    </a:lnTo>
                    <a:lnTo>
                      <a:pt x="6176" y="4532"/>
                    </a:lnTo>
                    <a:lnTo>
                      <a:pt x="6104" y="4646"/>
                    </a:lnTo>
                    <a:lnTo>
                      <a:pt x="6105" y="4760"/>
                    </a:lnTo>
                    <a:lnTo>
                      <a:pt x="6133" y="4859"/>
                    </a:lnTo>
                    <a:lnTo>
                      <a:pt x="6182" y="4992"/>
                    </a:lnTo>
                    <a:lnTo>
                      <a:pt x="6142" y="5132"/>
                    </a:lnTo>
                    <a:lnTo>
                      <a:pt x="6087" y="5256"/>
                    </a:lnTo>
                    <a:lnTo>
                      <a:pt x="6047" y="5423"/>
                    </a:lnTo>
                    <a:lnTo>
                      <a:pt x="5980" y="5547"/>
                    </a:lnTo>
                    <a:lnTo>
                      <a:pt x="5974" y="5648"/>
                    </a:lnTo>
                    <a:lnTo>
                      <a:pt x="5991" y="5729"/>
                    </a:lnTo>
                    <a:lnTo>
                      <a:pt x="6063" y="5807"/>
                    </a:lnTo>
                    <a:lnTo>
                      <a:pt x="6052" y="5953"/>
                    </a:lnTo>
                    <a:lnTo>
                      <a:pt x="5940" y="6067"/>
                    </a:lnTo>
                    <a:lnTo>
                      <a:pt x="5904" y="6154"/>
                    </a:lnTo>
                    <a:lnTo>
                      <a:pt x="5939" y="6241"/>
                    </a:lnTo>
                    <a:lnTo>
                      <a:pt x="6058" y="6365"/>
                    </a:lnTo>
                    <a:lnTo>
                      <a:pt x="6223" y="6556"/>
                    </a:lnTo>
                    <a:lnTo>
                      <a:pt x="6343" y="6699"/>
                    </a:lnTo>
                    <a:lnTo>
                      <a:pt x="6434" y="6845"/>
                    </a:lnTo>
                    <a:lnTo>
                      <a:pt x="6500" y="7107"/>
                    </a:lnTo>
                    <a:lnTo>
                      <a:pt x="6489" y="7297"/>
                    </a:lnTo>
                    <a:lnTo>
                      <a:pt x="6460" y="7435"/>
                    </a:lnTo>
                    <a:lnTo>
                      <a:pt x="6404" y="7536"/>
                    </a:lnTo>
                    <a:lnTo>
                      <a:pt x="6347" y="7646"/>
                    </a:lnTo>
                    <a:lnTo>
                      <a:pt x="6233" y="7774"/>
                    </a:lnTo>
                    <a:lnTo>
                      <a:pt x="6155" y="7825"/>
                    </a:lnTo>
                    <a:lnTo>
                      <a:pt x="6116" y="7774"/>
                    </a:lnTo>
                    <a:lnTo>
                      <a:pt x="6099" y="7686"/>
                    </a:lnTo>
                    <a:lnTo>
                      <a:pt x="6184" y="7556"/>
                    </a:lnTo>
                    <a:lnTo>
                      <a:pt x="6118" y="7534"/>
                    </a:lnTo>
                    <a:lnTo>
                      <a:pt x="5937" y="7519"/>
                    </a:lnTo>
                    <a:lnTo>
                      <a:pt x="5869" y="7534"/>
                    </a:lnTo>
                    <a:lnTo>
                      <a:pt x="5847" y="7626"/>
                    </a:lnTo>
                    <a:lnTo>
                      <a:pt x="5773" y="7891"/>
                    </a:lnTo>
                    <a:lnTo>
                      <a:pt x="5640" y="8226"/>
                    </a:lnTo>
                    <a:lnTo>
                      <a:pt x="5551" y="8409"/>
                    </a:lnTo>
                    <a:lnTo>
                      <a:pt x="5477" y="8496"/>
                    </a:lnTo>
                    <a:lnTo>
                      <a:pt x="5437" y="8605"/>
                    </a:lnTo>
                    <a:lnTo>
                      <a:pt x="5358" y="8684"/>
                    </a:lnTo>
                    <a:lnTo>
                      <a:pt x="5286" y="8789"/>
                    </a:lnTo>
                    <a:lnTo>
                      <a:pt x="5207" y="8896"/>
                    </a:lnTo>
                    <a:lnTo>
                      <a:pt x="5129" y="8983"/>
                    </a:lnTo>
                    <a:lnTo>
                      <a:pt x="5067" y="9121"/>
                    </a:lnTo>
                    <a:lnTo>
                      <a:pt x="4998" y="9301"/>
                    </a:lnTo>
                    <a:lnTo>
                      <a:pt x="4938" y="9544"/>
                    </a:lnTo>
                    <a:lnTo>
                      <a:pt x="4887" y="9705"/>
                    </a:lnTo>
                    <a:lnTo>
                      <a:pt x="4728" y="9947"/>
                    </a:lnTo>
                    <a:lnTo>
                      <a:pt x="4614" y="10032"/>
                    </a:lnTo>
                    <a:lnTo>
                      <a:pt x="4588" y="10124"/>
                    </a:lnTo>
                    <a:lnTo>
                      <a:pt x="4607" y="10221"/>
                    </a:lnTo>
                    <a:lnTo>
                      <a:pt x="4667" y="10298"/>
                    </a:lnTo>
                    <a:lnTo>
                      <a:pt x="4646" y="10400"/>
                    </a:lnTo>
                    <a:lnTo>
                      <a:pt x="4578" y="10466"/>
                    </a:lnTo>
                    <a:lnTo>
                      <a:pt x="4533" y="10596"/>
                    </a:lnTo>
                    <a:lnTo>
                      <a:pt x="4533" y="10730"/>
                    </a:lnTo>
                    <a:lnTo>
                      <a:pt x="4564" y="10866"/>
                    </a:lnTo>
                    <a:lnTo>
                      <a:pt x="4615" y="10975"/>
                    </a:lnTo>
                    <a:lnTo>
                      <a:pt x="4687" y="11050"/>
                    </a:lnTo>
                    <a:lnTo>
                      <a:pt x="4672" y="11124"/>
                    </a:lnTo>
                    <a:lnTo>
                      <a:pt x="4602" y="11167"/>
                    </a:lnTo>
                    <a:lnTo>
                      <a:pt x="4575" y="11232"/>
                    </a:lnTo>
                    <a:lnTo>
                      <a:pt x="4638" y="11310"/>
                    </a:lnTo>
                    <a:lnTo>
                      <a:pt x="4658" y="11489"/>
                    </a:lnTo>
                    <a:lnTo>
                      <a:pt x="4708" y="11732"/>
                    </a:lnTo>
                    <a:lnTo>
                      <a:pt x="4757" y="12031"/>
                    </a:lnTo>
                    <a:lnTo>
                      <a:pt x="4809" y="12198"/>
                    </a:lnTo>
                    <a:lnTo>
                      <a:pt x="4889" y="12242"/>
                    </a:lnTo>
                    <a:lnTo>
                      <a:pt x="4983" y="12307"/>
                    </a:lnTo>
                    <a:lnTo>
                      <a:pt x="5074" y="12365"/>
                    </a:lnTo>
                    <a:lnTo>
                      <a:pt x="5182" y="12551"/>
                    </a:lnTo>
                    <a:lnTo>
                      <a:pt x="5257" y="12784"/>
                    </a:lnTo>
                    <a:lnTo>
                      <a:pt x="5291" y="13051"/>
                    </a:lnTo>
                    <a:lnTo>
                      <a:pt x="5251" y="13252"/>
                    </a:lnTo>
                    <a:lnTo>
                      <a:pt x="5228" y="13427"/>
                    </a:lnTo>
                    <a:lnTo>
                      <a:pt x="5243" y="13556"/>
                    </a:lnTo>
                    <a:lnTo>
                      <a:pt x="5361" y="13731"/>
                    </a:lnTo>
                    <a:lnTo>
                      <a:pt x="5475" y="14018"/>
                    </a:lnTo>
                    <a:lnTo>
                      <a:pt x="5549" y="14237"/>
                    </a:lnTo>
                    <a:lnTo>
                      <a:pt x="5534" y="14380"/>
                    </a:lnTo>
                    <a:lnTo>
                      <a:pt x="5455" y="14489"/>
                    </a:lnTo>
                    <a:lnTo>
                      <a:pt x="5444" y="14620"/>
                    </a:lnTo>
                    <a:lnTo>
                      <a:pt x="5538" y="14705"/>
                    </a:lnTo>
                    <a:lnTo>
                      <a:pt x="5553" y="14790"/>
                    </a:lnTo>
                    <a:lnTo>
                      <a:pt x="5597" y="14873"/>
                    </a:lnTo>
                    <a:lnTo>
                      <a:pt x="5705" y="14957"/>
                    </a:lnTo>
                    <a:lnTo>
                      <a:pt x="5832" y="15137"/>
                    </a:lnTo>
                    <a:lnTo>
                      <a:pt x="5849" y="15280"/>
                    </a:lnTo>
                    <a:lnTo>
                      <a:pt x="5806" y="15409"/>
                    </a:lnTo>
                    <a:lnTo>
                      <a:pt x="5785" y="15479"/>
                    </a:lnTo>
                    <a:lnTo>
                      <a:pt x="5785" y="15568"/>
                    </a:lnTo>
                    <a:lnTo>
                      <a:pt x="5876" y="15690"/>
                    </a:lnTo>
                    <a:lnTo>
                      <a:pt x="5983" y="15842"/>
                    </a:lnTo>
                    <a:lnTo>
                      <a:pt x="6074" y="15973"/>
                    </a:lnTo>
                    <a:lnTo>
                      <a:pt x="6165" y="16095"/>
                    </a:lnTo>
                    <a:lnTo>
                      <a:pt x="6241" y="16141"/>
                    </a:lnTo>
                    <a:lnTo>
                      <a:pt x="6223" y="16045"/>
                    </a:lnTo>
                    <a:lnTo>
                      <a:pt x="6167" y="15916"/>
                    </a:lnTo>
                    <a:lnTo>
                      <a:pt x="6083" y="15746"/>
                    </a:lnTo>
                    <a:lnTo>
                      <a:pt x="6049" y="15645"/>
                    </a:lnTo>
                    <a:lnTo>
                      <a:pt x="6033" y="15535"/>
                    </a:lnTo>
                    <a:lnTo>
                      <a:pt x="6033" y="15389"/>
                    </a:lnTo>
                    <a:lnTo>
                      <a:pt x="6006" y="15260"/>
                    </a:lnTo>
                    <a:lnTo>
                      <a:pt x="5944" y="15173"/>
                    </a:lnTo>
                    <a:lnTo>
                      <a:pt x="5928" y="15052"/>
                    </a:lnTo>
                    <a:lnTo>
                      <a:pt x="5923" y="14877"/>
                    </a:lnTo>
                    <a:lnTo>
                      <a:pt x="5917" y="14782"/>
                    </a:lnTo>
                    <a:lnTo>
                      <a:pt x="5826" y="14534"/>
                    </a:lnTo>
                    <a:lnTo>
                      <a:pt x="5720" y="14254"/>
                    </a:lnTo>
                    <a:lnTo>
                      <a:pt x="5646" y="13909"/>
                    </a:lnTo>
                    <a:lnTo>
                      <a:pt x="5549" y="13654"/>
                    </a:lnTo>
                    <a:lnTo>
                      <a:pt x="5538" y="13489"/>
                    </a:lnTo>
                    <a:lnTo>
                      <a:pt x="5583" y="13314"/>
                    </a:lnTo>
                    <a:lnTo>
                      <a:pt x="5657" y="13214"/>
                    </a:lnTo>
                    <a:lnTo>
                      <a:pt x="5739" y="13178"/>
                    </a:lnTo>
                    <a:lnTo>
                      <a:pt x="5837" y="13204"/>
                    </a:lnTo>
                    <a:lnTo>
                      <a:pt x="6002" y="13298"/>
                    </a:lnTo>
                    <a:lnTo>
                      <a:pt x="6041" y="13466"/>
                    </a:lnTo>
                    <a:lnTo>
                      <a:pt x="6021" y="13669"/>
                    </a:lnTo>
                    <a:lnTo>
                      <a:pt x="6083" y="13842"/>
                    </a:lnTo>
                    <a:lnTo>
                      <a:pt x="6123" y="14044"/>
                    </a:lnTo>
                    <a:lnTo>
                      <a:pt x="6214" y="14248"/>
                    </a:lnTo>
                    <a:lnTo>
                      <a:pt x="6284" y="14430"/>
                    </a:lnTo>
                    <a:lnTo>
                      <a:pt x="6364" y="14595"/>
                    </a:lnTo>
                    <a:lnTo>
                      <a:pt x="6436" y="14724"/>
                    </a:lnTo>
                    <a:lnTo>
                      <a:pt x="6560" y="14862"/>
                    </a:lnTo>
                    <a:lnTo>
                      <a:pt x="6578" y="15043"/>
                    </a:lnTo>
                    <a:lnTo>
                      <a:pt x="6534" y="15102"/>
                    </a:lnTo>
                    <a:lnTo>
                      <a:pt x="6506" y="15225"/>
                    </a:lnTo>
                    <a:lnTo>
                      <a:pt x="6626" y="15313"/>
                    </a:lnTo>
                    <a:lnTo>
                      <a:pt x="6758" y="15490"/>
                    </a:lnTo>
                    <a:lnTo>
                      <a:pt x="6832" y="15660"/>
                    </a:lnTo>
                    <a:lnTo>
                      <a:pt x="6946" y="15755"/>
                    </a:lnTo>
                    <a:lnTo>
                      <a:pt x="7001" y="15932"/>
                    </a:lnTo>
                    <a:lnTo>
                      <a:pt x="7069" y="16078"/>
                    </a:lnTo>
                    <a:lnTo>
                      <a:pt x="7141" y="16216"/>
                    </a:lnTo>
                    <a:lnTo>
                      <a:pt x="7193" y="16447"/>
                    </a:lnTo>
                    <a:lnTo>
                      <a:pt x="7230" y="16668"/>
                    </a:lnTo>
                    <a:lnTo>
                      <a:pt x="7224" y="16870"/>
                    </a:lnTo>
                    <a:lnTo>
                      <a:pt x="7174" y="17029"/>
                    </a:lnTo>
                    <a:lnTo>
                      <a:pt x="7125" y="17173"/>
                    </a:lnTo>
                    <a:lnTo>
                      <a:pt x="7142" y="17291"/>
                    </a:lnTo>
                    <a:lnTo>
                      <a:pt x="7204" y="17363"/>
                    </a:lnTo>
                    <a:lnTo>
                      <a:pt x="7292" y="17443"/>
                    </a:lnTo>
                    <a:lnTo>
                      <a:pt x="7417" y="17611"/>
                    </a:lnTo>
                    <a:lnTo>
                      <a:pt x="7500" y="17756"/>
                    </a:lnTo>
                    <a:lnTo>
                      <a:pt x="7591" y="17820"/>
                    </a:lnTo>
                    <a:lnTo>
                      <a:pt x="7800" y="17893"/>
                    </a:lnTo>
                    <a:lnTo>
                      <a:pt x="7925" y="18009"/>
                    </a:lnTo>
                    <a:lnTo>
                      <a:pt x="8090" y="18111"/>
                    </a:lnTo>
                    <a:lnTo>
                      <a:pt x="8241" y="18220"/>
                    </a:lnTo>
                    <a:lnTo>
                      <a:pt x="8372" y="18315"/>
                    </a:lnTo>
                    <a:lnTo>
                      <a:pt x="8507" y="18400"/>
                    </a:lnTo>
                    <a:lnTo>
                      <a:pt x="8706" y="18516"/>
                    </a:lnTo>
                    <a:lnTo>
                      <a:pt x="8842" y="18596"/>
                    </a:lnTo>
                    <a:lnTo>
                      <a:pt x="8943" y="18660"/>
                    </a:lnTo>
                    <a:lnTo>
                      <a:pt x="9047" y="18713"/>
                    </a:lnTo>
                    <a:lnTo>
                      <a:pt x="9142" y="18769"/>
                    </a:lnTo>
                    <a:lnTo>
                      <a:pt x="9212" y="18725"/>
                    </a:lnTo>
                    <a:lnTo>
                      <a:pt x="9284" y="18698"/>
                    </a:lnTo>
                    <a:lnTo>
                      <a:pt x="9443" y="18618"/>
                    </a:lnTo>
                    <a:lnTo>
                      <a:pt x="9551" y="18567"/>
                    </a:lnTo>
                    <a:lnTo>
                      <a:pt x="9694" y="18567"/>
                    </a:lnTo>
                    <a:lnTo>
                      <a:pt x="9830" y="18670"/>
                    </a:lnTo>
                    <a:lnTo>
                      <a:pt x="10001" y="18799"/>
                    </a:lnTo>
                    <a:lnTo>
                      <a:pt x="10103" y="18897"/>
                    </a:lnTo>
                    <a:lnTo>
                      <a:pt x="10183" y="19065"/>
                    </a:lnTo>
                    <a:lnTo>
                      <a:pt x="10280" y="19194"/>
                    </a:lnTo>
                    <a:lnTo>
                      <a:pt x="10399" y="19279"/>
                    </a:lnTo>
                    <a:lnTo>
                      <a:pt x="10524" y="19345"/>
                    </a:lnTo>
                    <a:lnTo>
                      <a:pt x="10621" y="19420"/>
                    </a:lnTo>
                    <a:lnTo>
                      <a:pt x="10755" y="19493"/>
                    </a:lnTo>
                    <a:lnTo>
                      <a:pt x="10877" y="19578"/>
                    </a:lnTo>
                    <a:lnTo>
                      <a:pt x="11002" y="19607"/>
                    </a:lnTo>
                    <a:lnTo>
                      <a:pt x="11156" y="19612"/>
                    </a:lnTo>
                    <a:lnTo>
                      <a:pt x="11241" y="19532"/>
                    </a:lnTo>
                    <a:lnTo>
                      <a:pt x="11335" y="19547"/>
                    </a:lnTo>
                    <a:lnTo>
                      <a:pt x="11364" y="19707"/>
                    </a:lnTo>
                    <a:lnTo>
                      <a:pt x="11392" y="19855"/>
                    </a:lnTo>
                    <a:lnTo>
                      <a:pt x="11426" y="19991"/>
                    </a:lnTo>
                    <a:lnTo>
                      <a:pt x="11500" y="20114"/>
                    </a:lnTo>
                    <a:lnTo>
                      <a:pt x="11589" y="20243"/>
                    </a:lnTo>
                    <a:lnTo>
                      <a:pt x="11653" y="20382"/>
                    </a:lnTo>
                    <a:lnTo>
                      <a:pt x="11664" y="20506"/>
                    </a:lnTo>
                    <a:lnTo>
                      <a:pt x="11682" y="20676"/>
                    </a:lnTo>
                    <a:lnTo>
                      <a:pt x="11772" y="20819"/>
                    </a:lnTo>
                    <a:lnTo>
                      <a:pt x="11902" y="20848"/>
                    </a:lnTo>
                    <a:lnTo>
                      <a:pt x="12025" y="20953"/>
                    </a:lnTo>
                    <a:lnTo>
                      <a:pt x="12094" y="21084"/>
                    </a:lnTo>
                    <a:lnTo>
                      <a:pt x="12179" y="21177"/>
                    </a:lnTo>
                    <a:lnTo>
                      <a:pt x="12295" y="21296"/>
                    </a:lnTo>
                    <a:lnTo>
                      <a:pt x="12435" y="21310"/>
                    </a:lnTo>
                    <a:lnTo>
                      <a:pt x="12549" y="21391"/>
                    </a:lnTo>
                    <a:lnTo>
                      <a:pt x="12667" y="21461"/>
                    </a:lnTo>
                    <a:lnTo>
                      <a:pt x="12729" y="21510"/>
                    </a:lnTo>
                    <a:lnTo>
                      <a:pt x="12864" y="21571"/>
                    </a:lnTo>
                    <a:lnTo>
                      <a:pt x="12989" y="21600"/>
                    </a:lnTo>
                    <a:lnTo>
                      <a:pt x="13033" y="21529"/>
                    </a:lnTo>
                    <a:lnTo>
                      <a:pt x="12995" y="21406"/>
                    </a:lnTo>
                    <a:lnTo>
                      <a:pt x="13103" y="21304"/>
                    </a:lnTo>
                    <a:lnTo>
                      <a:pt x="13183" y="21223"/>
                    </a:lnTo>
                    <a:lnTo>
                      <a:pt x="13268" y="21158"/>
                    </a:lnTo>
                    <a:lnTo>
                      <a:pt x="13213" y="21056"/>
                    </a:lnTo>
                    <a:lnTo>
                      <a:pt x="13081" y="21093"/>
                    </a:lnTo>
                    <a:lnTo>
                      <a:pt x="12971" y="21149"/>
                    </a:lnTo>
                    <a:lnTo>
                      <a:pt x="12887" y="21241"/>
                    </a:lnTo>
                    <a:lnTo>
                      <a:pt x="12803" y="21285"/>
                    </a:lnTo>
                    <a:lnTo>
                      <a:pt x="12762" y="21202"/>
                    </a:lnTo>
                    <a:lnTo>
                      <a:pt x="12656" y="21154"/>
                    </a:lnTo>
                    <a:lnTo>
                      <a:pt x="12537" y="21095"/>
                    </a:lnTo>
                    <a:lnTo>
                      <a:pt x="12412" y="20986"/>
                    </a:lnTo>
                    <a:lnTo>
                      <a:pt x="12350" y="20797"/>
                    </a:lnTo>
                    <a:lnTo>
                      <a:pt x="12262" y="20656"/>
                    </a:lnTo>
                    <a:lnTo>
                      <a:pt x="12209" y="20570"/>
                    </a:lnTo>
                    <a:lnTo>
                      <a:pt x="12187" y="20410"/>
                    </a:lnTo>
                    <a:lnTo>
                      <a:pt x="12198" y="20249"/>
                    </a:lnTo>
                    <a:lnTo>
                      <a:pt x="12225" y="20028"/>
                    </a:lnTo>
                    <a:lnTo>
                      <a:pt x="12236" y="19853"/>
                    </a:lnTo>
                    <a:lnTo>
                      <a:pt x="12264" y="19692"/>
                    </a:lnTo>
                    <a:lnTo>
                      <a:pt x="12287" y="19534"/>
                    </a:lnTo>
                    <a:lnTo>
                      <a:pt x="12302" y="19376"/>
                    </a:lnTo>
                    <a:lnTo>
                      <a:pt x="12330" y="19230"/>
                    </a:lnTo>
                    <a:lnTo>
                      <a:pt x="12364" y="19073"/>
                    </a:lnTo>
                    <a:lnTo>
                      <a:pt x="12324" y="18924"/>
                    </a:lnTo>
                    <a:lnTo>
                      <a:pt x="12279" y="18783"/>
                    </a:lnTo>
                    <a:lnTo>
                      <a:pt x="12107" y="18728"/>
                    </a:lnTo>
                    <a:lnTo>
                      <a:pt x="11924" y="18714"/>
                    </a:lnTo>
                    <a:lnTo>
                      <a:pt x="11751" y="18714"/>
                    </a:lnTo>
                    <a:lnTo>
                      <a:pt x="11628" y="18765"/>
                    </a:lnTo>
                    <a:lnTo>
                      <a:pt x="11406" y="18816"/>
                    </a:lnTo>
                    <a:lnTo>
                      <a:pt x="11165" y="18816"/>
                    </a:lnTo>
                    <a:lnTo>
                      <a:pt x="11133" y="18658"/>
                    </a:lnTo>
                    <a:lnTo>
                      <a:pt x="11154" y="18467"/>
                    </a:lnTo>
                    <a:lnTo>
                      <a:pt x="11237" y="18145"/>
                    </a:lnTo>
                    <a:lnTo>
                      <a:pt x="11347" y="17912"/>
                    </a:lnTo>
                    <a:lnTo>
                      <a:pt x="11460" y="17663"/>
                    </a:lnTo>
                    <a:lnTo>
                      <a:pt x="11505" y="17483"/>
                    </a:lnTo>
                    <a:lnTo>
                      <a:pt x="11604" y="17196"/>
                    </a:lnTo>
                    <a:lnTo>
                      <a:pt x="11683" y="17024"/>
                    </a:lnTo>
                    <a:lnTo>
                      <a:pt x="11689" y="16887"/>
                    </a:lnTo>
                    <a:lnTo>
                      <a:pt x="11632" y="16817"/>
                    </a:lnTo>
                    <a:lnTo>
                      <a:pt x="11551" y="16802"/>
                    </a:lnTo>
                    <a:lnTo>
                      <a:pt x="11477" y="16780"/>
                    </a:lnTo>
                    <a:lnTo>
                      <a:pt x="11365" y="16780"/>
                    </a:lnTo>
                    <a:lnTo>
                      <a:pt x="11234" y="16802"/>
                    </a:lnTo>
                    <a:lnTo>
                      <a:pt x="11104" y="16839"/>
                    </a:lnTo>
                    <a:lnTo>
                      <a:pt x="11028" y="16887"/>
                    </a:lnTo>
                    <a:lnTo>
                      <a:pt x="10924" y="16956"/>
                    </a:lnTo>
                    <a:lnTo>
                      <a:pt x="10890" y="17029"/>
                    </a:lnTo>
                    <a:lnTo>
                      <a:pt x="10884" y="17157"/>
                    </a:lnTo>
                    <a:lnTo>
                      <a:pt x="10833" y="17347"/>
                    </a:lnTo>
                    <a:lnTo>
                      <a:pt x="10751" y="17509"/>
                    </a:lnTo>
                    <a:lnTo>
                      <a:pt x="10649" y="17596"/>
                    </a:lnTo>
                    <a:lnTo>
                      <a:pt x="10454" y="17759"/>
                    </a:lnTo>
                    <a:lnTo>
                      <a:pt x="10312" y="17818"/>
                    </a:lnTo>
                    <a:lnTo>
                      <a:pt x="10135" y="17898"/>
                    </a:lnTo>
                    <a:lnTo>
                      <a:pt x="9999" y="17898"/>
                    </a:lnTo>
                    <a:lnTo>
                      <a:pt x="9792" y="17879"/>
                    </a:lnTo>
                    <a:lnTo>
                      <a:pt x="9606" y="17831"/>
                    </a:lnTo>
                    <a:lnTo>
                      <a:pt x="9447" y="17654"/>
                    </a:lnTo>
                    <a:lnTo>
                      <a:pt x="9334" y="17487"/>
                    </a:lnTo>
                    <a:lnTo>
                      <a:pt x="9279" y="17285"/>
                    </a:lnTo>
                    <a:lnTo>
                      <a:pt x="9196" y="16914"/>
                    </a:lnTo>
                    <a:lnTo>
                      <a:pt x="9146" y="16624"/>
                    </a:lnTo>
                    <a:lnTo>
                      <a:pt x="9129" y="16345"/>
                    </a:lnTo>
                    <a:lnTo>
                      <a:pt x="9167" y="16032"/>
                    </a:lnTo>
                    <a:lnTo>
                      <a:pt x="9286" y="15655"/>
                    </a:lnTo>
                    <a:lnTo>
                      <a:pt x="9383" y="15401"/>
                    </a:lnTo>
                    <a:lnTo>
                      <a:pt x="9400" y="15183"/>
                    </a:lnTo>
                    <a:lnTo>
                      <a:pt x="9406" y="14977"/>
                    </a:lnTo>
                    <a:lnTo>
                      <a:pt x="9444" y="14790"/>
                    </a:lnTo>
                    <a:lnTo>
                      <a:pt x="9506" y="14595"/>
                    </a:lnTo>
                    <a:lnTo>
                      <a:pt x="9635" y="14457"/>
                    </a:lnTo>
                    <a:lnTo>
                      <a:pt x="9806" y="14284"/>
                    </a:lnTo>
                    <a:lnTo>
                      <a:pt x="10189" y="14050"/>
                    </a:lnTo>
                    <a:lnTo>
                      <a:pt x="10354" y="13911"/>
                    </a:lnTo>
                    <a:lnTo>
                      <a:pt x="10480" y="13836"/>
                    </a:lnTo>
                    <a:lnTo>
                      <a:pt x="10603" y="13720"/>
                    </a:lnTo>
                    <a:lnTo>
                      <a:pt x="10739" y="13684"/>
                    </a:lnTo>
                    <a:lnTo>
                      <a:pt x="10870" y="13684"/>
                    </a:lnTo>
                    <a:lnTo>
                      <a:pt x="10993" y="13742"/>
                    </a:lnTo>
                    <a:lnTo>
                      <a:pt x="11150" y="13886"/>
                    </a:lnTo>
                    <a:lnTo>
                      <a:pt x="11296" y="13993"/>
                    </a:lnTo>
                    <a:lnTo>
                      <a:pt x="11413" y="14043"/>
                    </a:lnTo>
                    <a:lnTo>
                      <a:pt x="11504" y="14043"/>
                    </a:lnTo>
                    <a:lnTo>
                      <a:pt x="11606" y="13970"/>
                    </a:lnTo>
                    <a:lnTo>
                      <a:pt x="11711" y="13735"/>
                    </a:lnTo>
                    <a:lnTo>
                      <a:pt x="11875" y="13611"/>
                    </a:lnTo>
                    <a:lnTo>
                      <a:pt x="12014" y="13548"/>
                    </a:lnTo>
                    <a:lnTo>
                      <a:pt x="12178" y="13504"/>
                    </a:lnTo>
                    <a:lnTo>
                      <a:pt x="12297" y="13548"/>
                    </a:lnTo>
                    <a:lnTo>
                      <a:pt x="12373" y="13646"/>
                    </a:lnTo>
                    <a:lnTo>
                      <a:pt x="12497" y="13704"/>
                    </a:lnTo>
                    <a:lnTo>
                      <a:pt x="12604" y="13781"/>
                    </a:lnTo>
                    <a:lnTo>
                      <a:pt x="12701" y="13812"/>
                    </a:lnTo>
                    <a:lnTo>
                      <a:pt x="12778" y="13740"/>
                    </a:lnTo>
                    <a:lnTo>
                      <a:pt x="12875" y="13710"/>
                    </a:lnTo>
                    <a:lnTo>
                      <a:pt x="12998" y="13746"/>
                    </a:lnTo>
                    <a:lnTo>
                      <a:pt x="13081" y="13890"/>
                    </a:lnTo>
                    <a:lnTo>
                      <a:pt x="13168" y="13996"/>
                    </a:lnTo>
                    <a:lnTo>
                      <a:pt x="13228" y="14124"/>
                    </a:lnTo>
                    <a:lnTo>
                      <a:pt x="13245" y="14260"/>
                    </a:lnTo>
                    <a:lnTo>
                      <a:pt x="13188" y="14382"/>
                    </a:lnTo>
                    <a:lnTo>
                      <a:pt x="13150" y="14515"/>
                    </a:lnTo>
                    <a:lnTo>
                      <a:pt x="13150" y="14661"/>
                    </a:lnTo>
                    <a:lnTo>
                      <a:pt x="13213" y="14744"/>
                    </a:lnTo>
                    <a:lnTo>
                      <a:pt x="13265" y="14853"/>
                    </a:lnTo>
                    <a:lnTo>
                      <a:pt x="13283" y="15108"/>
                    </a:lnTo>
                    <a:lnTo>
                      <a:pt x="13334" y="15290"/>
                    </a:lnTo>
                    <a:lnTo>
                      <a:pt x="13452" y="15424"/>
                    </a:lnTo>
                    <a:lnTo>
                      <a:pt x="13548" y="15365"/>
                    </a:lnTo>
                    <a:lnTo>
                      <a:pt x="13603" y="15222"/>
                    </a:lnTo>
                    <a:lnTo>
                      <a:pt x="13654" y="15037"/>
                    </a:lnTo>
                    <a:lnTo>
                      <a:pt x="13654" y="14814"/>
                    </a:lnTo>
                    <a:lnTo>
                      <a:pt x="13681" y="14602"/>
                    </a:lnTo>
                    <a:lnTo>
                      <a:pt x="13650" y="14293"/>
                    </a:lnTo>
                    <a:lnTo>
                      <a:pt x="13616" y="14170"/>
                    </a:lnTo>
                    <a:lnTo>
                      <a:pt x="13599" y="13973"/>
                    </a:lnTo>
                    <a:lnTo>
                      <a:pt x="13582" y="13688"/>
                    </a:lnTo>
                    <a:lnTo>
                      <a:pt x="13593" y="13506"/>
                    </a:lnTo>
                    <a:lnTo>
                      <a:pt x="13658" y="13353"/>
                    </a:lnTo>
                    <a:lnTo>
                      <a:pt x="13728" y="13200"/>
                    </a:lnTo>
                    <a:lnTo>
                      <a:pt x="13825" y="13091"/>
                    </a:lnTo>
                    <a:lnTo>
                      <a:pt x="13927" y="12967"/>
                    </a:lnTo>
                    <a:lnTo>
                      <a:pt x="14218" y="12701"/>
                    </a:lnTo>
                    <a:lnTo>
                      <a:pt x="14326" y="12563"/>
                    </a:lnTo>
                    <a:lnTo>
                      <a:pt x="14453" y="12468"/>
                    </a:lnTo>
                    <a:lnTo>
                      <a:pt x="14577" y="12404"/>
                    </a:lnTo>
                    <a:lnTo>
                      <a:pt x="14723" y="12341"/>
                    </a:lnTo>
                    <a:lnTo>
                      <a:pt x="14852" y="12246"/>
                    </a:lnTo>
                    <a:lnTo>
                      <a:pt x="14935" y="12127"/>
                    </a:lnTo>
                    <a:lnTo>
                      <a:pt x="15055" y="12032"/>
                    </a:lnTo>
                    <a:lnTo>
                      <a:pt x="15152" y="11945"/>
                    </a:lnTo>
                    <a:lnTo>
                      <a:pt x="15263" y="11753"/>
                    </a:lnTo>
                    <a:lnTo>
                      <a:pt x="15280" y="11595"/>
                    </a:lnTo>
                    <a:lnTo>
                      <a:pt x="15303" y="11434"/>
                    </a:lnTo>
                    <a:lnTo>
                      <a:pt x="15281" y="11276"/>
                    </a:lnTo>
                    <a:lnTo>
                      <a:pt x="15281" y="11116"/>
                    </a:lnTo>
                    <a:lnTo>
                      <a:pt x="15303" y="10934"/>
                    </a:lnTo>
                    <a:lnTo>
                      <a:pt x="15389" y="10761"/>
                    </a:lnTo>
                    <a:lnTo>
                      <a:pt x="15482" y="10761"/>
                    </a:lnTo>
                    <a:lnTo>
                      <a:pt x="15499" y="10880"/>
                    </a:lnTo>
                    <a:lnTo>
                      <a:pt x="15546" y="11021"/>
                    </a:lnTo>
                    <a:lnTo>
                      <a:pt x="15614" y="10967"/>
                    </a:lnTo>
                    <a:lnTo>
                      <a:pt x="15535" y="10727"/>
                    </a:lnTo>
                    <a:lnTo>
                      <a:pt x="15650" y="10569"/>
                    </a:lnTo>
                    <a:lnTo>
                      <a:pt x="15762" y="10432"/>
                    </a:lnTo>
                    <a:lnTo>
                      <a:pt x="16024" y="10381"/>
                    </a:lnTo>
                    <a:lnTo>
                      <a:pt x="16117" y="10289"/>
                    </a:lnTo>
                    <a:lnTo>
                      <a:pt x="16183" y="10120"/>
                    </a:lnTo>
                    <a:lnTo>
                      <a:pt x="16253" y="10035"/>
                    </a:lnTo>
                    <a:lnTo>
                      <a:pt x="16440" y="9841"/>
                    </a:lnTo>
                    <a:lnTo>
                      <a:pt x="16600" y="9797"/>
                    </a:lnTo>
                    <a:lnTo>
                      <a:pt x="16827" y="9761"/>
                    </a:lnTo>
                    <a:lnTo>
                      <a:pt x="16975" y="9680"/>
                    </a:lnTo>
                    <a:lnTo>
                      <a:pt x="17100" y="9613"/>
                    </a:lnTo>
                    <a:lnTo>
                      <a:pt x="17191" y="9547"/>
                    </a:lnTo>
                    <a:lnTo>
                      <a:pt x="17242" y="9250"/>
                    </a:lnTo>
                    <a:lnTo>
                      <a:pt x="17356" y="9134"/>
                    </a:lnTo>
                    <a:lnTo>
                      <a:pt x="17482" y="9045"/>
                    </a:lnTo>
                    <a:lnTo>
                      <a:pt x="17579" y="8965"/>
                    </a:lnTo>
                    <a:lnTo>
                      <a:pt x="17788" y="8827"/>
                    </a:lnTo>
                    <a:lnTo>
                      <a:pt x="17966" y="8684"/>
                    </a:lnTo>
                    <a:lnTo>
                      <a:pt x="18192" y="8613"/>
                    </a:lnTo>
                    <a:lnTo>
                      <a:pt x="18339" y="8516"/>
                    </a:lnTo>
                    <a:lnTo>
                      <a:pt x="18489" y="8428"/>
                    </a:lnTo>
                    <a:lnTo>
                      <a:pt x="18633" y="8365"/>
                    </a:lnTo>
                    <a:lnTo>
                      <a:pt x="18762" y="8309"/>
                    </a:lnTo>
                    <a:lnTo>
                      <a:pt x="18913" y="8309"/>
                    </a:lnTo>
                    <a:lnTo>
                      <a:pt x="19010" y="8350"/>
                    </a:lnTo>
                    <a:lnTo>
                      <a:pt x="19016" y="8472"/>
                    </a:lnTo>
                    <a:lnTo>
                      <a:pt x="18873" y="8513"/>
                    </a:lnTo>
                    <a:lnTo>
                      <a:pt x="18706" y="8635"/>
                    </a:lnTo>
                    <a:lnTo>
                      <a:pt x="18595" y="8691"/>
                    </a:lnTo>
                    <a:lnTo>
                      <a:pt x="18495" y="8751"/>
                    </a:lnTo>
                    <a:lnTo>
                      <a:pt x="18450" y="8839"/>
                    </a:lnTo>
                    <a:lnTo>
                      <a:pt x="18511" y="8931"/>
                    </a:lnTo>
                    <a:lnTo>
                      <a:pt x="18611" y="8931"/>
                    </a:lnTo>
                    <a:lnTo>
                      <a:pt x="18791" y="8827"/>
                    </a:lnTo>
                    <a:lnTo>
                      <a:pt x="18930" y="8727"/>
                    </a:lnTo>
                    <a:lnTo>
                      <a:pt x="19074" y="8650"/>
                    </a:lnTo>
                    <a:lnTo>
                      <a:pt x="19244" y="8635"/>
                    </a:lnTo>
                    <a:cubicBezTo>
                      <a:pt x="19290" y="8619"/>
                      <a:pt x="19335" y="8600"/>
                      <a:pt x="19379" y="8579"/>
                    </a:cubicBezTo>
                    <a:cubicBezTo>
                      <a:pt x="19434" y="8553"/>
                      <a:pt x="19488" y="8523"/>
                      <a:pt x="19541" y="8489"/>
                    </a:cubicBezTo>
                    <a:lnTo>
                      <a:pt x="19653" y="8409"/>
                    </a:lnTo>
                    <a:lnTo>
                      <a:pt x="19869" y="8294"/>
                    </a:lnTo>
                    <a:lnTo>
                      <a:pt x="19833" y="8195"/>
                    </a:lnTo>
                    <a:lnTo>
                      <a:pt x="19698" y="8202"/>
                    </a:lnTo>
                    <a:lnTo>
                      <a:pt x="19554" y="8292"/>
                    </a:lnTo>
                    <a:lnTo>
                      <a:pt x="19488" y="8314"/>
                    </a:lnTo>
                    <a:lnTo>
                      <a:pt x="19341" y="8314"/>
                    </a:lnTo>
                    <a:lnTo>
                      <a:pt x="19174" y="8207"/>
                    </a:lnTo>
                    <a:lnTo>
                      <a:pt x="18993" y="8112"/>
                    </a:lnTo>
                    <a:lnTo>
                      <a:pt x="18933" y="7978"/>
                    </a:lnTo>
                    <a:lnTo>
                      <a:pt x="18938" y="7840"/>
                    </a:lnTo>
                    <a:lnTo>
                      <a:pt x="18944" y="7690"/>
                    </a:lnTo>
                    <a:lnTo>
                      <a:pt x="19006" y="7610"/>
                    </a:lnTo>
                    <a:lnTo>
                      <a:pt x="19140" y="7428"/>
                    </a:lnTo>
                    <a:lnTo>
                      <a:pt x="19187" y="7345"/>
                    </a:lnTo>
                    <a:lnTo>
                      <a:pt x="19237" y="7180"/>
                    </a:lnTo>
                    <a:lnTo>
                      <a:pt x="19106" y="7144"/>
                    </a:lnTo>
                    <a:lnTo>
                      <a:pt x="18892" y="7163"/>
                    </a:lnTo>
                    <a:lnTo>
                      <a:pt x="18659" y="7228"/>
                    </a:lnTo>
                    <a:lnTo>
                      <a:pt x="18407" y="7344"/>
                    </a:lnTo>
                    <a:lnTo>
                      <a:pt x="18286" y="7459"/>
                    </a:lnTo>
                    <a:lnTo>
                      <a:pt x="18115" y="7495"/>
                    </a:lnTo>
                    <a:lnTo>
                      <a:pt x="18053" y="7522"/>
                    </a:lnTo>
                    <a:lnTo>
                      <a:pt x="17997" y="7406"/>
                    </a:lnTo>
                    <a:lnTo>
                      <a:pt x="18048" y="7304"/>
                    </a:lnTo>
                    <a:lnTo>
                      <a:pt x="18150" y="7238"/>
                    </a:lnTo>
                    <a:lnTo>
                      <a:pt x="18577" y="7007"/>
                    </a:lnTo>
                    <a:lnTo>
                      <a:pt x="18765" y="6862"/>
                    </a:lnTo>
                    <a:cubicBezTo>
                      <a:pt x="18809" y="6831"/>
                      <a:pt x="18854" y="6805"/>
                      <a:pt x="18901" y="6781"/>
                    </a:cubicBezTo>
                    <a:cubicBezTo>
                      <a:pt x="18965" y="6749"/>
                      <a:pt x="19031" y="6724"/>
                      <a:pt x="19098" y="6706"/>
                    </a:cubicBezTo>
                    <a:lnTo>
                      <a:pt x="19233" y="6665"/>
                    </a:lnTo>
                    <a:lnTo>
                      <a:pt x="19413" y="6636"/>
                    </a:lnTo>
                    <a:lnTo>
                      <a:pt x="19652" y="6658"/>
                    </a:lnTo>
                    <a:lnTo>
                      <a:pt x="19921" y="6687"/>
                    </a:lnTo>
                    <a:lnTo>
                      <a:pt x="20075" y="6660"/>
                    </a:lnTo>
                    <a:lnTo>
                      <a:pt x="20242" y="6618"/>
                    </a:lnTo>
                    <a:lnTo>
                      <a:pt x="20490" y="6615"/>
                    </a:lnTo>
                    <a:lnTo>
                      <a:pt x="20803" y="6477"/>
                    </a:lnTo>
                    <a:lnTo>
                      <a:pt x="20930" y="6409"/>
                    </a:lnTo>
                    <a:cubicBezTo>
                      <a:pt x="20988" y="6390"/>
                      <a:pt x="21045" y="6366"/>
                      <a:pt x="21099" y="6336"/>
                    </a:cubicBezTo>
                    <a:cubicBezTo>
                      <a:pt x="21140" y="6313"/>
                      <a:pt x="21179" y="6288"/>
                      <a:pt x="21217" y="6260"/>
                    </a:cubicBezTo>
                    <a:lnTo>
                      <a:pt x="21276" y="6209"/>
                    </a:lnTo>
                    <a:lnTo>
                      <a:pt x="21373" y="6131"/>
                    </a:lnTo>
                    <a:cubicBezTo>
                      <a:pt x="21397" y="6115"/>
                      <a:pt x="21420" y="6096"/>
                      <a:pt x="21441" y="6073"/>
                    </a:cubicBezTo>
                    <a:cubicBezTo>
                      <a:pt x="21471" y="6042"/>
                      <a:pt x="21497" y="6005"/>
                      <a:pt x="21518" y="5964"/>
                    </a:cubicBezTo>
                    <a:lnTo>
                      <a:pt x="21583" y="5842"/>
                    </a:lnTo>
                    <a:lnTo>
                      <a:pt x="21600" y="5716"/>
                    </a:lnTo>
                    <a:lnTo>
                      <a:pt x="21594" y="5645"/>
                    </a:lnTo>
                    <a:lnTo>
                      <a:pt x="21471" y="5526"/>
                    </a:lnTo>
                    <a:lnTo>
                      <a:pt x="21403" y="5467"/>
                    </a:lnTo>
                    <a:lnTo>
                      <a:pt x="21327" y="5446"/>
                    </a:lnTo>
                    <a:lnTo>
                      <a:pt x="21196" y="5446"/>
                    </a:lnTo>
                    <a:lnTo>
                      <a:pt x="21091" y="5453"/>
                    </a:lnTo>
                    <a:lnTo>
                      <a:pt x="20995" y="5547"/>
                    </a:lnTo>
                    <a:lnTo>
                      <a:pt x="20900" y="5567"/>
                    </a:lnTo>
                    <a:lnTo>
                      <a:pt x="20828" y="5523"/>
                    </a:lnTo>
                    <a:lnTo>
                      <a:pt x="20828" y="5416"/>
                    </a:lnTo>
                    <a:cubicBezTo>
                      <a:pt x="20860" y="5376"/>
                      <a:pt x="20896" y="5339"/>
                      <a:pt x="20934" y="5307"/>
                    </a:cubicBezTo>
                    <a:cubicBezTo>
                      <a:pt x="20959" y="5286"/>
                      <a:pt x="20985" y="5266"/>
                      <a:pt x="21011" y="5249"/>
                    </a:cubicBezTo>
                    <a:lnTo>
                      <a:pt x="20920" y="5120"/>
                    </a:lnTo>
                    <a:lnTo>
                      <a:pt x="20871" y="4942"/>
                    </a:lnTo>
                    <a:lnTo>
                      <a:pt x="20814" y="4814"/>
                    </a:lnTo>
                    <a:lnTo>
                      <a:pt x="20734" y="4712"/>
                    </a:lnTo>
                    <a:lnTo>
                      <a:pt x="20746" y="4563"/>
                    </a:lnTo>
                    <a:lnTo>
                      <a:pt x="20846" y="4476"/>
                    </a:lnTo>
                    <a:lnTo>
                      <a:pt x="20856" y="4345"/>
                    </a:lnTo>
                    <a:lnTo>
                      <a:pt x="20833" y="4183"/>
                    </a:lnTo>
                    <a:lnTo>
                      <a:pt x="20762" y="4113"/>
                    </a:lnTo>
                    <a:lnTo>
                      <a:pt x="20722" y="4001"/>
                    </a:lnTo>
                    <a:cubicBezTo>
                      <a:pt x="20752" y="3980"/>
                      <a:pt x="20776" y="3947"/>
                      <a:pt x="20790" y="3907"/>
                    </a:cubicBezTo>
                    <a:cubicBezTo>
                      <a:pt x="20808" y="3857"/>
                      <a:pt x="20810" y="3800"/>
                      <a:pt x="20796" y="3749"/>
                    </a:cubicBezTo>
                    <a:lnTo>
                      <a:pt x="20745" y="3647"/>
                    </a:lnTo>
                    <a:lnTo>
                      <a:pt x="20720" y="3537"/>
                    </a:lnTo>
                    <a:lnTo>
                      <a:pt x="20625" y="3493"/>
                    </a:lnTo>
                    <a:lnTo>
                      <a:pt x="20528" y="3632"/>
                    </a:lnTo>
                    <a:lnTo>
                      <a:pt x="20392" y="3756"/>
                    </a:lnTo>
                    <a:lnTo>
                      <a:pt x="20250" y="3892"/>
                    </a:lnTo>
                    <a:lnTo>
                      <a:pt x="20115" y="4018"/>
                    </a:lnTo>
                    <a:lnTo>
                      <a:pt x="19946" y="4098"/>
                    </a:lnTo>
                    <a:lnTo>
                      <a:pt x="19822" y="4091"/>
                    </a:lnTo>
                    <a:lnTo>
                      <a:pt x="19744" y="4074"/>
                    </a:lnTo>
                    <a:lnTo>
                      <a:pt x="19649" y="3952"/>
                    </a:lnTo>
                    <a:lnTo>
                      <a:pt x="19564" y="3858"/>
                    </a:lnTo>
                    <a:lnTo>
                      <a:pt x="19617" y="3705"/>
                    </a:lnTo>
                    <a:lnTo>
                      <a:pt x="19691" y="3562"/>
                    </a:lnTo>
                    <a:lnTo>
                      <a:pt x="19670" y="3362"/>
                    </a:lnTo>
                    <a:lnTo>
                      <a:pt x="19615" y="3265"/>
                    </a:lnTo>
                    <a:lnTo>
                      <a:pt x="19484" y="3118"/>
                    </a:lnTo>
                    <a:lnTo>
                      <a:pt x="19382" y="3053"/>
                    </a:lnTo>
                    <a:lnTo>
                      <a:pt x="19268" y="2958"/>
                    </a:lnTo>
                    <a:lnTo>
                      <a:pt x="19145" y="2912"/>
                    </a:lnTo>
                    <a:lnTo>
                      <a:pt x="19014" y="2919"/>
                    </a:lnTo>
                    <a:lnTo>
                      <a:pt x="18924" y="2834"/>
                    </a:lnTo>
                    <a:lnTo>
                      <a:pt x="18793" y="2819"/>
                    </a:lnTo>
                    <a:lnTo>
                      <a:pt x="18658" y="2819"/>
                    </a:lnTo>
                    <a:lnTo>
                      <a:pt x="18524" y="2863"/>
                    </a:lnTo>
                    <a:lnTo>
                      <a:pt x="18416" y="2934"/>
                    </a:lnTo>
                    <a:lnTo>
                      <a:pt x="18334" y="2997"/>
                    </a:lnTo>
                    <a:lnTo>
                      <a:pt x="18277" y="3133"/>
                    </a:lnTo>
                    <a:lnTo>
                      <a:pt x="18228" y="3344"/>
                    </a:lnTo>
                    <a:lnTo>
                      <a:pt x="18114" y="3556"/>
                    </a:lnTo>
                    <a:lnTo>
                      <a:pt x="18057" y="3665"/>
                    </a:lnTo>
                    <a:lnTo>
                      <a:pt x="17966" y="3765"/>
                    </a:lnTo>
                    <a:lnTo>
                      <a:pt x="17864" y="3806"/>
                    </a:lnTo>
                    <a:lnTo>
                      <a:pt x="17813" y="3908"/>
                    </a:lnTo>
                    <a:lnTo>
                      <a:pt x="17790" y="3988"/>
                    </a:lnTo>
                    <a:lnTo>
                      <a:pt x="17790" y="4105"/>
                    </a:lnTo>
                    <a:lnTo>
                      <a:pt x="17807" y="4220"/>
                    </a:lnTo>
                    <a:lnTo>
                      <a:pt x="17813" y="4330"/>
                    </a:lnTo>
                    <a:lnTo>
                      <a:pt x="17807" y="4419"/>
                    </a:lnTo>
                    <a:lnTo>
                      <a:pt x="17727" y="4570"/>
                    </a:lnTo>
                    <a:lnTo>
                      <a:pt x="17608" y="4723"/>
                    </a:lnTo>
                    <a:lnTo>
                      <a:pt x="17570" y="4807"/>
                    </a:lnTo>
                    <a:lnTo>
                      <a:pt x="17479" y="4941"/>
                    </a:lnTo>
                    <a:lnTo>
                      <a:pt x="17394" y="5028"/>
                    </a:lnTo>
                    <a:lnTo>
                      <a:pt x="17345" y="5072"/>
                    </a:lnTo>
                    <a:lnTo>
                      <a:pt x="17172" y="5175"/>
                    </a:lnTo>
                    <a:lnTo>
                      <a:pt x="17093" y="5197"/>
                    </a:lnTo>
                    <a:lnTo>
                      <a:pt x="16951" y="5269"/>
                    </a:lnTo>
                    <a:lnTo>
                      <a:pt x="16873" y="5378"/>
                    </a:lnTo>
                    <a:lnTo>
                      <a:pt x="16811" y="5487"/>
                    </a:lnTo>
                    <a:lnTo>
                      <a:pt x="16771" y="5592"/>
                    </a:lnTo>
                    <a:lnTo>
                      <a:pt x="16743" y="5750"/>
                    </a:lnTo>
                    <a:lnTo>
                      <a:pt x="16726" y="5871"/>
                    </a:lnTo>
                    <a:lnTo>
                      <a:pt x="16709" y="5944"/>
                    </a:lnTo>
                    <a:lnTo>
                      <a:pt x="16652" y="6076"/>
                    </a:lnTo>
                    <a:lnTo>
                      <a:pt x="16601" y="6191"/>
                    </a:lnTo>
                    <a:lnTo>
                      <a:pt x="16482" y="6279"/>
                    </a:lnTo>
                    <a:lnTo>
                      <a:pt x="16345" y="6351"/>
                    </a:lnTo>
                    <a:lnTo>
                      <a:pt x="16220" y="6410"/>
                    </a:lnTo>
                    <a:lnTo>
                      <a:pt x="16108" y="6417"/>
                    </a:lnTo>
                    <a:lnTo>
                      <a:pt x="16026" y="6249"/>
                    </a:lnTo>
                    <a:lnTo>
                      <a:pt x="15965" y="6129"/>
                    </a:lnTo>
                    <a:lnTo>
                      <a:pt x="15948" y="6014"/>
                    </a:lnTo>
                    <a:lnTo>
                      <a:pt x="15982" y="5833"/>
                    </a:lnTo>
                    <a:lnTo>
                      <a:pt x="16056" y="5667"/>
                    </a:lnTo>
                    <a:lnTo>
                      <a:pt x="16079" y="5551"/>
                    </a:lnTo>
                    <a:lnTo>
                      <a:pt x="16130" y="5398"/>
                    </a:lnTo>
                    <a:lnTo>
                      <a:pt x="16168" y="5299"/>
                    </a:lnTo>
                    <a:lnTo>
                      <a:pt x="16158" y="5212"/>
                    </a:lnTo>
                    <a:lnTo>
                      <a:pt x="16120" y="5149"/>
                    </a:lnTo>
                    <a:lnTo>
                      <a:pt x="16044" y="5134"/>
                    </a:lnTo>
                    <a:lnTo>
                      <a:pt x="15842" y="5066"/>
                    </a:lnTo>
                    <a:lnTo>
                      <a:pt x="15649" y="5016"/>
                    </a:lnTo>
                    <a:lnTo>
                      <a:pt x="15519" y="4899"/>
                    </a:lnTo>
                    <a:lnTo>
                      <a:pt x="15428" y="4807"/>
                    </a:lnTo>
                    <a:lnTo>
                      <a:pt x="15295" y="4703"/>
                    </a:lnTo>
                    <a:lnTo>
                      <a:pt x="15101" y="4615"/>
                    </a:lnTo>
                    <a:lnTo>
                      <a:pt x="15030" y="4608"/>
                    </a:lnTo>
                    <a:lnTo>
                      <a:pt x="14853" y="4596"/>
                    </a:lnTo>
                    <a:lnTo>
                      <a:pt x="14711" y="4533"/>
                    </a:lnTo>
                    <a:lnTo>
                      <a:pt x="14656" y="4441"/>
                    </a:lnTo>
                    <a:lnTo>
                      <a:pt x="14613" y="4335"/>
                    </a:lnTo>
                    <a:lnTo>
                      <a:pt x="14581" y="4174"/>
                    </a:lnTo>
                    <a:lnTo>
                      <a:pt x="14534" y="4070"/>
                    </a:lnTo>
                    <a:lnTo>
                      <a:pt x="14451" y="4048"/>
                    </a:lnTo>
                    <a:lnTo>
                      <a:pt x="14384" y="3982"/>
                    </a:lnTo>
                    <a:lnTo>
                      <a:pt x="14380" y="3875"/>
                    </a:lnTo>
                    <a:lnTo>
                      <a:pt x="14437" y="3743"/>
                    </a:lnTo>
                    <a:lnTo>
                      <a:pt x="14496" y="3639"/>
                    </a:lnTo>
                    <a:lnTo>
                      <a:pt x="14589" y="3529"/>
                    </a:lnTo>
                    <a:lnTo>
                      <a:pt x="14644" y="3420"/>
                    </a:lnTo>
                    <a:lnTo>
                      <a:pt x="14712" y="3355"/>
                    </a:lnTo>
                    <a:lnTo>
                      <a:pt x="14846" y="3290"/>
                    </a:lnTo>
                    <a:lnTo>
                      <a:pt x="14960" y="3224"/>
                    </a:lnTo>
                    <a:lnTo>
                      <a:pt x="15117" y="3068"/>
                    </a:lnTo>
                    <a:lnTo>
                      <a:pt x="15265" y="2971"/>
                    </a:lnTo>
                    <a:lnTo>
                      <a:pt x="15367" y="2891"/>
                    </a:lnTo>
                    <a:lnTo>
                      <a:pt x="15479" y="2833"/>
                    </a:lnTo>
                    <a:lnTo>
                      <a:pt x="15627" y="2760"/>
                    </a:lnTo>
                    <a:lnTo>
                      <a:pt x="15801" y="2672"/>
                    </a:lnTo>
                    <a:lnTo>
                      <a:pt x="15902" y="2616"/>
                    </a:lnTo>
                    <a:lnTo>
                      <a:pt x="15953" y="2544"/>
                    </a:lnTo>
                    <a:lnTo>
                      <a:pt x="15902" y="2480"/>
                    </a:lnTo>
                    <a:lnTo>
                      <a:pt x="15942" y="2320"/>
                    </a:lnTo>
                    <a:lnTo>
                      <a:pt x="16029" y="2276"/>
                    </a:lnTo>
                    <a:lnTo>
                      <a:pt x="16111" y="2336"/>
                    </a:lnTo>
                    <a:lnTo>
                      <a:pt x="16338" y="2329"/>
                    </a:lnTo>
                    <a:lnTo>
                      <a:pt x="16515" y="2242"/>
                    </a:lnTo>
                    <a:lnTo>
                      <a:pt x="16662" y="2213"/>
                    </a:lnTo>
                    <a:lnTo>
                      <a:pt x="16803" y="2154"/>
                    </a:lnTo>
                    <a:lnTo>
                      <a:pt x="16958" y="2088"/>
                    </a:lnTo>
                    <a:lnTo>
                      <a:pt x="16928" y="1994"/>
                    </a:lnTo>
                    <a:lnTo>
                      <a:pt x="16828" y="1852"/>
                    </a:lnTo>
                    <a:lnTo>
                      <a:pt x="16746" y="1775"/>
                    </a:lnTo>
                    <a:lnTo>
                      <a:pt x="16786" y="1685"/>
                    </a:lnTo>
                    <a:lnTo>
                      <a:pt x="16894" y="1649"/>
                    </a:lnTo>
                    <a:lnTo>
                      <a:pt x="17022" y="1728"/>
                    </a:lnTo>
                    <a:cubicBezTo>
                      <a:pt x="17065" y="1745"/>
                      <a:pt x="17109" y="1754"/>
                      <a:pt x="17154" y="1754"/>
                    </a:cubicBezTo>
                    <a:cubicBezTo>
                      <a:pt x="17193" y="1754"/>
                      <a:pt x="17232" y="1748"/>
                      <a:pt x="17270" y="1735"/>
                    </a:cubicBezTo>
                    <a:lnTo>
                      <a:pt x="17369" y="1675"/>
                    </a:lnTo>
                    <a:lnTo>
                      <a:pt x="17463" y="1580"/>
                    </a:lnTo>
                    <a:lnTo>
                      <a:pt x="17617" y="1551"/>
                    </a:lnTo>
                    <a:lnTo>
                      <a:pt x="17797" y="1546"/>
                    </a:lnTo>
                    <a:lnTo>
                      <a:pt x="17945" y="1517"/>
                    </a:lnTo>
                    <a:cubicBezTo>
                      <a:pt x="18025" y="1530"/>
                      <a:pt x="18106" y="1530"/>
                      <a:pt x="18186" y="1517"/>
                    </a:cubicBezTo>
                    <a:cubicBezTo>
                      <a:pt x="18230" y="1510"/>
                      <a:pt x="18274" y="1499"/>
                      <a:pt x="18316" y="1480"/>
                    </a:cubicBezTo>
                    <a:cubicBezTo>
                      <a:pt x="18379" y="1453"/>
                      <a:pt x="18437" y="1411"/>
                      <a:pt x="18487" y="1357"/>
                    </a:cubicBezTo>
                    <a:lnTo>
                      <a:pt x="18576" y="1269"/>
                    </a:lnTo>
                    <a:lnTo>
                      <a:pt x="18679" y="1133"/>
                    </a:lnTo>
                    <a:lnTo>
                      <a:pt x="18740" y="1033"/>
                    </a:lnTo>
                    <a:lnTo>
                      <a:pt x="18827" y="887"/>
                    </a:lnTo>
                    <a:lnTo>
                      <a:pt x="18865" y="773"/>
                    </a:lnTo>
                    <a:lnTo>
                      <a:pt x="18842" y="683"/>
                    </a:lnTo>
                    <a:lnTo>
                      <a:pt x="18706" y="662"/>
                    </a:lnTo>
                    <a:lnTo>
                      <a:pt x="18611" y="642"/>
                    </a:lnTo>
                    <a:lnTo>
                      <a:pt x="18371" y="642"/>
                    </a:lnTo>
                    <a:lnTo>
                      <a:pt x="18303" y="678"/>
                    </a:lnTo>
                    <a:lnTo>
                      <a:pt x="18196" y="812"/>
                    </a:lnTo>
                    <a:lnTo>
                      <a:pt x="18035" y="1029"/>
                    </a:lnTo>
                    <a:lnTo>
                      <a:pt x="17939" y="1072"/>
                    </a:lnTo>
                    <a:lnTo>
                      <a:pt x="17774" y="1203"/>
                    </a:lnTo>
                    <a:lnTo>
                      <a:pt x="17708" y="1283"/>
                    </a:lnTo>
                    <a:lnTo>
                      <a:pt x="17630" y="1324"/>
                    </a:lnTo>
                    <a:lnTo>
                      <a:pt x="17575" y="1297"/>
                    </a:lnTo>
                    <a:lnTo>
                      <a:pt x="17456" y="1210"/>
                    </a:lnTo>
                    <a:lnTo>
                      <a:pt x="17478" y="1123"/>
                    </a:lnTo>
                    <a:lnTo>
                      <a:pt x="17579" y="987"/>
                    </a:lnTo>
                    <a:lnTo>
                      <a:pt x="17620" y="848"/>
                    </a:lnTo>
                    <a:lnTo>
                      <a:pt x="17580" y="746"/>
                    </a:lnTo>
                    <a:lnTo>
                      <a:pt x="17480" y="713"/>
                    </a:lnTo>
                    <a:lnTo>
                      <a:pt x="17389" y="669"/>
                    </a:lnTo>
                    <a:lnTo>
                      <a:pt x="17377" y="770"/>
                    </a:lnTo>
                    <a:lnTo>
                      <a:pt x="17275" y="843"/>
                    </a:lnTo>
                    <a:lnTo>
                      <a:pt x="17223" y="719"/>
                    </a:lnTo>
                    <a:lnTo>
                      <a:pt x="17188" y="550"/>
                    </a:lnTo>
                    <a:lnTo>
                      <a:pt x="17158" y="474"/>
                    </a:lnTo>
                    <a:lnTo>
                      <a:pt x="17158" y="393"/>
                    </a:lnTo>
                    <a:lnTo>
                      <a:pt x="17262" y="250"/>
                    </a:lnTo>
                    <a:lnTo>
                      <a:pt x="17279" y="137"/>
                    </a:lnTo>
                    <a:lnTo>
                      <a:pt x="17211" y="42"/>
                    </a:lnTo>
                    <a:lnTo>
                      <a:pt x="17121" y="0"/>
                    </a:lnTo>
                    <a:lnTo>
                      <a:pt x="16997" y="69"/>
                    </a:lnTo>
                    <a:lnTo>
                      <a:pt x="16878" y="193"/>
                    </a:lnTo>
                    <a:lnTo>
                      <a:pt x="16739" y="264"/>
                    </a:lnTo>
                    <a:lnTo>
                      <a:pt x="16601" y="308"/>
                    </a:lnTo>
                    <a:lnTo>
                      <a:pt x="16495" y="385"/>
                    </a:lnTo>
                    <a:lnTo>
                      <a:pt x="16478" y="478"/>
                    </a:lnTo>
                    <a:lnTo>
                      <a:pt x="16580" y="499"/>
                    </a:lnTo>
                    <a:lnTo>
                      <a:pt x="16696" y="652"/>
                    </a:lnTo>
                    <a:lnTo>
                      <a:pt x="16774" y="698"/>
                    </a:lnTo>
                    <a:lnTo>
                      <a:pt x="16711" y="834"/>
                    </a:lnTo>
                    <a:lnTo>
                      <a:pt x="16611" y="914"/>
                    </a:lnTo>
                    <a:lnTo>
                      <a:pt x="16484" y="970"/>
                    </a:lnTo>
                    <a:lnTo>
                      <a:pt x="16336" y="992"/>
                    </a:lnTo>
                    <a:lnTo>
                      <a:pt x="16211" y="1072"/>
                    </a:lnTo>
                    <a:lnTo>
                      <a:pt x="16065" y="1208"/>
                    </a:lnTo>
                    <a:lnTo>
                      <a:pt x="15938" y="1300"/>
                    </a:lnTo>
                    <a:lnTo>
                      <a:pt x="15900" y="1403"/>
                    </a:lnTo>
                    <a:lnTo>
                      <a:pt x="15840" y="1405"/>
                    </a:lnTo>
                    <a:lnTo>
                      <a:pt x="15806" y="1296"/>
                    </a:lnTo>
                    <a:lnTo>
                      <a:pt x="15726" y="1252"/>
                    </a:lnTo>
                    <a:lnTo>
                      <a:pt x="15631" y="1267"/>
                    </a:lnTo>
                    <a:lnTo>
                      <a:pt x="15605" y="1192"/>
                    </a:lnTo>
                    <a:cubicBezTo>
                      <a:pt x="15584" y="1165"/>
                      <a:pt x="15559" y="1144"/>
                      <a:pt x="15531" y="1131"/>
                    </a:cubicBezTo>
                    <a:cubicBezTo>
                      <a:pt x="15512" y="1122"/>
                      <a:pt x="15491" y="1117"/>
                      <a:pt x="15471" y="1117"/>
                    </a:cubicBezTo>
                    <a:lnTo>
                      <a:pt x="15344" y="1117"/>
                    </a:lnTo>
                    <a:lnTo>
                      <a:pt x="15199" y="1177"/>
                    </a:lnTo>
                    <a:lnTo>
                      <a:pt x="15108" y="1170"/>
                    </a:lnTo>
                    <a:lnTo>
                      <a:pt x="14956" y="1162"/>
                    </a:lnTo>
                    <a:lnTo>
                      <a:pt x="14865" y="1119"/>
                    </a:lnTo>
                    <a:cubicBezTo>
                      <a:pt x="14833" y="1105"/>
                      <a:pt x="14801" y="1091"/>
                      <a:pt x="14769" y="1075"/>
                    </a:cubicBezTo>
                    <a:cubicBezTo>
                      <a:pt x="14722" y="1053"/>
                      <a:pt x="14676" y="1028"/>
                      <a:pt x="14628" y="1010"/>
                    </a:cubicBezTo>
                    <a:cubicBezTo>
                      <a:pt x="14586" y="993"/>
                      <a:pt x="14542" y="981"/>
                      <a:pt x="14498" y="973"/>
                    </a:cubicBezTo>
                    <a:lnTo>
                      <a:pt x="14362" y="995"/>
                    </a:lnTo>
                    <a:lnTo>
                      <a:pt x="14227" y="1051"/>
                    </a:lnTo>
                    <a:lnTo>
                      <a:pt x="14126" y="1073"/>
                    </a:lnTo>
                    <a:lnTo>
                      <a:pt x="14007" y="1095"/>
                    </a:lnTo>
                    <a:lnTo>
                      <a:pt x="13915" y="1160"/>
                    </a:lnTo>
                    <a:lnTo>
                      <a:pt x="13864" y="1223"/>
                    </a:lnTo>
                    <a:lnTo>
                      <a:pt x="13791" y="1318"/>
                    </a:lnTo>
                    <a:cubicBezTo>
                      <a:pt x="13779" y="1341"/>
                      <a:pt x="13766" y="1364"/>
                      <a:pt x="13753" y="1386"/>
                    </a:cubicBezTo>
                    <a:cubicBezTo>
                      <a:pt x="13728" y="1427"/>
                      <a:pt x="13701" y="1467"/>
                      <a:pt x="13670" y="1500"/>
                    </a:cubicBezTo>
                    <a:cubicBezTo>
                      <a:pt x="13638" y="1533"/>
                      <a:pt x="13603" y="1560"/>
                      <a:pt x="13565" y="1580"/>
                    </a:cubicBezTo>
                    <a:lnTo>
                      <a:pt x="13469" y="1480"/>
                    </a:lnTo>
                    <a:lnTo>
                      <a:pt x="13459" y="1310"/>
                    </a:lnTo>
                    <a:lnTo>
                      <a:pt x="13425" y="1176"/>
                    </a:lnTo>
                    <a:lnTo>
                      <a:pt x="13378" y="1120"/>
                    </a:lnTo>
                    <a:lnTo>
                      <a:pt x="13268" y="1101"/>
                    </a:lnTo>
                    <a:lnTo>
                      <a:pt x="13148" y="1115"/>
                    </a:lnTo>
                    <a:lnTo>
                      <a:pt x="13089" y="1183"/>
                    </a:lnTo>
                    <a:lnTo>
                      <a:pt x="13018" y="1183"/>
                    </a:lnTo>
                    <a:lnTo>
                      <a:pt x="12818" y="1192"/>
                    </a:lnTo>
                    <a:lnTo>
                      <a:pt x="12642" y="1192"/>
                    </a:lnTo>
                    <a:lnTo>
                      <a:pt x="12500" y="1104"/>
                    </a:lnTo>
                    <a:lnTo>
                      <a:pt x="12494" y="1027"/>
                    </a:lnTo>
                    <a:lnTo>
                      <a:pt x="12560" y="956"/>
                    </a:lnTo>
                    <a:lnTo>
                      <a:pt x="12650" y="915"/>
                    </a:lnTo>
                    <a:lnTo>
                      <a:pt x="12674" y="840"/>
                    </a:lnTo>
                    <a:lnTo>
                      <a:pt x="12555" y="840"/>
                    </a:lnTo>
                    <a:lnTo>
                      <a:pt x="12364" y="876"/>
                    </a:lnTo>
                    <a:lnTo>
                      <a:pt x="12266" y="825"/>
                    </a:lnTo>
                    <a:lnTo>
                      <a:pt x="12129" y="723"/>
                    </a:lnTo>
                    <a:lnTo>
                      <a:pt x="11999" y="650"/>
                    </a:lnTo>
                    <a:lnTo>
                      <a:pt x="11913" y="614"/>
                    </a:lnTo>
                    <a:lnTo>
                      <a:pt x="11760" y="572"/>
                    </a:lnTo>
                    <a:lnTo>
                      <a:pt x="11642" y="550"/>
                    </a:lnTo>
                    <a:lnTo>
                      <a:pt x="11514" y="550"/>
                    </a:lnTo>
                    <a:lnTo>
                      <a:pt x="11415" y="558"/>
                    </a:lnTo>
                    <a:lnTo>
                      <a:pt x="11319" y="601"/>
                    </a:lnTo>
                    <a:lnTo>
                      <a:pt x="11143" y="637"/>
                    </a:lnTo>
                    <a:lnTo>
                      <a:pt x="11018" y="616"/>
                    </a:lnTo>
                    <a:lnTo>
                      <a:pt x="10847" y="514"/>
                    </a:lnTo>
                    <a:lnTo>
                      <a:pt x="10762" y="449"/>
                    </a:lnTo>
                    <a:lnTo>
                      <a:pt x="10681" y="458"/>
                    </a:lnTo>
                    <a:lnTo>
                      <a:pt x="10573" y="509"/>
                    </a:lnTo>
                    <a:lnTo>
                      <a:pt x="10499" y="546"/>
                    </a:lnTo>
                    <a:lnTo>
                      <a:pt x="10376" y="524"/>
                    </a:lnTo>
                    <a:lnTo>
                      <a:pt x="10291" y="502"/>
                    </a:lnTo>
                    <a:lnTo>
                      <a:pt x="10121" y="517"/>
                    </a:lnTo>
                    <a:lnTo>
                      <a:pt x="9918" y="575"/>
                    </a:lnTo>
                    <a:lnTo>
                      <a:pt x="9714" y="655"/>
                    </a:lnTo>
                    <a:lnTo>
                      <a:pt x="9448" y="747"/>
                    </a:lnTo>
                    <a:lnTo>
                      <a:pt x="9329" y="769"/>
                    </a:lnTo>
                    <a:lnTo>
                      <a:pt x="8951" y="819"/>
                    </a:lnTo>
                    <a:lnTo>
                      <a:pt x="8616" y="776"/>
                    </a:lnTo>
                    <a:lnTo>
                      <a:pt x="8127" y="613"/>
                    </a:lnTo>
                    <a:lnTo>
                      <a:pt x="7941" y="509"/>
                    </a:lnTo>
                    <a:lnTo>
                      <a:pt x="7648" y="483"/>
                    </a:lnTo>
                    <a:lnTo>
                      <a:pt x="7075" y="407"/>
                    </a:lnTo>
                    <a:lnTo>
                      <a:pt x="6936" y="356"/>
                    </a:lnTo>
                    <a:lnTo>
                      <a:pt x="6817" y="290"/>
                    </a:lnTo>
                    <a:lnTo>
                      <a:pt x="6682" y="254"/>
                    </a:lnTo>
                    <a:lnTo>
                      <a:pt x="6466" y="217"/>
                    </a:lnTo>
                    <a:lnTo>
                      <a:pt x="6284" y="195"/>
                    </a:lnTo>
                    <a:lnTo>
                      <a:pt x="6126" y="188"/>
                    </a:lnTo>
                    <a:lnTo>
                      <a:pt x="5969" y="188"/>
                    </a:lnTo>
                    <a:lnTo>
                      <a:pt x="5690" y="225"/>
                    </a:lnTo>
                    <a:lnTo>
                      <a:pt x="5320" y="268"/>
                    </a:lnTo>
                    <a:lnTo>
                      <a:pt x="5074" y="361"/>
                    </a:lnTo>
                    <a:lnTo>
                      <a:pt x="4688" y="433"/>
                    </a:lnTo>
                    <a:lnTo>
                      <a:pt x="4586" y="477"/>
                    </a:lnTo>
                    <a:lnTo>
                      <a:pt x="4348" y="572"/>
                    </a:lnTo>
                    <a:lnTo>
                      <a:pt x="4054" y="701"/>
                    </a:lnTo>
                    <a:lnTo>
                      <a:pt x="3823" y="793"/>
                    </a:lnTo>
                    <a:lnTo>
                      <a:pt x="3588" y="866"/>
                    </a:lnTo>
                    <a:lnTo>
                      <a:pt x="3471" y="862"/>
                    </a:lnTo>
                    <a:close/>
                  </a:path>
                </a:pathLst>
              </a:custGeom>
              <a:grpFill/>
              <a:ln w="25400" cap="flat">
                <a:noFill/>
                <a:prstDash val="solid"/>
                <a:miter lim="400000"/>
              </a:ln>
              <a:effectLst/>
            </p:spPr>
            <p:txBody>
              <a:bodyPr wrap="square" lIns="91440" tIns="45720" rIns="91440" bIns="45720" anchor="ctr">
                <a:normAutofit/>
              </a:bodyPr>
              <a:lstStyle/>
              <a:p>
                <a:pPr algn="ctr"/>
                <a:endParaRPr/>
              </a:p>
            </p:txBody>
          </p:sp>
          <p:sp>
            <p:nvSpPr>
              <p:cNvPr id="31" name="îṩḻîḍè">
                <a:extLst>
                  <a:ext uri="{FF2B5EF4-FFF2-40B4-BE49-F238E27FC236}">
                    <a16:creationId xmlns:a16="http://schemas.microsoft.com/office/drawing/2014/main" id="{784F6C74-FD21-4F8B-A6B3-131432156901}"/>
                  </a:ext>
                </a:extLst>
              </p:cNvPr>
              <p:cNvSpPr/>
              <p:nvPr/>
            </p:nvSpPr>
            <p:spPr>
              <a:xfrm>
                <a:off x="2659645" y="1473576"/>
                <a:ext cx="486286" cy="175323"/>
              </a:xfrm>
              <a:custGeom>
                <a:avLst/>
                <a:gdLst/>
                <a:ahLst/>
                <a:cxnLst>
                  <a:cxn ang="0">
                    <a:pos x="wd2" y="hd2"/>
                  </a:cxn>
                  <a:cxn ang="5400000">
                    <a:pos x="wd2" y="hd2"/>
                  </a:cxn>
                  <a:cxn ang="10800000">
                    <a:pos x="wd2" y="hd2"/>
                  </a:cxn>
                  <a:cxn ang="16200000">
                    <a:pos x="wd2" y="hd2"/>
                  </a:cxn>
                </a:cxnLst>
                <a:rect l="0" t="0" r="r" b="b"/>
                <a:pathLst>
                  <a:path w="21600" h="21600" extrusionOk="0">
                    <a:moveTo>
                      <a:pt x="5634" y="1167"/>
                    </a:moveTo>
                    <a:lnTo>
                      <a:pt x="4811" y="2252"/>
                    </a:lnTo>
                    <a:lnTo>
                      <a:pt x="2967" y="4498"/>
                    </a:lnTo>
                    <a:lnTo>
                      <a:pt x="1963" y="5618"/>
                    </a:lnTo>
                    <a:lnTo>
                      <a:pt x="576" y="7014"/>
                    </a:lnTo>
                    <a:lnTo>
                      <a:pt x="80" y="8227"/>
                    </a:lnTo>
                    <a:lnTo>
                      <a:pt x="0" y="9312"/>
                    </a:lnTo>
                    <a:lnTo>
                      <a:pt x="451" y="10588"/>
                    </a:lnTo>
                    <a:lnTo>
                      <a:pt x="1016" y="11735"/>
                    </a:lnTo>
                    <a:cubicBezTo>
                      <a:pt x="1189" y="11851"/>
                      <a:pt x="1367" y="11914"/>
                      <a:pt x="1545" y="11921"/>
                    </a:cubicBezTo>
                    <a:cubicBezTo>
                      <a:pt x="2101" y="11944"/>
                      <a:pt x="2642" y="11441"/>
                      <a:pt x="3079" y="10495"/>
                    </a:cubicBezTo>
                    <a:lnTo>
                      <a:pt x="3970" y="9406"/>
                    </a:lnTo>
                    <a:lnTo>
                      <a:pt x="5427" y="8286"/>
                    </a:lnTo>
                    <a:lnTo>
                      <a:pt x="6330" y="8286"/>
                    </a:lnTo>
                    <a:lnTo>
                      <a:pt x="7392" y="10183"/>
                    </a:lnTo>
                    <a:lnTo>
                      <a:pt x="7965" y="10836"/>
                    </a:lnTo>
                    <a:lnTo>
                      <a:pt x="7774" y="11797"/>
                    </a:lnTo>
                    <a:lnTo>
                      <a:pt x="7111" y="12073"/>
                    </a:lnTo>
                    <a:cubicBezTo>
                      <a:pt x="6813" y="12042"/>
                      <a:pt x="6516" y="12011"/>
                      <a:pt x="6219" y="11980"/>
                    </a:cubicBezTo>
                    <a:cubicBezTo>
                      <a:pt x="5914" y="11948"/>
                      <a:pt x="5609" y="11917"/>
                      <a:pt x="5304" y="11886"/>
                    </a:cubicBezTo>
                    <a:lnTo>
                      <a:pt x="5201" y="13473"/>
                    </a:lnTo>
                    <a:lnTo>
                      <a:pt x="6409" y="14126"/>
                    </a:lnTo>
                    <a:cubicBezTo>
                      <a:pt x="6963" y="14051"/>
                      <a:pt x="7516" y="13958"/>
                      <a:pt x="8069" y="13846"/>
                    </a:cubicBezTo>
                    <a:cubicBezTo>
                      <a:pt x="8714" y="13716"/>
                      <a:pt x="9358" y="13560"/>
                      <a:pt x="10001" y="13380"/>
                    </a:cubicBezTo>
                    <a:lnTo>
                      <a:pt x="10642" y="15239"/>
                    </a:lnTo>
                    <a:lnTo>
                      <a:pt x="9896" y="15981"/>
                    </a:lnTo>
                    <a:cubicBezTo>
                      <a:pt x="9546" y="16191"/>
                      <a:pt x="9192" y="16347"/>
                      <a:pt x="8836" y="16448"/>
                    </a:cubicBezTo>
                    <a:cubicBezTo>
                      <a:pt x="7951" y="16697"/>
                      <a:pt x="7059" y="16604"/>
                      <a:pt x="6183" y="16172"/>
                    </a:cubicBezTo>
                    <a:lnTo>
                      <a:pt x="4831" y="16172"/>
                    </a:lnTo>
                    <a:lnTo>
                      <a:pt x="4764" y="17467"/>
                    </a:lnTo>
                    <a:lnTo>
                      <a:pt x="5860" y="18555"/>
                    </a:lnTo>
                    <a:lnTo>
                      <a:pt x="7450" y="19951"/>
                    </a:lnTo>
                    <a:lnTo>
                      <a:pt x="9207" y="21320"/>
                    </a:lnTo>
                    <a:lnTo>
                      <a:pt x="10369" y="21600"/>
                    </a:lnTo>
                    <a:lnTo>
                      <a:pt x="11950" y="21507"/>
                    </a:lnTo>
                    <a:lnTo>
                      <a:pt x="13656" y="20231"/>
                    </a:lnTo>
                    <a:cubicBezTo>
                      <a:pt x="13887" y="19682"/>
                      <a:pt x="14168" y="19316"/>
                      <a:pt x="14469" y="19174"/>
                    </a:cubicBezTo>
                    <a:cubicBezTo>
                      <a:pt x="14818" y="19009"/>
                      <a:pt x="15172" y="19150"/>
                      <a:pt x="15519" y="19329"/>
                    </a:cubicBezTo>
                    <a:cubicBezTo>
                      <a:pt x="15975" y="19564"/>
                      <a:pt x="16427" y="19863"/>
                      <a:pt x="16872" y="20224"/>
                    </a:cubicBezTo>
                    <a:lnTo>
                      <a:pt x="18689" y="19850"/>
                    </a:lnTo>
                    <a:lnTo>
                      <a:pt x="20146" y="18544"/>
                    </a:lnTo>
                    <a:lnTo>
                      <a:pt x="21195" y="17237"/>
                    </a:lnTo>
                    <a:lnTo>
                      <a:pt x="21600" y="15873"/>
                    </a:lnTo>
                    <a:lnTo>
                      <a:pt x="21374" y="15130"/>
                    </a:lnTo>
                    <a:cubicBezTo>
                      <a:pt x="21049" y="15131"/>
                      <a:pt x="20734" y="14814"/>
                      <a:pt x="20486" y="14235"/>
                    </a:cubicBezTo>
                    <a:cubicBezTo>
                      <a:pt x="20325" y="13859"/>
                      <a:pt x="20198" y="13383"/>
                      <a:pt x="20115" y="12847"/>
                    </a:cubicBezTo>
                    <a:cubicBezTo>
                      <a:pt x="20094" y="12509"/>
                      <a:pt x="20094" y="12163"/>
                      <a:pt x="20115" y="11824"/>
                    </a:cubicBezTo>
                    <a:cubicBezTo>
                      <a:pt x="20168" y="10953"/>
                      <a:pt x="20353" y="10185"/>
                      <a:pt x="20623" y="9709"/>
                    </a:cubicBezTo>
                    <a:lnTo>
                      <a:pt x="21199" y="6443"/>
                    </a:lnTo>
                    <a:lnTo>
                      <a:pt x="21301" y="5513"/>
                    </a:lnTo>
                    <a:cubicBezTo>
                      <a:pt x="21336" y="5080"/>
                      <a:pt x="21268" y="4633"/>
                      <a:pt x="21131" y="4397"/>
                    </a:cubicBezTo>
                    <a:cubicBezTo>
                      <a:pt x="20903" y="4004"/>
                      <a:pt x="20627" y="4349"/>
                      <a:pt x="20376" y="4646"/>
                    </a:cubicBezTo>
                    <a:cubicBezTo>
                      <a:pt x="20058" y="5024"/>
                      <a:pt x="19716" y="5284"/>
                      <a:pt x="19439" y="5860"/>
                    </a:cubicBezTo>
                    <a:cubicBezTo>
                      <a:pt x="19169" y="6418"/>
                      <a:pt x="18986" y="7219"/>
                      <a:pt x="18761" y="7909"/>
                    </a:cubicBezTo>
                    <a:cubicBezTo>
                      <a:pt x="18530" y="8617"/>
                      <a:pt x="18255" y="9207"/>
                      <a:pt x="17949" y="9651"/>
                    </a:cubicBezTo>
                    <a:lnTo>
                      <a:pt x="17192" y="8997"/>
                    </a:lnTo>
                    <a:cubicBezTo>
                      <a:pt x="17245" y="8451"/>
                      <a:pt x="17264" y="7885"/>
                      <a:pt x="17249" y="7321"/>
                    </a:cubicBezTo>
                    <a:cubicBezTo>
                      <a:pt x="17234" y="6788"/>
                      <a:pt x="17188" y="6264"/>
                      <a:pt x="17113" y="5770"/>
                    </a:cubicBezTo>
                    <a:lnTo>
                      <a:pt x="16235" y="5863"/>
                    </a:lnTo>
                    <a:lnTo>
                      <a:pt x="15637" y="7539"/>
                    </a:lnTo>
                    <a:lnTo>
                      <a:pt x="14936" y="7349"/>
                    </a:lnTo>
                    <a:lnTo>
                      <a:pt x="14394" y="6820"/>
                    </a:lnTo>
                    <a:lnTo>
                      <a:pt x="13160" y="5925"/>
                    </a:lnTo>
                    <a:lnTo>
                      <a:pt x="12891" y="4996"/>
                    </a:lnTo>
                    <a:lnTo>
                      <a:pt x="12371" y="3658"/>
                    </a:lnTo>
                    <a:lnTo>
                      <a:pt x="11460" y="2356"/>
                    </a:lnTo>
                    <a:lnTo>
                      <a:pt x="10150" y="1298"/>
                    </a:lnTo>
                    <a:lnTo>
                      <a:pt x="9103" y="649"/>
                    </a:lnTo>
                    <a:lnTo>
                      <a:pt x="8371" y="2"/>
                    </a:lnTo>
                    <a:lnTo>
                      <a:pt x="7461" y="0"/>
                    </a:lnTo>
                    <a:lnTo>
                      <a:pt x="6933" y="376"/>
                    </a:lnTo>
                    <a:lnTo>
                      <a:pt x="5634" y="1167"/>
                    </a:lnTo>
                    <a:close/>
                  </a:path>
                </a:pathLst>
              </a:custGeom>
              <a:grpFill/>
              <a:ln w="25400" cap="flat">
                <a:noFill/>
                <a:prstDash val="solid"/>
                <a:miter lim="400000"/>
              </a:ln>
              <a:effectLst/>
            </p:spPr>
            <p:txBody>
              <a:bodyPr wrap="square" lIns="91440" tIns="45720" rIns="91440" bIns="45720" anchor="ctr">
                <a:normAutofit fontScale="32500" lnSpcReduction="20000"/>
              </a:bodyPr>
              <a:lstStyle/>
              <a:p>
                <a:pPr algn="ctr"/>
                <a:endParaRPr/>
              </a:p>
            </p:txBody>
          </p:sp>
          <p:sp>
            <p:nvSpPr>
              <p:cNvPr id="32" name="iśḻîďê">
                <a:extLst>
                  <a:ext uri="{FF2B5EF4-FFF2-40B4-BE49-F238E27FC236}">
                    <a16:creationId xmlns:a16="http://schemas.microsoft.com/office/drawing/2014/main" id="{83192F97-F7AF-44DF-8A82-F90276B145B6}"/>
                  </a:ext>
                </a:extLst>
              </p:cNvPr>
              <p:cNvSpPr/>
              <p:nvPr/>
            </p:nvSpPr>
            <p:spPr>
              <a:xfrm>
                <a:off x="3184375" y="1615331"/>
                <a:ext cx="84303" cy="41888"/>
              </a:xfrm>
              <a:custGeom>
                <a:avLst/>
                <a:gdLst/>
                <a:ahLst/>
                <a:cxnLst>
                  <a:cxn ang="0">
                    <a:pos x="wd2" y="hd2"/>
                  </a:cxn>
                  <a:cxn ang="5400000">
                    <a:pos x="wd2" y="hd2"/>
                  </a:cxn>
                  <a:cxn ang="10800000">
                    <a:pos x="wd2" y="hd2"/>
                  </a:cxn>
                  <a:cxn ang="16200000">
                    <a:pos x="wd2" y="hd2"/>
                  </a:cxn>
                </a:cxnLst>
                <a:rect l="0" t="0" r="r" b="b"/>
                <a:pathLst>
                  <a:path w="21600" h="21600" extrusionOk="0">
                    <a:moveTo>
                      <a:pt x="10670" y="2473"/>
                    </a:moveTo>
                    <a:lnTo>
                      <a:pt x="5361" y="4164"/>
                    </a:lnTo>
                    <a:lnTo>
                      <a:pt x="2017" y="7047"/>
                    </a:lnTo>
                    <a:lnTo>
                      <a:pt x="0" y="10954"/>
                    </a:lnTo>
                    <a:lnTo>
                      <a:pt x="2552" y="17693"/>
                    </a:lnTo>
                    <a:lnTo>
                      <a:pt x="5850" y="21600"/>
                    </a:lnTo>
                    <a:cubicBezTo>
                      <a:pt x="7389" y="21202"/>
                      <a:pt x="8897" y="20415"/>
                      <a:pt x="10337" y="19256"/>
                    </a:cubicBezTo>
                    <a:cubicBezTo>
                      <a:pt x="12339" y="17645"/>
                      <a:pt x="14178" y="15341"/>
                      <a:pt x="16135" y="13527"/>
                    </a:cubicBezTo>
                    <a:cubicBezTo>
                      <a:pt x="17883" y="11907"/>
                      <a:pt x="19716" y="10684"/>
                      <a:pt x="21600" y="9880"/>
                    </a:cubicBezTo>
                    <a:lnTo>
                      <a:pt x="21014" y="4151"/>
                    </a:lnTo>
                    <a:lnTo>
                      <a:pt x="17112" y="2719"/>
                    </a:lnTo>
                    <a:lnTo>
                      <a:pt x="14661" y="0"/>
                    </a:lnTo>
                    <a:lnTo>
                      <a:pt x="10670" y="2473"/>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33" name="íśḷídê">
                <a:extLst>
                  <a:ext uri="{FF2B5EF4-FFF2-40B4-BE49-F238E27FC236}">
                    <a16:creationId xmlns:a16="http://schemas.microsoft.com/office/drawing/2014/main" id="{43D82AE8-4DED-4A9C-8C2F-F42AC51BAFA4}"/>
                  </a:ext>
                </a:extLst>
              </p:cNvPr>
              <p:cNvSpPr/>
              <p:nvPr/>
            </p:nvSpPr>
            <p:spPr>
              <a:xfrm>
                <a:off x="3215588" y="1484505"/>
                <a:ext cx="150776" cy="76940"/>
              </a:xfrm>
              <a:custGeom>
                <a:avLst/>
                <a:gdLst/>
                <a:ahLst/>
                <a:cxnLst>
                  <a:cxn ang="0">
                    <a:pos x="wd2" y="hd2"/>
                  </a:cxn>
                  <a:cxn ang="5400000">
                    <a:pos x="wd2" y="hd2"/>
                  </a:cxn>
                  <a:cxn ang="10800000">
                    <a:pos x="wd2" y="hd2"/>
                  </a:cxn>
                  <a:cxn ang="16200000">
                    <a:pos x="wd2" y="hd2"/>
                  </a:cxn>
                </a:cxnLst>
                <a:rect l="0" t="0" r="r" b="b"/>
                <a:pathLst>
                  <a:path w="21600" h="21600" extrusionOk="0">
                    <a:moveTo>
                      <a:pt x="9855" y="8070"/>
                    </a:moveTo>
                    <a:lnTo>
                      <a:pt x="7801" y="11552"/>
                    </a:lnTo>
                    <a:lnTo>
                      <a:pt x="5516" y="10656"/>
                    </a:lnTo>
                    <a:lnTo>
                      <a:pt x="2915" y="8883"/>
                    </a:lnTo>
                    <a:lnTo>
                      <a:pt x="484" y="9938"/>
                    </a:lnTo>
                    <a:lnTo>
                      <a:pt x="0" y="12339"/>
                    </a:lnTo>
                    <a:lnTo>
                      <a:pt x="2322" y="13819"/>
                    </a:lnTo>
                    <a:lnTo>
                      <a:pt x="4989" y="16372"/>
                    </a:lnTo>
                    <a:lnTo>
                      <a:pt x="6259" y="21600"/>
                    </a:lnTo>
                    <a:lnTo>
                      <a:pt x="8764" y="21166"/>
                    </a:lnTo>
                    <a:lnTo>
                      <a:pt x="11419" y="18835"/>
                    </a:lnTo>
                    <a:lnTo>
                      <a:pt x="13595" y="17559"/>
                    </a:lnTo>
                    <a:lnTo>
                      <a:pt x="16209" y="16717"/>
                    </a:lnTo>
                    <a:lnTo>
                      <a:pt x="18103" y="12039"/>
                    </a:lnTo>
                    <a:lnTo>
                      <a:pt x="18868" y="8289"/>
                    </a:lnTo>
                    <a:lnTo>
                      <a:pt x="21600" y="2573"/>
                    </a:lnTo>
                    <a:lnTo>
                      <a:pt x="21345" y="797"/>
                    </a:lnTo>
                    <a:lnTo>
                      <a:pt x="19965" y="0"/>
                    </a:lnTo>
                    <a:lnTo>
                      <a:pt x="18121" y="1761"/>
                    </a:lnTo>
                    <a:lnTo>
                      <a:pt x="15430" y="3083"/>
                    </a:lnTo>
                    <a:cubicBezTo>
                      <a:pt x="14909" y="2790"/>
                      <a:pt x="14357" y="2790"/>
                      <a:pt x="13836" y="3083"/>
                    </a:cubicBezTo>
                    <a:cubicBezTo>
                      <a:pt x="13246" y="3416"/>
                      <a:pt x="12725" y="4109"/>
                      <a:pt x="12352" y="5060"/>
                    </a:cubicBezTo>
                    <a:lnTo>
                      <a:pt x="9855" y="807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34" name="iṥlíḓè">
                <a:extLst>
                  <a:ext uri="{FF2B5EF4-FFF2-40B4-BE49-F238E27FC236}">
                    <a16:creationId xmlns:a16="http://schemas.microsoft.com/office/drawing/2014/main" id="{11301794-4396-4B41-87B1-16718F205DB7}"/>
                  </a:ext>
                </a:extLst>
              </p:cNvPr>
              <p:cNvSpPr/>
              <p:nvPr/>
            </p:nvSpPr>
            <p:spPr>
              <a:xfrm>
                <a:off x="3377772" y="1484037"/>
                <a:ext cx="117289" cy="51262"/>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lnTo>
                      <a:pt x="11928" y="3126"/>
                    </a:lnTo>
                    <a:lnTo>
                      <a:pt x="8108" y="3244"/>
                    </a:lnTo>
                    <a:lnTo>
                      <a:pt x="5428" y="5147"/>
                    </a:lnTo>
                    <a:lnTo>
                      <a:pt x="1745" y="9615"/>
                    </a:lnTo>
                    <a:lnTo>
                      <a:pt x="0" y="15547"/>
                    </a:lnTo>
                    <a:lnTo>
                      <a:pt x="588" y="20642"/>
                    </a:lnTo>
                    <a:lnTo>
                      <a:pt x="3255" y="21600"/>
                    </a:lnTo>
                    <a:lnTo>
                      <a:pt x="5550" y="17130"/>
                    </a:lnTo>
                    <a:lnTo>
                      <a:pt x="11731" y="15960"/>
                    </a:lnTo>
                    <a:lnTo>
                      <a:pt x="16226" y="17237"/>
                    </a:lnTo>
                    <a:lnTo>
                      <a:pt x="19914" y="14058"/>
                    </a:lnTo>
                    <a:lnTo>
                      <a:pt x="21459" y="10547"/>
                    </a:lnTo>
                    <a:lnTo>
                      <a:pt x="21600" y="3750"/>
                    </a:lnTo>
                    <a:lnTo>
                      <a:pt x="20248" y="1848"/>
                    </a:lnTo>
                    <a:lnTo>
                      <a:pt x="16283"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35" name="îś1iḑè">
                <a:extLst>
                  <a:ext uri="{FF2B5EF4-FFF2-40B4-BE49-F238E27FC236}">
                    <a16:creationId xmlns:a16="http://schemas.microsoft.com/office/drawing/2014/main" id="{775ABAFD-6B55-4270-B465-AEC17575D124}"/>
                  </a:ext>
                </a:extLst>
              </p:cNvPr>
              <p:cNvSpPr/>
              <p:nvPr/>
            </p:nvSpPr>
            <p:spPr>
              <a:xfrm>
                <a:off x="3537340" y="1418200"/>
                <a:ext cx="289161" cy="66258"/>
              </a:xfrm>
              <a:custGeom>
                <a:avLst/>
                <a:gdLst/>
                <a:ahLst/>
                <a:cxnLst>
                  <a:cxn ang="0">
                    <a:pos x="wd2" y="hd2"/>
                  </a:cxn>
                  <a:cxn ang="5400000">
                    <a:pos x="wd2" y="hd2"/>
                  </a:cxn>
                  <a:cxn ang="10800000">
                    <a:pos x="wd2" y="hd2"/>
                  </a:cxn>
                  <a:cxn ang="16200000">
                    <a:pos x="wd2" y="hd2"/>
                  </a:cxn>
                </a:cxnLst>
                <a:rect l="0" t="0" r="r" b="b"/>
                <a:pathLst>
                  <a:path w="21600" h="21600" extrusionOk="0">
                    <a:moveTo>
                      <a:pt x="3838" y="93"/>
                    </a:moveTo>
                    <a:lnTo>
                      <a:pt x="2736" y="1503"/>
                    </a:lnTo>
                    <a:lnTo>
                      <a:pt x="1623" y="3591"/>
                    </a:lnTo>
                    <a:lnTo>
                      <a:pt x="622" y="6051"/>
                    </a:lnTo>
                    <a:lnTo>
                      <a:pt x="0" y="11309"/>
                    </a:lnTo>
                    <a:cubicBezTo>
                      <a:pt x="23" y="12625"/>
                      <a:pt x="147" y="13870"/>
                      <a:pt x="350" y="14850"/>
                    </a:cubicBezTo>
                    <a:cubicBezTo>
                      <a:pt x="1005" y="17999"/>
                      <a:pt x="2162" y="17761"/>
                      <a:pt x="2744" y="14356"/>
                    </a:cubicBezTo>
                    <a:lnTo>
                      <a:pt x="5745" y="14109"/>
                    </a:lnTo>
                    <a:lnTo>
                      <a:pt x="6941" y="15344"/>
                    </a:lnTo>
                    <a:lnTo>
                      <a:pt x="7732" y="17545"/>
                    </a:lnTo>
                    <a:lnTo>
                      <a:pt x="11998" y="18080"/>
                    </a:lnTo>
                    <a:lnTo>
                      <a:pt x="14484" y="17092"/>
                    </a:lnTo>
                    <a:lnTo>
                      <a:pt x="15087" y="21600"/>
                    </a:lnTo>
                    <a:lnTo>
                      <a:pt x="16550" y="21600"/>
                    </a:lnTo>
                    <a:lnTo>
                      <a:pt x="17231" y="19140"/>
                    </a:lnTo>
                    <a:lnTo>
                      <a:pt x="18865" y="15518"/>
                    </a:lnTo>
                    <a:lnTo>
                      <a:pt x="20308" y="14036"/>
                    </a:lnTo>
                    <a:lnTo>
                      <a:pt x="21600" y="11412"/>
                    </a:lnTo>
                    <a:cubicBezTo>
                      <a:pt x="21334" y="10787"/>
                      <a:pt x="21058" y="10251"/>
                      <a:pt x="20774" y="9806"/>
                    </a:cubicBezTo>
                    <a:cubicBezTo>
                      <a:pt x="20288" y="9047"/>
                      <a:pt x="19783" y="8563"/>
                      <a:pt x="19275" y="8160"/>
                    </a:cubicBezTo>
                    <a:cubicBezTo>
                      <a:pt x="18598" y="7622"/>
                      <a:pt x="17913" y="7228"/>
                      <a:pt x="17224" y="7172"/>
                    </a:cubicBezTo>
                    <a:cubicBezTo>
                      <a:pt x="16485" y="7113"/>
                      <a:pt x="15746" y="7444"/>
                      <a:pt x="15026" y="8160"/>
                    </a:cubicBezTo>
                    <a:lnTo>
                      <a:pt x="12369" y="8407"/>
                    </a:lnTo>
                    <a:lnTo>
                      <a:pt x="10911" y="9394"/>
                    </a:lnTo>
                    <a:lnTo>
                      <a:pt x="8883" y="10619"/>
                    </a:lnTo>
                    <a:lnTo>
                      <a:pt x="7915" y="8232"/>
                    </a:lnTo>
                    <a:lnTo>
                      <a:pt x="5806" y="3786"/>
                    </a:lnTo>
                    <a:lnTo>
                      <a:pt x="5241" y="0"/>
                    </a:lnTo>
                    <a:lnTo>
                      <a:pt x="3838" y="93"/>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36" name="íṥľiḓe">
                <a:extLst>
                  <a:ext uri="{FF2B5EF4-FFF2-40B4-BE49-F238E27FC236}">
                    <a16:creationId xmlns:a16="http://schemas.microsoft.com/office/drawing/2014/main" id="{7DCE6C33-F94C-4215-88F4-D6486F865A29}"/>
                  </a:ext>
                </a:extLst>
              </p:cNvPr>
              <p:cNvSpPr/>
              <p:nvPr/>
            </p:nvSpPr>
            <p:spPr>
              <a:xfrm>
                <a:off x="3672980" y="1247323"/>
                <a:ext cx="662519" cy="187834"/>
              </a:xfrm>
              <a:custGeom>
                <a:avLst/>
                <a:gdLst/>
                <a:ahLst/>
                <a:cxnLst>
                  <a:cxn ang="0">
                    <a:pos x="wd2" y="hd2"/>
                  </a:cxn>
                  <a:cxn ang="5400000">
                    <a:pos x="wd2" y="hd2"/>
                  </a:cxn>
                  <a:cxn ang="10800000">
                    <a:pos x="wd2" y="hd2"/>
                  </a:cxn>
                  <a:cxn ang="16200000">
                    <a:pos x="wd2" y="hd2"/>
                  </a:cxn>
                </a:cxnLst>
                <a:rect l="0" t="0" r="r" b="b"/>
                <a:pathLst>
                  <a:path w="21600" h="21600" extrusionOk="0">
                    <a:moveTo>
                      <a:pt x="5561" y="13378"/>
                    </a:moveTo>
                    <a:lnTo>
                      <a:pt x="5088" y="13526"/>
                    </a:lnTo>
                    <a:lnTo>
                      <a:pt x="4669" y="12962"/>
                    </a:lnTo>
                    <a:lnTo>
                      <a:pt x="4219" y="12959"/>
                    </a:lnTo>
                    <a:lnTo>
                      <a:pt x="3753" y="12614"/>
                    </a:lnTo>
                    <a:lnTo>
                      <a:pt x="3243" y="12700"/>
                    </a:lnTo>
                    <a:lnTo>
                      <a:pt x="3001" y="13654"/>
                    </a:lnTo>
                    <a:lnTo>
                      <a:pt x="3447" y="14348"/>
                    </a:lnTo>
                    <a:lnTo>
                      <a:pt x="4117" y="13825"/>
                    </a:lnTo>
                    <a:lnTo>
                      <a:pt x="4612" y="14954"/>
                    </a:lnTo>
                    <a:lnTo>
                      <a:pt x="4247" y="16144"/>
                    </a:lnTo>
                    <a:lnTo>
                      <a:pt x="3401" y="16493"/>
                    </a:lnTo>
                    <a:lnTo>
                      <a:pt x="3037" y="17070"/>
                    </a:lnTo>
                    <a:lnTo>
                      <a:pt x="2338" y="17502"/>
                    </a:lnTo>
                    <a:lnTo>
                      <a:pt x="1089" y="17154"/>
                    </a:lnTo>
                    <a:lnTo>
                      <a:pt x="368" y="16144"/>
                    </a:lnTo>
                    <a:lnTo>
                      <a:pt x="0" y="16754"/>
                    </a:lnTo>
                    <a:lnTo>
                      <a:pt x="473" y="17680"/>
                    </a:lnTo>
                    <a:lnTo>
                      <a:pt x="1410" y="19248"/>
                    </a:lnTo>
                    <a:cubicBezTo>
                      <a:pt x="1564" y="19437"/>
                      <a:pt x="1722" y="19583"/>
                      <a:pt x="1882" y="19684"/>
                    </a:cubicBezTo>
                    <a:cubicBezTo>
                      <a:pt x="2315" y="19954"/>
                      <a:pt x="2758" y="19895"/>
                      <a:pt x="3184" y="19509"/>
                    </a:cubicBezTo>
                    <a:lnTo>
                      <a:pt x="4003" y="18899"/>
                    </a:lnTo>
                    <a:lnTo>
                      <a:pt x="4865" y="19684"/>
                    </a:lnTo>
                    <a:lnTo>
                      <a:pt x="5810" y="21600"/>
                    </a:lnTo>
                    <a:lnTo>
                      <a:pt x="6299" y="20087"/>
                    </a:lnTo>
                    <a:cubicBezTo>
                      <a:pt x="6564" y="19546"/>
                      <a:pt x="6838" y="19061"/>
                      <a:pt x="7119" y="18634"/>
                    </a:cubicBezTo>
                    <a:cubicBezTo>
                      <a:pt x="7498" y="18061"/>
                      <a:pt x="7889" y="17595"/>
                      <a:pt x="8288" y="17241"/>
                    </a:cubicBezTo>
                    <a:lnTo>
                      <a:pt x="8943" y="16573"/>
                    </a:lnTo>
                    <a:cubicBezTo>
                      <a:pt x="9325" y="16367"/>
                      <a:pt x="9696" y="15967"/>
                      <a:pt x="10045" y="15386"/>
                    </a:cubicBezTo>
                    <a:cubicBezTo>
                      <a:pt x="10339" y="14896"/>
                      <a:pt x="10614" y="14282"/>
                      <a:pt x="10865" y="13557"/>
                    </a:cubicBezTo>
                    <a:lnTo>
                      <a:pt x="11910" y="11553"/>
                    </a:lnTo>
                    <a:lnTo>
                      <a:pt x="12755" y="10329"/>
                    </a:lnTo>
                    <a:lnTo>
                      <a:pt x="14123" y="9460"/>
                    </a:lnTo>
                    <a:lnTo>
                      <a:pt x="15016" y="8853"/>
                    </a:lnTo>
                    <a:lnTo>
                      <a:pt x="16306" y="7600"/>
                    </a:lnTo>
                    <a:lnTo>
                      <a:pt x="17582" y="6587"/>
                    </a:lnTo>
                    <a:lnTo>
                      <a:pt x="19014" y="5139"/>
                    </a:lnTo>
                    <a:lnTo>
                      <a:pt x="20556" y="3047"/>
                    </a:lnTo>
                    <a:lnTo>
                      <a:pt x="21202" y="1453"/>
                    </a:lnTo>
                    <a:lnTo>
                      <a:pt x="21600" y="174"/>
                    </a:lnTo>
                    <a:lnTo>
                      <a:pt x="21294" y="0"/>
                    </a:lnTo>
                    <a:lnTo>
                      <a:pt x="20633" y="10"/>
                    </a:lnTo>
                    <a:lnTo>
                      <a:pt x="19151" y="1139"/>
                    </a:lnTo>
                    <a:cubicBezTo>
                      <a:pt x="18849" y="1367"/>
                      <a:pt x="18545" y="1570"/>
                      <a:pt x="18239" y="1749"/>
                    </a:cubicBezTo>
                    <a:cubicBezTo>
                      <a:pt x="17545" y="2156"/>
                      <a:pt x="16846" y="2436"/>
                      <a:pt x="16143" y="2588"/>
                    </a:cubicBezTo>
                    <a:lnTo>
                      <a:pt x="14478" y="2326"/>
                    </a:lnTo>
                    <a:lnTo>
                      <a:pt x="13302" y="2239"/>
                    </a:lnTo>
                    <a:lnTo>
                      <a:pt x="12681" y="2239"/>
                    </a:lnTo>
                    <a:lnTo>
                      <a:pt x="11912" y="2497"/>
                    </a:lnTo>
                    <a:lnTo>
                      <a:pt x="10970" y="2932"/>
                    </a:lnTo>
                    <a:cubicBezTo>
                      <a:pt x="10552" y="3620"/>
                      <a:pt x="10097" y="3995"/>
                      <a:pt x="9635" y="4036"/>
                    </a:cubicBezTo>
                    <a:cubicBezTo>
                      <a:pt x="9179" y="4076"/>
                      <a:pt x="8728" y="3788"/>
                      <a:pt x="8276" y="3600"/>
                    </a:cubicBezTo>
                    <a:cubicBezTo>
                      <a:pt x="7888" y="3439"/>
                      <a:pt x="7498" y="3352"/>
                      <a:pt x="7108" y="3339"/>
                    </a:cubicBezTo>
                    <a:lnTo>
                      <a:pt x="6305" y="3339"/>
                    </a:lnTo>
                    <a:lnTo>
                      <a:pt x="5909" y="3945"/>
                    </a:lnTo>
                    <a:lnTo>
                      <a:pt x="6356" y="4864"/>
                    </a:lnTo>
                    <a:lnTo>
                      <a:pt x="6967" y="5096"/>
                    </a:lnTo>
                    <a:cubicBezTo>
                      <a:pt x="7229" y="5258"/>
                      <a:pt x="7491" y="5403"/>
                      <a:pt x="7755" y="5531"/>
                    </a:cubicBezTo>
                    <a:cubicBezTo>
                      <a:pt x="8151" y="5725"/>
                      <a:pt x="8549" y="5880"/>
                      <a:pt x="8948" y="5996"/>
                    </a:cubicBezTo>
                    <a:cubicBezTo>
                      <a:pt x="9130" y="6050"/>
                      <a:pt x="9312" y="6050"/>
                      <a:pt x="9493" y="5996"/>
                    </a:cubicBezTo>
                    <a:cubicBezTo>
                      <a:pt x="9721" y="5928"/>
                      <a:pt x="9946" y="5776"/>
                      <a:pt x="10171" y="5648"/>
                    </a:cubicBezTo>
                    <a:cubicBezTo>
                      <a:pt x="10400" y="5517"/>
                      <a:pt x="10629" y="5411"/>
                      <a:pt x="10859" y="5328"/>
                    </a:cubicBezTo>
                    <a:lnTo>
                      <a:pt x="11646" y="6374"/>
                    </a:lnTo>
                    <a:lnTo>
                      <a:pt x="11398" y="7992"/>
                    </a:lnTo>
                    <a:lnTo>
                      <a:pt x="10289" y="8686"/>
                    </a:lnTo>
                    <a:cubicBezTo>
                      <a:pt x="9973" y="8994"/>
                      <a:pt x="9649" y="9198"/>
                      <a:pt x="9321" y="9296"/>
                    </a:cubicBezTo>
                    <a:cubicBezTo>
                      <a:pt x="8943" y="9409"/>
                      <a:pt x="8562" y="9380"/>
                      <a:pt x="8186" y="9209"/>
                    </a:cubicBezTo>
                    <a:lnTo>
                      <a:pt x="7166" y="9034"/>
                    </a:lnTo>
                    <a:cubicBezTo>
                      <a:pt x="6949" y="8622"/>
                      <a:pt x="6715" y="8329"/>
                      <a:pt x="6473" y="8167"/>
                    </a:cubicBezTo>
                    <a:cubicBezTo>
                      <a:pt x="6175" y="7967"/>
                      <a:pt x="5868" y="7967"/>
                      <a:pt x="5570" y="8167"/>
                    </a:cubicBezTo>
                    <a:lnTo>
                      <a:pt x="4985" y="8744"/>
                    </a:lnTo>
                    <a:lnTo>
                      <a:pt x="5399" y="10189"/>
                    </a:lnTo>
                    <a:lnTo>
                      <a:pt x="5614" y="11056"/>
                    </a:lnTo>
                    <a:lnTo>
                      <a:pt x="5762" y="12595"/>
                    </a:lnTo>
                    <a:lnTo>
                      <a:pt x="5561" y="13378"/>
                    </a:lnTo>
                    <a:close/>
                  </a:path>
                </a:pathLst>
              </a:custGeom>
              <a:grpFill/>
              <a:ln w="25400" cap="flat">
                <a:noFill/>
                <a:prstDash val="solid"/>
                <a:miter lim="400000"/>
              </a:ln>
              <a:effectLst/>
            </p:spPr>
            <p:txBody>
              <a:bodyPr wrap="square" lIns="91440" tIns="45720" rIns="91440" bIns="45720" anchor="ctr">
                <a:normAutofit fontScale="40000" lnSpcReduction="20000"/>
              </a:bodyPr>
              <a:lstStyle/>
              <a:p>
                <a:pPr algn="ctr"/>
                <a:endParaRPr/>
              </a:p>
            </p:txBody>
          </p:sp>
          <p:sp>
            <p:nvSpPr>
              <p:cNvPr id="37" name="ïśľîďe">
                <a:extLst>
                  <a:ext uri="{FF2B5EF4-FFF2-40B4-BE49-F238E27FC236}">
                    <a16:creationId xmlns:a16="http://schemas.microsoft.com/office/drawing/2014/main" id="{039E95C0-4F75-4377-9999-A691E0390DF1}"/>
                  </a:ext>
                </a:extLst>
              </p:cNvPr>
              <p:cNvSpPr/>
              <p:nvPr/>
            </p:nvSpPr>
            <p:spPr>
              <a:xfrm>
                <a:off x="4072085" y="1252852"/>
                <a:ext cx="1290276" cy="661440"/>
              </a:xfrm>
              <a:custGeom>
                <a:avLst/>
                <a:gdLst/>
                <a:ahLst/>
                <a:cxnLst>
                  <a:cxn ang="0">
                    <a:pos x="wd2" y="hd2"/>
                  </a:cxn>
                  <a:cxn ang="5400000">
                    <a:pos x="wd2" y="hd2"/>
                  </a:cxn>
                  <a:cxn ang="10800000">
                    <a:pos x="wd2" y="hd2"/>
                  </a:cxn>
                  <a:cxn ang="16200000">
                    <a:pos x="wd2" y="hd2"/>
                  </a:cxn>
                </a:cxnLst>
                <a:rect l="0" t="0" r="r" b="b"/>
                <a:pathLst>
                  <a:path w="21600" h="21600" extrusionOk="0">
                    <a:moveTo>
                      <a:pt x="4570" y="1596"/>
                    </a:moveTo>
                    <a:lnTo>
                      <a:pt x="3927" y="2113"/>
                    </a:lnTo>
                    <a:lnTo>
                      <a:pt x="2963" y="3015"/>
                    </a:lnTo>
                    <a:lnTo>
                      <a:pt x="2197" y="3378"/>
                    </a:lnTo>
                    <a:cubicBezTo>
                      <a:pt x="1959" y="3423"/>
                      <a:pt x="1720" y="3456"/>
                      <a:pt x="1481" y="3477"/>
                    </a:cubicBezTo>
                    <a:cubicBezTo>
                      <a:pt x="1325" y="3490"/>
                      <a:pt x="1168" y="3498"/>
                      <a:pt x="1012" y="3501"/>
                    </a:cubicBezTo>
                    <a:lnTo>
                      <a:pt x="480" y="3625"/>
                    </a:lnTo>
                    <a:lnTo>
                      <a:pt x="0" y="4046"/>
                    </a:lnTo>
                    <a:lnTo>
                      <a:pt x="205" y="4266"/>
                    </a:lnTo>
                    <a:lnTo>
                      <a:pt x="192" y="4578"/>
                    </a:lnTo>
                    <a:lnTo>
                      <a:pt x="145" y="4873"/>
                    </a:lnTo>
                    <a:lnTo>
                      <a:pt x="366" y="5235"/>
                    </a:lnTo>
                    <a:cubicBezTo>
                      <a:pt x="483" y="5325"/>
                      <a:pt x="606" y="5381"/>
                      <a:pt x="731" y="5399"/>
                    </a:cubicBezTo>
                    <a:cubicBezTo>
                      <a:pt x="871" y="5420"/>
                      <a:pt x="1012" y="5394"/>
                      <a:pt x="1152" y="5399"/>
                    </a:cubicBezTo>
                    <a:cubicBezTo>
                      <a:pt x="1276" y="5404"/>
                      <a:pt x="1400" y="5432"/>
                      <a:pt x="1522" y="5399"/>
                    </a:cubicBezTo>
                    <a:cubicBezTo>
                      <a:pt x="1649" y="5365"/>
                      <a:pt x="1769" y="5267"/>
                      <a:pt x="1892" y="5202"/>
                    </a:cubicBezTo>
                    <a:cubicBezTo>
                      <a:pt x="2058" y="5116"/>
                      <a:pt x="2231" y="5090"/>
                      <a:pt x="2402" y="5128"/>
                    </a:cubicBezTo>
                    <a:lnTo>
                      <a:pt x="2767" y="5276"/>
                    </a:lnTo>
                    <a:cubicBezTo>
                      <a:pt x="2900" y="5352"/>
                      <a:pt x="3033" y="5420"/>
                      <a:pt x="3167" y="5482"/>
                    </a:cubicBezTo>
                    <a:cubicBezTo>
                      <a:pt x="3243" y="5518"/>
                      <a:pt x="3319" y="5551"/>
                      <a:pt x="3395" y="5581"/>
                    </a:cubicBezTo>
                    <a:lnTo>
                      <a:pt x="3650" y="5902"/>
                    </a:lnTo>
                    <a:lnTo>
                      <a:pt x="4020" y="6514"/>
                    </a:lnTo>
                    <a:lnTo>
                      <a:pt x="4415" y="7659"/>
                    </a:lnTo>
                    <a:lnTo>
                      <a:pt x="4440" y="8450"/>
                    </a:lnTo>
                    <a:lnTo>
                      <a:pt x="4352" y="9024"/>
                    </a:lnTo>
                    <a:lnTo>
                      <a:pt x="4531" y="9485"/>
                    </a:lnTo>
                    <a:lnTo>
                      <a:pt x="4876" y="9749"/>
                    </a:lnTo>
                    <a:lnTo>
                      <a:pt x="5054" y="10490"/>
                    </a:lnTo>
                    <a:lnTo>
                      <a:pt x="5054" y="11980"/>
                    </a:lnTo>
                    <a:lnTo>
                      <a:pt x="4876" y="12838"/>
                    </a:lnTo>
                    <a:lnTo>
                      <a:pt x="4638" y="13183"/>
                    </a:lnTo>
                    <a:lnTo>
                      <a:pt x="3903" y="13807"/>
                    </a:lnTo>
                    <a:lnTo>
                      <a:pt x="3525" y="14343"/>
                    </a:lnTo>
                    <a:lnTo>
                      <a:pt x="3368" y="15002"/>
                    </a:lnTo>
                    <a:lnTo>
                      <a:pt x="3321" y="15677"/>
                    </a:lnTo>
                    <a:cubicBezTo>
                      <a:pt x="3404" y="15780"/>
                      <a:pt x="3470" y="15925"/>
                      <a:pt x="3512" y="16096"/>
                    </a:cubicBezTo>
                    <a:cubicBezTo>
                      <a:pt x="3580" y="16367"/>
                      <a:pt x="3585" y="16682"/>
                      <a:pt x="3525" y="16960"/>
                    </a:cubicBezTo>
                    <a:lnTo>
                      <a:pt x="3385" y="17619"/>
                    </a:lnTo>
                    <a:lnTo>
                      <a:pt x="3351" y="18130"/>
                    </a:lnTo>
                    <a:lnTo>
                      <a:pt x="3444" y="18881"/>
                    </a:lnTo>
                    <a:lnTo>
                      <a:pt x="3708" y="19400"/>
                    </a:lnTo>
                    <a:lnTo>
                      <a:pt x="4236" y="20174"/>
                    </a:lnTo>
                    <a:lnTo>
                      <a:pt x="4376" y="20719"/>
                    </a:lnTo>
                    <a:lnTo>
                      <a:pt x="4670" y="21057"/>
                    </a:lnTo>
                    <a:lnTo>
                      <a:pt x="4900" y="21337"/>
                    </a:lnTo>
                    <a:lnTo>
                      <a:pt x="5157" y="21600"/>
                    </a:lnTo>
                    <a:lnTo>
                      <a:pt x="5715" y="21600"/>
                    </a:lnTo>
                    <a:lnTo>
                      <a:pt x="6033" y="21031"/>
                    </a:lnTo>
                    <a:lnTo>
                      <a:pt x="6548" y="20355"/>
                    </a:lnTo>
                    <a:lnTo>
                      <a:pt x="6705" y="19796"/>
                    </a:lnTo>
                    <a:lnTo>
                      <a:pt x="6910" y="19062"/>
                    </a:lnTo>
                    <a:lnTo>
                      <a:pt x="7139" y="18519"/>
                    </a:lnTo>
                    <a:lnTo>
                      <a:pt x="7301" y="17868"/>
                    </a:lnTo>
                    <a:lnTo>
                      <a:pt x="7390" y="17406"/>
                    </a:lnTo>
                    <a:lnTo>
                      <a:pt x="7761" y="16591"/>
                    </a:lnTo>
                    <a:cubicBezTo>
                      <a:pt x="7873" y="16404"/>
                      <a:pt x="7997" y="16246"/>
                      <a:pt x="8131" y="16121"/>
                    </a:cubicBezTo>
                    <a:cubicBezTo>
                      <a:pt x="8328" y="15937"/>
                      <a:pt x="8542" y="15828"/>
                      <a:pt x="8761" y="15801"/>
                    </a:cubicBezTo>
                    <a:lnTo>
                      <a:pt x="9305" y="15727"/>
                    </a:lnTo>
                    <a:cubicBezTo>
                      <a:pt x="9405" y="15710"/>
                      <a:pt x="9504" y="15685"/>
                      <a:pt x="9603" y="15652"/>
                    </a:cubicBezTo>
                    <a:cubicBezTo>
                      <a:pt x="9812" y="15583"/>
                      <a:pt x="10017" y="15478"/>
                      <a:pt x="10216" y="15339"/>
                    </a:cubicBezTo>
                    <a:cubicBezTo>
                      <a:pt x="10289" y="15303"/>
                      <a:pt x="10361" y="15262"/>
                      <a:pt x="10433" y="15215"/>
                    </a:cubicBezTo>
                    <a:cubicBezTo>
                      <a:pt x="10645" y="15077"/>
                      <a:pt x="10849" y="14891"/>
                      <a:pt x="11040" y="14663"/>
                    </a:cubicBezTo>
                    <a:lnTo>
                      <a:pt x="11355" y="14177"/>
                    </a:lnTo>
                    <a:lnTo>
                      <a:pt x="11891" y="13522"/>
                    </a:lnTo>
                    <a:lnTo>
                      <a:pt x="12235" y="13078"/>
                    </a:lnTo>
                    <a:lnTo>
                      <a:pt x="12847" y="13004"/>
                    </a:lnTo>
                    <a:lnTo>
                      <a:pt x="13102" y="13144"/>
                    </a:lnTo>
                    <a:lnTo>
                      <a:pt x="13519" y="13218"/>
                    </a:lnTo>
                    <a:lnTo>
                      <a:pt x="13829" y="13053"/>
                    </a:lnTo>
                    <a:lnTo>
                      <a:pt x="14271" y="12814"/>
                    </a:lnTo>
                    <a:lnTo>
                      <a:pt x="14663" y="12566"/>
                    </a:lnTo>
                    <a:lnTo>
                      <a:pt x="15084" y="12467"/>
                    </a:lnTo>
                    <a:lnTo>
                      <a:pt x="15497" y="12402"/>
                    </a:lnTo>
                    <a:lnTo>
                      <a:pt x="15854" y="12327"/>
                    </a:lnTo>
                    <a:lnTo>
                      <a:pt x="16108" y="12327"/>
                    </a:lnTo>
                    <a:lnTo>
                      <a:pt x="16138" y="11701"/>
                    </a:lnTo>
                    <a:lnTo>
                      <a:pt x="15849" y="11379"/>
                    </a:lnTo>
                    <a:cubicBezTo>
                      <a:pt x="15736" y="11393"/>
                      <a:pt x="15622" y="11407"/>
                      <a:pt x="15509" y="11420"/>
                    </a:cubicBezTo>
                    <a:cubicBezTo>
                      <a:pt x="15303" y="11445"/>
                      <a:pt x="15098" y="11470"/>
                      <a:pt x="14892" y="11494"/>
                    </a:cubicBezTo>
                    <a:lnTo>
                      <a:pt x="14740" y="11123"/>
                    </a:lnTo>
                    <a:cubicBezTo>
                      <a:pt x="14769" y="10919"/>
                      <a:pt x="14851" y="10760"/>
                      <a:pt x="14956" y="10703"/>
                    </a:cubicBezTo>
                    <a:cubicBezTo>
                      <a:pt x="15099" y="10626"/>
                      <a:pt x="15250" y="10749"/>
                      <a:pt x="15322" y="11000"/>
                    </a:cubicBezTo>
                    <a:cubicBezTo>
                      <a:pt x="15374" y="10900"/>
                      <a:pt x="15405" y="10769"/>
                      <a:pt x="15412" y="10629"/>
                    </a:cubicBezTo>
                    <a:cubicBezTo>
                      <a:pt x="15424" y="10350"/>
                      <a:pt x="15341" y="10089"/>
                      <a:pt x="15207" y="9985"/>
                    </a:cubicBezTo>
                    <a:lnTo>
                      <a:pt x="15493" y="9515"/>
                    </a:lnTo>
                    <a:cubicBezTo>
                      <a:pt x="15637" y="9640"/>
                      <a:pt x="15768" y="9813"/>
                      <a:pt x="15880" y="10027"/>
                    </a:cubicBezTo>
                    <a:cubicBezTo>
                      <a:pt x="15998" y="10251"/>
                      <a:pt x="16093" y="10517"/>
                      <a:pt x="16160" y="10810"/>
                    </a:cubicBezTo>
                    <a:lnTo>
                      <a:pt x="16658" y="11082"/>
                    </a:lnTo>
                    <a:lnTo>
                      <a:pt x="16895" y="10959"/>
                    </a:lnTo>
                    <a:lnTo>
                      <a:pt x="17018" y="10515"/>
                    </a:lnTo>
                    <a:lnTo>
                      <a:pt x="16294" y="9855"/>
                    </a:lnTo>
                    <a:lnTo>
                      <a:pt x="16103" y="9419"/>
                    </a:lnTo>
                    <a:lnTo>
                      <a:pt x="15695" y="8999"/>
                    </a:lnTo>
                    <a:lnTo>
                      <a:pt x="15487" y="8406"/>
                    </a:lnTo>
                    <a:lnTo>
                      <a:pt x="15870" y="8134"/>
                    </a:lnTo>
                    <a:lnTo>
                      <a:pt x="16533" y="8547"/>
                    </a:lnTo>
                    <a:cubicBezTo>
                      <a:pt x="16596" y="8499"/>
                      <a:pt x="16659" y="8450"/>
                      <a:pt x="16721" y="8398"/>
                    </a:cubicBezTo>
                    <a:cubicBezTo>
                      <a:pt x="16929" y="8224"/>
                      <a:pt x="17132" y="8026"/>
                      <a:pt x="17328" y="7805"/>
                    </a:cubicBezTo>
                    <a:lnTo>
                      <a:pt x="17788" y="7319"/>
                    </a:lnTo>
                    <a:lnTo>
                      <a:pt x="18210" y="6429"/>
                    </a:lnTo>
                    <a:lnTo>
                      <a:pt x="18235" y="5884"/>
                    </a:lnTo>
                    <a:cubicBezTo>
                      <a:pt x="18303" y="5655"/>
                      <a:pt x="18399" y="5463"/>
                      <a:pt x="18515" y="5325"/>
                    </a:cubicBezTo>
                    <a:cubicBezTo>
                      <a:pt x="18632" y="5186"/>
                      <a:pt x="18765" y="5106"/>
                      <a:pt x="18902" y="5094"/>
                    </a:cubicBezTo>
                    <a:lnTo>
                      <a:pt x="18902" y="4509"/>
                    </a:lnTo>
                    <a:lnTo>
                      <a:pt x="18817" y="4263"/>
                    </a:lnTo>
                    <a:lnTo>
                      <a:pt x="18746" y="3869"/>
                    </a:lnTo>
                    <a:lnTo>
                      <a:pt x="18880" y="3190"/>
                    </a:lnTo>
                    <a:lnTo>
                      <a:pt x="19186" y="2499"/>
                    </a:lnTo>
                    <a:lnTo>
                      <a:pt x="19696" y="2178"/>
                    </a:lnTo>
                    <a:lnTo>
                      <a:pt x="20121" y="2202"/>
                    </a:lnTo>
                    <a:lnTo>
                      <a:pt x="20414" y="1856"/>
                    </a:lnTo>
                    <a:lnTo>
                      <a:pt x="21001" y="1881"/>
                    </a:lnTo>
                    <a:cubicBezTo>
                      <a:pt x="21065" y="1886"/>
                      <a:pt x="21130" y="1860"/>
                      <a:pt x="21188" y="1807"/>
                    </a:cubicBezTo>
                    <a:cubicBezTo>
                      <a:pt x="21269" y="1732"/>
                      <a:pt x="21335" y="1607"/>
                      <a:pt x="21375" y="1452"/>
                    </a:cubicBezTo>
                    <a:lnTo>
                      <a:pt x="21591" y="1348"/>
                    </a:lnTo>
                    <a:lnTo>
                      <a:pt x="21600" y="1011"/>
                    </a:lnTo>
                    <a:lnTo>
                      <a:pt x="21150" y="975"/>
                    </a:lnTo>
                    <a:cubicBezTo>
                      <a:pt x="20995" y="1003"/>
                      <a:pt x="20843" y="1062"/>
                      <a:pt x="20694" y="1151"/>
                    </a:cubicBezTo>
                    <a:cubicBezTo>
                      <a:pt x="20557" y="1233"/>
                      <a:pt x="20423" y="1342"/>
                      <a:pt x="20282" y="1390"/>
                    </a:cubicBezTo>
                    <a:cubicBezTo>
                      <a:pt x="20093" y="1454"/>
                      <a:pt x="19900" y="1411"/>
                      <a:pt x="19724" y="1265"/>
                    </a:cubicBezTo>
                    <a:cubicBezTo>
                      <a:pt x="19577" y="1262"/>
                      <a:pt x="19430" y="1212"/>
                      <a:pt x="19291" y="1117"/>
                    </a:cubicBezTo>
                    <a:cubicBezTo>
                      <a:pt x="19095" y="983"/>
                      <a:pt x="18917" y="763"/>
                      <a:pt x="18772" y="474"/>
                    </a:cubicBezTo>
                    <a:lnTo>
                      <a:pt x="18083" y="0"/>
                    </a:lnTo>
                    <a:lnTo>
                      <a:pt x="16508" y="3"/>
                    </a:lnTo>
                    <a:lnTo>
                      <a:pt x="15693" y="275"/>
                    </a:lnTo>
                    <a:lnTo>
                      <a:pt x="14944" y="531"/>
                    </a:lnTo>
                    <a:lnTo>
                      <a:pt x="14463" y="291"/>
                    </a:lnTo>
                    <a:lnTo>
                      <a:pt x="13875" y="143"/>
                    </a:lnTo>
                    <a:lnTo>
                      <a:pt x="13340" y="291"/>
                    </a:lnTo>
                    <a:lnTo>
                      <a:pt x="12195" y="653"/>
                    </a:lnTo>
                    <a:lnTo>
                      <a:pt x="10633" y="1133"/>
                    </a:lnTo>
                    <a:lnTo>
                      <a:pt x="9702" y="1133"/>
                    </a:lnTo>
                    <a:lnTo>
                      <a:pt x="8978" y="1388"/>
                    </a:lnTo>
                    <a:lnTo>
                      <a:pt x="8396" y="1388"/>
                    </a:lnTo>
                    <a:lnTo>
                      <a:pt x="7809" y="1141"/>
                    </a:lnTo>
                    <a:lnTo>
                      <a:pt x="7009" y="1092"/>
                    </a:lnTo>
                    <a:lnTo>
                      <a:pt x="6559" y="1002"/>
                    </a:lnTo>
                    <a:lnTo>
                      <a:pt x="5776" y="1002"/>
                    </a:lnTo>
                    <a:lnTo>
                      <a:pt x="5285" y="1142"/>
                    </a:lnTo>
                    <a:lnTo>
                      <a:pt x="4570" y="1596"/>
                    </a:lnTo>
                    <a:close/>
                  </a:path>
                </a:pathLst>
              </a:custGeom>
              <a:grpFill/>
              <a:ln w="25400" cap="flat">
                <a:noFill/>
                <a:prstDash val="solid"/>
                <a:miter lim="400000"/>
              </a:ln>
              <a:effectLst/>
            </p:spPr>
            <p:txBody>
              <a:bodyPr wrap="square" lIns="91440" tIns="45720" rIns="91440" bIns="45720" anchor="ctr">
                <a:normAutofit/>
              </a:bodyPr>
              <a:lstStyle/>
              <a:p>
                <a:pPr algn="ctr"/>
                <a:endParaRPr/>
              </a:p>
            </p:txBody>
          </p:sp>
          <p:sp>
            <p:nvSpPr>
              <p:cNvPr id="38" name="ïsļîďè">
                <a:extLst>
                  <a:ext uri="{FF2B5EF4-FFF2-40B4-BE49-F238E27FC236}">
                    <a16:creationId xmlns:a16="http://schemas.microsoft.com/office/drawing/2014/main" id="{FD6D08E9-D3A5-407A-939F-5645A6B288A1}"/>
                  </a:ext>
                </a:extLst>
              </p:cNvPr>
              <p:cNvSpPr/>
              <p:nvPr/>
            </p:nvSpPr>
            <p:spPr>
              <a:xfrm>
                <a:off x="3479660" y="1494826"/>
                <a:ext cx="530890" cy="368947"/>
              </a:xfrm>
              <a:custGeom>
                <a:avLst/>
                <a:gdLst/>
                <a:ahLst/>
                <a:cxnLst>
                  <a:cxn ang="0">
                    <a:pos x="wd2" y="hd2"/>
                  </a:cxn>
                  <a:cxn ang="5400000">
                    <a:pos x="wd2" y="hd2"/>
                  </a:cxn>
                  <a:cxn ang="10800000">
                    <a:pos x="wd2" y="hd2"/>
                  </a:cxn>
                  <a:cxn ang="16200000">
                    <a:pos x="wd2" y="hd2"/>
                  </a:cxn>
                </a:cxnLst>
                <a:rect l="0" t="0" r="r" b="b"/>
                <a:pathLst>
                  <a:path w="21600" h="21600" extrusionOk="0">
                    <a:moveTo>
                      <a:pt x="8021" y="593"/>
                    </a:moveTo>
                    <a:lnTo>
                      <a:pt x="7339" y="943"/>
                    </a:lnTo>
                    <a:lnTo>
                      <a:pt x="6138" y="1776"/>
                    </a:lnTo>
                    <a:lnTo>
                      <a:pt x="5808" y="2763"/>
                    </a:lnTo>
                    <a:lnTo>
                      <a:pt x="5092" y="3323"/>
                    </a:lnTo>
                    <a:cubicBezTo>
                      <a:pt x="4981" y="3552"/>
                      <a:pt x="4794" y="3681"/>
                      <a:pt x="4600" y="3663"/>
                    </a:cubicBezTo>
                    <a:cubicBezTo>
                      <a:pt x="4347" y="3639"/>
                      <a:pt x="4136" y="3380"/>
                      <a:pt x="4082" y="3027"/>
                    </a:cubicBezTo>
                    <a:lnTo>
                      <a:pt x="4399" y="1979"/>
                    </a:lnTo>
                    <a:lnTo>
                      <a:pt x="5690" y="798"/>
                    </a:lnTo>
                    <a:lnTo>
                      <a:pt x="5100" y="0"/>
                    </a:lnTo>
                    <a:cubicBezTo>
                      <a:pt x="4899" y="133"/>
                      <a:pt x="4693" y="250"/>
                      <a:pt x="4483" y="350"/>
                    </a:cubicBezTo>
                    <a:cubicBezTo>
                      <a:pt x="4069" y="547"/>
                      <a:pt x="3640" y="676"/>
                      <a:pt x="3206" y="735"/>
                    </a:cubicBezTo>
                    <a:lnTo>
                      <a:pt x="2729" y="1223"/>
                    </a:lnTo>
                    <a:lnTo>
                      <a:pt x="1867" y="1975"/>
                    </a:lnTo>
                    <a:lnTo>
                      <a:pt x="1287" y="3024"/>
                    </a:lnTo>
                    <a:lnTo>
                      <a:pt x="765" y="3246"/>
                    </a:lnTo>
                    <a:lnTo>
                      <a:pt x="240" y="4131"/>
                    </a:lnTo>
                    <a:lnTo>
                      <a:pt x="0" y="4706"/>
                    </a:lnTo>
                    <a:lnTo>
                      <a:pt x="488" y="5355"/>
                    </a:lnTo>
                    <a:lnTo>
                      <a:pt x="1157" y="5843"/>
                    </a:lnTo>
                    <a:lnTo>
                      <a:pt x="1737" y="6153"/>
                    </a:lnTo>
                    <a:lnTo>
                      <a:pt x="2377" y="6286"/>
                    </a:lnTo>
                    <a:lnTo>
                      <a:pt x="3276" y="6064"/>
                    </a:lnTo>
                    <a:lnTo>
                      <a:pt x="4259" y="5754"/>
                    </a:lnTo>
                    <a:lnTo>
                      <a:pt x="5354" y="6094"/>
                    </a:lnTo>
                    <a:lnTo>
                      <a:pt x="6511" y="6183"/>
                    </a:lnTo>
                    <a:lnTo>
                      <a:pt x="7184" y="6626"/>
                    </a:lnTo>
                    <a:cubicBezTo>
                      <a:pt x="7405" y="6541"/>
                      <a:pt x="7623" y="6437"/>
                      <a:pt x="7835" y="6316"/>
                    </a:cubicBezTo>
                    <a:cubicBezTo>
                      <a:pt x="8220" y="6096"/>
                      <a:pt x="8587" y="5819"/>
                      <a:pt x="8931" y="5490"/>
                    </a:cubicBezTo>
                    <a:lnTo>
                      <a:pt x="9355" y="5312"/>
                    </a:lnTo>
                    <a:lnTo>
                      <a:pt x="9932" y="5575"/>
                    </a:lnTo>
                    <a:lnTo>
                      <a:pt x="10644" y="6240"/>
                    </a:lnTo>
                    <a:lnTo>
                      <a:pt x="11141" y="6846"/>
                    </a:lnTo>
                    <a:lnTo>
                      <a:pt x="12060" y="7539"/>
                    </a:lnTo>
                    <a:lnTo>
                      <a:pt x="12619" y="8736"/>
                    </a:lnTo>
                    <a:lnTo>
                      <a:pt x="13095" y="10006"/>
                    </a:lnTo>
                    <a:lnTo>
                      <a:pt x="13435" y="11054"/>
                    </a:lnTo>
                    <a:lnTo>
                      <a:pt x="14056" y="11586"/>
                    </a:lnTo>
                    <a:lnTo>
                      <a:pt x="14914" y="12148"/>
                    </a:lnTo>
                    <a:lnTo>
                      <a:pt x="14833" y="12869"/>
                    </a:lnTo>
                    <a:lnTo>
                      <a:pt x="14379" y="13177"/>
                    </a:lnTo>
                    <a:lnTo>
                      <a:pt x="13740" y="13602"/>
                    </a:lnTo>
                    <a:lnTo>
                      <a:pt x="12986" y="13647"/>
                    </a:lnTo>
                    <a:lnTo>
                      <a:pt x="12638" y="13264"/>
                    </a:lnTo>
                    <a:lnTo>
                      <a:pt x="11587" y="13042"/>
                    </a:lnTo>
                    <a:lnTo>
                      <a:pt x="10513" y="13484"/>
                    </a:lnTo>
                    <a:lnTo>
                      <a:pt x="9841" y="14502"/>
                    </a:lnTo>
                    <a:lnTo>
                      <a:pt x="9564" y="15162"/>
                    </a:lnTo>
                    <a:lnTo>
                      <a:pt x="9078" y="15545"/>
                    </a:lnTo>
                    <a:lnTo>
                      <a:pt x="7809" y="15678"/>
                    </a:lnTo>
                    <a:lnTo>
                      <a:pt x="6983" y="15367"/>
                    </a:lnTo>
                    <a:lnTo>
                      <a:pt x="6084" y="15147"/>
                    </a:lnTo>
                    <a:lnTo>
                      <a:pt x="5096" y="15369"/>
                    </a:lnTo>
                    <a:lnTo>
                      <a:pt x="4413" y="16019"/>
                    </a:lnTo>
                    <a:lnTo>
                      <a:pt x="5045" y="16668"/>
                    </a:lnTo>
                    <a:lnTo>
                      <a:pt x="6285" y="16934"/>
                    </a:lnTo>
                    <a:lnTo>
                      <a:pt x="7287" y="16420"/>
                    </a:lnTo>
                    <a:lnTo>
                      <a:pt x="8059" y="16243"/>
                    </a:lnTo>
                    <a:lnTo>
                      <a:pt x="9091" y="16300"/>
                    </a:lnTo>
                    <a:lnTo>
                      <a:pt x="9462" y="16921"/>
                    </a:lnTo>
                    <a:lnTo>
                      <a:pt x="9564" y="17355"/>
                    </a:lnTo>
                    <a:lnTo>
                      <a:pt x="9891" y="18150"/>
                    </a:lnTo>
                    <a:lnTo>
                      <a:pt x="10014" y="18797"/>
                    </a:lnTo>
                    <a:lnTo>
                      <a:pt x="10439" y="19327"/>
                    </a:lnTo>
                    <a:lnTo>
                      <a:pt x="10902" y="19443"/>
                    </a:lnTo>
                    <a:lnTo>
                      <a:pt x="12019" y="20417"/>
                    </a:lnTo>
                    <a:lnTo>
                      <a:pt x="12722" y="21245"/>
                    </a:lnTo>
                    <a:lnTo>
                      <a:pt x="14241" y="21600"/>
                    </a:lnTo>
                    <a:lnTo>
                      <a:pt x="14643" y="21336"/>
                    </a:lnTo>
                    <a:lnTo>
                      <a:pt x="15294" y="20804"/>
                    </a:lnTo>
                    <a:cubicBezTo>
                      <a:pt x="15170" y="20619"/>
                      <a:pt x="15023" y="20469"/>
                      <a:pt x="14861" y="20360"/>
                    </a:cubicBezTo>
                    <a:cubicBezTo>
                      <a:pt x="14623" y="20200"/>
                      <a:pt x="14358" y="20132"/>
                      <a:pt x="14128" y="19948"/>
                    </a:cubicBezTo>
                    <a:cubicBezTo>
                      <a:pt x="13879" y="19749"/>
                      <a:pt x="13688" y="19429"/>
                      <a:pt x="13590" y="19046"/>
                    </a:cubicBezTo>
                    <a:lnTo>
                      <a:pt x="13158" y="18532"/>
                    </a:lnTo>
                    <a:lnTo>
                      <a:pt x="13427" y="18017"/>
                    </a:lnTo>
                    <a:lnTo>
                      <a:pt x="14110" y="18105"/>
                    </a:lnTo>
                    <a:lnTo>
                      <a:pt x="14793" y="18460"/>
                    </a:lnTo>
                    <a:lnTo>
                      <a:pt x="15377" y="18697"/>
                    </a:lnTo>
                    <a:lnTo>
                      <a:pt x="15778" y="19005"/>
                    </a:lnTo>
                    <a:lnTo>
                      <a:pt x="16295" y="19094"/>
                    </a:lnTo>
                    <a:lnTo>
                      <a:pt x="16532" y="18785"/>
                    </a:lnTo>
                    <a:lnTo>
                      <a:pt x="16863" y="17974"/>
                    </a:lnTo>
                    <a:lnTo>
                      <a:pt x="16832" y="16720"/>
                    </a:lnTo>
                    <a:lnTo>
                      <a:pt x="16410" y="15436"/>
                    </a:lnTo>
                    <a:lnTo>
                      <a:pt x="16038" y="14519"/>
                    </a:lnTo>
                    <a:lnTo>
                      <a:pt x="16348" y="13987"/>
                    </a:lnTo>
                    <a:lnTo>
                      <a:pt x="17092" y="13263"/>
                    </a:lnTo>
                    <a:lnTo>
                      <a:pt x="17959" y="13751"/>
                    </a:lnTo>
                    <a:cubicBezTo>
                      <a:pt x="18224" y="13919"/>
                      <a:pt x="18489" y="14087"/>
                      <a:pt x="18755" y="14253"/>
                    </a:cubicBezTo>
                    <a:cubicBezTo>
                      <a:pt x="19010" y="14412"/>
                      <a:pt x="19265" y="14570"/>
                      <a:pt x="19521" y="14726"/>
                    </a:cubicBezTo>
                    <a:lnTo>
                      <a:pt x="20059" y="14800"/>
                    </a:lnTo>
                    <a:cubicBezTo>
                      <a:pt x="20261" y="14738"/>
                      <a:pt x="20456" y="14633"/>
                      <a:pt x="20638" y="14490"/>
                    </a:cubicBezTo>
                    <a:cubicBezTo>
                      <a:pt x="21053" y="14162"/>
                      <a:pt x="21380" y="13647"/>
                      <a:pt x="21569" y="13026"/>
                    </a:cubicBezTo>
                    <a:lnTo>
                      <a:pt x="21600" y="12364"/>
                    </a:lnTo>
                    <a:lnTo>
                      <a:pt x="20876" y="11537"/>
                    </a:lnTo>
                    <a:lnTo>
                      <a:pt x="20172" y="11271"/>
                    </a:lnTo>
                    <a:cubicBezTo>
                      <a:pt x="19977" y="10989"/>
                      <a:pt x="19782" y="10709"/>
                      <a:pt x="19585" y="10430"/>
                    </a:cubicBezTo>
                    <a:cubicBezTo>
                      <a:pt x="19314" y="10044"/>
                      <a:pt x="19041" y="9659"/>
                      <a:pt x="18768" y="9277"/>
                    </a:cubicBezTo>
                    <a:lnTo>
                      <a:pt x="18552" y="8352"/>
                    </a:lnTo>
                    <a:lnTo>
                      <a:pt x="18707" y="7850"/>
                    </a:lnTo>
                    <a:lnTo>
                      <a:pt x="18707" y="7053"/>
                    </a:lnTo>
                    <a:lnTo>
                      <a:pt x="18460" y="6506"/>
                    </a:lnTo>
                    <a:lnTo>
                      <a:pt x="17665" y="6018"/>
                    </a:lnTo>
                    <a:lnTo>
                      <a:pt x="16139" y="5357"/>
                    </a:lnTo>
                    <a:lnTo>
                      <a:pt x="15519" y="4734"/>
                    </a:lnTo>
                    <a:lnTo>
                      <a:pt x="14962" y="3542"/>
                    </a:lnTo>
                    <a:lnTo>
                      <a:pt x="14662" y="2965"/>
                    </a:lnTo>
                    <a:lnTo>
                      <a:pt x="14176" y="2226"/>
                    </a:lnTo>
                    <a:lnTo>
                      <a:pt x="13369" y="2581"/>
                    </a:lnTo>
                    <a:lnTo>
                      <a:pt x="12408" y="3126"/>
                    </a:lnTo>
                    <a:lnTo>
                      <a:pt x="11913" y="2771"/>
                    </a:lnTo>
                    <a:cubicBezTo>
                      <a:pt x="11698" y="2567"/>
                      <a:pt x="11484" y="2360"/>
                      <a:pt x="11271" y="2150"/>
                    </a:cubicBezTo>
                    <a:cubicBezTo>
                      <a:pt x="11036" y="1918"/>
                      <a:pt x="10801" y="1682"/>
                      <a:pt x="10569" y="1443"/>
                    </a:cubicBezTo>
                    <a:lnTo>
                      <a:pt x="9607" y="777"/>
                    </a:lnTo>
                    <a:lnTo>
                      <a:pt x="9009" y="497"/>
                    </a:lnTo>
                    <a:lnTo>
                      <a:pt x="8021" y="593"/>
                    </a:lnTo>
                    <a:close/>
                  </a:path>
                </a:pathLst>
              </a:custGeom>
              <a:grpFill/>
              <a:ln w="25400" cap="flat">
                <a:noFill/>
                <a:prstDash val="solid"/>
                <a:miter lim="400000"/>
              </a:ln>
              <a:effectLst/>
            </p:spPr>
            <p:txBody>
              <a:bodyPr wrap="square" lIns="91440" tIns="45720" rIns="91440" bIns="45720" anchor="ctr">
                <a:normAutofit/>
              </a:bodyPr>
              <a:lstStyle/>
              <a:p>
                <a:pPr algn="ctr"/>
                <a:endParaRPr/>
              </a:p>
            </p:txBody>
          </p:sp>
          <p:sp>
            <p:nvSpPr>
              <p:cNvPr id="39" name="íŝlíḑê">
                <a:extLst>
                  <a:ext uri="{FF2B5EF4-FFF2-40B4-BE49-F238E27FC236}">
                    <a16:creationId xmlns:a16="http://schemas.microsoft.com/office/drawing/2014/main" id="{3197C980-7401-4F47-A21E-498412C7A806}"/>
                  </a:ext>
                </a:extLst>
              </p:cNvPr>
              <p:cNvSpPr/>
              <p:nvPr/>
            </p:nvSpPr>
            <p:spPr>
              <a:xfrm>
                <a:off x="3367978" y="1754955"/>
                <a:ext cx="134323" cy="63225"/>
              </a:xfrm>
              <a:custGeom>
                <a:avLst/>
                <a:gdLst/>
                <a:ahLst/>
                <a:cxnLst>
                  <a:cxn ang="0">
                    <a:pos x="wd2" y="hd2"/>
                  </a:cxn>
                  <a:cxn ang="5400000">
                    <a:pos x="wd2" y="hd2"/>
                  </a:cxn>
                  <a:cxn ang="10800000">
                    <a:pos x="wd2" y="hd2"/>
                  </a:cxn>
                  <a:cxn ang="16200000">
                    <a:pos x="wd2" y="hd2"/>
                  </a:cxn>
                </a:cxnLst>
                <a:rect l="0" t="0" r="r" b="b"/>
                <a:pathLst>
                  <a:path w="21486" h="21600" extrusionOk="0">
                    <a:moveTo>
                      <a:pt x="14288" y="2825"/>
                    </a:moveTo>
                    <a:lnTo>
                      <a:pt x="10337" y="0"/>
                    </a:lnTo>
                    <a:lnTo>
                      <a:pt x="6944" y="635"/>
                    </a:lnTo>
                    <a:lnTo>
                      <a:pt x="4261" y="5531"/>
                    </a:lnTo>
                    <a:lnTo>
                      <a:pt x="923" y="10880"/>
                    </a:lnTo>
                    <a:lnTo>
                      <a:pt x="0" y="13544"/>
                    </a:lnTo>
                    <a:lnTo>
                      <a:pt x="505" y="17480"/>
                    </a:lnTo>
                    <a:lnTo>
                      <a:pt x="3926" y="18763"/>
                    </a:lnTo>
                    <a:lnTo>
                      <a:pt x="6234" y="16694"/>
                    </a:lnTo>
                    <a:lnTo>
                      <a:pt x="9366" y="14882"/>
                    </a:lnTo>
                    <a:cubicBezTo>
                      <a:pt x="10482" y="14254"/>
                      <a:pt x="11657" y="14254"/>
                      <a:pt x="12773" y="14882"/>
                    </a:cubicBezTo>
                    <a:cubicBezTo>
                      <a:pt x="14008" y="15576"/>
                      <a:pt x="15124" y="17010"/>
                      <a:pt x="15986" y="19012"/>
                    </a:cubicBezTo>
                    <a:lnTo>
                      <a:pt x="19647" y="21600"/>
                    </a:lnTo>
                    <a:cubicBezTo>
                      <a:pt x="20643" y="20974"/>
                      <a:pt x="21364" y="19135"/>
                      <a:pt x="21472" y="16942"/>
                    </a:cubicBezTo>
                    <a:cubicBezTo>
                      <a:pt x="21600" y="14339"/>
                      <a:pt x="20855" y="11900"/>
                      <a:pt x="19682" y="11085"/>
                    </a:cubicBezTo>
                    <a:lnTo>
                      <a:pt x="16154" y="7063"/>
                    </a:lnTo>
                    <a:lnTo>
                      <a:pt x="14288" y="2825"/>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40" name="iṡļîde">
                <a:extLst>
                  <a:ext uri="{FF2B5EF4-FFF2-40B4-BE49-F238E27FC236}">
                    <a16:creationId xmlns:a16="http://schemas.microsoft.com/office/drawing/2014/main" id="{A0CF4F92-43EB-4137-9177-7874407D8224}"/>
                  </a:ext>
                </a:extLst>
              </p:cNvPr>
              <p:cNvSpPr/>
              <p:nvPr/>
            </p:nvSpPr>
            <p:spPr>
              <a:xfrm>
                <a:off x="3798219" y="2232769"/>
                <a:ext cx="191559" cy="152338"/>
              </a:xfrm>
              <a:custGeom>
                <a:avLst/>
                <a:gdLst/>
                <a:ahLst/>
                <a:cxnLst>
                  <a:cxn ang="0">
                    <a:pos x="wd2" y="hd2"/>
                  </a:cxn>
                  <a:cxn ang="5400000">
                    <a:pos x="wd2" y="hd2"/>
                  </a:cxn>
                  <a:cxn ang="10800000">
                    <a:pos x="wd2" y="hd2"/>
                  </a:cxn>
                  <a:cxn ang="16200000">
                    <a:pos x="wd2" y="hd2"/>
                  </a:cxn>
                </a:cxnLst>
                <a:rect l="0" t="0" r="r" b="b"/>
                <a:pathLst>
                  <a:path w="21600" h="21600" extrusionOk="0">
                    <a:moveTo>
                      <a:pt x="13617" y="713"/>
                    </a:moveTo>
                    <a:lnTo>
                      <a:pt x="12158" y="1430"/>
                    </a:lnTo>
                    <a:lnTo>
                      <a:pt x="10460" y="3510"/>
                    </a:lnTo>
                    <a:lnTo>
                      <a:pt x="9735" y="5219"/>
                    </a:lnTo>
                    <a:lnTo>
                      <a:pt x="8711" y="7368"/>
                    </a:lnTo>
                    <a:lnTo>
                      <a:pt x="6506" y="9587"/>
                    </a:lnTo>
                    <a:lnTo>
                      <a:pt x="4116" y="10124"/>
                    </a:lnTo>
                    <a:lnTo>
                      <a:pt x="3238" y="12590"/>
                    </a:lnTo>
                    <a:lnTo>
                      <a:pt x="2264" y="14703"/>
                    </a:lnTo>
                    <a:lnTo>
                      <a:pt x="112" y="15347"/>
                    </a:lnTo>
                    <a:lnTo>
                      <a:pt x="0" y="16883"/>
                    </a:lnTo>
                    <a:lnTo>
                      <a:pt x="2956" y="16668"/>
                    </a:lnTo>
                    <a:lnTo>
                      <a:pt x="4669" y="16668"/>
                    </a:lnTo>
                    <a:lnTo>
                      <a:pt x="6963" y="17384"/>
                    </a:lnTo>
                    <a:lnTo>
                      <a:pt x="8339" y="17778"/>
                    </a:lnTo>
                    <a:lnTo>
                      <a:pt x="7794" y="19707"/>
                    </a:lnTo>
                    <a:lnTo>
                      <a:pt x="8250" y="21600"/>
                    </a:lnTo>
                    <a:lnTo>
                      <a:pt x="9877" y="20459"/>
                    </a:lnTo>
                    <a:lnTo>
                      <a:pt x="9307" y="17997"/>
                    </a:lnTo>
                    <a:lnTo>
                      <a:pt x="11744" y="17389"/>
                    </a:lnTo>
                    <a:lnTo>
                      <a:pt x="13751" y="17389"/>
                    </a:lnTo>
                    <a:lnTo>
                      <a:pt x="15873" y="16529"/>
                    </a:lnTo>
                    <a:lnTo>
                      <a:pt x="18822" y="16207"/>
                    </a:lnTo>
                    <a:lnTo>
                      <a:pt x="20342" y="15240"/>
                    </a:lnTo>
                    <a:lnTo>
                      <a:pt x="21600" y="14632"/>
                    </a:lnTo>
                    <a:lnTo>
                      <a:pt x="18847" y="11235"/>
                    </a:lnTo>
                    <a:lnTo>
                      <a:pt x="17711" y="9945"/>
                    </a:lnTo>
                    <a:lnTo>
                      <a:pt x="15740" y="9095"/>
                    </a:lnTo>
                    <a:lnTo>
                      <a:pt x="13625" y="8379"/>
                    </a:lnTo>
                    <a:lnTo>
                      <a:pt x="12948" y="7206"/>
                    </a:lnTo>
                    <a:cubicBezTo>
                      <a:pt x="12674" y="6625"/>
                      <a:pt x="12582" y="5938"/>
                      <a:pt x="12690" y="5277"/>
                    </a:cubicBezTo>
                    <a:cubicBezTo>
                      <a:pt x="12841" y="4349"/>
                      <a:pt x="13359" y="3580"/>
                      <a:pt x="14066" y="3237"/>
                    </a:cubicBezTo>
                    <a:cubicBezTo>
                      <a:pt x="14497" y="2942"/>
                      <a:pt x="14876" y="2541"/>
                      <a:pt x="15181" y="2059"/>
                    </a:cubicBezTo>
                    <a:cubicBezTo>
                      <a:pt x="15444" y="1642"/>
                      <a:pt x="15646" y="1171"/>
                      <a:pt x="15779" y="667"/>
                    </a:cubicBezTo>
                    <a:lnTo>
                      <a:pt x="15098" y="0"/>
                    </a:lnTo>
                    <a:lnTo>
                      <a:pt x="13617" y="713"/>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41" name="í$ḷîḍè">
                <a:extLst>
                  <a:ext uri="{FF2B5EF4-FFF2-40B4-BE49-F238E27FC236}">
                    <a16:creationId xmlns:a16="http://schemas.microsoft.com/office/drawing/2014/main" id="{E5D16D57-4AAA-4D45-B582-5146A6D10CB6}"/>
                  </a:ext>
                </a:extLst>
              </p:cNvPr>
              <p:cNvSpPr/>
              <p:nvPr/>
            </p:nvSpPr>
            <p:spPr>
              <a:xfrm>
                <a:off x="3443720" y="2870076"/>
                <a:ext cx="43114" cy="31522"/>
              </a:xfrm>
              <a:custGeom>
                <a:avLst/>
                <a:gdLst/>
                <a:ahLst/>
                <a:cxnLst>
                  <a:cxn ang="0">
                    <a:pos x="wd2" y="hd2"/>
                  </a:cxn>
                  <a:cxn ang="5400000">
                    <a:pos x="wd2" y="hd2"/>
                  </a:cxn>
                  <a:cxn ang="10800000">
                    <a:pos x="wd2" y="hd2"/>
                  </a:cxn>
                  <a:cxn ang="16200000">
                    <a:pos x="wd2" y="hd2"/>
                  </a:cxn>
                </a:cxnLst>
                <a:rect l="0" t="0" r="r" b="b"/>
                <a:pathLst>
                  <a:path w="21600" h="21600" extrusionOk="0">
                    <a:moveTo>
                      <a:pt x="9449" y="0"/>
                    </a:moveTo>
                    <a:lnTo>
                      <a:pt x="4511" y="2596"/>
                    </a:lnTo>
                    <a:lnTo>
                      <a:pt x="0" y="15912"/>
                    </a:lnTo>
                    <a:lnTo>
                      <a:pt x="12679" y="21600"/>
                    </a:lnTo>
                    <a:lnTo>
                      <a:pt x="21600" y="12688"/>
                    </a:lnTo>
                    <a:lnTo>
                      <a:pt x="9449"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42" name="íśľïḑê">
                <a:extLst>
                  <a:ext uri="{FF2B5EF4-FFF2-40B4-BE49-F238E27FC236}">
                    <a16:creationId xmlns:a16="http://schemas.microsoft.com/office/drawing/2014/main" id="{97AADEBB-86ED-44F6-8D6B-1A1788B98FCC}"/>
                  </a:ext>
                </a:extLst>
              </p:cNvPr>
              <p:cNvSpPr/>
              <p:nvPr/>
            </p:nvSpPr>
            <p:spPr>
              <a:xfrm>
                <a:off x="2721842" y="3238975"/>
                <a:ext cx="336007" cy="120179"/>
              </a:xfrm>
              <a:custGeom>
                <a:avLst/>
                <a:gdLst/>
                <a:ahLst/>
                <a:cxnLst>
                  <a:cxn ang="0">
                    <a:pos x="wd2" y="hd2"/>
                  </a:cxn>
                  <a:cxn ang="5400000">
                    <a:pos x="wd2" y="hd2"/>
                  </a:cxn>
                  <a:cxn ang="10800000">
                    <a:pos x="wd2" y="hd2"/>
                  </a:cxn>
                  <a:cxn ang="16200000">
                    <a:pos x="wd2" y="hd2"/>
                  </a:cxn>
                </a:cxnLst>
                <a:rect l="0" t="0" r="r" b="b"/>
                <a:pathLst>
                  <a:path w="21600" h="21424" extrusionOk="0">
                    <a:moveTo>
                      <a:pt x="6693" y="0"/>
                    </a:moveTo>
                    <a:lnTo>
                      <a:pt x="3994" y="298"/>
                    </a:lnTo>
                    <a:lnTo>
                      <a:pt x="1905" y="1849"/>
                    </a:lnTo>
                    <a:lnTo>
                      <a:pt x="0" y="4685"/>
                    </a:lnTo>
                    <a:lnTo>
                      <a:pt x="3" y="8050"/>
                    </a:lnTo>
                    <a:lnTo>
                      <a:pt x="2136" y="6609"/>
                    </a:lnTo>
                    <a:lnTo>
                      <a:pt x="5761" y="4730"/>
                    </a:lnTo>
                    <a:lnTo>
                      <a:pt x="7958" y="6075"/>
                    </a:lnTo>
                    <a:lnTo>
                      <a:pt x="10066" y="8095"/>
                    </a:lnTo>
                    <a:lnTo>
                      <a:pt x="12698" y="10886"/>
                    </a:lnTo>
                    <a:lnTo>
                      <a:pt x="13431" y="13491"/>
                    </a:lnTo>
                    <a:lnTo>
                      <a:pt x="13576" y="16728"/>
                    </a:lnTo>
                    <a:lnTo>
                      <a:pt x="13202" y="18838"/>
                    </a:lnTo>
                    <a:lnTo>
                      <a:pt x="14379" y="19732"/>
                    </a:lnTo>
                    <a:lnTo>
                      <a:pt x="15587" y="19372"/>
                    </a:lnTo>
                    <a:lnTo>
                      <a:pt x="17041" y="19372"/>
                    </a:lnTo>
                    <a:lnTo>
                      <a:pt x="17973" y="20722"/>
                    </a:lnTo>
                    <a:cubicBezTo>
                      <a:pt x="18362" y="21404"/>
                      <a:pt x="18837" y="21600"/>
                      <a:pt x="19281" y="21263"/>
                    </a:cubicBezTo>
                    <a:cubicBezTo>
                      <a:pt x="19538" y="21068"/>
                      <a:pt x="19773" y="20698"/>
                      <a:pt x="19965" y="20188"/>
                    </a:cubicBezTo>
                    <a:lnTo>
                      <a:pt x="20995" y="19018"/>
                    </a:lnTo>
                    <a:lnTo>
                      <a:pt x="21584" y="18883"/>
                    </a:lnTo>
                    <a:lnTo>
                      <a:pt x="21600" y="16502"/>
                    </a:lnTo>
                    <a:lnTo>
                      <a:pt x="20145" y="14116"/>
                    </a:lnTo>
                    <a:cubicBezTo>
                      <a:pt x="19497" y="13439"/>
                      <a:pt x="18849" y="12764"/>
                      <a:pt x="18200" y="12091"/>
                    </a:cubicBezTo>
                    <a:cubicBezTo>
                      <a:pt x="17606" y="11474"/>
                      <a:pt x="17013" y="10859"/>
                      <a:pt x="16418" y="10245"/>
                    </a:cubicBezTo>
                    <a:lnTo>
                      <a:pt x="14034" y="5974"/>
                    </a:lnTo>
                    <a:lnTo>
                      <a:pt x="11880" y="2378"/>
                    </a:lnTo>
                    <a:lnTo>
                      <a:pt x="9839" y="1348"/>
                    </a:lnTo>
                    <a:lnTo>
                      <a:pt x="8476" y="678"/>
                    </a:lnTo>
                    <a:lnTo>
                      <a:pt x="6693"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43" name="íṣļíḍé">
                <a:extLst>
                  <a:ext uri="{FF2B5EF4-FFF2-40B4-BE49-F238E27FC236}">
                    <a16:creationId xmlns:a16="http://schemas.microsoft.com/office/drawing/2014/main" id="{626493F0-8377-44CB-A4AD-CD13378A3649}"/>
                  </a:ext>
                </a:extLst>
              </p:cNvPr>
              <p:cNvSpPr/>
              <p:nvPr/>
            </p:nvSpPr>
            <p:spPr>
              <a:xfrm>
                <a:off x="3014633" y="3360630"/>
                <a:ext cx="222454" cy="69578"/>
              </a:xfrm>
              <a:custGeom>
                <a:avLst/>
                <a:gdLst/>
                <a:ahLst/>
                <a:cxnLst>
                  <a:cxn ang="0">
                    <a:pos x="wd2" y="hd2"/>
                  </a:cxn>
                  <a:cxn ang="5400000">
                    <a:pos x="wd2" y="hd2"/>
                  </a:cxn>
                  <a:cxn ang="10800000">
                    <a:pos x="wd2" y="hd2"/>
                  </a:cxn>
                  <a:cxn ang="16200000">
                    <a:pos x="wd2" y="hd2"/>
                  </a:cxn>
                </a:cxnLst>
                <a:rect l="0" t="0" r="r" b="b"/>
                <a:pathLst>
                  <a:path w="21600" h="21321" extrusionOk="0">
                    <a:moveTo>
                      <a:pt x="8080" y="2346"/>
                    </a:moveTo>
                    <a:lnTo>
                      <a:pt x="7608" y="5248"/>
                    </a:lnTo>
                    <a:lnTo>
                      <a:pt x="9192" y="9941"/>
                    </a:lnTo>
                    <a:lnTo>
                      <a:pt x="8133" y="13268"/>
                    </a:lnTo>
                    <a:lnTo>
                      <a:pt x="6167" y="13491"/>
                    </a:lnTo>
                    <a:cubicBezTo>
                      <a:pt x="5337" y="12924"/>
                      <a:pt x="4494" y="12536"/>
                      <a:pt x="3646" y="12331"/>
                    </a:cubicBezTo>
                    <a:cubicBezTo>
                      <a:pt x="2705" y="12103"/>
                      <a:pt x="1759" y="12099"/>
                      <a:pt x="817" y="12321"/>
                    </a:cubicBezTo>
                    <a:lnTo>
                      <a:pt x="0" y="15310"/>
                    </a:lnTo>
                    <a:lnTo>
                      <a:pt x="1925" y="18019"/>
                    </a:lnTo>
                    <a:lnTo>
                      <a:pt x="4070" y="18251"/>
                    </a:lnTo>
                    <a:lnTo>
                      <a:pt x="5845" y="19877"/>
                    </a:lnTo>
                    <a:lnTo>
                      <a:pt x="7598" y="18329"/>
                    </a:lnTo>
                    <a:lnTo>
                      <a:pt x="9746" y="17400"/>
                    </a:lnTo>
                    <a:cubicBezTo>
                      <a:pt x="10130" y="18713"/>
                      <a:pt x="10602" y="19744"/>
                      <a:pt x="11128" y="20417"/>
                    </a:cubicBezTo>
                    <a:cubicBezTo>
                      <a:pt x="11927" y="21440"/>
                      <a:pt x="12812" y="21600"/>
                      <a:pt x="13644" y="20872"/>
                    </a:cubicBezTo>
                    <a:cubicBezTo>
                      <a:pt x="14104" y="19420"/>
                      <a:pt x="14627" y="18174"/>
                      <a:pt x="15196" y="17168"/>
                    </a:cubicBezTo>
                    <a:cubicBezTo>
                      <a:pt x="15866" y="15984"/>
                      <a:pt x="16591" y="15148"/>
                      <a:pt x="17341" y="14614"/>
                    </a:cubicBezTo>
                    <a:cubicBezTo>
                      <a:pt x="18005" y="14141"/>
                      <a:pt x="18684" y="13907"/>
                      <a:pt x="19365" y="13918"/>
                    </a:cubicBezTo>
                    <a:lnTo>
                      <a:pt x="20717" y="13841"/>
                    </a:lnTo>
                    <a:lnTo>
                      <a:pt x="21600" y="12215"/>
                    </a:lnTo>
                    <a:lnTo>
                      <a:pt x="21378" y="8984"/>
                    </a:lnTo>
                    <a:lnTo>
                      <a:pt x="19406" y="7282"/>
                    </a:lnTo>
                    <a:lnTo>
                      <a:pt x="18248" y="4350"/>
                    </a:lnTo>
                    <a:lnTo>
                      <a:pt x="15434" y="1333"/>
                    </a:lnTo>
                    <a:lnTo>
                      <a:pt x="12671" y="459"/>
                    </a:lnTo>
                    <a:lnTo>
                      <a:pt x="10801" y="0"/>
                    </a:lnTo>
                    <a:lnTo>
                      <a:pt x="9496" y="697"/>
                    </a:lnTo>
                    <a:lnTo>
                      <a:pt x="8080" y="2346"/>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44" name="îšľîḓê">
                <a:extLst>
                  <a:ext uri="{FF2B5EF4-FFF2-40B4-BE49-F238E27FC236}">
                    <a16:creationId xmlns:a16="http://schemas.microsoft.com/office/drawing/2014/main" id="{36F87688-D685-4940-9DBB-A7687C4B5535}"/>
                  </a:ext>
                </a:extLst>
              </p:cNvPr>
              <p:cNvSpPr/>
              <p:nvPr/>
            </p:nvSpPr>
            <p:spPr>
              <a:xfrm>
                <a:off x="2895033" y="3401778"/>
                <a:ext cx="72795" cy="30633"/>
              </a:xfrm>
              <a:custGeom>
                <a:avLst/>
                <a:gdLst/>
                <a:ahLst/>
                <a:cxnLst>
                  <a:cxn ang="0">
                    <a:pos x="wd2" y="hd2"/>
                  </a:cxn>
                  <a:cxn ang="5400000">
                    <a:pos x="wd2" y="hd2"/>
                  </a:cxn>
                  <a:cxn ang="10800000">
                    <a:pos x="wd2" y="hd2"/>
                  </a:cxn>
                  <a:cxn ang="16200000">
                    <a:pos x="wd2" y="hd2"/>
                  </a:cxn>
                </a:cxnLst>
                <a:rect l="0" t="0" r="r" b="b"/>
                <a:pathLst>
                  <a:path w="21600" h="21600" extrusionOk="0">
                    <a:moveTo>
                      <a:pt x="9960" y="778"/>
                    </a:moveTo>
                    <a:lnTo>
                      <a:pt x="5952" y="0"/>
                    </a:lnTo>
                    <a:lnTo>
                      <a:pt x="0" y="4529"/>
                    </a:lnTo>
                    <a:lnTo>
                      <a:pt x="4023" y="14144"/>
                    </a:lnTo>
                    <a:lnTo>
                      <a:pt x="9924" y="18396"/>
                    </a:lnTo>
                    <a:lnTo>
                      <a:pt x="16715" y="21600"/>
                    </a:lnTo>
                    <a:lnTo>
                      <a:pt x="21157" y="18240"/>
                    </a:lnTo>
                    <a:lnTo>
                      <a:pt x="21600" y="11139"/>
                    </a:lnTo>
                    <a:lnTo>
                      <a:pt x="17129" y="5862"/>
                    </a:lnTo>
                    <a:lnTo>
                      <a:pt x="14054" y="2835"/>
                    </a:lnTo>
                    <a:lnTo>
                      <a:pt x="9960" y="778"/>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45" name="işḻîdè">
                <a:extLst>
                  <a:ext uri="{FF2B5EF4-FFF2-40B4-BE49-F238E27FC236}">
                    <a16:creationId xmlns:a16="http://schemas.microsoft.com/office/drawing/2014/main" id="{EF7CD58A-4A21-4488-96DC-824B6FCD2EB2}"/>
                  </a:ext>
                </a:extLst>
              </p:cNvPr>
              <p:cNvSpPr/>
              <p:nvPr/>
            </p:nvSpPr>
            <p:spPr>
              <a:xfrm>
                <a:off x="3271035" y="3400703"/>
                <a:ext cx="56091" cy="29497"/>
              </a:xfrm>
              <a:custGeom>
                <a:avLst/>
                <a:gdLst/>
                <a:ahLst/>
                <a:cxnLst>
                  <a:cxn ang="0">
                    <a:pos x="wd2" y="hd2"/>
                  </a:cxn>
                  <a:cxn ang="5400000">
                    <a:pos x="wd2" y="hd2"/>
                  </a:cxn>
                  <a:cxn ang="10800000">
                    <a:pos x="wd2" y="hd2"/>
                  </a:cxn>
                  <a:cxn ang="16200000">
                    <a:pos x="wd2" y="hd2"/>
                  </a:cxn>
                </a:cxnLst>
                <a:rect l="0" t="0" r="r" b="b"/>
                <a:pathLst>
                  <a:path w="21600" h="21600" extrusionOk="0">
                    <a:moveTo>
                      <a:pt x="12717" y="0"/>
                    </a:moveTo>
                    <a:lnTo>
                      <a:pt x="6904" y="785"/>
                    </a:lnTo>
                    <a:lnTo>
                      <a:pt x="2619" y="2158"/>
                    </a:lnTo>
                    <a:lnTo>
                      <a:pt x="0" y="9325"/>
                    </a:lnTo>
                    <a:lnTo>
                      <a:pt x="1145" y="14597"/>
                    </a:lnTo>
                    <a:cubicBezTo>
                      <a:pt x="2957" y="16107"/>
                      <a:pt x="4818" y="17397"/>
                      <a:pt x="6717" y="18458"/>
                    </a:cubicBezTo>
                    <a:cubicBezTo>
                      <a:pt x="9466" y="19994"/>
                      <a:pt x="12285" y="21046"/>
                      <a:pt x="15138" y="21600"/>
                    </a:cubicBezTo>
                    <a:lnTo>
                      <a:pt x="21600" y="11985"/>
                    </a:lnTo>
                    <a:lnTo>
                      <a:pt x="18686" y="4286"/>
                    </a:lnTo>
                    <a:lnTo>
                      <a:pt x="12717"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46" name="í$lídê">
                <a:extLst>
                  <a:ext uri="{FF2B5EF4-FFF2-40B4-BE49-F238E27FC236}">
                    <a16:creationId xmlns:a16="http://schemas.microsoft.com/office/drawing/2014/main" id="{B4A85D52-05D2-407F-A253-5BAF647207AC}"/>
                  </a:ext>
                </a:extLst>
              </p:cNvPr>
              <p:cNvSpPr/>
              <p:nvPr/>
            </p:nvSpPr>
            <p:spPr>
              <a:xfrm>
                <a:off x="3099915" y="3243765"/>
                <a:ext cx="48677" cy="29627"/>
              </a:xfrm>
              <a:custGeom>
                <a:avLst/>
                <a:gdLst/>
                <a:ahLst/>
                <a:cxnLst>
                  <a:cxn ang="0">
                    <a:pos x="wd2" y="hd2"/>
                  </a:cxn>
                  <a:cxn ang="5400000">
                    <a:pos x="wd2" y="hd2"/>
                  </a:cxn>
                  <a:cxn ang="10800000">
                    <a:pos x="wd2" y="hd2"/>
                  </a:cxn>
                  <a:cxn ang="16200000">
                    <a:pos x="wd2" y="hd2"/>
                  </a:cxn>
                </a:cxnLst>
                <a:rect l="0" t="0" r="r" b="b"/>
                <a:pathLst>
                  <a:path w="21600" h="21600" extrusionOk="0">
                    <a:moveTo>
                      <a:pt x="10591" y="2096"/>
                    </a:moveTo>
                    <a:lnTo>
                      <a:pt x="5726" y="2074"/>
                    </a:lnTo>
                    <a:lnTo>
                      <a:pt x="0" y="12257"/>
                    </a:lnTo>
                    <a:lnTo>
                      <a:pt x="3941" y="21600"/>
                    </a:lnTo>
                    <a:lnTo>
                      <a:pt x="9231" y="16101"/>
                    </a:lnTo>
                    <a:lnTo>
                      <a:pt x="15549" y="13362"/>
                    </a:lnTo>
                    <a:lnTo>
                      <a:pt x="21600" y="7815"/>
                    </a:lnTo>
                    <a:lnTo>
                      <a:pt x="20020" y="727"/>
                    </a:lnTo>
                    <a:lnTo>
                      <a:pt x="15874" y="0"/>
                    </a:lnTo>
                    <a:lnTo>
                      <a:pt x="10591" y="2096"/>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47" name="íśḷíḋé">
                <a:extLst>
                  <a:ext uri="{FF2B5EF4-FFF2-40B4-BE49-F238E27FC236}">
                    <a16:creationId xmlns:a16="http://schemas.microsoft.com/office/drawing/2014/main" id="{E4980293-2703-49A4-918F-5E4A6448232F}"/>
                  </a:ext>
                </a:extLst>
              </p:cNvPr>
              <p:cNvSpPr/>
              <p:nvPr/>
            </p:nvSpPr>
            <p:spPr>
              <a:xfrm>
                <a:off x="3040202" y="3273501"/>
                <a:ext cx="39982" cy="19197"/>
              </a:xfrm>
              <a:custGeom>
                <a:avLst/>
                <a:gdLst/>
                <a:ahLst/>
                <a:cxnLst>
                  <a:cxn ang="0">
                    <a:pos x="wd2" y="hd2"/>
                  </a:cxn>
                  <a:cxn ang="5400000">
                    <a:pos x="wd2" y="hd2"/>
                  </a:cxn>
                  <a:cxn ang="10800000">
                    <a:pos x="wd2" y="hd2"/>
                  </a:cxn>
                  <a:cxn ang="16200000">
                    <a:pos x="wd2" y="hd2"/>
                  </a:cxn>
                </a:cxnLst>
                <a:rect l="0" t="0" r="r" b="b"/>
                <a:pathLst>
                  <a:path w="21600" h="21600" extrusionOk="0">
                    <a:moveTo>
                      <a:pt x="13268" y="0"/>
                    </a:moveTo>
                    <a:lnTo>
                      <a:pt x="6280" y="4263"/>
                    </a:lnTo>
                    <a:lnTo>
                      <a:pt x="0" y="14496"/>
                    </a:lnTo>
                    <a:lnTo>
                      <a:pt x="4170" y="17941"/>
                    </a:lnTo>
                    <a:lnTo>
                      <a:pt x="13786" y="19078"/>
                    </a:lnTo>
                    <a:lnTo>
                      <a:pt x="21583" y="21600"/>
                    </a:lnTo>
                    <a:lnTo>
                      <a:pt x="21600" y="6005"/>
                    </a:lnTo>
                    <a:lnTo>
                      <a:pt x="13268"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48" name="ïṥlíďê">
                <a:extLst>
                  <a:ext uri="{FF2B5EF4-FFF2-40B4-BE49-F238E27FC236}">
                    <a16:creationId xmlns:a16="http://schemas.microsoft.com/office/drawing/2014/main" id="{FFF4DC91-8DB7-47E5-A850-1DCAD76C5773}"/>
                  </a:ext>
                </a:extLst>
              </p:cNvPr>
              <p:cNvSpPr/>
              <p:nvPr/>
            </p:nvSpPr>
            <p:spPr>
              <a:xfrm>
                <a:off x="2935381" y="3141153"/>
                <a:ext cx="28333" cy="52676"/>
              </a:xfrm>
              <a:custGeom>
                <a:avLst/>
                <a:gdLst/>
                <a:ahLst/>
                <a:cxnLst>
                  <a:cxn ang="0">
                    <a:pos x="wd2" y="hd2"/>
                  </a:cxn>
                  <a:cxn ang="5400000">
                    <a:pos x="wd2" y="hd2"/>
                  </a:cxn>
                  <a:cxn ang="10800000">
                    <a:pos x="wd2" y="hd2"/>
                  </a:cxn>
                  <a:cxn ang="16200000">
                    <a:pos x="wd2" y="hd2"/>
                  </a:cxn>
                </a:cxnLst>
                <a:rect l="0" t="0" r="r" b="b"/>
                <a:pathLst>
                  <a:path w="21600" h="21600" extrusionOk="0">
                    <a:moveTo>
                      <a:pt x="6366" y="0"/>
                    </a:moveTo>
                    <a:lnTo>
                      <a:pt x="15" y="2162"/>
                    </a:lnTo>
                    <a:lnTo>
                      <a:pt x="9987" y="9811"/>
                    </a:lnTo>
                    <a:lnTo>
                      <a:pt x="0" y="12733"/>
                    </a:lnTo>
                    <a:lnTo>
                      <a:pt x="12126" y="20150"/>
                    </a:lnTo>
                    <a:lnTo>
                      <a:pt x="19276" y="21600"/>
                    </a:lnTo>
                    <a:lnTo>
                      <a:pt x="21600" y="16009"/>
                    </a:lnTo>
                    <a:lnTo>
                      <a:pt x="14089" y="12940"/>
                    </a:lnTo>
                    <a:lnTo>
                      <a:pt x="16973" y="9329"/>
                    </a:lnTo>
                    <a:lnTo>
                      <a:pt x="16973" y="1873"/>
                    </a:lnTo>
                    <a:lnTo>
                      <a:pt x="6366"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49" name="íṧḻïďe">
                <a:extLst>
                  <a:ext uri="{FF2B5EF4-FFF2-40B4-BE49-F238E27FC236}">
                    <a16:creationId xmlns:a16="http://schemas.microsoft.com/office/drawing/2014/main" id="{3AF6646E-72C1-4717-8118-CC3884B5BF9F}"/>
                  </a:ext>
                </a:extLst>
              </p:cNvPr>
              <p:cNvSpPr/>
              <p:nvPr/>
            </p:nvSpPr>
            <p:spPr>
              <a:xfrm>
                <a:off x="2937717" y="3092070"/>
                <a:ext cx="33856" cy="34429"/>
              </a:xfrm>
              <a:custGeom>
                <a:avLst/>
                <a:gdLst/>
                <a:ahLst/>
                <a:cxnLst>
                  <a:cxn ang="0">
                    <a:pos x="wd2" y="hd2"/>
                  </a:cxn>
                  <a:cxn ang="5400000">
                    <a:pos x="wd2" y="hd2"/>
                  </a:cxn>
                  <a:cxn ang="10800000">
                    <a:pos x="wd2" y="hd2"/>
                  </a:cxn>
                  <a:cxn ang="16200000">
                    <a:pos x="wd2" y="hd2"/>
                  </a:cxn>
                </a:cxnLst>
                <a:rect l="0" t="0" r="r" b="b"/>
                <a:pathLst>
                  <a:path w="21600" h="21600" extrusionOk="0">
                    <a:moveTo>
                      <a:pt x="2939" y="3032"/>
                    </a:moveTo>
                    <a:lnTo>
                      <a:pt x="13971" y="0"/>
                    </a:lnTo>
                    <a:lnTo>
                      <a:pt x="21600" y="3050"/>
                    </a:lnTo>
                    <a:lnTo>
                      <a:pt x="17401" y="7736"/>
                    </a:lnTo>
                    <a:lnTo>
                      <a:pt x="11620" y="11520"/>
                    </a:lnTo>
                    <a:lnTo>
                      <a:pt x="10649" y="17817"/>
                    </a:lnTo>
                    <a:lnTo>
                      <a:pt x="3854" y="21600"/>
                    </a:lnTo>
                    <a:lnTo>
                      <a:pt x="0" y="19243"/>
                    </a:lnTo>
                    <a:lnTo>
                      <a:pt x="2779" y="14669"/>
                    </a:lnTo>
                    <a:lnTo>
                      <a:pt x="6081" y="9182"/>
                    </a:lnTo>
                    <a:lnTo>
                      <a:pt x="2939" y="3032"/>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50" name="îŝľïḑè">
                <a:extLst>
                  <a:ext uri="{FF2B5EF4-FFF2-40B4-BE49-F238E27FC236}">
                    <a16:creationId xmlns:a16="http://schemas.microsoft.com/office/drawing/2014/main" id="{A0592B38-B4A2-4E84-83C9-5B12AF4FC165}"/>
                  </a:ext>
                </a:extLst>
              </p:cNvPr>
              <p:cNvSpPr/>
              <p:nvPr/>
            </p:nvSpPr>
            <p:spPr>
              <a:xfrm>
                <a:off x="2983567" y="3093648"/>
                <a:ext cx="25228" cy="36298"/>
              </a:xfrm>
              <a:custGeom>
                <a:avLst/>
                <a:gdLst/>
                <a:ahLst/>
                <a:cxnLst>
                  <a:cxn ang="0">
                    <a:pos x="wd2" y="hd2"/>
                  </a:cxn>
                  <a:cxn ang="5400000">
                    <a:pos x="wd2" y="hd2"/>
                  </a:cxn>
                  <a:cxn ang="10800000">
                    <a:pos x="wd2" y="hd2"/>
                  </a:cxn>
                  <a:cxn ang="16200000">
                    <a:pos x="wd2" y="hd2"/>
                  </a:cxn>
                </a:cxnLst>
                <a:rect l="0" t="0" r="r" b="b"/>
                <a:pathLst>
                  <a:path w="21600" h="21600" extrusionOk="0">
                    <a:moveTo>
                      <a:pt x="9070" y="0"/>
                    </a:moveTo>
                    <a:lnTo>
                      <a:pt x="14242" y="3737"/>
                    </a:lnTo>
                    <a:lnTo>
                      <a:pt x="21600" y="9259"/>
                    </a:lnTo>
                    <a:lnTo>
                      <a:pt x="18987" y="16321"/>
                    </a:lnTo>
                    <a:lnTo>
                      <a:pt x="8344" y="21600"/>
                    </a:lnTo>
                    <a:lnTo>
                      <a:pt x="5690" y="16490"/>
                    </a:lnTo>
                    <a:lnTo>
                      <a:pt x="2563" y="11082"/>
                    </a:lnTo>
                    <a:lnTo>
                      <a:pt x="0" y="2684"/>
                    </a:lnTo>
                    <a:lnTo>
                      <a:pt x="9070"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51" name="íṧliḍè">
                <a:extLst>
                  <a:ext uri="{FF2B5EF4-FFF2-40B4-BE49-F238E27FC236}">
                    <a16:creationId xmlns:a16="http://schemas.microsoft.com/office/drawing/2014/main" id="{FDA120B8-7CE2-417E-AE1A-FF235DAA0F78}"/>
                  </a:ext>
                </a:extLst>
              </p:cNvPr>
              <p:cNvSpPr/>
              <p:nvPr/>
            </p:nvSpPr>
            <p:spPr>
              <a:xfrm>
                <a:off x="2959952" y="3134535"/>
                <a:ext cx="28911" cy="16360"/>
              </a:xfrm>
              <a:custGeom>
                <a:avLst/>
                <a:gdLst/>
                <a:ahLst/>
                <a:cxnLst>
                  <a:cxn ang="0">
                    <a:pos x="wd2" y="hd2"/>
                  </a:cxn>
                  <a:cxn ang="5400000">
                    <a:pos x="wd2" y="hd2"/>
                  </a:cxn>
                  <a:cxn ang="10800000">
                    <a:pos x="wd2" y="hd2"/>
                  </a:cxn>
                  <a:cxn ang="16200000">
                    <a:pos x="wd2" y="hd2"/>
                  </a:cxn>
                </a:cxnLst>
                <a:rect l="0" t="0" r="r" b="b"/>
                <a:pathLst>
                  <a:path w="21600" h="21600" extrusionOk="0">
                    <a:moveTo>
                      <a:pt x="6041" y="0"/>
                    </a:moveTo>
                    <a:lnTo>
                      <a:pt x="13043" y="2762"/>
                    </a:lnTo>
                    <a:lnTo>
                      <a:pt x="21600" y="12283"/>
                    </a:lnTo>
                    <a:lnTo>
                      <a:pt x="16470" y="21600"/>
                    </a:lnTo>
                    <a:lnTo>
                      <a:pt x="5285" y="18232"/>
                    </a:lnTo>
                    <a:lnTo>
                      <a:pt x="0" y="10410"/>
                    </a:lnTo>
                    <a:lnTo>
                      <a:pt x="6041"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52" name="îsļïďe">
                <a:extLst>
                  <a:ext uri="{FF2B5EF4-FFF2-40B4-BE49-F238E27FC236}">
                    <a16:creationId xmlns:a16="http://schemas.microsoft.com/office/drawing/2014/main" id="{10BC79B5-4A08-4699-AEB0-D295070F6AB5}"/>
                  </a:ext>
                </a:extLst>
              </p:cNvPr>
              <p:cNvSpPr/>
              <p:nvPr/>
            </p:nvSpPr>
            <p:spPr>
              <a:xfrm>
                <a:off x="3029817" y="3184357"/>
                <a:ext cx="16360" cy="24826"/>
              </a:xfrm>
              <a:custGeom>
                <a:avLst/>
                <a:gdLst/>
                <a:ahLst/>
                <a:cxnLst>
                  <a:cxn ang="0">
                    <a:pos x="wd2" y="hd2"/>
                  </a:cxn>
                  <a:cxn ang="5400000">
                    <a:pos x="wd2" y="hd2"/>
                  </a:cxn>
                  <a:cxn ang="10800000">
                    <a:pos x="wd2" y="hd2"/>
                  </a:cxn>
                  <a:cxn ang="16200000">
                    <a:pos x="wd2" y="hd2"/>
                  </a:cxn>
                </a:cxnLst>
                <a:rect l="0" t="0" r="r" b="b"/>
                <a:pathLst>
                  <a:path w="21600" h="21600" extrusionOk="0">
                    <a:moveTo>
                      <a:pt x="11704" y="0"/>
                    </a:moveTo>
                    <a:lnTo>
                      <a:pt x="0" y="5659"/>
                    </a:lnTo>
                    <a:lnTo>
                      <a:pt x="2963" y="18412"/>
                    </a:lnTo>
                    <a:lnTo>
                      <a:pt x="21600" y="21600"/>
                    </a:lnTo>
                    <a:lnTo>
                      <a:pt x="21600" y="6494"/>
                    </a:lnTo>
                    <a:lnTo>
                      <a:pt x="11704"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53" name="ïśļïďe">
                <a:extLst>
                  <a:ext uri="{FF2B5EF4-FFF2-40B4-BE49-F238E27FC236}">
                    <a16:creationId xmlns:a16="http://schemas.microsoft.com/office/drawing/2014/main" id="{3EF3D12F-CA87-4190-A1A8-210A9EF0F1B8}"/>
                  </a:ext>
                </a:extLst>
              </p:cNvPr>
              <p:cNvSpPr/>
              <p:nvPr/>
            </p:nvSpPr>
            <p:spPr>
              <a:xfrm>
                <a:off x="3034154" y="3223970"/>
                <a:ext cx="25012" cy="16370"/>
              </a:xfrm>
              <a:custGeom>
                <a:avLst/>
                <a:gdLst/>
                <a:ahLst/>
                <a:cxnLst>
                  <a:cxn ang="0">
                    <a:pos x="wd2" y="hd2"/>
                  </a:cxn>
                  <a:cxn ang="5400000">
                    <a:pos x="wd2" y="hd2"/>
                  </a:cxn>
                  <a:cxn ang="10800000">
                    <a:pos x="wd2" y="hd2"/>
                  </a:cxn>
                  <a:cxn ang="16200000">
                    <a:pos x="wd2" y="hd2"/>
                  </a:cxn>
                </a:cxnLst>
                <a:rect l="0" t="0" r="r" b="b"/>
                <a:pathLst>
                  <a:path w="21600" h="21600" extrusionOk="0">
                    <a:moveTo>
                      <a:pt x="17341" y="1756"/>
                    </a:moveTo>
                    <a:lnTo>
                      <a:pt x="5869" y="0"/>
                    </a:lnTo>
                    <a:lnTo>
                      <a:pt x="0" y="5101"/>
                    </a:lnTo>
                    <a:lnTo>
                      <a:pt x="11023" y="21600"/>
                    </a:lnTo>
                    <a:lnTo>
                      <a:pt x="21600" y="19642"/>
                    </a:lnTo>
                    <a:lnTo>
                      <a:pt x="17341" y="1756"/>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54" name="îṣḻïḋe">
                <a:extLst>
                  <a:ext uri="{FF2B5EF4-FFF2-40B4-BE49-F238E27FC236}">
                    <a16:creationId xmlns:a16="http://schemas.microsoft.com/office/drawing/2014/main" id="{322D0EDC-53B4-4826-BB1D-6D1E4C71AAF0}"/>
                  </a:ext>
                </a:extLst>
              </p:cNvPr>
              <p:cNvSpPr/>
              <p:nvPr/>
            </p:nvSpPr>
            <p:spPr>
              <a:xfrm>
                <a:off x="2785378" y="3359199"/>
                <a:ext cx="31691" cy="21151"/>
              </a:xfrm>
              <a:custGeom>
                <a:avLst/>
                <a:gdLst/>
                <a:ahLst/>
                <a:cxnLst>
                  <a:cxn ang="0">
                    <a:pos x="wd2" y="hd2"/>
                  </a:cxn>
                  <a:cxn ang="5400000">
                    <a:pos x="wd2" y="hd2"/>
                  </a:cxn>
                  <a:cxn ang="10800000">
                    <a:pos x="wd2" y="hd2"/>
                  </a:cxn>
                  <a:cxn ang="16200000">
                    <a:pos x="wd2" y="hd2"/>
                  </a:cxn>
                </a:cxnLst>
                <a:rect l="0" t="0" r="r" b="b"/>
                <a:pathLst>
                  <a:path w="21600" h="21600" extrusionOk="0">
                    <a:moveTo>
                      <a:pt x="3640" y="1640"/>
                    </a:moveTo>
                    <a:lnTo>
                      <a:pt x="0" y="7796"/>
                    </a:lnTo>
                    <a:lnTo>
                      <a:pt x="2602" y="18763"/>
                    </a:lnTo>
                    <a:lnTo>
                      <a:pt x="14365" y="21600"/>
                    </a:lnTo>
                    <a:lnTo>
                      <a:pt x="21600" y="10799"/>
                    </a:lnTo>
                    <a:lnTo>
                      <a:pt x="12284" y="0"/>
                    </a:lnTo>
                    <a:lnTo>
                      <a:pt x="3640" y="164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55" name="îṥlïḓè">
                <a:extLst>
                  <a:ext uri="{FF2B5EF4-FFF2-40B4-BE49-F238E27FC236}">
                    <a16:creationId xmlns:a16="http://schemas.microsoft.com/office/drawing/2014/main" id="{485D0B75-485F-4FE1-B498-9431CF5154ED}"/>
                  </a:ext>
                </a:extLst>
              </p:cNvPr>
              <p:cNvSpPr/>
              <p:nvPr/>
            </p:nvSpPr>
            <p:spPr>
              <a:xfrm>
                <a:off x="3344267" y="3394292"/>
                <a:ext cx="33620" cy="20352"/>
              </a:xfrm>
              <a:custGeom>
                <a:avLst/>
                <a:gdLst/>
                <a:ahLst/>
                <a:cxnLst>
                  <a:cxn ang="0">
                    <a:pos x="wd2" y="hd2"/>
                  </a:cxn>
                  <a:cxn ang="5400000">
                    <a:pos x="wd2" y="hd2"/>
                  </a:cxn>
                  <a:cxn ang="10800000">
                    <a:pos x="wd2" y="hd2"/>
                  </a:cxn>
                  <a:cxn ang="16200000">
                    <a:pos x="wd2" y="hd2"/>
                  </a:cxn>
                </a:cxnLst>
                <a:rect l="0" t="0" r="r" b="b"/>
                <a:pathLst>
                  <a:path w="21600" h="21600" extrusionOk="0">
                    <a:moveTo>
                      <a:pt x="13908" y="0"/>
                    </a:moveTo>
                    <a:lnTo>
                      <a:pt x="4923" y="5629"/>
                    </a:lnTo>
                    <a:lnTo>
                      <a:pt x="0" y="15233"/>
                    </a:lnTo>
                    <a:lnTo>
                      <a:pt x="11838" y="21600"/>
                    </a:lnTo>
                    <a:lnTo>
                      <a:pt x="21600" y="13561"/>
                    </a:lnTo>
                    <a:lnTo>
                      <a:pt x="13908"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56" name="íṩḷíďé">
                <a:extLst>
                  <a:ext uri="{FF2B5EF4-FFF2-40B4-BE49-F238E27FC236}">
                    <a16:creationId xmlns:a16="http://schemas.microsoft.com/office/drawing/2014/main" id="{9A2D3694-FF89-4722-9265-F2C221598F9C}"/>
                  </a:ext>
                </a:extLst>
              </p:cNvPr>
              <p:cNvSpPr/>
              <p:nvPr/>
            </p:nvSpPr>
            <p:spPr>
              <a:xfrm>
                <a:off x="3331641" y="3425859"/>
                <a:ext cx="28455" cy="19036"/>
              </a:xfrm>
              <a:custGeom>
                <a:avLst/>
                <a:gdLst/>
                <a:ahLst/>
                <a:cxnLst>
                  <a:cxn ang="0">
                    <a:pos x="wd2" y="hd2"/>
                  </a:cxn>
                  <a:cxn ang="5400000">
                    <a:pos x="wd2" y="hd2"/>
                  </a:cxn>
                  <a:cxn ang="10800000">
                    <a:pos x="wd2" y="hd2"/>
                  </a:cxn>
                  <a:cxn ang="16200000">
                    <a:pos x="wd2" y="hd2"/>
                  </a:cxn>
                </a:cxnLst>
                <a:rect l="0" t="0" r="r" b="b"/>
                <a:pathLst>
                  <a:path w="21600" h="21600" extrusionOk="0">
                    <a:moveTo>
                      <a:pt x="9631" y="0"/>
                    </a:moveTo>
                    <a:lnTo>
                      <a:pt x="0" y="4044"/>
                    </a:lnTo>
                    <a:lnTo>
                      <a:pt x="1813" y="14722"/>
                    </a:lnTo>
                    <a:lnTo>
                      <a:pt x="18125" y="21600"/>
                    </a:lnTo>
                    <a:lnTo>
                      <a:pt x="21600" y="6160"/>
                    </a:lnTo>
                    <a:lnTo>
                      <a:pt x="9631"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57" name="íṧlïḓê">
                <a:extLst>
                  <a:ext uri="{FF2B5EF4-FFF2-40B4-BE49-F238E27FC236}">
                    <a16:creationId xmlns:a16="http://schemas.microsoft.com/office/drawing/2014/main" id="{237F7788-A507-4088-B050-92FFF3DB7BF7}"/>
                  </a:ext>
                </a:extLst>
              </p:cNvPr>
              <p:cNvSpPr/>
              <p:nvPr/>
            </p:nvSpPr>
            <p:spPr>
              <a:xfrm>
                <a:off x="3393321" y="3447981"/>
                <a:ext cx="35832" cy="22889"/>
              </a:xfrm>
              <a:custGeom>
                <a:avLst/>
                <a:gdLst/>
                <a:ahLst/>
                <a:cxnLst>
                  <a:cxn ang="0">
                    <a:pos x="wd2" y="hd2"/>
                  </a:cxn>
                  <a:cxn ang="5400000">
                    <a:pos x="wd2" y="hd2"/>
                  </a:cxn>
                  <a:cxn ang="10800000">
                    <a:pos x="wd2" y="hd2"/>
                  </a:cxn>
                  <a:cxn ang="16200000">
                    <a:pos x="wd2" y="hd2"/>
                  </a:cxn>
                </a:cxnLst>
                <a:rect l="0" t="0" r="r" b="b"/>
                <a:pathLst>
                  <a:path w="21600" h="21600" extrusionOk="0">
                    <a:moveTo>
                      <a:pt x="11523" y="6376"/>
                    </a:moveTo>
                    <a:lnTo>
                      <a:pt x="4204" y="0"/>
                    </a:lnTo>
                    <a:lnTo>
                      <a:pt x="0" y="8047"/>
                    </a:lnTo>
                    <a:lnTo>
                      <a:pt x="10142" y="21600"/>
                    </a:lnTo>
                    <a:lnTo>
                      <a:pt x="18861" y="21123"/>
                    </a:lnTo>
                    <a:lnTo>
                      <a:pt x="21600" y="13528"/>
                    </a:lnTo>
                    <a:lnTo>
                      <a:pt x="16408" y="10012"/>
                    </a:lnTo>
                    <a:lnTo>
                      <a:pt x="11523" y="6376"/>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58" name="íṥḻïďé">
                <a:extLst>
                  <a:ext uri="{FF2B5EF4-FFF2-40B4-BE49-F238E27FC236}">
                    <a16:creationId xmlns:a16="http://schemas.microsoft.com/office/drawing/2014/main" id="{D1050C10-E35F-4D56-86C6-73A1E336BC7D}"/>
                  </a:ext>
                </a:extLst>
              </p:cNvPr>
              <p:cNvSpPr/>
              <p:nvPr/>
            </p:nvSpPr>
            <p:spPr>
              <a:xfrm>
                <a:off x="3434240" y="3430336"/>
                <a:ext cx="22284" cy="23522"/>
              </a:xfrm>
              <a:custGeom>
                <a:avLst/>
                <a:gdLst/>
                <a:ahLst/>
                <a:cxnLst>
                  <a:cxn ang="0">
                    <a:pos x="wd2" y="hd2"/>
                  </a:cxn>
                  <a:cxn ang="5400000">
                    <a:pos x="wd2" y="hd2"/>
                  </a:cxn>
                  <a:cxn ang="10800000">
                    <a:pos x="wd2" y="hd2"/>
                  </a:cxn>
                  <a:cxn ang="16200000">
                    <a:pos x="wd2" y="hd2"/>
                  </a:cxn>
                </a:cxnLst>
                <a:rect l="0" t="0" r="r" b="b"/>
                <a:pathLst>
                  <a:path w="21600" h="21600" extrusionOk="0">
                    <a:moveTo>
                      <a:pt x="6626" y="0"/>
                    </a:moveTo>
                    <a:lnTo>
                      <a:pt x="20027" y="3450"/>
                    </a:lnTo>
                    <a:lnTo>
                      <a:pt x="21600" y="15366"/>
                    </a:lnTo>
                    <a:lnTo>
                      <a:pt x="15221" y="21600"/>
                    </a:lnTo>
                    <a:lnTo>
                      <a:pt x="10567" y="15424"/>
                    </a:lnTo>
                    <a:lnTo>
                      <a:pt x="0" y="9425"/>
                    </a:lnTo>
                    <a:lnTo>
                      <a:pt x="6626"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59" name="îŝḷíḋê">
                <a:extLst>
                  <a:ext uri="{FF2B5EF4-FFF2-40B4-BE49-F238E27FC236}">
                    <a16:creationId xmlns:a16="http://schemas.microsoft.com/office/drawing/2014/main" id="{E51BDE7D-C434-421B-B257-7C0DD56B8040}"/>
                  </a:ext>
                </a:extLst>
              </p:cNvPr>
              <p:cNvSpPr/>
              <p:nvPr/>
            </p:nvSpPr>
            <p:spPr>
              <a:xfrm>
                <a:off x="3386807" y="3401248"/>
                <a:ext cx="16360" cy="163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009"/>
                    </a:lnTo>
                    <a:lnTo>
                      <a:pt x="4094" y="21600"/>
                    </a:lnTo>
                    <a:lnTo>
                      <a:pt x="19333" y="19457"/>
                    </a:lnTo>
                    <a:lnTo>
                      <a:pt x="21600"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60" name="îṡļiḍê">
                <a:extLst>
                  <a:ext uri="{FF2B5EF4-FFF2-40B4-BE49-F238E27FC236}">
                    <a16:creationId xmlns:a16="http://schemas.microsoft.com/office/drawing/2014/main" id="{A322107B-28FD-456E-BC14-A5080DD59755}"/>
                  </a:ext>
                </a:extLst>
              </p:cNvPr>
              <p:cNvSpPr/>
              <p:nvPr/>
            </p:nvSpPr>
            <p:spPr>
              <a:xfrm>
                <a:off x="3471329" y="3432447"/>
                <a:ext cx="25215" cy="23805"/>
              </a:xfrm>
              <a:custGeom>
                <a:avLst/>
                <a:gdLst/>
                <a:ahLst/>
                <a:cxnLst>
                  <a:cxn ang="0">
                    <a:pos x="wd2" y="hd2"/>
                  </a:cxn>
                  <a:cxn ang="5400000">
                    <a:pos x="wd2" y="hd2"/>
                  </a:cxn>
                  <a:cxn ang="10800000">
                    <a:pos x="wd2" y="hd2"/>
                  </a:cxn>
                  <a:cxn ang="16200000">
                    <a:pos x="wd2" y="hd2"/>
                  </a:cxn>
                </a:cxnLst>
                <a:rect l="0" t="0" r="r" b="b"/>
                <a:pathLst>
                  <a:path w="21600" h="21600" extrusionOk="0">
                    <a:moveTo>
                      <a:pt x="4658" y="0"/>
                    </a:moveTo>
                    <a:lnTo>
                      <a:pt x="0" y="6332"/>
                    </a:lnTo>
                    <a:lnTo>
                      <a:pt x="2862" y="20225"/>
                    </a:lnTo>
                    <a:lnTo>
                      <a:pt x="16398" y="21600"/>
                    </a:lnTo>
                    <a:lnTo>
                      <a:pt x="21600" y="13406"/>
                    </a:lnTo>
                    <a:lnTo>
                      <a:pt x="12259" y="9052"/>
                    </a:lnTo>
                    <a:lnTo>
                      <a:pt x="4658"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61" name="iŝľiḍé">
                <a:extLst>
                  <a:ext uri="{FF2B5EF4-FFF2-40B4-BE49-F238E27FC236}">
                    <a16:creationId xmlns:a16="http://schemas.microsoft.com/office/drawing/2014/main" id="{15F08879-FB1D-4C34-BBAE-F73C3EFC2A7A}"/>
                  </a:ext>
                </a:extLst>
              </p:cNvPr>
              <p:cNvSpPr/>
              <p:nvPr/>
            </p:nvSpPr>
            <p:spPr>
              <a:xfrm>
                <a:off x="3444546" y="3470941"/>
                <a:ext cx="16360" cy="16360"/>
              </a:xfrm>
              <a:custGeom>
                <a:avLst/>
                <a:gdLst/>
                <a:ahLst/>
                <a:cxnLst>
                  <a:cxn ang="0">
                    <a:pos x="wd2" y="hd2"/>
                  </a:cxn>
                  <a:cxn ang="5400000">
                    <a:pos x="wd2" y="hd2"/>
                  </a:cxn>
                  <a:cxn ang="10800000">
                    <a:pos x="wd2" y="hd2"/>
                  </a:cxn>
                  <a:cxn ang="16200000">
                    <a:pos x="wd2" y="hd2"/>
                  </a:cxn>
                </a:cxnLst>
                <a:rect l="0" t="0" r="r" b="b"/>
                <a:pathLst>
                  <a:path w="21600" h="21600" extrusionOk="0">
                    <a:moveTo>
                      <a:pt x="12399" y="0"/>
                    </a:moveTo>
                    <a:lnTo>
                      <a:pt x="0" y="5671"/>
                    </a:lnTo>
                    <a:lnTo>
                      <a:pt x="2675" y="21600"/>
                    </a:lnTo>
                    <a:lnTo>
                      <a:pt x="21600" y="16063"/>
                    </a:lnTo>
                    <a:lnTo>
                      <a:pt x="12399"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62" name="íŝľiḑe">
                <a:extLst>
                  <a:ext uri="{FF2B5EF4-FFF2-40B4-BE49-F238E27FC236}">
                    <a16:creationId xmlns:a16="http://schemas.microsoft.com/office/drawing/2014/main" id="{31C598ED-538A-46B7-BA62-A7E343CE52F8}"/>
                  </a:ext>
                </a:extLst>
              </p:cNvPr>
              <p:cNvSpPr/>
              <p:nvPr/>
            </p:nvSpPr>
            <p:spPr>
              <a:xfrm>
                <a:off x="3474836" y="3472701"/>
                <a:ext cx="20827" cy="33622"/>
              </a:xfrm>
              <a:custGeom>
                <a:avLst/>
                <a:gdLst/>
                <a:ahLst/>
                <a:cxnLst>
                  <a:cxn ang="0">
                    <a:pos x="wd2" y="hd2"/>
                  </a:cxn>
                  <a:cxn ang="5400000">
                    <a:pos x="wd2" y="hd2"/>
                  </a:cxn>
                  <a:cxn ang="10800000">
                    <a:pos x="wd2" y="hd2"/>
                  </a:cxn>
                  <a:cxn ang="16200000">
                    <a:pos x="wd2" y="hd2"/>
                  </a:cxn>
                </a:cxnLst>
                <a:rect l="0" t="0" r="r" b="b"/>
                <a:pathLst>
                  <a:path w="21600" h="21600" extrusionOk="0">
                    <a:moveTo>
                      <a:pt x="5991" y="1945"/>
                    </a:moveTo>
                    <a:lnTo>
                      <a:pt x="1244" y="7766"/>
                    </a:lnTo>
                    <a:lnTo>
                      <a:pt x="0" y="16103"/>
                    </a:lnTo>
                    <a:lnTo>
                      <a:pt x="7919" y="21600"/>
                    </a:lnTo>
                    <a:lnTo>
                      <a:pt x="15566" y="13365"/>
                    </a:lnTo>
                    <a:lnTo>
                      <a:pt x="21600" y="6755"/>
                    </a:lnTo>
                    <a:lnTo>
                      <a:pt x="18962" y="0"/>
                    </a:lnTo>
                    <a:lnTo>
                      <a:pt x="5991" y="1945"/>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63" name="ïṧḷiḑé">
                <a:extLst>
                  <a:ext uri="{FF2B5EF4-FFF2-40B4-BE49-F238E27FC236}">
                    <a16:creationId xmlns:a16="http://schemas.microsoft.com/office/drawing/2014/main" id="{CAA0B831-94E8-4AA9-A51A-D0EEF7A60623}"/>
                  </a:ext>
                </a:extLst>
              </p:cNvPr>
              <p:cNvSpPr/>
              <p:nvPr/>
            </p:nvSpPr>
            <p:spPr>
              <a:xfrm>
                <a:off x="3486460" y="3511833"/>
                <a:ext cx="18556" cy="17467"/>
              </a:xfrm>
              <a:custGeom>
                <a:avLst/>
                <a:gdLst/>
                <a:ahLst/>
                <a:cxnLst>
                  <a:cxn ang="0">
                    <a:pos x="wd2" y="hd2"/>
                  </a:cxn>
                  <a:cxn ang="5400000">
                    <a:pos x="wd2" y="hd2"/>
                  </a:cxn>
                  <a:cxn ang="10800000">
                    <a:pos x="wd2" y="hd2"/>
                  </a:cxn>
                  <a:cxn ang="16200000">
                    <a:pos x="wd2" y="hd2"/>
                  </a:cxn>
                </a:cxnLst>
                <a:rect l="0" t="0" r="r" b="b"/>
                <a:pathLst>
                  <a:path w="21600" h="21600" extrusionOk="0">
                    <a:moveTo>
                      <a:pt x="14469" y="0"/>
                    </a:moveTo>
                    <a:lnTo>
                      <a:pt x="4293" y="1913"/>
                    </a:lnTo>
                    <a:lnTo>
                      <a:pt x="0" y="13206"/>
                    </a:lnTo>
                    <a:lnTo>
                      <a:pt x="8574" y="21600"/>
                    </a:lnTo>
                    <a:lnTo>
                      <a:pt x="21600" y="15041"/>
                    </a:lnTo>
                    <a:lnTo>
                      <a:pt x="14469"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64" name="íŝļîḋe">
                <a:extLst>
                  <a:ext uri="{FF2B5EF4-FFF2-40B4-BE49-F238E27FC236}">
                    <a16:creationId xmlns:a16="http://schemas.microsoft.com/office/drawing/2014/main" id="{9A966074-C5D1-4227-A845-ADC3D38EC0B4}"/>
                  </a:ext>
                </a:extLst>
              </p:cNvPr>
              <p:cNvSpPr/>
              <p:nvPr/>
            </p:nvSpPr>
            <p:spPr>
              <a:xfrm>
                <a:off x="3201743" y="3611230"/>
                <a:ext cx="24821" cy="34310"/>
              </a:xfrm>
              <a:custGeom>
                <a:avLst/>
                <a:gdLst/>
                <a:ahLst/>
                <a:cxnLst>
                  <a:cxn ang="0">
                    <a:pos x="wd2" y="hd2"/>
                  </a:cxn>
                  <a:cxn ang="5400000">
                    <a:pos x="wd2" y="hd2"/>
                  </a:cxn>
                  <a:cxn ang="10800000">
                    <a:pos x="wd2" y="hd2"/>
                  </a:cxn>
                  <a:cxn ang="16200000">
                    <a:pos x="wd2" y="hd2"/>
                  </a:cxn>
                </a:cxnLst>
                <a:rect l="0" t="0" r="r" b="b"/>
                <a:pathLst>
                  <a:path w="21600" h="21600" extrusionOk="0">
                    <a:moveTo>
                      <a:pt x="5948" y="0"/>
                    </a:moveTo>
                    <a:lnTo>
                      <a:pt x="0" y="7133"/>
                    </a:lnTo>
                    <a:lnTo>
                      <a:pt x="2568" y="12598"/>
                    </a:lnTo>
                    <a:lnTo>
                      <a:pt x="10534" y="21600"/>
                    </a:lnTo>
                    <a:lnTo>
                      <a:pt x="21600" y="16991"/>
                    </a:lnTo>
                    <a:lnTo>
                      <a:pt x="13411" y="4789"/>
                    </a:lnTo>
                    <a:lnTo>
                      <a:pt x="5948"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65" name="îşlîḓé">
                <a:extLst>
                  <a:ext uri="{FF2B5EF4-FFF2-40B4-BE49-F238E27FC236}">
                    <a16:creationId xmlns:a16="http://schemas.microsoft.com/office/drawing/2014/main" id="{9B5587EF-B59C-445C-BC1E-D90A18453688}"/>
                  </a:ext>
                </a:extLst>
              </p:cNvPr>
              <p:cNvSpPr/>
              <p:nvPr/>
            </p:nvSpPr>
            <p:spPr>
              <a:xfrm>
                <a:off x="3163762" y="3609243"/>
                <a:ext cx="17550" cy="29518"/>
              </a:xfrm>
              <a:custGeom>
                <a:avLst/>
                <a:gdLst/>
                <a:ahLst/>
                <a:cxnLst>
                  <a:cxn ang="0">
                    <a:pos x="wd2" y="hd2"/>
                  </a:cxn>
                  <a:cxn ang="5400000">
                    <a:pos x="wd2" y="hd2"/>
                  </a:cxn>
                  <a:cxn ang="10800000">
                    <a:pos x="wd2" y="hd2"/>
                  </a:cxn>
                  <a:cxn ang="16200000">
                    <a:pos x="wd2" y="hd2"/>
                  </a:cxn>
                </a:cxnLst>
                <a:rect l="0" t="0" r="r" b="b"/>
                <a:pathLst>
                  <a:path w="21600" h="21600" extrusionOk="0">
                    <a:moveTo>
                      <a:pt x="2385" y="0"/>
                    </a:moveTo>
                    <a:lnTo>
                      <a:pt x="0" y="5129"/>
                    </a:lnTo>
                    <a:lnTo>
                      <a:pt x="434" y="19428"/>
                    </a:lnTo>
                    <a:lnTo>
                      <a:pt x="19135" y="21600"/>
                    </a:lnTo>
                    <a:lnTo>
                      <a:pt x="21600" y="14762"/>
                    </a:lnTo>
                    <a:lnTo>
                      <a:pt x="16043" y="5916"/>
                    </a:lnTo>
                    <a:lnTo>
                      <a:pt x="2385"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66" name="ï$líḓe">
                <a:extLst>
                  <a:ext uri="{FF2B5EF4-FFF2-40B4-BE49-F238E27FC236}">
                    <a16:creationId xmlns:a16="http://schemas.microsoft.com/office/drawing/2014/main" id="{1E1C3DC2-2230-4FBE-B66F-0C57390024B0}"/>
                  </a:ext>
                </a:extLst>
              </p:cNvPr>
              <p:cNvSpPr/>
              <p:nvPr/>
            </p:nvSpPr>
            <p:spPr>
              <a:xfrm>
                <a:off x="3499270" y="3543405"/>
                <a:ext cx="20061" cy="18682"/>
              </a:xfrm>
              <a:custGeom>
                <a:avLst/>
                <a:gdLst/>
                <a:ahLst/>
                <a:cxnLst>
                  <a:cxn ang="0">
                    <a:pos x="wd2" y="hd2"/>
                  </a:cxn>
                  <a:cxn ang="5400000">
                    <a:pos x="wd2" y="hd2"/>
                  </a:cxn>
                  <a:cxn ang="10800000">
                    <a:pos x="wd2" y="hd2"/>
                  </a:cxn>
                  <a:cxn ang="16200000">
                    <a:pos x="wd2" y="hd2"/>
                  </a:cxn>
                </a:cxnLst>
                <a:rect l="0" t="0" r="r" b="b"/>
                <a:pathLst>
                  <a:path w="21600" h="21600" extrusionOk="0">
                    <a:moveTo>
                      <a:pt x="8114" y="0"/>
                    </a:moveTo>
                    <a:lnTo>
                      <a:pt x="0" y="7264"/>
                    </a:lnTo>
                    <a:lnTo>
                      <a:pt x="3469" y="21600"/>
                    </a:lnTo>
                    <a:lnTo>
                      <a:pt x="16705" y="21600"/>
                    </a:lnTo>
                    <a:lnTo>
                      <a:pt x="21600" y="6746"/>
                    </a:lnTo>
                    <a:lnTo>
                      <a:pt x="8114"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67" name="íś1íḍe">
                <a:extLst>
                  <a:ext uri="{FF2B5EF4-FFF2-40B4-BE49-F238E27FC236}">
                    <a16:creationId xmlns:a16="http://schemas.microsoft.com/office/drawing/2014/main" id="{F6A64679-9588-45AB-B298-BFB3C624CDC7}"/>
                  </a:ext>
                </a:extLst>
              </p:cNvPr>
              <p:cNvSpPr/>
              <p:nvPr/>
            </p:nvSpPr>
            <p:spPr>
              <a:xfrm>
                <a:off x="3477190" y="3573359"/>
                <a:ext cx="16360" cy="23674"/>
              </a:xfrm>
              <a:custGeom>
                <a:avLst/>
                <a:gdLst/>
                <a:ahLst/>
                <a:cxnLst>
                  <a:cxn ang="0">
                    <a:pos x="wd2" y="hd2"/>
                  </a:cxn>
                  <a:cxn ang="5400000">
                    <a:pos x="wd2" y="hd2"/>
                  </a:cxn>
                  <a:cxn ang="10800000">
                    <a:pos x="wd2" y="hd2"/>
                  </a:cxn>
                  <a:cxn ang="16200000">
                    <a:pos x="wd2" y="hd2"/>
                  </a:cxn>
                </a:cxnLst>
                <a:rect l="0" t="0" r="r" b="b"/>
                <a:pathLst>
                  <a:path w="21600" h="21600" extrusionOk="0">
                    <a:moveTo>
                      <a:pt x="7562" y="0"/>
                    </a:moveTo>
                    <a:lnTo>
                      <a:pt x="0" y="10629"/>
                    </a:lnTo>
                    <a:lnTo>
                      <a:pt x="15829" y="21600"/>
                    </a:lnTo>
                    <a:lnTo>
                      <a:pt x="21600" y="10397"/>
                    </a:lnTo>
                    <a:lnTo>
                      <a:pt x="7562"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68" name="iṥ1îḍè">
                <a:extLst>
                  <a:ext uri="{FF2B5EF4-FFF2-40B4-BE49-F238E27FC236}">
                    <a16:creationId xmlns:a16="http://schemas.microsoft.com/office/drawing/2014/main" id="{5A5F1C22-CA3D-4A7B-9127-007A7985BB0D}"/>
                  </a:ext>
                </a:extLst>
              </p:cNvPr>
              <p:cNvSpPr/>
              <p:nvPr/>
            </p:nvSpPr>
            <p:spPr>
              <a:xfrm>
                <a:off x="3463227" y="3603633"/>
                <a:ext cx="16360" cy="18373"/>
              </a:xfrm>
              <a:custGeom>
                <a:avLst/>
                <a:gdLst/>
                <a:ahLst/>
                <a:cxnLst>
                  <a:cxn ang="0">
                    <a:pos x="wd2" y="hd2"/>
                  </a:cxn>
                  <a:cxn ang="5400000">
                    <a:pos x="wd2" y="hd2"/>
                  </a:cxn>
                  <a:cxn ang="10800000">
                    <a:pos x="wd2" y="hd2"/>
                  </a:cxn>
                  <a:cxn ang="16200000">
                    <a:pos x="wd2" y="hd2"/>
                  </a:cxn>
                </a:cxnLst>
                <a:rect l="0" t="0" r="r" b="b"/>
                <a:pathLst>
                  <a:path w="21600" h="21600" extrusionOk="0">
                    <a:moveTo>
                      <a:pt x="5327" y="736"/>
                    </a:moveTo>
                    <a:lnTo>
                      <a:pt x="0" y="9568"/>
                    </a:lnTo>
                    <a:lnTo>
                      <a:pt x="5961" y="21600"/>
                    </a:lnTo>
                    <a:lnTo>
                      <a:pt x="20526" y="21266"/>
                    </a:lnTo>
                    <a:lnTo>
                      <a:pt x="21600" y="0"/>
                    </a:lnTo>
                    <a:lnTo>
                      <a:pt x="5327" y="736"/>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69" name="iṡḷïḓê">
                <a:extLst>
                  <a:ext uri="{FF2B5EF4-FFF2-40B4-BE49-F238E27FC236}">
                    <a16:creationId xmlns:a16="http://schemas.microsoft.com/office/drawing/2014/main" id="{B8C14BCC-585A-43F6-B75B-50F6CAC2D37E}"/>
                  </a:ext>
                </a:extLst>
              </p:cNvPr>
              <p:cNvSpPr/>
              <p:nvPr/>
            </p:nvSpPr>
            <p:spPr>
              <a:xfrm>
                <a:off x="3443086" y="3638761"/>
                <a:ext cx="16360" cy="22038"/>
              </a:xfrm>
              <a:custGeom>
                <a:avLst/>
                <a:gdLst/>
                <a:ahLst/>
                <a:cxnLst>
                  <a:cxn ang="0">
                    <a:pos x="wd2" y="hd2"/>
                  </a:cxn>
                  <a:cxn ang="5400000">
                    <a:pos x="wd2" y="hd2"/>
                  </a:cxn>
                  <a:cxn ang="10800000">
                    <a:pos x="wd2" y="hd2"/>
                  </a:cxn>
                  <a:cxn ang="16200000">
                    <a:pos x="wd2" y="hd2"/>
                  </a:cxn>
                </a:cxnLst>
                <a:rect l="0" t="0" r="r" b="b"/>
                <a:pathLst>
                  <a:path w="21600" h="21600" extrusionOk="0">
                    <a:moveTo>
                      <a:pt x="11127" y="0"/>
                    </a:moveTo>
                    <a:lnTo>
                      <a:pt x="0" y="9654"/>
                    </a:lnTo>
                    <a:lnTo>
                      <a:pt x="3308" y="20145"/>
                    </a:lnTo>
                    <a:lnTo>
                      <a:pt x="16235" y="21600"/>
                    </a:lnTo>
                    <a:lnTo>
                      <a:pt x="21600" y="6811"/>
                    </a:lnTo>
                    <a:lnTo>
                      <a:pt x="11127"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70" name="íṡľíḑé">
                <a:extLst>
                  <a:ext uri="{FF2B5EF4-FFF2-40B4-BE49-F238E27FC236}">
                    <a16:creationId xmlns:a16="http://schemas.microsoft.com/office/drawing/2014/main" id="{AB629BFF-6B0E-4BC3-80C8-EE4CAD19EEFC}"/>
                  </a:ext>
                </a:extLst>
              </p:cNvPr>
              <p:cNvSpPr/>
              <p:nvPr/>
            </p:nvSpPr>
            <p:spPr>
              <a:xfrm>
                <a:off x="3429659" y="3689387"/>
                <a:ext cx="39165" cy="38527"/>
              </a:xfrm>
              <a:custGeom>
                <a:avLst/>
                <a:gdLst/>
                <a:ahLst/>
                <a:cxnLst>
                  <a:cxn ang="0">
                    <a:pos x="wd2" y="hd2"/>
                  </a:cxn>
                  <a:cxn ang="5400000">
                    <a:pos x="wd2" y="hd2"/>
                  </a:cxn>
                  <a:cxn ang="10800000">
                    <a:pos x="wd2" y="hd2"/>
                  </a:cxn>
                  <a:cxn ang="16200000">
                    <a:pos x="wd2" y="hd2"/>
                  </a:cxn>
                </a:cxnLst>
                <a:rect l="0" t="0" r="r" b="b"/>
                <a:pathLst>
                  <a:path w="21600" h="21600" extrusionOk="0">
                    <a:moveTo>
                      <a:pt x="14904" y="867"/>
                    </a:moveTo>
                    <a:lnTo>
                      <a:pt x="8331" y="0"/>
                    </a:lnTo>
                    <a:lnTo>
                      <a:pt x="2816" y="2733"/>
                    </a:lnTo>
                    <a:lnTo>
                      <a:pt x="6666" y="6397"/>
                    </a:lnTo>
                    <a:lnTo>
                      <a:pt x="2928" y="11440"/>
                    </a:lnTo>
                    <a:lnTo>
                      <a:pt x="0" y="16520"/>
                    </a:lnTo>
                    <a:lnTo>
                      <a:pt x="4665" y="21600"/>
                    </a:lnTo>
                    <a:lnTo>
                      <a:pt x="15744" y="21600"/>
                    </a:lnTo>
                    <a:lnTo>
                      <a:pt x="16989" y="14679"/>
                    </a:lnTo>
                    <a:lnTo>
                      <a:pt x="17830" y="9194"/>
                    </a:lnTo>
                    <a:lnTo>
                      <a:pt x="21600" y="3831"/>
                    </a:lnTo>
                    <a:lnTo>
                      <a:pt x="19513" y="592"/>
                    </a:lnTo>
                    <a:lnTo>
                      <a:pt x="14904" y="867"/>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71" name="íŝḻïḋè">
                <a:extLst>
                  <a:ext uri="{FF2B5EF4-FFF2-40B4-BE49-F238E27FC236}">
                    <a16:creationId xmlns:a16="http://schemas.microsoft.com/office/drawing/2014/main" id="{8C934D7F-C37C-495A-8334-1AA3B2E68E7F}"/>
                  </a:ext>
                </a:extLst>
              </p:cNvPr>
              <p:cNvSpPr/>
              <p:nvPr/>
            </p:nvSpPr>
            <p:spPr>
              <a:xfrm>
                <a:off x="3541688" y="3591732"/>
                <a:ext cx="25710" cy="21915"/>
              </a:xfrm>
              <a:custGeom>
                <a:avLst/>
                <a:gdLst/>
                <a:ahLst/>
                <a:cxnLst>
                  <a:cxn ang="0">
                    <a:pos x="wd2" y="hd2"/>
                  </a:cxn>
                  <a:cxn ang="5400000">
                    <a:pos x="wd2" y="hd2"/>
                  </a:cxn>
                  <a:cxn ang="10800000">
                    <a:pos x="wd2" y="hd2"/>
                  </a:cxn>
                  <a:cxn ang="16200000">
                    <a:pos x="wd2" y="hd2"/>
                  </a:cxn>
                </a:cxnLst>
                <a:rect l="0" t="0" r="r" b="b"/>
                <a:pathLst>
                  <a:path w="21600" h="21600" extrusionOk="0">
                    <a:moveTo>
                      <a:pt x="6204" y="0"/>
                    </a:moveTo>
                    <a:lnTo>
                      <a:pt x="385" y="10265"/>
                    </a:lnTo>
                    <a:lnTo>
                      <a:pt x="0" y="20853"/>
                    </a:lnTo>
                    <a:lnTo>
                      <a:pt x="13483" y="21600"/>
                    </a:lnTo>
                    <a:lnTo>
                      <a:pt x="21600" y="18646"/>
                    </a:lnTo>
                    <a:lnTo>
                      <a:pt x="9663" y="9934"/>
                    </a:lnTo>
                    <a:lnTo>
                      <a:pt x="6204"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72" name="îṣ1îḓè">
                <a:extLst>
                  <a:ext uri="{FF2B5EF4-FFF2-40B4-BE49-F238E27FC236}">
                    <a16:creationId xmlns:a16="http://schemas.microsoft.com/office/drawing/2014/main" id="{8B4B97B6-6D20-4579-8FBE-2360D0EDBBC2}"/>
                  </a:ext>
                </a:extLst>
              </p:cNvPr>
              <p:cNvSpPr/>
              <p:nvPr/>
            </p:nvSpPr>
            <p:spPr>
              <a:xfrm>
                <a:off x="3470588" y="3663018"/>
                <a:ext cx="21475" cy="16360"/>
              </a:xfrm>
              <a:custGeom>
                <a:avLst/>
                <a:gdLst/>
                <a:ahLst/>
                <a:cxnLst>
                  <a:cxn ang="0">
                    <a:pos x="wd2" y="hd2"/>
                  </a:cxn>
                  <a:cxn ang="5400000">
                    <a:pos x="wd2" y="hd2"/>
                  </a:cxn>
                  <a:cxn ang="10800000">
                    <a:pos x="wd2" y="hd2"/>
                  </a:cxn>
                  <a:cxn ang="16200000">
                    <a:pos x="wd2" y="hd2"/>
                  </a:cxn>
                </a:cxnLst>
                <a:rect l="0" t="0" r="r" b="b"/>
                <a:pathLst>
                  <a:path w="21600" h="21600" extrusionOk="0">
                    <a:moveTo>
                      <a:pt x="17020" y="3205"/>
                    </a:moveTo>
                    <a:lnTo>
                      <a:pt x="7333" y="0"/>
                    </a:lnTo>
                    <a:lnTo>
                      <a:pt x="0" y="8914"/>
                    </a:lnTo>
                    <a:lnTo>
                      <a:pt x="4730" y="21600"/>
                    </a:lnTo>
                    <a:lnTo>
                      <a:pt x="21600" y="21600"/>
                    </a:lnTo>
                    <a:lnTo>
                      <a:pt x="17020" y="3205"/>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73" name="îşľíḍé">
                <a:extLst>
                  <a:ext uri="{FF2B5EF4-FFF2-40B4-BE49-F238E27FC236}">
                    <a16:creationId xmlns:a16="http://schemas.microsoft.com/office/drawing/2014/main" id="{6C993C88-2102-4482-8604-B8C2F5410272}"/>
                  </a:ext>
                </a:extLst>
              </p:cNvPr>
              <p:cNvSpPr/>
              <p:nvPr/>
            </p:nvSpPr>
            <p:spPr>
              <a:xfrm>
                <a:off x="1825926" y="2244407"/>
                <a:ext cx="83204" cy="74274"/>
              </a:xfrm>
              <a:custGeom>
                <a:avLst/>
                <a:gdLst/>
                <a:ahLst/>
                <a:cxnLst>
                  <a:cxn ang="0">
                    <a:pos x="wd2" y="hd2"/>
                  </a:cxn>
                  <a:cxn ang="5400000">
                    <a:pos x="wd2" y="hd2"/>
                  </a:cxn>
                  <a:cxn ang="10800000">
                    <a:pos x="wd2" y="hd2"/>
                  </a:cxn>
                  <a:cxn ang="16200000">
                    <a:pos x="wd2" y="hd2"/>
                  </a:cxn>
                </a:cxnLst>
                <a:rect l="0" t="0" r="r" b="b"/>
                <a:pathLst>
                  <a:path w="21600" h="21600" extrusionOk="0">
                    <a:moveTo>
                      <a:pt x="6117" y="146"/>
                    </a:moveTo>
                    <a:lnTo>
                      <a:pt x="3502" y="1771"/>
                    </a:lnTo>
                    <a:lnTo>
                      <a:pt x="0" y="2955"/>
                    </a:lnTo>
                    <a:lnTo>
                      <a:pt x="708" y="6398"/>
                    </a:lnTo>
                    <a:lnTo>
                      <a:pt x="4312" y="9886"/>
                    </a:lnTo>
                    <a:lnTo>
                      <a:pt x="5691" y="13614"/>
                    </a:lnTo>
                    <a:lnTo>
                      <a:pt x="8851" y="16257"/>
                    </a:lnTo>
                    <a:lnTo>
                      <a:pt x="10889" y="16698"/>
                    </a:lnTo>
                    <a:lnTo>
                      <a:pt x="13588" y="19994"/>
                    </a:lnTo>
                    <a:lnTo>
                      <a:pt x="16096" y="21600"/>
                    </a:lnTo>
                    <a:lnTo>
                      <a:pt x="19232" y="21600"/>
                    </a:lnTo>
                    <a:lnTo>
                      <a:pt x="21394" y="20279"/>
                    </a:lnTo>
                    <a:lnTo>
                      <a:pt x="21600" y="17056"/>
                    </a:lnTo>
                    <a:lnTo>
                      <a:pt x="19554" y="13017"/>
                    </a:lnTo>
                    <a:lnTo>
                      <a:pt x="19158" y="10006"/>
                    </a:lnTo>
                    <a:lnTo>
                      <a:pt x="17375" y="5389"/>
                    </a:lnTo>
                    <a:lnTo>
                      <a:pt x="14075" y="5389"/>
                    </a:lnTo>
                    <a:lnTo>
                      <a:pt x="11979" y="3782"/>
                    </a:lnTo>
                    <a:lnTo>
                      <a:pt x="10857" y="1891"/>
                    </a:lnTo>
                    <a:lnTo>
                      <a:pt x="8909" y="0"/>
                    </a:lnTo>
                    <a:lnTo>
                      <a:pt x="6117" y="146"/>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74" name="ïšľïḑè">
                <a:extLst>
                  <a:ext uri="{FF2B5EF4-FFF2-40B4-BE49-F238E27FC236}">
                    <a16:creationId xmlns:a16="http://schemas.microsoft.com/office/drawing/2014/main" id="{6B72B374-A2FD-4719-BBDF-91410F5FF3BF}"/>
                  </a:ext>
                </a:extLst>
              </p:cNvPr>
              <p:cNvSpPr/>
              <p:nvPr/>
            </p:nvSpPr>
            <p:spPr>
              <a:xfrm>
                <a:off x="1823323" y="2056804"/>
                <a:ext cx="44228" cy="48802"/>
              </a:xfrm>
              <a:custGeom>
                <a:avLst/>
                <a:gdLst/>
                <a:ahLst/>
                <a:cxnLst>
                  <a:cxn ang="0">
                    <a:pos x="wd2" y="hd2"/>
                  </a:cxn>
                  <a:cxn ang="5400000">
                    <a:pos x="wd2" y="hd2"/>
                  </a:cxn>
                  <a:cxn ang="10800000">
                    <a:pos x="wd2" y="hd2"/>
                  </a:cxn>
                  <a:cxn ang="16200000">
                    <a:pos x="wd2" y="hd2"/>
                  </a:cxn>
                </a:cxnLst>
                <a:rect l="0" t="0" r="r" b="b"/>
                <a:pathLst>
                  <a:path w="21600" h="21600" extrusionOk="0">
                    <a:moveTo>
                      <a:pt x="16460" y="0"/>
                    </a:moveTo>
                    <a:lnTo>
                      <a:pt x="9924" y="1900"/>
                    </a:lnTo>
                    <a:lnTo>
                      <a:pt x="4018" y="6719"/>
                    </a:lnTo>
                    <a:lnTo>
                      <a:pt x="0" y="11386"/>
                    </a:lnTo>
                    <a:lnTo>
                      <a:pt x="7069" y="14725"/>
                    </a:lnTo>
                    <a:lnTo>
                      <a:pt x="9537" y="18288"/>
                    </a:lnTo>
                    <a:lnTo>
                      <a:pt x="13341" y="21600"/>
                    </a:lnTo>
                    <a:lnTo>
                      <a:pt x="16742" y="19182"/>
                    </a:lnTo>
                    <a:lnTo>
                      <a:pt x="14522" y="13942"/>
                    </a:lnTo>
                    <a:lnTo>
                      <a:pt x="18621" y="10604"/>
                    </a:lnTo>
                    <a:lnTo>
                      <a:pt x="21600" y="4903"/>
                    </a:lnTo>
                    <a:lnTo>
                      <a:pt x="16460"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75" name="ïşľîdè">
                <a:extLst>
                  <a:ext uri="{FF2B5EF4-FFF2-40B4-BE49-F238E27FC236}">
                    <a16:creationId xmlns:a16="http://schemas.microsoft.com/office/drawing/2014/main" id="{E2AAC76B-B5B1-4D57-A3EF-93F89D7219E3}"/>
                  </a:ext>
                </a:extLst>
              </p:cNvPr>
              <p:cNvSpPr/>
              <p:nvPr/>
            </p:nvSpPr>
            <p:spPr>
              <a:xfrm>
                <a:off x="1819244" y="2000935"/>
                <a:ext cx="28061" cy="42326"/>
              </a:xfrm>
              <a:custGeom>
                <a:avLst/>
                <a:gdLst/>
                <a:ahLst/>
                <a:cxnLst>
                  <a:cxn ang="0">
                    <a:pos x="wd2" y="hd2"/>
                  </a:cxn>
                  <a:cxn ang="5400000">
                    <a:pos x="wd2" y="hd2"/>
                  </a:cxn>
                  <a:cxn ang="10800000">
                    <a:pos x="wd2" y="hd2"/>
                  </a:cxn>
                  <a:cxn ang="16200000">
                    <a:pos x="wd2" y="hd2"/>
                  </a:cxn>
                </a:cxnLst>
                <a:rect l="0" t="0" r="r" b="b"/>
                <a:pathLst>
                  <a:path w="21600" h="21600" extrusionOk="0">
                    <a:moveTo>
                      <a:pt x="15900" y="0"/>
                    </a:moveTo>
                    <a:lnTo>
                      <a:pt x="5701" y="4155"/>
                    </a:lnTo>
                    <a:lnTo>
                      <a:pt x="0" y="9292"/>
                    </a:lnTo>
                    <a:lnTo>
                      <a:pt x="3627" y="15800"/>
                    </a:lnTo>
                    <a:lnTo>
                      <a:pt x="11688" y="21600"/>
                    </a:lnTo>
                    <a:lnTo>
                      <a:pt x="13818" y="14011"/>
                    </a:lnTo>
                    <a:lnTo>
                      <a:pt x="14405" y="8116"/>
                    </a:lnTo>
                    <a:lnTo>
                      <a:pt x="21600" y="3749"/>
                    </a:lnTo>
                    <a:lnTo>
                      <a:pt x="15900"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76" name="îSḷîdé">
                <a:extLst>
                  <a:ext uri="{FF2B5EF4-FFF2-40B4-BE49-F238E27FC236}">
                    <a16:creationId xmlns:a16="http://schemas.microsoft.com/office/drawing/2014/main" id="{D48A1463-9C01-47A0-A041-F9A2188B18D0}"/>
                  </a:ext>
                </a:extLst>
              </p:cNvPr>
              <p:cNvSpPr/>
              <p:nvPr/>
            </p:nvSpPr>
            <p:spPr>
              <a:xfrm>
                <a:off x="1856174" y="2020886"/>
                <a:ext cx="16360" cy="18569"/>
              </a:xfrm>
              <a:custGeom>
                <a:avLst/>
                <a:gdLst/>
                <a:ahLst/>
                <a:cxnLst>
                  <a:cxn ang="0">
                    <a:pos x="wd2" y="hd2"/>
                  </a:cxn>
                  <a:cxn ang="5400000">
                    <a:pos x="wd2" y="hd2"/>
                  </a:cxn>
                  <a:cxn ang="10800000">
                    <a:pos x="wd2" y="hd2"/>
                  </a:cxn>
                  <a:cxn ang="16200000">
                    <a:pos x="wd2" y="hd2"/>
                  </a:cxn>
                </a:cxnLst>
                <a:rect l="0" t="0" r="r" b="b"/>
                <a:pathLst>
                  <a:path w="21600" h="21600" extrusionOk="0">
                    <a:moveTo>
                      <a:pt x="6929" y="0"/>
                    </a:moveTo>
                    <a:lnTo>
                      <a:pt x="0" y="10904"/>
                    </a:lnTo>
                    <a:lnTo>
                      <a:pt x="10299" y="21600"/>
                    </a:lnTo>
                    <a:lnTo>
                      <a:pt x="21600" y="13776"/>
                    </a:lnTo>
                    <a:lnTo>
                      <a:pt x="19395" y="5259"/>
                    </a:lnTo>
                    <a:lnTo>
                      <a:pt x="6929"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77" name="iṩľîďê">
                <a:extLst>
                  <a:ext uri="{FF2B5EF4-FFF2-40B4-BE49-F238E27FC236}">
                    <a16:creationId xmlns:a16="http://schemas.microsoft.com/office/drawing/2014/main" id="{1D140F43-044D-4D17-BD0D-3A68A805F7E3}"/>
                  </a:ext>
                </a:extLst>
              </p:cNvPr>
              <p:cNvSpPr/>
              <p:nvPr/>
            </p:nvSpPr>
            <p:spPr>
              <a:xfrm>
                <a:off x="1296107" y="1987859"/>
                <a:ext cx="91303" cy="42936"/>
              </a:xfrm>
              <a:custGeom>
                <a:avLst/>
                <a:gdLst/>
                <a:ahLst/>
                <a:cxnLst>
                  <a:cxn ang="0">
                    <a:pos x="wd2" y="hd2"/>
                  </a:cxn>
                  <a:cxn ang="5400000">
                    <a:pos x="wd2" y="hd2"/>
                  </a:cxn>
                  <a:cxn ang="10800000">
                    <a:pos x="wd2" y="hd2"/>
                  </a:cxn>
                  <a:cxn ang="16200000">
                    <a:pos x="wd2" y="hd2"/>
                  </a:cxn>
                </a:cxnLst>
                <a:rect l="0" t="0" r="r" b="b"/>
                <a:pathLst>
                  <a:path w="21600" h="21600" extrusionOk="0">
                    <a:moveTo>
                      <a:pt x="17537" y="2831"/>
                    </a:moveTo>
                    <a:lnTo>
                      <a:pt x="10161" y="8024"/>
                    </a:lnTo>
                    <a:lnTo>
                      <a:pt x="5271" y="9340"/>
                    </a:lnTo>
                    <a:lnTo>
                      <a:pt x="1171" y="14295"/>
                    </a:lnTo>
                    <a:lnTo>
                      <a:pt x="0" y="19330"/>
                    </a:lnTo>
                    <a:lnTo>
                      <a:pt x="3343" y="21600"/>
                    </a:lnTo>
                    <a:lnTo>
                      <a:pt x="5268" y="16011"/>
                    </a:lnTo>
                    <a:lnTo>
                      <a:pt x="8817" y="15249"/>
                    </a:lnTo>
                    <a:lnTo>
                      <a:pt x="11276" y="14486"/>
                    </a:lnTo>
                    <a:lnTo>
                      <a:pt x="14517" y="13724"/>
                    </a:lnTo>
                    <a:lnTo>
                      <a:pt x="18179" y="13089"/>
                    </a:lnTo>
                    <a:lnTo>
                      <a:pt x="21239" y="5467"/>
                    </a:lnTo>
                    <a:lnTo>
                      <a:pt x="21600" y="162"/>
                    </a:lnTo>
                    <a:lnTo>
                      <a:pt x="19638" y="0"/>
                    </a:lnTo>
                    <a:lnTo>
                      <a:pt x="17537" y="2831"/>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78" name="íṩḷîḍê">
                <a:extLst>
                  <a:ext uri="{FF2B5EF4-FFF2-40B4-BE49-F238E27FC236}">
                    <a16:creationId xmlns:a16="http://schemas.microsoft.com/office/drawing/2014/main" id="{1BA6E7DE-1CB8-457B-9737-C8EF8316FEB7}"/>
                  </a:ext>
                </a:extLst>
              </p:cNvPr>
              <p:cNvSpPr/>
              <p:nvPr/>
            </p:nvSpPr>
            <p:spPr>
              <a:xfrm>
                <a:off x="2777576" y="3634434"/>
                <a:ext cx="1575803" cy="2366543"/>
              </a:xfrm>
              <a:custGeom>
                <a:avLst/>
                <a:gdLst/>
                <a:ahLst/>
                <a:cxnLst>
                  <a:cxn ang="0">
                    <a:pos x="wd2" y="hd2"/>
                  </a:cxn>
                  <a:cxn ang="5400000">
                    <a:pos x="wd2" y="hd2"/>
                  </a:cxn>
                  <a:cxn ang="10800000">
                    <a:pos x="wd2" y="hd2"/>
                  </a:cxn>
                  <a:cxn ang="16200000">
                    <a:pos x="wd2" y="hd2"/>
                  </a:cxn>
                </a:cxnLst>
                <a:rect l="0" t="0" r="r" b="b"/>
                <a:pathLst>
                  <a:path w="21600" h="21600" extrusionOk="0">
                    <a:moveTo>
                      <a:pt x="869" y="1016"/>
                    </a:moveTo>
                    <a:lnTo>
                      <a:pt x="1153" y="974"/>
                    </a:lnTo>
                    <a:lnTo>
                      <a:pt x="1415" y="1017"/>
                    </a:lnTo>
                    <a:lnTo>
                      <a:pt x="1706" y="1125"/>
                    </a:lnTo>
                    <a:lnTo>
                      <a:pt x="1964" y="1238"/>
                    </a:lnTo>
                    <a:lnTo>
                      <a:pt x="2173" y="1355"/>
                    </a:lnTo>
                    <a:lnTo>
                      <a:pt x="2350" y="1292"/>
                    </a:lnTo>
                    <a:lnTo>
                      <a:pt x="2416" y="1193"/>
                    </a:lnTo>
                    <a:lnTo>
                      <a:pt x="2643" y="1138"/>
                    </a:lnTo>
                    <a:lnTo>
                      <a:pt x="2768" y="931"/>
                    </a:lnTo>
                    <a:lnTo>
                      <a:pt x="2901" y="758"/>
                    </a:lnTo>
                    <a:lnTo>
                      <a:pt x="3075" y="584"/>
                    </a:lnTo>
                    <a:lnTo>
                      <a:pt x="3218" y="492"/>
                    </a:lnTo>
                    <a:lnTo>
                      <a:pt x="3455" y="405"/>
                    </a:lnTo>
                    <a:lnTo>
                      <a:pt x="3796" y="405"/>
                    </a:lnTo>
                    <a:lnTo>
                      <a:pt x="4006" y="344"/>
                    </a:lnTo>
                    <a:lnTo>
                      <a:pt x="4155" y="198"/>
                    </a:lnTo>
                    <a:lnTo>
                      <a:pt x="4308" y="101"/>
                    </a:lnTo>
                    <a:lnTo>
                      <a:pt x="4423" y="34"/>
                    </a:lnTo>
                    <a:lnTo>
                      <a:pt x="4684" y="0"/>
                    </a:lnTo>
                    <a:lnTo>
                      <a:pt x="4809" y="15"/>
                    </a:lnTo>
                    <a:lnTo>
                      <a:pt x="4798" y="104"/>
                    </a:lnTo>
                    <a:lnTo>
                      <a:pt x="4656" y="173"/>
                    </a:lnTo>
                    <a:lnTo>
                      <a:pt x="4518" y="268"/>
                    </a:lnTo>
                    <a:lnTo>
                      <a:pt x="4466" y="385"/>
                    </a:lnTo>
                    <a:lnTo>
                      <a:pt x="4483" y="636"/>
                    </a:lnTo>
                    <a:lnTo>
                      <a:pt x="4421" y="753"/>
                    </a:lnTo>
                    <a:lnTo>
                      <a:pt x="4365" y="838"/>
                    </a:lnTo>
                    <a:lnTo>
                      <a:pt x="4375" y="962"/>
                    </a:lnTo>
                    <a:lnTo>
                      <a:pt x="4434" y="1080"/>
                    </a:lnTo>
                    <a:lnTo>
                      <a:pt x="4626" y="1121"/>
                    </a:lnTo>
                    <a:lnTo>
                      <a:pt x="4821" y="1077"/>
                    </a:lnTo>
                    <a:lnTo>
                      <a:pt x="4911" y="964"/>
                    </a:lnTo>
                    <a:lnTo>
                      <a:pt x="5012" y="863"/>
                    </a:lnTo>
                    <a:lnTo>
                      <a:pt x="5002" y="773"/>
                    </a:lnTo>
                    <a:lnTo>
                      <a:pt x="4888" y="691"/>
                    </a:lnTo>
                    <a:lnTo>
                      <a:pt x="4815" y="594"/>
                    </a:lnTo>
                    <a:cubicBezTo>
                      <a:pt x="4810" y="569"/>
                      <a:pt x="4818" y="543"/>
                      <a:pt x="4835" y="521"/>
                    </a:cubicBezTo>
                    <a:cubicBezTo>
                      <a:pt x="4864" y="484"/>
                      <a:pt x="4917" y="459"/>
                      <a:pt x="4977" y="452"/>
                    </a:cubicBezTo>
                    <a:lnTo>
                      <a:pt x="5179" y="365"/>
                    </a:lnTo>
                    <a:lnTo>
                      <a:pt x="5325" y="234"/>
                    </a:lnTo>
                    <a:lnTo>
                      <a:pt x="5398" y="181"/>
                    </a:lnTo>
                    <a:lnTo>
                      <a:pt x="5513" y="174"/>
                    </a:lnTo>
                    <a:lnTo>
                      <a:pt x="5658" y="180"/>
                    </a:lnTo>
                    <a:lnTo>
                      <a:pt x="5845" y="279"/>
                    </a:lnTo>
                    <a:lnTo>
                      <a:pt x="6023" y="369"/>
                    </a:lnTo>
                    <a:lnTo>
                      <a:pt x="6158" y="486"/>
                    </a:lnTo>
                    <a:lnTo>
                      <a:pt x="6252" y="563"/>
                    </a:lnTo>
                    <a:lnTo>
                      <a:pt x="6423" y="602"/>
                    </a:lnTo>
                    <a:lnTo>
                      <a:pt x="6760" y="602"/>
                    </a:lnTo>
                    <a:lnTo>
                      <a:pt x="6916" y="629"/>
                    </a:lnTo>
                    <a:lnTo>
                      <a:pt x="7159" y="658"/>
                    </a:lnTo>
                    <a:lnTo>
                      <a:pt x="7344" y="698"/>
                    </a:lnTo>
                    <a:lnTo>
                      <a:pt x="7500" y="785"/>
                    </a:lnTo>
                    <a:lnTo>
                      <a:pt x="7792" y="799"/>
                    </a:lnTo>
                    <a:lnTo>
                      <a:pt x="7945" y="725"/>
                    </a:lnTo>
                    <a:lnTo>
                      <a:pt x="8130" y="720"/>
                    </a:lnTo>
                    <a:lnTo>
                      <a:pt x="8343" y="741"/>
                    </a:lnTo>
                    <a:lnTo>
                      <a:pt x="8508" y="799"/>
                    </a:lnTo>
                    <a:lnTo>
                      <a:pt x="8764" y="882"/>
                    </a:lnTo>
                    <a:lnTo>
                      <a:pt x="9015" y="958"/>
                    </a:lnTo>
                    <a:lnTo>
                      <a:pt x="9502" y="1062"/>
                    </a:lnTo>
                    <a:lnTo>
                      <a:pt x="9816" y="1193"/>
                    </a:lnTo>
                    <a:lnTo>
                      <a:pt x="9920" y="1317"/>
                    </a:lnTo>
                    <a:lnTo>
                      <a:pt x="10065" y="1399"/>
                    </a:lnTo>
                    <a:lnTo>
                      <a:pt x="10187" y="1473"/>
                    </a:lnTo>
                    <a:lnTo>
                      <a:pt x="10298" y="1576"/>
                    </a:lnTo>
                    <a:lnTo>
                      <a:pt x="10339" y="1679"/>
                    </a:lnTo>
                    <a:lnTo>
                      <a:pt x="10420" y="1769"/>
                    </a:lnTo>
                    <a:lnTo>
                      <a:pt x="10606" y="1887"/>
                    </a:lnTo>
                    <a:lnTo>
                      <a:pt x="10818" y="2000"/>
                    </a:lnTo>
                    <a:lnTo>
                      <a:pt x="11131" y="2123"/>
                    </a:lnTo>
                    <a:lnTo>
                      <a:pt x="11378" y="2178"/>
                    </a:lnTo>
                    <a:lnTo>
                      <a:pt x="11636" y="2243"/>
                    </a:lnTo>
                    <a:lnTo>
                      <a:pt x="11855" y="2243"/>
                    </a:lnTo>
                    <a:lnTo>
                      <a:pt x="11990" y="2181"/>
                    </a:lnTo>
                    <a:lnTo>
                      <a:pt x="12151" y="2160"/>
                    </a:lnTo>
                    <a:lnTo>
                      <a:pt x="12356" y="2167"/>
                    </a:lnTo>
                    <a:lnTo>
                      <a:pt x="12575" y="2208"/>
                    </a:lnTo>
                    <a:lnTo>
                      <a:pt x="12707" y="2236"/>
                    </a:lnTo>
                    <a:lnTo>
                      <a:pt x="12850" y="2254"/>
                    </a:lnTo>
                    <a:lnTo>
                      <a:pt x="12964" y="2298"/>
                    </a:lnTo>
                    <a:lnTo>
                      <a:pt x="13152" y="2421"/>
                    </a:lnTo>
                    <a:lnTo>
                      <a:pt x="13358" y="2525"/>
                    </a:lnTo>
                    <a:lnTo>
                      <a:pt x="13524" y="2594"/>
                    </a:lnTo>
                    <a:lnTo>
                      <a:pt x="13666" y="2651"/>
                    </a:lnTo>
                    <a:lnTo>
                      <a:pt x="13833" y="2742"/>
                    </a:lnTo>
                    <a:lnTo>
                      <a:pt x="13864" y="2891"/>
                    </a:lnTo>
                    <a:lnTo>
                      <a:pt x="13944" y="3025"/>
                    </a:lnTo>
                    <a:lnTo>
                      <a:pt x="14059" y="3126"/>
                    </a:lnTo>
                    <a:lnTo>
                      <a:pt x="14069" y="3246"/>
                    </a:lnTo>
                    <a:lnTo>
                      <a:pt x="14069" y="3383"/>
                    </a:lnTo>
                    <a:lnTo>
                      <a:pt x="14132" y="3485"/>
                    </a:lnTo>
                    <a:lnTo>
                      <a:pt x="14251" y="3544"/>
                    </a:lnTo>
                    <a:lnTo>
                      <a:pt x="14376" y="3565"/>
                    </a:lnTo>
                    <a:lnTo>
                      <a:pt x="14376" y="3654"/>
                    </a:lnTo>
                    <a:lnTo>
                      <a:pt x="14240" y="3723"/>
                    </a:lnTo>
                    <a:lnTo>
                      <a:pt x="14147" y="3806"/>
                    </a:lnTo>
                    <a:lnTo>
                      <a:pt x="14084" y="3898"/>
                    </a:lnTo>
                    <a:lnTo>
                      <a:pt x="14021" y="4015"/>
                    </a:lnTo>
                    <a:lnTo>
                      <a:pt x="13892" y="4050"/>
                    </a:lnTo>
                    <a:lnTo>
                      <a:pt x="13746" y="4071"/>
                    </a:lnTo>
                    <a:lnTo>
                      <a:pt x="13369" y="4317"/>
                    </a:lnTo>
                    <a:lnTo>
                      <a:pt x="13296" y="4414"/>
                    </a:lnTo>
                    <a:lnTo>
                      <a:pt x="13244" y="4544"/>
                    </a:lnTo>
                    <a:lnTo>
                      <a:pt x="13401" y="4640"/>
                    </a:lnTo>
                    <a:lnTo>
                      <a:pt x="13638" y="4623"/>
                    </a:lnTo>
                    <a:lnTo>
                      <a:pt x="13801" y="4475"/>
                    </a:lnTo>
                    <a:lnTo>
                      <a:pt x="14058" y="4319"/>
                    </a:lnTo>
                    <a:lnTo>
                      <a:pt x="14233" y="4211"/>
                    </a:lnTo>
                    <a:lnTo>
                      <a:pt x="14406" y="4124"/>
                    </a:lnTo>
                    <a:lnTo>
                      <a:pt x="14601" y="4061"/>
                    </a:lnTo>
                    <a:lnTo>
                      <a:pt x="14824" y="4068"/>
                    </a:lnTo>
                    <a:lnTo>
                      <a:pt x="14950" y="4135"/>
                    </a:lnTo>
                    <a:lnTo>
                      <a:pt x="15054" y="4245"/>
                    </a:lnTo>
                    <a:lnTo>
                      <a:pt x="15054" y="4370"/>
                    </a:lnTo>
                    <a:lnTo>
                      <a:pt x="14772" y="4500"/>
                    </a:lnTo>
                    <a:lnTo>
                      <a:pt x="14706" y="4615"/>
                    </a:lnTo>
                    <a:lnTo>
                      <a:pt x="14561" y="4643"/>
                    </a:lnTo>
                    <a:lnTo>
                      <a:pt x="14369" y="4636"/>
                    </a:lnTo>
                    <a:lnTo>
                      <a:pt x="14297" y="4713"/>
                    </a:lnTo>
                    <a:lnTo>
                      <a:pt x="14537" y="4754"/>
                    </a:lnTo>
                    <a:lnTo>
                      <a:pt x="14713" y="4770"/>
                    </a:lnTo>
                    <a:lnTo>
                      <a:pt x="14862" y="4841"/>
                    </a:lnTo>
                    <a:lnTo>
                      <a:pt x="15018" y="4770"/>
                    </a:lnTo>
                    <a:lnTo>
                      <a:pt x="15209" y="4692"/>
                    </a:lnTo>
                    <a:lnTo>
                      <a:pt x="15341" y="4566"/>
                    </a:lnTo>
                    <a:lnTo>
                      <a:pt x="15491" y="4466"/>
                    </a:lnTo>
                    <a:lnTo>
                      <a:pt x="15585" y="4369"/>
                    </a:lnTo>
                    <a:lnTo>
                      <a:pt x="15846" y="4342"/>
                    </a:lnTo>
                    <a:lnTo>
                      <a:pt x="16125" y="4370"/>
                    </a:lnTo>
                    <a:lnTo>
                      <a:pt x="16397" y="4508"/>
                    </a:lnTo>
                    <a:lnTo>
                      <a:pt x="16564" y="4666"/>
                    </a:lnTo>
                    <a:lnTo>
                      <a:pt x="16723" y="4714"/>
                    </a:lnTo>
                    <a:lnTo>
                      <a:pt x="16844" y="4787"/>
                    </a:lnTo>
                    <a:lnTo>
                      <a:pt x="16817" y="4904"/>
                    </a:lnTo>
                    <a:lnTo>
                      <a:pt x="16751" y="4982"/>
                    </a:lnTo>
                    <a:lnTo>
                      <a:pt x="16751" y="5058"/>
                    </a:lnTo>
                    <a:lnTo>
                      <a:pt x="16949" y="5154"/>
                    </a:lnTo>
                    <a:lnTo>
                      <a:pt x="17116" y="5085"/>
                    </a:lnTo>
                    <a:lnTo>
                      <a:pt x="17332" y="5023"/>
                    </a:lnTo>
                    <a:lnTo>
                      <a:pt x="17569" y="4982"/>
                    </a:lnTo>
                    <a:lnTo>
                      <a:pt x="17746" y="4988"/>
                    </a:lnTo>
                    <a:lnTo>
                      <a:pt x="18122" y="5071"/>
                    </a:lnTo>
                    <a:lnTo>
                      <a:pt x="18476" y="5071"/>
                    </a:lnTo>
                    <a:lnTo>
                      <a:pt x="18914" y="5085"/>
                    </a:lnTo>
                    <a:lnTo>
                      <a:pt x="19226" y="5085"/>
                    </a:lnTo>
                    <a:lnTo>
                      <a:pt x="19337" y="5145"/>
                    </a:lnTo>
                    <a:lnTo>
                      <a:pt x="19417" y="5245"/>
                    </a:lnTo>
                    <a:lnTo>
                      <a:pt x="19501" y="5384"/>
                    </a:lnTo>
                    <a:lnTo>
                      <a:pt x="19761" y="5515"/>
                    </a:lnTo>
                    <a:lnTo>
                      <a:pt x="20054" y="5632"/>
                    </a:lnTo>
                    <a:lnTo>
                      <a:pt x="20337" y="5763"/>
                    </a:lnTo>
                    <a:lnTo>
                      <a:pt x="20783" y="5818"/>
                    </a:lnTo>
                    <a:lnTo>
                      <a:pt x="21128" y="5832"/>
                    </a:lnTo>
                    <a:lnTo>
                      <a:pt x="21292" y="5922"/>
                    </a:lnTo>
                    <a:lnTo>
                      <a:pt x="21413" y="6000"/>
                    </a:lnTo>
                    <a:lnTo>
                      <a:pt x="21423" y="6110"/>
                    </a:lnTo>
                    <a:lnTo>
                      <a:pt x="21496" y="6233"/>
                    </a:lnTo>
                    <a:lnTo>
                      <a:pt x="21548" y="6335"/>
                    </a:lnTo>
                    <a:lnTo>
                      <a:pt x="21600" y="6459"/>
                    </a:lnTo>
                    <a:lnTo>
                      <a:pt x="21558" y="6567"/>
                    </a:lnTo>
                    <a:lnTo>
                      <a:pt x="21548" y="6744"/>
                    </a:lnTo>
                    <a:lnTo>
                      <a:pt x="21416" y="6872"/>
                    </a:lnTo>
                    <a:lnTo>
                      <a:pt x="21374" y="6999"/>
                    </a:lnTo>
                    <a:lnTo>
                      <a:pt x="21263" y="7141"/>
                    </a:lnTo>
                    <a:lnTo>
                      <a:pt x="20928" y="7257"/>
                    </a:lnTo>
                    <a:lnTo>
                      <a:pt x="20782" y="7498"/>
                    </a:lnTo>
                    <a:lnTo>
                      <a:pt x="20646" y="7643"/>
                    </a:lnTo>
                    <a:lnTo>
                      <a:pt x="20531" y="7747"/>
                    </a:lnTo>
                    <a:lnTo>
                      <a:pt x="20344" y="7910"/>
                    </a:lnTo>
                    <a:lnTo>
                      <a:pt x="20222" y="8109"/>
                    </a:lnTo>
                    <a:lnTo>
                      <a:pt x="19916" y="8196"/>
                    </a:lnTo>
                    <a:lnTo>
                      <a:pt x="19700" y="8360"/>
                    </a:lnTo>
                    <a:lnTo>
                      <a:pt x="19631" y="8498"/>
                    </a:lnTo>
                    <a:lnTo>
                      <a:pt x="19615" y="8867"/>
                    </a:lnTo>
                    <a:lnTo>
                      <a:pt x="19688" y="9089"/>
                    </a:lnTo>
                    <a:lnTo>
                      <a:pt x="19688" y="9302"/>
                    </a:lnTo>
                    <a:lnTo>
                      <a:pt x="19705" y="9546"/>
                    </a:lnTo>
                    <a:lnTo>
                      <a:pt x="19653" y="9772"/>
                    </a:lnTo>
                    <a:lnTo>
                      <a:pt x="19612" y="9950"/>
                    </a:lnTo>
                    <a:lnTo>
                      <a:pt x="19580" y="10104"/>
                    </a:lnTo>
                    <a:lnTo>
                      <a:pt x="19559" y="10281"/>
                    </a:lnTo>
                    <a:lnTo>
                      <a:pt x="19465" y="10449"/>
                    </a:lnTo>
                    <a:lnTo>
                      <a:pt x="19444" y="10661"/>
                    </a:lnTo>
                    <a:lnTo>
                      <a:pt x="19392" y="10797"/>
                    </a:lnTo>
                    <a:lnTo>
                      <a:pt x="19322" y="10935"/>
                    </a:lnTo>
                    <a:lnTo>
                      <a:pt x="19169" y="11064"/>
                    </a:lnTo>
                    <a:lnTo>
                      <a:pt x="19033" y="11278"/>
                    </a:lnTo>
                    <a:lnTo>
                      <a:pt x="18939" y="11393"/>
                    </a:lnTo>
                    <a:lnTo>
                      <a:pt x="18834" y="11511"/>
                    </a:lnTo>
                    <a:lnTo>
                      <a:pt x="18562" y="11665"/>
                    </a:lnTo>
                    <a:lnTo>
                      <a:pt x="18374" y="11762"/>
                    </a:lnTo>
                    <a:lnTo>
                      <a:pt x="18204" y="11755"/>
                    </a:lnTo>
                    <a:lnTo>
                      <a:pt x="18048" y="11735"/>
                    </a:lnTo>
                    <a:lnTo>
                      <a:pt x="17899" y="11638"/>
                    </a:lnTo>
                    <a:lnTo>
                      <a:pt x="17642" y="11707"/>
                    </a:lnTo>
                    <a:lnTo>
                      <a:pt x="17486" y="11796"/>
                    </a:lnTo>
                    <a:lnTo>
                      <a:pt x="17287" y="11941"/>
                    </a:lnTo>
                    <a:lnTo>
                      <a:pt x="17134" y="11969"/>
                    </a:lnTo>
                    <a:lnTo>
                      <a:pt x="16834" y="12015"/>
                    </a:lnTo>
                    <a:lnTo>
                      <a:pt x="16534" y="12077"/>
                    </a:lnTo>
                    <a:lnTo>
                      <a:pt x="16336" y="12167"/>
                    </a:lnTo>
                    <a:lnTo>
                      <a:pt x="16253" y="12270"/>
                    </a:lnTo>
                    <a:lnTo>
                      <a:pt x="16183" y="12325"/>
                    </a:lnTo>
                    <a:lnTo>
                      <a:pt x="16027" y="12380"/>
                    </a:lnTo>
                    <a:lnTo>
                      <a:pt x="15916" y="12449"/>
                    </a:lnTo>
                    <a:lnTo>
                      <a:pt x="15804" y="12518"/>
                    </a:lnTo>
                    <a:lnTo>
                      <a:pt x="15752" y="12629"/>
                    </a:lnTo>
                    <a:lnTo>
                      <a:pt x="15825" y="12724"/>
                    </a:lnTo>
                    <a:lnTo>
                      <a:pt x="15951" y="12849"/>
                    </a:lnTo>
                    <a:lnTo>
                      <a:pt x="15961" y="13008"/>
                    </a:lnTo>
                    <a:lnTo>
                      <a:pt x="15909" y="13192"/>
                    </a:lnTo>
                    <a:cubicBezTo>
                      <a:pt x="15880" y="13228"/>
                      <a:pt x="15856" y="13266"/>
                      <a:pt x="15840" y="13305"/>
                    </a:cubicBezTo>
                    <a:cubicBezTo>
                      <a:pt x="15812" y="13369"/>
                      <a:pt x="15801" y="13436"/>
                      <a:pt x="15809" y="13503"/>
                    </a:cubicBezTo>
                    <a:lnTo>
                      <a:pt x="15600" y="13652"/>
                    </a:lnTo>
                    <a:lnTo>
                      <a:pt x="15506" y="13742"/>
                    </a:lnTo>
                    <a:lnTo>
                      <a:pt x="15464" y="13846"/>
                    </a:lnTo>
                    <a:cubicBezTo>
                      <a:pt x="15464" y="13877"/>
                      <a:pt x="15464" y="13909"/>
                      <a:pt x="15464" y="13940"/>
                    </a:cubicBezTo>
                    <a:cubicBezTo>
                      <a:pt x="15464" y="13981"/>
                      <a:pt x="15464" y="14022"/>
                      <a:pt x="15464" y="14062"/>
                    </a:cubicBezTo>
                    <a:lnTo>
                      <a:pt x="15412" y="14177"/>
                    </a:lnTo>
                    <a:lnTo>
                      <a:pt x="15183" y="14308"/>
                    </a:lnTo>
                    <a:lnTo>
                      <a:pt x="15048" y="14443"/>
                    </a:lnTo>
                    <a:lnTo>
                      <a:pt x="14923" y="14578"/>
                    </a:lnTo>
                    <a:lnTo>
                      <a:pt x="14840" y="14707"/>
                    </a:lnTo>
                    <a:lnTo>
                      <a:pt x="14760" y="14868"/>
                    </a:lnTo>
                    <a:cubicBezTo>
                      <a:pt x="14740" y="14913"/>
                      <a:pt x="14716" y="14957"/>
                      <a:pt x="14687" y="14999"/>
                    </a:cubicBezTo>
                    <a:cubicBezTo>
                      <a:pt x="14660" y="15040"/>
                      <a:pt x="14629" y="15079"/>
                      <a:pt x="14593" y="15116"/>
                    </a:cubicBezTo>
                    <a:cubicBezTo>
                      <a:pt x="14565" y="15141"/>
                      <a:pt x="14538" y="15167"/>
                      <a:pt x="14510" y="15192"/>
                    </a:cubicBezTo>
                    <a:cubicBezTo>
                      <a:pt x="14469" y="15230"/>
                      <a:pt x="14429" y="15268"/>
                      <a:pt x="14390" y="15307"/>
                    </a:cubicBezTo>
                    <a:lnTo>
                      <a:pt x="14233" y="15431"/>
                    </a:lnTo>
                    <a:lnTo>
                      <a:pt x="14123" y="15518"/>
                    </a:lnTo>
                    <a:lnTo>
                      <a:pt x="13872" y="15628"/>
                    </a:lnTo>
                    <a:lnTo>
                      <a:pt x="13685" y="15663"/>
                    </a:lnTo>
                    <a:lnTo>
                      <a:pt x="13323" y="15670"/>
                    </a:lnTo>
                    <a:cubicBezTo>
                      <a:pt x="13286" y="15642"/>
                      <a:pt x="13245" y="15616"/>
                      <a:pt x="13201" y="15594"/>
                    </a:cubicBezTo>
                    <a:cubicBezTo>
                      <a:pt x="13122" y="15553"/>
                      <a:pt x="13034" y="15521"/>
                      <a:pt x="12939" y="15499"/>
                    </a:cubicBezTo>
                    <a:cubicBezTo>
                      <a:pt x="12851" y="15484"/>
                      <a:pt x="12764" y="15467"/>
                      <a:pt x="12678" y="15446"/>
                    </a:cubicBezTo>
                    <a:cubicBezTo>
                      <a:pt x="12585" y="15424"/>
                      <a:pt x="12495" y="15399"/>
                      <a:pt x="12406" y="15370"/>
                    </a:cubicBezTo>
                    <a:lnTo>
                      <a:pt x="12194" y="15426"/>
                    </a:lnTo>
                    <a:lnTo>
                      <a:pt x="12131" y="15541"/>
                    </a:lnTo>
                    <a:lnTo>
                      <a:pt x="12255" y="15615"/>
                    </a:lnTo>
                    <a:lnTo>
                      <a:pt x="12467" y="15700"/>
                    </a:lnTo>
                    <a:lnTo>
                      <a:pt x="12582" y="15762"/>
                    </a:lnTo>
                    <a:lnTo>
                      <a:pt x="12768" y="15886"/>
                    </a:lnTo>
                    <a:lnTo>
                      <a:pt x="12977" y="16065"/>
                    </a:lnTo>
                    <a:lnTo>
                      <a:pt x="13103" y="16201"/>
                    </a:lnTo>
                    <a:lnTo>
                      <a:pt x="13155" y="16372"/>
                    </a:lnTo>
                    <a:lnTo>
                      <a:pt x="13166" y="16545"/>
                    </a:lnTo>
                    <a:lnTo>
                      <a:pt x="13065" y="16676"/>
                    </a:lnTo>
                    <a:lnTo>
                      <a:pt x="12951" y="16779"/>
                    </a:lnTo>
                    <a:lnTo>
                      <a:pt x="12787" y="16862"/>
                    </a:lnTo>
                    <a:lnTo>
                      <a:pt x="12505" y="16924"/>
                    </a:lnTo>
                    <a:lnTo>
                      <a:pt x="12122" y="16970"/>
                    </a:lnTo>
                    <a:lnTo>
                      <a:pt x="11913" y="16977"/>
                    </a:lnTo>
                    <a:lnTo>
                      <a:pt x="11733" y="16982"/>
                    </a:lnTo>
                    <a:lnTo>
                      <a:pt x="11430" y="16982"/>
                    </a:lnTo>
                    <a:lnTo>
                      <a:pt x="11263" y="17044"/>
                    </a:lnTo>
                    <a:lnTo>
                      <a:pt x="11232" y="17116"/>
                    </a:lnTo>
                    <a:lnTo>
                      <a:pt x="11252" y="17235"/>
                    </a:lnTo>
                    <a:lnTo>
                      <a:pt x="11325" y="17332"/>
                    </a:lnTo>
                    <a:lnTo>
                      <a:pt x="11412" y="17380"/>
                    </a:lnTo>
                    <a:lnTo>
                      <a:pt x="11444" y="17498"/>
                    </a:lnTo>
                    <a:lnTo>
                      <a:pt x="11382" y="17567"/>
                    </a:lnTo>
                    <a:cubicBezTo>
                      <a:pt x="11322" y="17599"/>
                      <a:pt x="11279" y="17642"/>
                      <a:pt x="11257" y="17691"/>
                    </a:cubicBezTo>
                    <a:cubicBezTo>
                      <a:pt x="11240" y="17729"/>
                      <a:pt x="11236" y="17769"/>
                      <a:pt x="11246" y="17808"/>
                    </a:cubicBezTo>
                    <a:lnTo>
                      <a:pt x="11037" y="17802"/>
                    </a:lnTo>
                    <a:lnTo>
                      <a:pt x="10881" y="17726"/>
                    </a:lnTo>
                    <a:lnTo>
                      <a:pt x="10631" y="17622"/>
                    </a:lnTo>
                    <a:lnTo>
                      <a:pt x="10349" y="17581"/>
                    </a:lnTo>
                    <a:lnTo>
                      <a:pt x="10141" y="17677"/>
                    </a:lnTo>
                    <a:lnTo>
                      <a:pt x="10273" y="17815"/>
                    </a:lnTo>
                    <a:cubicBezTo>
                      <a:pt x="10359" y="17814"/>
                      <a:pt x="10437" y="17847"/>
                      <a:pt x="10472" y="17898"/>
                    </a:cubicBezTo>
                    <a:cubicBezTo>
                      <a:pt x="10504" y="17944"/>
                      <a:pt x="10496" y="17997"/>
                      <a:pt x="10451" y="18038"/>
                    </a:cubicBezTo>
                    <a:lnTo>
                      <a:pt x="10493" y="18142"/>
                    </a:lnTo>
                    <a:cubicBezTo>
                      <a:pt x="10535" y="18167"/>
                      <a:pt x="10583" y="18187"/>
                      <a:pt x="10636" y="18201"/>
                    </a:cubicBezTo>
                    <a:cubicBezTo>
                      <a:pt x="10678" y="18213"/>
                      <a:pt x="10723" y="18220"/>
                      <a:pt x="10768" y="18222"/>
                    </a:cubicBezTo>
                    <a:cubicBezTo>
                      <a:pt x="10824" y="18185"/>
                      <a:pt x="10918" y="18194"/>
                      <a:pt x="10956" y="18240"/>
                    </a:cubicBezTo>
                    <a:cubicBezTo>
                      <a:pt x="10983" y="18272"/>
                      <a:pt x="10969" y="18313"/>
                      <a:pt x="10925" y="18335"/>
                    </a:cubicBezTo>
                    <a:lnTo>
                      <a:pt x="10783" y="18390"/>
                    </a:lnTo>
                    <a:lnTo>
                      <a:pt x="10605" y="18448"/>
                    </a:lnTo>
                    <a:lnTo>
                      <a:pt x="10615" y="18589"/>
                    </a:lnTo>
                    <a:lnTo>
                      <a:pt x="10663" y="18651"/>
                    </a:lnTo>
                    <a:lnTo>
                      <a:pt x="10698" y="18740"/>
                    </a:lnTo>
                    <a:lnTo>
                      <a:pt x="10479" y="18860"/>
                    </a:lnTo>
                    <a:lnTo>
                      <a:pt x="10374" y="19045"/>
                    </a:lnTo>
                    <a:lnTo>
                      <a:pt x="10259" y="19180"/>
                    </a:lnTo>
                    <a:lnTo>
                      <a:pt x="10218" y="19263"/>
                    </a:lnTo>
                    <a:lnTo>
                      <a:pt x="10283" y="19367"/>
                    </a:lnTo>
                    <a:lnTo>
                      <a:pt x="10350" y="19544"/>
                    </a:lnTo>
                    <a:lnTo>
                      <a:pt x="10506" y="19579"/>
                    </a:lnTo>
                    <a:lnTo>
                      <a:pt x="10637" y="19689"/>
                    </a:lnTo>
                    <a:lnTo>
                      <a:pt x="10913" y="19767"/>
                    </a:lnTo>
                    <a:lnTo>
                      <a:pt x="11066" y="19942"/>
                    </a:lnTo>
                    <a:lnTo>
                      <a:pt x="11076" y="20069"/>
                    </a:lnTo>
                    <a:lnTo>
                      <a:pt x="10982" y="20241"/>
                    </a:lnTo>
                    <a:lnTo>
                      <a:pt x="10888" y="20363"/>
                    </a:lnTo>
                    <a:lnTo>
                      <a:pt x="10794" y="20527"/>
                    </a:lnTo>
                    <a:cubicBezTo>
                      <a:pt x="10712" y="20573"/>
                      <a:pt x="10646" y="20631"/>
                      <a:pt x="10600" y="20695"/>
                    </a:cubicBezTo>
                    <a:cubicBezTo>
                      <a:pt x="10553" y="20760"/>
                      <a:pt x="10528" y="20830"/>
                      <a:pt x="10526" y="20902"/>
                    </a:cubicBezTo>
                    <a:lnTo>
                      <a:pt x="10613" y="21051"/>
                    </a:lnTo>
                    <a:lnTo>
                      <a:pt x="10773" y="21173"/>
                    </a:lnTo>
                    <a:lnTo>
                      <a:pt x="10846" y="21254"/>
                    </a:lnTo>
                    <a:lnTo>
                      <a:pt x="10766" y="21359"/>
                    </a:lnTo>
                    <a:lnTo>
                      <a:pt x="10536" y="21440"/>
                    </a:lnTo>
                    <a:lnTo>
                      <a:pt x="10441" y="21536"/>
                    </a:lnTo>
                    <a:lnTo>
                      <a:pt x="10363" y="21600"/>
                    </a:lnTo>
                    <a:lnTo>
                      <a:pt x="10225" y="21595"/>
                    </a:lnTo>
                    <a:lnTo>
                      <a:pt x="9866" y="21480"/>
                    </a:lnTo>
                    <a:lnTo>
                      <a:pt x="9668" y="21506"/>
                    </a:lnTo>
                    <a:lnTo>
                      <a:pt x="9418" y="21531"/>
                    </a:lnTo>
                    <a:cubicBezTo>
                      <a:pt x="9428" y="21473"/>
                      <a:pt x="9417" y="21413"/>
                      <a:pt x="9386" y="21358"/>
                    </a:cubicBezTo>
                    <a:cubicBezTo>
                      <a:pt x="9350" y="21293"/>
                      <a:pt x="9286" y="21235"/>
                      <a:pt x="9202" y="21193"/>
                    </a:cubicBezTo>
                    <a:lnTo>
                      <a:pt x="8951" y="21172"/>
                    </a:lnTo>
                    <a:lnTo>
                      <a:pt x="8767" y="21096"/>
                    </a:lnTo>
                    <a:lnTo>
                      <a:pt x="8767" y="20966"/>
                    </a:lnTo>
                    <a:lnTo>
                      <a:pt x="8683" y="20814"/>
                    </a:lnTo>
                    <a:cubicBezTo>
                      <a:pt x="8625" y="20767"/>
                      <a:pt x="8560" y="20724"/>
                      <a:pt x="8489" y="20687"/>
                    </a:cubicBezTo>
                    <a:cubicBezTo>
                      <a:pt x="8402" y="20641"/>
                      <a:pt x="8307" y="20603"/>
                      <a:pt x="8206" y="20574"/>
                    </a:cubicBezTo>
                    <a:lnTo>
                      <a:pt x="8185" y="20340"/>
                    </a:lnTo>
                    <a:lnTo>
                      <a:pt x="8175" y="20091"/>
                    </a:lnTo>
                    <a:cubicBezTo>
                      <a:pt x="8118" y="20014"/>
                      <a:pt x="8052" y="19940"/>
                      <a:pt x="7977" y="19870"/>
                    </a:cubicBezTo>
                    <a:cubicBezTo>
                      <a:pt x="7874" y="19775"/>
                      <a:pt x="7755" y="19687"/>
                      <a:pt x="7622" y="19610"/>
                    </a:cubicBezTo>
                    <a:lnTo>
                      <a:pt x="7320" y="19591"/>
                    </a:lnTo>
                    <a:lnTo>
                      <a:pt x="7269" y="19491"/>
                    </a:lnTo>
                    <a:lnTo>
                      <a:pt x="7463" y="19422"/>
                    </a:lnTo>
                    <a:lnTo>
                      <a:pt x="7664" y="19293"/>
                    </a:lnTo>
                    <a:lnTo>
                      <a:pt x="7747" y="19155"/>
                    </a:lnTo>
                    <a:lnTo>
                      <a:pt x="7862" y="18947"/>
                    </a:lnTo>
                    <a:cubicBezTo>
                      <a:pt x="7859" y="18904"/>
                      <a:pt x="7841" y="18862"/>
                      <a:pt x="7810" y="18823"/>
                    </a:cubicBezTo>
                    <a:cubicBezTo>
                      <a:pt x="7763" y="18763"/>
                      <a:pt x="7687" y="18715"/>
                      <a:pt x="7594" y="18687"/>
                    </a:cubicBezTo>
                    <a:lnTo>
                      <a:pt x="7373" y="18531"/>
                    </a:lnTo>
                    <a:lnTo>
                      <a:pt x="7344" y="18427"/>
                    </a:lnTo>
                    <a:lnTo>
                      <a:pt x="7439" y="18291"/>
                    </a:lnTo>
                    <a:lnTo>
                      <a:pt x="7386" y="18128"/>
                    </a:lnTo>
                    <a:lnTo>
                      <a:pt x="7191" y="18036"/>
                    </a:lnTo>
                    <a:lnTo>
                      <a:pt x="6944" y="17872"/>
                    </a:lnTo>
                    <a:lnTo>
                      <a:pt x="6714" y="17722"/>
                    </a:lnTo>
                    <a:lnTo>
                      <a:pt x="6595" y="17655"/>
                    </a:lnTo>
                    <a:lnTo>
                      <a:pt x="6560" y="17485"/>
                    </a:lnTo>
                    <a:lnTo>
                      <a:pt x="6414" y="17372"/>
                    </a:lnTo>
                    <a:lnTo>
                      <a:pt x="6518" y="17199"/>
                    </a:lnTo>
                    <a:cubicBezTo>
                      <a:pt x="6570" y="17154"/>
                      <a:pt x="6593" y="17097"/>
                      <a:pt x="6581" y="17041"/>
                    </a:cubicBezTo>
                    <a:cubicBezTo>
                      <a:pt x="6561" y="16948"/>
                      <a:pt x="6457" y="16874"/>
                      <a:pt x="6320" y="16854"/>
                    </a:cubicBezTo>
                    <a:cubicBezTo>
                      <a:pt x="6272" y="16815"/>
                      <a:pt x="6237" y="16771"/>
                      <a:pt x="6215" y="16723"/>
                    </a:cubicBezTo>
                    <a:cubicBezTo>
                      <a:pt x="6159" y="16596"/>
                      <a:pt x="6202" y="16460"/>
                      <a:pt x="6330" y="16359"/>
                    </a:cubicBezTo>
                    <a:lnTo>
                      <a:pt x="6341" y="16207"/>
                    </a:lnTo>
                    <a:lnTo>
                      <a:pt x="6351" y="16005"/>
                    </a:lnTo>
                    <a:lnTo>
                      <a:pt x="6382" y="15534"/>
                    </a:lnTo>
                    <a:lnTo>
                      <a:pt x="6330" y="14960"/>
                    </a:lnTo>
                    <a:lnTo>
                      <a:pt x="6125" y="14624"/>
                    </a:lnTo>
                    <a:lnTo>
                      <a:pt x="6027" y="14310"/>
                    </a:lnTo>
                    <a:lnTo>
                      <a:pt x="5975" y="14131"/>
                    </a:lnTo>
                    <a:lnTo>
                      <a:pt x="5925" y="13492"/>
                    </a:lnTo>
                    <a:lnTo>
                      <a:pt x="5925" y="13243"/>
                    </a:lnTo>
                    <a:lnTo>
                      <a:pt x="6020" y="13001"/>
                    </a:lnTo>
                    <a:lnTo>
                      <a:pt x="6020" y="12755"/>
                    </a:lnTo>
                    <a:lnTo>
                      <a:pt x="5988" y="12469"/>
                    </a:lnTo>
                    <a:lnTo>
                      <a:pt x="5842" y="12317"/>
                    </a:lnTo>
                    <a:lnTo>
                      <a:pt x="5852" y="12041"/>
                    </a:lnTo>
                    <a:lnTo>
                      <a:pt x="5936" y="11755"/>
                    </a:lnTo>
                    <a:cubicBezTo>
                      <a:pt x="5963" y="11665"/>
                      <a:pt x="5977" y="11573"/>
                      <a:pt x="5978" y="11481"/>
                    </a:cubicBezTo>
                    <a:cubicBezTo>
                      <a:pt x="5979" y="11396"/>
                      <a:pt x="5968" y="11310"/>
                      <a:pt x="5946" y="11226"/>
                    </a:cubicBezTo>
                    <a:cubicBezTo>
                      <a:pt x="5920" y="11122"/>
                      <a:pt x="5877" y="11021"/>
                      <a:pt x="5817" y="10924"/>
                    </a:cubicBezTo>
                    <a:lnTo>
                      <a:pt x="5790" y="10657"/>
                    </a:lnTo>
                    <a:lnTo>
                      <a:pt x="5779" y="10588"/>
                    </a:lnTo>
                    <a:lnTo>
                      <a:pt x="5509" y="10273"/>
                    </a:lnTo>
                    <a:lnTo>
                      <a:pt x="5325" y="10025"/>
                    </a:lnTo>
                    <a:lnTo>
                      <a:pt x="5081" y="9901"/>
                    </a:lnTo>
                    <a:lnTo>
                      <a:pt x="4781" y="9783"/>
                    </a:lnTo>
                    <a:lnTo>
                      <a:pt x="4531" y="9611"/>
                    </a:lnTo>
                    <a:lnTo>
                      <a:pt x="4066" y="9506"/>
                    </a:lnTo>
                    <a:lnTo>
                      <a:pt x="3850" y="9416"/>
                    </a:lnTo>
                    <a:lnTo>
                      <a:pt x="3285" y="9256"/>
                    </a:lnTo>
                    <a:lnTo>
                      <a:pt x="3020" y="9164"/>
                    </a:lnTo>
                    <a:lnTo>
                      <a:pt x="2895" y="8913"/>
                    </a:lnTo>
                    <a:lnTo>
                      <a:pt x="2752" y="8757"/>
                    </a:lnTo>
                    <a:lnTo>
                      <a:pt x="2626" y="8512"/>
                    </a:lnTo>
                    <a:lnTo>
                      <a:pt x="2494" y="8355"/>
                    </a:lnTo>
                    <a:lnTo>
                      <a:pt x="2330" y="8219"/>
                    </a:lnTo>
                    <a:lnTo>
                      <a:pt x="2088" y="8047"/>
                    </a:lnTo>
                    <a:lnTo>
                      <a:pt x="1976" y="7929"/>
                    </a:lnTo>
                    <a:lnTo>
                      <a:pt x="1868" y="7775"/>
                    </a:lnTo>
                    <a:lnTo>
                      <a:pt x="1712" y="7713"/>
                    </a:lnTo>
                    <a:lnTo>
                      <a:pt x="1653" y="7630"/>
                    </a:lnTo>
                    <a:lnTo>
                      <a:pt x="1559" y="7481"/>
                    </a:lnTo>
                    <a:lnTo>
                      <a:pt x="1499" y="7363"/>
                    </a:lnTo>
                    <a:lnTo>
                      <a:pt x="1332" y="7016"/>
                    </a:lnTo>
                    <a:lnTo>
                      <a:pt x="1207" y="6813"/>
                    </a:lnTo>
                    <a:lnTo>
                      <a:pt x="1072" y="6654"/>
                    </a:lnTo>
                    <a:lnTo>
                      <a:pt x="958" y="6495"/>
                    </a:lnTo>
                    <a:lnTo>
                      <a:pt x="875" y="6420"/>
                    </a:lnTo>
                    <a:lnTo>
                      <a:pt x="683" y="6358"/>
                    </a:lnTo>
                    <a:lnTo>
                      <a:pt x="577" y="6210"/>
                    </a:lnTo>
                    <a:lnTo>
                      <a:pt x="392" y="6183"/>
                    </a:lnTo>
                    <a:lnTo>
                      <a:pt x="270" y="6084"/>
                    </a:lnTo>
                    <a:lnTo>
                      <a:pt x="131" y="5971"/>
                    </a:lnTo>
                    <a:lnTo>
                      <a:pt x="79" y="5813"/>
                    </a:lnTo>
                    <a:lnTo>
                      <a:pt x="38" y="5703"/>
                    </a:lnTo>
                    <a:lnTo>
                      <a:pt x="0" y="5602"/>
                    </a:lnTo>
                    <a:lnTo>
                      <a:pt x="115" y="5491"/>
                    </a:lnTo>
                    <a:lnTo>
                      <a:pt x="268" y="5348"/>
                    </a:lnTo>
                    <a:lnTo>
                      <a:pt x="330" y="5224"/>
                    </a:lnTo>
                    <a:lnTo>
                      <a:pt x="413" y="5153"/>
                    </a:lnTo>
                    <a:lnTo>
                      <a:pt x="602" y="5033"/>
                    </a:lnTo>
                    <a:lnTo>
                      <a:pt x="653" y="4916"/>
                    </a:lnTo>
                    <a:lnTo>
                      <a:pt x="542" y="4875"/>
                    </a:lnTo>
                    <a:lnTo>
                      <a:pt x="350" y="4849"/>
                    </a:lnTo>
                    <a:lnTo>
                      <a:pt x="233" y="4810"/>
                    </a:lnTo>
                    <a:lnTo>
                      <a:pt x="173" y="4693"/>
                    </a:lnTo>
                    <a:lnTo>
                      <a:pt x="132" y="4589"/>
                    </a:lnTo>
                    <a:lnTo>
                      <a:pt x="236" y="4435"/>
                    </a:lnTo>
                    <a:lnTo>
                      <a:pt x="363" y="4279"/>
                    </a:lnTo>
                    <a:lnTo>
                      <a:pt x="464" y="4141"/>
                    </a:lnTo>
                    <a:lnTo>
                      <a:pt x="722" y="3881"/>
                    </a:lnTo>
                    <a:lnTo>
                      <a:pt x="837" y="3725"/>
                    </a:lnTo>
                    <a:lnTo>
                      <a:pt x="878" y="3658"/>
                    </a:lnTo>
                    <a:lnTo>
                      <a:pt x="1105" y="3567"/>
                    </a:lnTo>
                    <a:lnTo>
                      <a:pt x="1275" y="3479"/>
                    </a:lnTo>
                    <a:lnTo>
                      <a:pt x="1338" y="3385"/>
                    </a:lnTo>
                    <a:lnTo>
                      <a:pt x="1359" y="3295"/>
                    </a:lnTo>
                    <a:lnTo>
                      <a:pt x="1523" y="3201"/>
                    </a:lnTo>
                    <a:lnTo>
                      <a:pt x="1707" y="3072"/>
                    </a:lnTo>
                    <a:cubicBezTo>
                      <a:pt x="1704" y="3016"/>
                      <a:pt x="1711" y="2960"/>
                      <a:pt x="1728" y="2906"/>
                    </a:cubicBezTo>
                    <a:cubicBezTo>
                      <a:pt x="1757" y="2814"/>
                      <a:pt x="1814" y="2727"/>
                      <a:pt x="1896" y="2650"/>
                    </a:cubicBezTo>
                    <a:cubicBezTo>
                      <a:pt x="1934" y="2572"/>
                      <a:pt x="1938" y="2488"/>
                      <a:pt x="1906" y="2408"/>
                    </a:cubicBezTo>
                    <a:cubicBezTo>
                      <a:pt x="1883" y="2352"/>
                      <a:pt x="1843" y="2298"/>
                      <a:pt x="1815" y="2242"/>
                    </a:cubicBezTo>
                    <a:cubicBezTo>
                      <a:pt x="1790" y="2191"/>
                      <a:pt x="1776" y="2138"/>
                      <a:pt x="1774" y="2083"/>
                    </a:cubicBezTo>
                    <a:lnTo>
                      <a:pt x="1774" y="1918"/>
                    </a:lnTo>
                    <a:lnTo>
                      <a:pt x="1753" y="1808"/>
                    </a:lnTo>
                    <a:lnTo>
                      <a:pt x="1638" y="1656"/>
                    </a:lnTo>
                    <a:lnTo>
                      <a:pt x="1493" y="1546"/>
                    </a:lnTo>
                    <a:lnTo>
                      <a:pt x="1587" y="1443"/>
                    </a:lnTo>
                    <a:lnTo>
                      <a:pt x="1656" y="1310"/>
                    </a:lnTo>
                    <a:lnTo>
                      <a:pt x="1459" y="1199"/>
                    </a:lnTo>
                    <a:lnTo>
                      <a:pt x="1280" y="1115"/>
                    </a:lnTo>
                    <a:lnTo>
                      <a:pt x="1083" y="1076"/>
                    </a:lnTo>
                    <a:lnTo>
                      <a:pt x="968" y="1103"/>
                    </a:lnTo>
                    <a:lnTo>
                      <a:pt x="869" y="1016"/>
                    </a:lnTo>
                    <a:close/>
                  </a:path>
                </a:pathLst>
              </a:custGeom>
              <a:grpFill/>
              <a:ln w="25400" cap="flat">
                <a:noFill/>
                <a:prstDash val="solid"/>
                <a:miter lim="400000"/>
              </a:ln>
              <a:effectLst/>
            </p:spPr>
            <p:txBody>
              <a:bodyPr wrap="square" lIns="91440" tIns="45720" rIns="91440" bIns="45720" anchor="ctr">
                <a:normAutofit/>
              </a:bodyPr>
              <a:lstStyle/>
              <a:p>
                <a:pPr algn="ctr"/>
                <a:endParaRPr/>
              </a:p>
            </p:txBody>
          </p:sp>
          <p:sp>
            <p:nvSpPr>
              <p:cNvPr id="79" name="íšḻîḑé">
                <a:extLst>
                  <a:ext uri="{FF2B5EF4-FFF2-40B4-BE49-F238E27FC236}">
                    <a16:creationId xmlns:a16="http://schemas.microsoft.com/office/drawing/2014/main" id="{BE9A8492-D4DB-4AE2-B92B-759F7C5AEBDD}"/>
                  </a:ext>
                </a:extLst>
              </p:cNvPr>
              <p:cNvSpPr/>
              <p:nvPr/>
            </p:nvSpPr>
            <p:spPr>
              <a:xfrm>
                <a:off x="3559421" y="5995142"/>
                <a:ext cx="176422" cy="89842"/>
              </a:xfrm>
              <a:custGeom>
                <a:avLst/>
                <a:gdLst/>
                <a:ahLst/>
                <a:cxnLst>
                  <a:cxn ang="0">
                    <a:pos x="wd2" y="hd2"/>
                  </a:cxn>
                  <a:cxn ang="5400000">
                    <a:pos x="wd2" y="hd2"/>
                  </a:cxn>
                  <a:cxn ang="10800000">
                    <a:pos x="wd2" y="hd2"/>
                  </a:cxn>
                  <a:cxn ang="16200000">
                    <a:pos x="wd2" y="hd2"/>
                  </a:cxn>
                </a:cxnLst>
                <a:rect l="0" t="0" r="r" b="b"/>
                <a:pathLst>
                  <a:path w="21600" h="21600" extrusionOk="0">
                    <a:moveTo>
                      <a:pt x="7225" y="3547"/>
                    </a:moveTo>
                    <a:lnTo>
                      <a:pt x="5676" y="1626"/>
                    </a:lnTo>
                    <a:lnTo>
                      <a:pt x="3209" y="0"/>
                    </a:lnTo>
                    <a:lnTo>
                      <a:pt x="1176" y="1709"/>
                    </a:lnTo>
                    <a:lnTo>
                      <a:pt x="993" y="6809"/>
                    </a:lnTo>
                    <a:lnTo>
                      <a:pt x="0" y="9230"/>
                    </a:lnTo>
                    <a:lnTo>
                      <a:pt x="146" y="11719"/>
                    </a:lnTo>
                    <a:lnTo>
                      <a:pt x="1232" y="14861"/>
                    </a:lnTo>
                    <a:lnTo>
                      <a:pt x="2757" y="16925"/>
                    </a:lnTo>
                    <a:lnTo>
                      <a:pt x="4617" y="16204"/>
                    </a:lnTo>
                    <a:lnTo>
                      <a:pt x="6205" y="18329"/>
                    </a:lnTo>
                    <a:lnTo>
                      <a:pt x="6765" y="21054"/>
                    </a:lnTo>
                    <a:lnTo>
                      <a:pt x="9338" y="21600"/>
                    </a:lnTo>
                    <a:lnTo>
                      <a:pt x="10638" y="20386"/>
                    </a:lnTo>
                    <a:lnTo>
                      <a:pt x="12868" y="19239"/>
                    </a:lnTo>
                    <a:cubicBezTo>
                      <a:pt x="13384" y="19258"/>
                      <a:pt x="13900" y="19258"/>
                      <a:pt x="14416" y="19239"/>
                    </a:cubicBezTo>
                    <a:cubicBezTo>
                      <a:pt x="15695" y="19193"/>
                      <a:pt x="16971" y="19031"/>
                      <a:pt x="18242" y="18754"/>
                    </a:cubicBezTo>
                    <a:lnTo>
                      <a:pt x="20946" y="19118"/>
                    </a:lnTo>
                    <a:lnTo>
                      <a:pt x="21600" y="16751"/>
                    </a:lnTo>
                    <a:lnTo>
                      <a:pt x="17600" y="16751"/>
                    </a:lnTo>
                    <a:lnTo>
                      <a:pt x="14802" y="15172"/>
                    </a:lnTo>
                    <a:lnTo>
                      <a:pt x="13214" y="10808"/>
                    </a:lnTo>
                    <a:lnTo>
                      <a:pt x="11408" y="9230"/>
                    </a:lnTo>
                    <a:lnTo>
                      <a:pt x="9731" y="7773"/>
                    </a:lnTo>
                    <a:lnTo>
                      <a:pt x="9139" y="5420"/>
                    </a:lnTo>
                    <a:lnTo>
                      <a:pt x="7225" y="3547"/>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80" name="iṩlîde">
                <a:extLst>
                  <a:ext uri="{FF2B5EF4-FFF2-40B4-BE49-F238E27FC236}">
                    <a16:creationId xmlns:a16="http://schemas.microsoft.com/office/drawing/2014/main" id="{21295AEA-312E-417F-97CE-0E26E676E2EC}"/>
                  </a:ext>
                </a:extLst>
              </p:cNvPr>
              <p:cNvSpPr/>
              <p:nvPr/>
            </p:nvSpPr>
            <p:spPr>
              <a:xfrm>
                <a:off x="3768642" y="5937250"/>
                <a:ext cx="110098" cy="46701"/>
              </a:xfrm>
              <a:custGeom>
                <a:avLst/>
                <a:gdLst/>
                <a:ahLst/>
                <a:cxnLst>
                  <a:cxn ang="0">
                    <a:pos x="wd2" y="hd2"/>
                  </a:cxn>
                  <a:cxn ang="5400000">
                    <a:pos x="wd2" y="hd2"/>
                  </a:cxn>
                  <a:cxn ang="10800000">
                    <a:pos x="wd2" y="hd2"/>
                  </a:cxn>
                  <a:cxn ang="16200000">
                    <a:pos x="wd2" y="hd2"/>
                  </a:cxn>
                </a:cxnLst>
                <a:rect l="0" t="0" r="r" b="b"/>
                <a:pathLst>
                  <a:path w="21600" h="21600" extrusionOk="0">
                    <a:moveTo>
                      <a:pt x="8319" y="0"/>
                    </a:moveTo>
                    <a:lnTo>
                      <a:pt x="5026" y="117"/>
                    </a:lnTo>
                    <a:cubicBezTo>
                      <a:pt x="4484" y="789"/>
                      <a:pt x="3941" y="1461"/>
                      <a:pt x="3399" y="2133"/>
                    </a:cubicBezTo>
                    <a:cubicBezTo>
                      <a:pt x="2857" y="2805"/>
                      <a:pt x="2314" y="3476"/>
                      <a:pt x="1772" y="4148"/>
                    </a:cubicBezTo>
                    <a:lnTo>
                      <a:pt x="4542" y="6577"/>
                    </a:lnTo>
                    <a:lnTo>
                      <a:pt x="3392" y="10753"/>
                    </a:lnTo>
                    <a:lnTo>
                      <a:pt x="0" y="11818"/>
                    </a:lnTo>
                    <a:lnTo>
                      <a:pt x="1581" y="16345"/>
                    </a:lnTo>
                    <a:lnTo>
                      <a:pt x="4913" y="16345"/>
                    </a:lnTo>
                    <a:lnTo>
                      <a:pt x="7757" y="19148"/>
                    </a:lnTo>
                    <a:lnTo>
                      <a:pt x="10993" y="21600"/>
                    </a:lnTo>
                    <a:lnTo>
                      <a:pt x="14223" y="19761"/>
                    </a:lnTo>
                    <a:lnTo>
                      <a:pt x="14972" y="14169"/>
                    </a:lnTo>
                    <a:lnTo>
                      <a:pt x="18108" y="8928"/>
                    </a:lnTo>
                    <a:lnTo>
                      <a:pt x="21600" y="7876"/>
                    </a:lnTo>
                    <a:lnTo>
                      <a:pt x="21600" y="3101"/>
                    </a:lnTo>
                    <a:lnTo>
                      <a:pt x="19411" y="1378"/>
                    </a:lnTo>
                    <a:lnTo>
                      <a:pt x="17621" y="692"/>
                    </a:lnTo>
                    <a:lnTo>
                      <a:pt x="12533" y="2093"/>
                    </a:lnTo>
                    <a:lnTo>
                      <a:pt x="10949" y="1393"/>
                    </a:lnTo>
                    <a:lnTo>
                      <a:pt x="8319"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81" name="i$ļîďé">
                <a:extLst>
                  <a:ext uri="{FF2B5EF4-FFF2-40B4-BE49-F238E27FC236}">
                    <a16:creationId xmlns:a16="http://schemas.microsoft.com/office/drawing/2014/main" id="{33B8E9DD-9BDB-483A-BA80-2BD0B5F8C85A}"/>
                  </a:ext>
                </a:extLst>
              </p:cNvPr>
              <p:cNvSpPr/>
              <p:nvPr/>
            </p:nvSpPr>
            <p:spPr>
              <a:xfrm>
                <a:off x="4951705" y="2729160"/>
                <a:ext cx="2278812" cy="2612773"/>
              </a:xfrm>
              <a:custGeom>
                <a:avLst/>
                <a:gdLst/>
                <a:ahLst/>
                <a:cxnLst>
                  <a:cxn ang="0">
                    <a:pos x="wd2" y="hd2"/>
                  </a:cxn>
                  <a:cxn ang="5400000">
                    <a:pos x="wd2" y="hd2"/>
                  </a:cxn>
                  <a:cxn ang="10800000">
                    <a:pos x="wd2" y="hd2"/>
                  </a:cxn>
                  <a:cxn ang="16200000">
                    <a:pos x="wd2" y="hd2"/>
                  </a:cxn>
                </a:cxnLst>
                <a:rect l="0" t="0" r="r" b="b"/>
                <a:pathLst>
                  <a:path w="21600" h="21600" extrusionOk="0">
                    <a:moveTo>
                      <a:pt x="11905" y="1298"/>
                    </a:moveTo>
                    <a:lnTo>
                      <a:pt x="11748" y="1386"/>
                    </a:lnTo>
                    <a:lnTo>
                      <a:pt x="11649" y="1501"/>
                    </a:lnTo>
                    <a:lnTo>
                      <a:pt x="11657" y="1629"/>
                    </a:lnTo>
                    <a:lnTo>
                      <a:pt x="11744" y="1704"/>
                    </a:lnTo>
                    <a:lnTo>
                      <a:pt x="11765" y="1791"/>
                    </a:lnTo>
                    <a:lnTo>
                      <a:pt x="11622" y="1915"/>
                    </a:lnTo>
                    <a:lnTo>
                      <a:pt x="11470" y="2059"/>
                    </a:lnTo>
                    <a:lnTo>
                      <a:pt x="11326" y="2096"/>
                    </a:lnTo>
                    <a:lnTo>
                      <a:pt x="11204" y="2078"/>
                    </a:lnTo>
                    <a:lnTo>
                      <a:pt x="10972" y="2003"/>
                    </a:lnTo>
                    <a:lnTo>
                      <a:pt x="10824" y="1959"/>
                    </a:lnTo>
                    <a:lnTo>
                      <a:pt x="10659" y="1903"/>
                    </a:lnTo>
                    <a:lnTo>
                      <a:pt x="10370" y="1872"/>
                    </a:lnTo>
                    <a:lnTo>
                      <a:pt x="10297" y="1768"/>
                    </a:lnTo>
                    <a:lnTo>
                      <a:pt x="10194" y="1639"/>
                    </a:lnTo>
                    <a:lnTo>
                      <a:pt x="10095" y="1497"/>
                    </a:lnTo>
                    <a:lnTo>
                      <a:pt x="9893" y="1403"/>
                    </a:lnTo>
                    <a:lnTo>
                      <a:pt x="9738" y="1384"/>
                    </a:lnTo>
                    <a:lnTo>
                      <a:pt x="9487" y="1311"/>
                    </a:lnTo>
                    <a:lnTo>
                      <a:pt x="9256" y="1311"/>
                    </a:lnTo>
                    <a:lnTo>
                      <a:pt x="9130" y="1305"/>
                    </a:lnTo>
                    <a:lnTo>
                      <a:pt x="9053" y="1242"/>
                    </a:lnTo>
                    <a:lnTo>
                      <a:pt x="8911" y="1116"/>
                    </a:lnTo>
                    <a:lnTo>
                      <a:pt x="8694" y="947"/>
                    </a:lnTo>
                    <a:lnTo>
                      <a:pt x="8636" y="849"/>
                    </a:lnTo>
                    <a:lnTo>
                      <a:pt x="8687" y="761"/>
                    </a:lnTo>
                    <a:lnTo>
                      <a:pt x="8783" y="636"/>
                    </a:lnTo>
                    <a:lnTo>
                      <a:pt x="8776" y="548"/>
                    </a:lnTo>
                    <a:lnTo>
                      <a:pt x="8704" y="440"/>
                    </a:lnTo>
                    <a:lnTo>
                      <a:pt x="8651" y="369"/>
                    </a:lnTo>
                    <a:lnTo>
                      <a:pt x="8694" y="263"/>
                    </a:lnTo>
                    <a:lnTo>
                      <a:pt x="8750" y="213"/>
                    </a:lnTo>
                    <a:lnTo>
                      <a:pt x="8706" y="120"/>
                    </a:lnTo>
                    <a:lnTo>
                      <a:pt x="8574" y="53"/>
                    </a:lnTo>
                    <a:lnTo>
                      <a:pt x="8473" y="0"/>
                    </a:lnTo>
                    <a:lnTo>
                      <a:pt x="8301" y="31"/>
                    </a:lnTo>
                    <a:lnTo>
                      <a:pt x="8038" y="123"/>
                    </a:lnTo>
                    <a:lnTo>
                      <a:pt x="7831" y="167"/>
                    </a:lnTo>
                    <a:lnTo>
                      <a:pt x="7542" y="204"/>
                    </a:lnTo>
                    <a:lnTo>
                      <a:pt x="7323" y="198"/>
                    </a:lnTo>
                    <a:lnTo>
                      <a:pt x="7098" y="173"/>
                    </a:lnTo>
                    <a:lnTo>
                      <a:pt x="6861" y="167"/>
                    </a:lnTo>
                    <a:lnTo>
                      <a:pt x="6735" y="117"/>
                    </a:lnTo>
                    <a:lnTo>
                      <a:pt x="6538" y="97"/>
                    </a:lnTo>
                    <a:lnTo>
                      <a:pt x="6405" y="145"/>
                    </a:lnTo>
                    <a:lnTo>
                      <a:pt x="6221" y="214"/>
                    </a:lnTo>
                    <a:lnTo>
                      <a:pt x="6040" y="224"/>
                    </a:lnTo>
                    <a:lnTo>
                      <a:pt x="5774" y="295"/>
                    </a:lnTo>
                    <a:lnTo>
                      <a:pt x="5503" y="389"/>
                    </a:lnTo>
                    <a:lnTo>
                      <a:pt x="5346" y="481"/>
                    </a:lnTo>
                    <a:lnTo>
                      <a:pt x="5159" y="600"/>
                    </a:lnTo>
                    <a:lnTo>
                      <a:pt x="4994" y="675"/>
                    </a:lnTo>
                    <a:cubicBezTo>
                      <a:pt x="4958" y="685"/>
                      <a:pt x="4920" y="693"/>
                      <a:pt x="4883" y="698"/>
                    </a:cubicBezTo>
                    <a:cubicBezTo>
                      <a:pt x="4849" y="702"/>
                      <a:pt x="4815" y="704"/>
                      <a:pt x="4781" y="704"/>
                    </a:cubicBezTo>
                    <a:lnTo>
                      <a:pt x="4638" y="679"/>
                    </a:lnTo>
                    <a:lnTo>
                      <a:pt x="4547" y="675"/>
                    </a:lnTo>
                    <a:lnTo>
                      <a:pt x="4417" y="656"/>
                    </a:lnTo>
                    <a:lnTo>
                      <a:pt x="4244" y="637"/>
                    </a:lnTo>
                    <a:lnTo>
                      <a:pt x="4107" y="562"/>
                    </a:lnTo>
                    <a:lnTo>
                      <a:pt x="3988" y="482"/>
                    </a:lnTo>
                    <a:lnTo>
                      <a:pt x="3873" y="464"/>
                    </a:lnTo>
                    <a:lnTo>
                      <a:pt x="3807" y="533"/>
                    </a:lnTo>
                    <a:lnTo>
                      <a:pt x="3751" y="608"/>
                    </a:lnTo>
                    <a:lnTo>
                      <a:pt x="3646" y="730"/>
                    </a:lnTo>
                    <a:lnTo>
                      <a:pt x="3580" y="822"/>
                    </a:lnTo>
                    <a:lnTo>
                      <a:pt x="3480" y="939"/>
                    </a:lnTo>
                    <a:lnTo>
                      <a:pt x="3212" y="1058"/>
                    </a:lnTo>
                    <a:lnTo>
                      <a:pt x="2961" y="1162"/>
                    </a:lnTo>
                    <a:lnTo>
                      <a:pt x="2882" y="1237"/>
                    </a:lnTo>
                    <a:lnTo>
                      <a:pt x="2746" y="1325"/>
                    </a:lnTo>
                    <a:lnTo>
                      <a:pt x="2704" y="1430"/>
                    </a:lnTo>
                    <a:lnTo>
                      <a:pt x="2576" y="1610"/>
                    </a:lnTo>
                    <a:lnTo>
                      <a:pt x="2532" y="1707"/>
                    </a:lnTo>
                    <a:lnTo>
                      <a:pt x="2566" y="1826"/>
                    </a:lnTo>
                    <a:lnTo>
                      <a:pt x="2573" y="1918"/>
                    </a:lnTo>
                    <a:lnTo>
                      <a:pt x="2559" y="2012"/>
                    </a:lnTo>
                    <a:lnTo>
                      <a:pt x="2544" y="2114"/>
                    </a:lnTo>
                    <a:lnTo>
                      <a:pt x="2436" y="2195"/>
                    </a:lnTo>
                    <a:lnTo>
                      <a:pt x="2269" y="2330"/>
                    </a:lnTo>
                    <a:lnTo>
                      <a:pt x="2091" y="2512"/>
                    </a:lnTo>
                    <a:lnTo>
                      <a:pt x="1925" y="2605"/>
                    </a:lnTo>
                    <a:lnTo>
                      <a:pt x="1797" y="2653"/>
                    </a:lnTo>
                    <a:lnTo>
                      <a:pt x="1647" y="2722"/>
                    </a:lnTo>
                    <a:lnTo>
                      <a:pt x="1528" y="2808"/>
                    </a:lnTo>
                    <a:lnTo>
                      <a:pt x="1447" y="2931"/>
                    </a:lnTo>
                    <a:lnTo>
                      <a:pt x="1332" y="3038"/>
                    </a:lnTo>
                    <a:lnTo>
                      <a:pt x="1173" y="3213"/>
                    </a:lnTo>
                    <a:lnTo>
                      <a:pt x="1030" y="3388"/>
                    </a:lnTo>
                    <a:lnTo>
                      <a:pt x="1001" y="3475"/>
                    </a:lnTo>
                    <a:lnTo>
                      <a:pt x="951" y="3585"/>
                    </a:lnTo>
                    <a:lnTo>
                      <a:pt x="845" y="3723"/>
                    </a:lnTo>
                    <a:lnTo>
                      <a:pt x="700" y="3911"/>
                    </a:lnTo>
                    <a:lnTo>
                      <a:pt x="650" y="4048"/>
                    </a:lnTo>
                    <a:lnTo>
                      <a:pt x="448" y="4221"/>
                    </a:lnTo>
                    <a:lnTo>
                      <a:pt x="410" y="4305"/>
                    </a:lnTo>
                    <a:lnTo>
                      <a:pt x="349" y="4386"/>
                    </a:lnTo>
                    <a:lnTo>
                      <a:pt x="269" y="4455"/>
                    </a:lnTo>
                    <a:lnTo>
                      <a:pt x="232" y="4555"/>
                    </a:lnTo>
                    <a:lnTo>
                      <a:pt x="226" y="4651"/>
                    </a:lnTo>
                    <a:lnTo>
                      <a:pt x="176" y="4751"/>
                    </a:lnTo>
                    <a:lnTo>
                      <a:pt x="156" y="4813"/>
                    </a:lnTo>
                    <a:lnTo>
                      <a:pt x="163" y="4888"/>
                    </a:lnTo>
                    <a:lnTo>
                      <a:pt x="220" y="5002"/>
                    </a:lnTo>
                    <a:lnTo>
                      <a:pt x="292" y="5121"/>
                    </a:lnTo>
                    <a:lnTo>
                      <a:pt x="355" y="5258"/>
                    </a:lnTo>
                    <a:lnTo>
                      <a:pt x="369" y="5453"/>
                    </a:lnTo>
                    <a:lnTo>
                      <a:pt x="413" y="5578"/>
                    </a:lnTo>
                    <a:lnTo>
                      <a:pt x="477" y="5695"/>
                    </a:lnTo>
                    <a:lnTo>
                      <a:pt x="477" y="5825"/>
                    </a:lnTo>
                    <a:lnTo>
                      <a:pt x="441" y="5944"/>
                    </a:lnTo>
                    <a:lnTo>
                      <a:pt x="405" y="6019"/>
                    </a:lnTo>
                    <a:lnTo>
                      <a:pt x="391" y="6138"/>
                    </a:lnTo>
                    <a:lnTo>
                      <a:pt x="355" y="6250"/>
                    </a:lnTo>
                    <a:lnTo>
                      <a:pt x="307" y="6323"/>
                    </a:lnTo>
                    <a:lnTo>
                      <a:pt x="280" y="6392"/>
                    </a:lnTo>
                    <a:lnTo>
                      <a:pt x="215" y="6459"/>
                    </a:lnTo>
                    <a:lnTo>
                      <a:pt x="80" y="6545"/>
                    </a:lnTo>
                    <a:lnTo>
                      <a:pt x="0" y="6592"/>
                    </a:lnTo>
                    <a:lnTo>
                      <a:pt x="0" y="6680"/>
                    </a:lnTo>
                    <a:lnTo>
                      <a:pt x="74" y="6761"/>
                    </a:lnTo>
                    <a:lnTo>
                      <a:pt x="110" y="6891"/>
                    </a:lnTo>
                    <a:lnTo>
                      <a:pt x="117" y="7009"/>
                    </a:lnTo>
                    <a:lnTo>
                      <a:pt x="117" y="7138"/>
                    </a:lnTo>
                    <a:lnTo>
                      <a:pt x="61" y="7213"/>
                    </a:lnTo>
                    <a:lnTo>
                      <a:pt x="54" y="7299"/>
                    </a:lnTo>
                    <a:lnTo>
                      <a:pt x="185" y="7447"/>
                    </a:lnTo>
                    <a:lnTo>
                      <a:pt x="278" y="7578"/>
                    </a:lnTo>
                    <a:lnTo>
                      <a:pt x="459" y="7641"/>
                    </a:lnTo>
                    <a:lnTo>
                      <a:pt x="564" y="7676"/>
                    </a:lnTo>
                    <a:lnTo>
                      <a:pt x="670" y="7805"/>
                    </a:lnTo>
                    <a:lnTo>
                      <a:pt x="779" y="7951"/>
                    </a:lnTo>
                    <a:lnTo>
                      <a:pt x="880" y="8070"/>
                    </a:lnTo>
                    <a:lnTo>
                      <a:pt x="1010" y="8216"/>
                    </a:lnTo>
                    <a:lnTo>
                      <a:pt x="1152" y="8321"/>
                    </a:lnTo>
                    <a:lnTo>
                      <a:pt x="1238" y="8546"/>
                    </a:lnTo>
                    <a:lnTo>
                      <a:pt x="1195" y="8652"/>
                    </a:lnTo>
                    <a:lnTo>
                      <a:pt x="1275" y="8822"/>
                    </a:lnTo>
                    <a:lnTo>
                      <a:pt x="1378" y="8876"/>
                    </a:lnTo>
                    <a:lnTo>
                      <a:pt x="1513" y="8970"/>
                    </a:lnTo>
                    <a:lnTo>
                      <a:pt x="1679" y="9195"/>
                    </a:lnTo>
                    <a:lnTo>
                      <a:pt x="1843" y="9284"/>
                    </a:lnTo>
                    <a:lnTo>
                      <a:pt x="1963" y="9393"/>
                    </a:lnTo>
                    <a:lnTo>
                      <a:pt x="2026" y="9468"/>
                    </a:lnTo>
                    <a:lnTo>
                      <a:pt x="2137" y="9480"/>
                    </a:lnTo>
                    <a:lnTo>
                      <a:pt x="2185" y="9549"/>
                    </a:lnTo>
                    <a:lnTo>
                      <a:pt x="2387" y="9655"/>
                    </a:lnTo>
                    <a:lnTo>
                      <a:pt x="2546" y="9722"/>
                    </a:lnTo>
                    <a:lnTo>
                      <a:pt x="2676" y="9747"/>
                    </a:lnTo>
                    <a:lnTo>
                      <a:pt x="2864" y="9801"/>
                    </a:lnTo>
                    <a:lnTo>
                      <a:pt x="3059" y="9868"/>
                    </a:lnTo>
                    <a:lnTo>
                      <a:pt x="3321" y="9803"/>
                    </a:lnTo>
                    <a:lnTo>
                      <a:pt x="3355" y="9741"/>
                    </a:lnTo>
                    <a:lnTo>
                      <a:pt x="3514" y="9656"/>
                    </a:lnTo>
                    <a:lnTo>
                      <a:pt x="3671" y="9656"/>
                    </a:lnTo>
                    <a:lnTo>
                      <a:pt x="3834" y="9668"/>
                    </a:lnTo>
                    <a:lnTo>
                      <a:pt x="3928" y="9618"/>
                    </a:lnTo>
                    <a:lnTo>
                      <a:pt x="4065" y="9568"/>
                    </a:lnTo>
                    <a:lnTo>
                      <a:pt x="4183" y="9562"/>
                    </a:lnTo>
                    <a:lnTo>
                      <a:pt x="4264" y="9614"/>
                    </a:lnTo>
                    <a:lnTo>
                      <a:pt x="4399" y="9656"/>
                    </a:lnTo>
                    <a:lnTo>
                      <a:pt x="4491" y="9685"/>
                    </a:lnTo>
                    <a:lnTo>
                      <a:pt x="4570" y="9697"/>
                    </a:lnTo>
                    <a:lnTo>
                      <a:pt x="4741" y="9672"/>
                    </a:lnTo>
                    <a:lnTo>
                      <a:pt x="4835" y="9629"/>
                    </a:lnTo>
                    <a:lnTo>
                      <a:pt x="5049" y="9541"/>
                    </a:lnTo>
                    <a:lnTo>
                      <a:pt x="5236" y="9504"/>
                    </a:lnTo>
                    <a:lnTo>
                      <a:pt x="5409" y="9560"/>
                    </a:lnTo>
                    <a:lnTo>
                      <a:pt x="5568" y="9456"/>
                    </a:lnTo>
                    <a:lnTo>
                      <a:pt x="5900" y="9362"/>
                    </a:lnTo>
                    <a:lnTo>
                      <a:pt x="6211" y="9231"/>
                    </a:lnTo>
                    <a:lnTo>
                      <a:pt x="6387" y="9206"/>
                    </a:lnTo>
                    <a:lnTo>
                      <a:pt x="6552" y="9212"/>
                    </a:lnTo>
                    <a:lnTo>
                      <a:pt x="6746" y="9256"/>
                    </a:lnTo>
                    <a:lnTo>
                      <a:pt x="6865" y="9309"/>
                    </a:lnTo>
                    <a:lnTo>
                      <a:pt x="6951" y="9353"/>
                    </a:lnTo>
                    <a:lnTo>
                      <a:pt x="7023" y="9409"/>
                    </a:lnTo>
                    <a:lnTo>
                      <a:pt x="7103" y="9497"/>
                    </a:lnTo>
                    <a:lnTo>
                      <a:pt x="7134" y="9626"/>
                    </a:lnTo>
                    <a:lnTo>
                      <a:pt x="7148" y="9713"/>
                    </a:lnTo>
                    <a:lnTo>
                      <a:pt x="7170" y="9786"/>
                    </a:lnTo>
                    <a:lnTo>
                      <a:pt x="7298" y="9829"/>
                    </a:lnTo>
                    <a:lnTo>
                      <a:pt x="7435" y="9842"/>
                    </a:lnTo>
                    <a:lnTo>
                      <a:pt x="7584" y="9786"/>
                    </a:lnTo>
                    <a:lnTo>
                      <a:pt x="7980" y="9786"/>
                    </a:lnTo>
                    <a:lnTo>
                      <a:pt x="8202" y="9831"/>
                    </a:lnTo>
                    <a:lnTo>
                      <a:pt x="8289" y="9968"/>
                    </a:lnTo>
                    <a:lnTo>
                      <a:pt x="8455" y="10087"/>
                    </a:lnTo>
                    <a:lnTo>
                      <a:pt x="8491" y="10175"/>
                    </a:lnTo>
                    <a:lnTo>
                      <a:pt x="8498" y="10323"/>
                    </a:lnTo>
                    <a:lnTo>
                      <a:pt x="8534" y="10455"/>
                    </a:lnTo>
                    <a:lnTo>
                      <a:pt x="8534" y="10567"/>
                    </a:lnTo>
                    <a:lnTo>
                      <a:pt x="8486" y="10709"/>
                    </a:lnTo>
                    <a:lnTo>
                      <a:pt x="8438" y="10877"/>
                    </a:lnTo>
                    <a:lnTo>
                      <a:pt x="8421" y="11008"/>
                    </a:lnTo>
                    <a:lnTo>
                      <a:pt x="8356" y="11171"/>
                    </a:lnTo>
                    <a:lnTo>
                      <a:pt x="8236" y="11348"/>
                    </a:lnTo>
                    <a:lnTo>
                      <a:pt x="8272" y="11458"/>
                    </a:lnTo>
                    <a:lnTo>
                      <a:pt x="8279" y="11545"/>
                    </a:lnTo>
                    <a:lnTo>
                      <a:pt x="8322" y="11649"/>
                    </a:lnTo>
                    <a:lnTo>
                      <a:pt x="8387" y="11749"/>
                    </a:lnTo>
                    <a:lnTo>
                      <a:pt x="8437" y="11849"/>
                    </a:lnTo>
                    <a:lnTo>
                      <a:pt x="8567" y="11936"/>
                    </a:lnTo>
                    <a:lnTo>
                      <a:pt x="8726" y="12086"/>
                    </a:lnTo>
                    <a:lnTo>
                      <a:pt x="8935" y="12257"/>
                    </a:lnTo>
                    <a:lnTo>
                      <a:pt x="9193" y="12538"/>
                    </a:lnTo>
                    <a:lnTo>
                      <a:pt x="9222" y="12667"/>
                    </a:lnTo>
                    <a:lnTo>
                      <a:pt x="9215" y="12761"/>
                    </a:lnTo>
                    <a:lnTo>
                      <a:pt x="9229" y="12888"/>
                    </a:lnTo>
                    <a:lnTo>
                      <a:pt x="9266" y="13018"/>
                    </a:lnTo>
                    <a:lnTo>
                      <a:pt x="9302" y="13097"/>
                    </a:lnTo>
                    <a:lnTo>
                      <a:pt x="9403" y="13235"/>
                    </a:lnTo>
                    <a:lnTo>
                      <a:pt x="9453" y="13316"/>
                    </a:lnTo>
                    <a:lnTo>
                      <a:pt x="9566" y="13451"/>
                    </a:lnTo>
                    <a:lnTo>
                      <a:pt x="9766" y="13633"/>
                    </a:lnTo>
                    <a:lnTo>
                      <a:pt x="9692" y="13770"/>
                    </a:lnTo>
                    <a:lnTo>
                      <a:pt x="9591" y="13864"/>
                    </a:lnTo>
                    <a:lnTo>
                      <a:pt x="9591" y="13962"/>
                    </a:lnTo>
                    <a:lnTo>
                      <a:pt x="9620" y="14068"/>
                    </a:lnTo>
                    <a:lnTo>
                      <a:pt x="9710" y="14197"/>
                    </a:lnTo>
                    <a:lnTo>
                      <a:pt x="9780" y="14370"/>
                    </a:lnTo>
                    <a:lnTo>
                      <a:pt x="9795" y="14482"/>
                    </a:lnTo>
                    <a:lnTo>
                      <a:pt x="9802" y="14588"/>
                    </a:lnTo>
                    <a:lnTo>
                      <a:pt x="9775" y="14690"/>
                    </a:lnTo>
                    <a:lnTo>
                      <a:pt x="9739" y="14790"/>
                    </a:lnTo>
                    <a:lnTo>
                      <a:pt x="9667" y="14915"/>
                    </a:lnTo>
                    <a:lnTo>
                      <a:pt x="9609" y="15021"/>
                    </a:lnTo>
                    <a:lnTo>
                      <a:pt x="9530" y="15132"/>
                    </a:lnTo>
                    <a:lnTo>
                      <a:pt x="9479" y="15276"/>
                    </a:lnTo>
                    <a:lnTo>
                      <a:pt x="9395" y="15443"/>
                    </a:lnTo>
                    <a:lnTo>
                      <a:pt x="9345" y="15586"/>
                    </a:lnTo>
                    <a:lnTo>
                      <a:pt x="9275" y="15726"/>
                    </a:lnTo>
                    <a:lnTo>
                      <a:pt x="9162" y="15929"/>
                    </a:lnTo>
                    <a:lnTo>
                      <a:pt x="9125" y="16060"/>
                    </a:lnTo>
                    <a:lnTo>
                      <a:pt x="9118" y="16204"/>
                    </a:lnTo>
                    <a:lnTo>
                      <a:pt x="9133" y="16366"/>
                    </a:lnTo>
                    <a:lnTo>
                      <a:pt x="9145" y="16558"/>
                    </a:lnTo>
                    <a:lnTo>
                      <a:pt x="9224" y="16671"/>
                    </a:lnTo>
                    <a:lnTo>
                      <a:pt x="9275" y="16808"/>
                    </a:lnTo>
                    <a:lnTo>
                      <a:pt x="9364" y="16942"/>
                    </a:lnTo>
                    <a:lnTo>
                      <a:pt x="9448" y="17105"/>
                    </a:lnTo>
                    <a:lnTo>
                      <a:pt x="9540" y="17211"/>
                    </a:lnTo>
                    <a:lnTo>
                      <a:pt x="9663" y="17399"/>
                    </a:lnTo>
                    <a:lnTo>
                      <a:pt x="9739" y="17522"/>
                    </a:lnTo>
                    <a:lnTo>
                      <a:pt x="9826" y="17703"/>
                    </a:lnTo>
                    <a:lnTo>
                      <a:pt x="9978" y="17846"/>
                    </a:lnTo>
                    <a:lnTo>
                      <a:pt x="9978" y="17984"/>
                    </a:lnTo>
                    <a:lnTo>
                      <a:pt x="10014" y="18084"/>
                    </a:lnTo>
                    <a:lnTo>
                      <a:pt x="10050" y="18240"/>
                    </a:lnTo>
                    <a:lnTo>
                      <a:pt x="10081" y="18371"/>
                    </a:lnTo>
                    <a:lnTo>
                      <a:pt x="10146" y="18518"/>
                    </a:lnTo>
                    <a:lnTo>
                      <a:pt x="10197" y="18674"/>
                    </a:lnTo>
                    <a:lnTo>
                      <a:pt x="10223" y="18828"/>
                    </a:lnTo>
                    <a:lnTo>
                      <a:pt x="10173" y="18905"/>
                    </a:lnTo>
                    <a:cubicBezTo>
                      <a:pt x="10161" y="18932"/>
                      <a:pt x="10154" y="18960"/>
                      <a:pt x="10154" y="18989"/>
                    </a:cubicBezTo>
                    <a:cubicBezTo>
                      <a:pt x="10153" y="19050"/>
                      <a:pt x="10179" y="19109"/>
                      <a:pt x="10226" y="19154"/>
                    </a:cubicBezTo>
                    <a:lnTo>
                      <a:pt x="10226" y="19319"/>
                    </a:lnTo>
                    <a:lnTo>
                      <a:pt x="10198" y="19438"/>
                    </a:lnTo>
                    <a:lnTo>
                      <a:pt x="10205" y="19569"/>
                    </a:lnTo>
                    <a:lnTo>
                      <a:pt x="10335" y="19657"/>
                    </a:lnTo>
                    <a:cubicBezTo>
                      <a:pt x="10390" y="19680"/>
                      <a:pt x="10437" y="19714"/>
                      <a:pt x="10472" y="19757"/>
                    </a:cubicBezTo>
                    <a:cubicBezTo>
                      <a:pt x="10520" y="19816"/>
                      <a:pt x="10543" y="19887"/>
                      <a:pt x="10537" y="19959"/>
                    </a:cubicBezTo>
                    <a:cubicBezTo>
                      <a:pt x="10582" y="19972"/>
                      <a:pt x="10624" y="19991"/>
                      <a:pt x="10662" y="20015"/>
                    </a:cubicBezTo>
                    <a:cubicBezTo>
                      <a:pt x="10709" y="20045"/>
                      <a:pt x="10748" y="20083"/>
                      <a:pt x="10778" y="20126"/>
                    </a:cubicBezTo>
                    <a:lnTo>
                      <a:pt x="10833" y="20258"/>
                    </a:lnTo>
                    <a:lnTo>
                      <a:pt x="10886" y="20443"/>
                    </a:lnTo>
                    <a:lnTo>
                      <a:pt x="10987" y="20518"/>
                    </a:lnTo>
                    <a:lnTo>
                      <a:pt x="11146" y="20643"/>
                    </a:lnTo>
                    <a:lnTo>
                      <a:pt x="11228" y="20767"/>
                    </a:lnTo>
                    <a:lnTo>
                      <a:pt x="11192" y="20929"/>
                    </a:lnTo>
                    <a:lnTo>
                      <a:pt x="11116" y="20979"/>
                    </a:lnTo>
                    <a:lnTo>
                      <a:pt x="11094" y="21129"/>
                    </a:lnTo>
                    <a:lnTo>
                      <a:pt x="11138" y="21216"/>
                    </a:lnTo>
                    <a:lnTo>
                      <a:pt x="11232" y="21323"/>
                    </a:lnTo>
                    <a:lnTo>
                      <a:pt x="11296" y="21404"/>
                    </a:lnTo>
                    <a:lnTo>
                      <a:pt x="11398" y="21485"/>
                    </a:lnTo>
                    <a:lnTo>
                      <a:pt x="11510" y="21554"/>
                    </a:lnTo>
                    <a:lnTo>
                      <a:pt x="11611" y="21600"/>
                    </a:lnTo>
                    <a:lnTo>
                      <a:pt x="11710" y="21587"/>
                    </a:lnTo>
                    <a:lnTo>
                      <a:pt x="11885" y="21519"/>
                    </a:lnTo>
                    <a:lnTo>
                      <a:pt x="12056" y="21494"/>
                    </a:lnTo>
                    <a:lnTo>
                      <a:pt x="12201" y="21481"/>
                    </a:lnTo>
                    <a:lnTo>
                      <a:pt x="12338" y="21418"/>
                    </a:lnTo>
                    <a:lnTo>
                      <a:pt x="12439" y="21389"/>
                    </a:lnTo>
                    <a:lnTo>
                      <a:pt x="12576" y="21408"/>
                    </a:lnTo>
                    <a:lnTo>
                      <a:pt x="12739" y="21426"/>
                    </a:lnTo>
                    <a:lnTo>
                      <a:pt x="12983" y="21499"/>
                    </a:lnTo>
                    <a:lnTo>
                      <a:pt x="13082" y="21535"/>
                    </a:lnTo>
                    <a:lnTo>
                      <a:pt x="13262" y="21478"/>
                    </a:lnTo>
                    <a:lnTo>
                      <a:pt x="13457" y="21372"/>
                    </a:lnTo>
                    <a:lnTo>
                      <a:pt x="13645" y="21293"/>
                    </a:lnTo>
                    <a:lnTo>
                      <a:pt x="13855" y="21184"/>
                    </a:lnTo>
                    <a:lnTo>
                      <a:pt x="13917" y="21124"/>
                    </a:lnTo>
                    <a:lnTo>
                      <a:pt x="14020" y="21112"/>
                    </a:lnTo>
                    <a:lnTo>
                      <a:pt x="14140" y="20918"/>
                    </a:lnTo>
                    <a:lnTo>
                      <a:pt x="14308" y="20841"/>
                    </a:lnTo>
                    <a:lnTo>
                      <a:pt x="14496" y="20735"/>
                    </a:lnTo>
                    <a:lnTo>
                      <a:pt x="14532" y="20631"/>
                    </a:lnTo>
                    <a:cubicBezTo>
                      <a:pt x="14523" y="20597"/>
                      <a:pt x="14526" y="20563"/>
                      <a:pt x="14539" y="20531"/>
                    </a:cubicBezTo>
                    <a:cubicBezTo>
                      <a:pt x="14575" y="20440"/>
                      <a:pt x="14682" y="20384"/>
                      <a:pt x="14791" y="20399"/>
                    </a:cubicBezTo>
                    <a:lnTo>
                      <a:pt x="14996" y="20260"/>
                    </a:lnTo>
                    <a:lnTo>
                      <a:pt x="15107" y="20110"/>
                    </a:lnTo>
                    <a:lnTo>
                      <a:pt x="15150" y="19997"/>
                    </a:lnTo>
                    <a:lnTo>
                      <a:pt x="15186" y="19891"/>
                    </a:lnTo>
                    <a:lnTo>
                      <a:pt x="15369" y="19792"/>
                    </a:lnTo>
                    <a:lnTo>
                      <a:pt x="15454" y="19676"/>
                    </a:lnTo>
                    <a:lnTo>
                      <a:pt x="15576" y="19632"/>
                    </a:lnTo>
                    <a:lnTo>
                      <a:pt x="15638" y="19549"/>
                    </a:lnTo>
                    <a:lnTo>
                      <a:pt x="15609" y="19482"/>
                    </a:lnTo>
                    <a:lnTo>
                      <a:pt x="15554" y="19391"/>
                    </a:lnTo>
                    <a:lnTo>
                      <a:pt x="15540" y="19247"/>
                    </a:lnTo>
                    <a:lnTo>
                      <a:pt x="15594" y="18994"/>
                    </a:lnTo>
                    <a:lnTo>
                      <a:pt x="15680" y="18888"/>
                    </a:lnTo>
                    <a:lnTo>
                      <a:pt x="15783" y="18803"/>
                    </a:lnTo>
                    <a:lnTo>
                      <a:pt x="16108" y="18703"/>
                    </a:lnTo>
                    <a:lnTo>
                      <a:pt x="16294" y="18563"/>
                    </a:lnTo>
                    <a:lnTo>
                      <a:pt x="16356" y="18482"/>
                    </a:lnTo>
                    <a:lnTo>
                      <a:pt x="16450" y="18419"/>
                    </a:lnTo>
                    <a:lnTo>
                      <a:pt x="16505" y="18325"/>
                    </a:lnTo>
                    <a:lnTo>
                      <a:pt x="16541" y="18156"/>
                    </a:lnTo>
                    <a:lnTo>
                      <a:pt x="16548" y="18043"/>
                    </a:lnTo>
                    <a:lnTo>
                      <a:pt x="16548" y="17943"/>
                    </a:lnTo>
                    <a:lnTo>
                      <a:pt x="16457" y="17826"/>
                    </a:lnTo>
                    <a:lnTo>
                      <a:pt x="16334" y="17670"/>
                    </a:lnTo>
                    <a:lnTo>
                      <a:pt x="16240" y="17538"/>
                    </a:lnTo>
                    <a:lnTo>
                      <a:pt x="16254" y="17449"/>
                    </a:lnTo>
                    <a:lnTo>
                      <a:pt x="16304" y="17342"/>
                    </a:lnTo>
                    <a:lnTo>
                      <a:pt x="16369" y="17186"/>
                    </a:lnTo>
                    <a:lnTo>
                      <a:pt x="16451" y="17084"/>
                    </a:lnTo>
                    <a:lnTo>
                      <a:pt x="16585" y="16986"/>
                    </a:lnTo>
                    <a:lnTo>
                      <a:pt x="16672" y="16904"/>
                    </a:lnTo>
                    <a:lnTo>
                      <a:pt x="16819" y="16806"/>
                    </a:lnTo>
                    <a:lnTo>
                      <a:pt x="16908" y="16667"/>
                    </a:lnTo>
                    <a:lnTo>
                      <a:pt x="17014" y="16561"/>
                    </a:lnTo>
                    <a:lnTo>
                      <a:pt x="17093" y="16492"/>
                    </a:lnTo>
                    <a:lnTo>
                      <a:pt x="17208" y="16417"/>
                    </a:lnTo>
                    <a:lnTo>
                      <a:pt x="17512" y="16298"/>
                    </a:lnTo>
                    <a:lnTo>
                      <a:pt x="17764" y="16173"/>
                    </a:lnTo>
                    <a:lnTo>
                      <a:pt x="17834" y="16130"/>
                    </a:lnTo>
                    <a:lnTo>
                      <a:pt x="18026" y="15990"/>
                    </a:lnTo>
                    <a:cubicBezTo>
                      <a:pt x="18082" y="15956"/>
                      <a:pt x="18127" y="15911"/>
                      <a:pt x="18157" y="15859"/>
                    </a:cubicBezTo>
                    <a:cubicBezTo>
                      <a:pt x="18188" y="15803"/>
                      <a:pt x="18203" y="15741"/>
                      <a:pt x="18198" y="15679"/>
                    </a:cubicBezTo>
                    <a:lnTo>
                      <a:pt x="18246" y="15583"/>
                    </a:lnTo>
                    <a:lnTo>
                      <a:pt x="18366" y="15487"/>
                    </a:lnTo>
                    <a:lnTo>
                      <a:pt x="18345" y="15404"/>
                    </a:lnTo>
                    <a:lnTo>
                      <a:pt x="18243" y="15335"/>
                    </a:lnTo>
                    <a:lnTo>
                      <a:pt x="18279" y="15179"/>
                    </a:lnTo>
                    <a:lnTo>
                      <a:pt x="18265" y="15022"/>
                    </a:lnTo>
                    <a:lnTo>
                      <a:pt x="18188" y="14962"/>
                    </a:lnTo>
                    <a:cubicBezTo>
                      <a:pt x="18199" y="14916"/>
                      <a:pt x="18210" y="14869"/>
                      <a:pt x="18222" y="14823"/>
                    </a:cubicBezTo>
                    <a:cubicBezTo>
                      <a:pt x="18246" y="14730"/>
                      <a:pt x="18271" y="14638"/>
                      <a:pt x="18299" y="14547"/>
                    </a:cubicBezTo>
                    <a:lnTo>
                      <a:pt x="18285" y="14483"/>
                    </a:lnTo>
                    <a:lnTo>
                      <a:pt x="18215" y="14353"/>
                    </a:lnTo>
                    <a:lnTo>
                      <a:pt x="18136" y="14247"/>
                    </a:lnTo>
                    <a:lnTo>
                      <a:pt x="18078" y="14173"/>
                    </a:lnTo>
                    <a:lnTo>
                      <a:pt x="18002" y="14079"/>
                    </a:lnTo>
                    <a:lnTo>
                      <a:pt x="17843" y="13717"/>
                    </a:lnTo>
                    <a:lnTo>
                      <a:pt x="17758" y="13550"/>
                    </a:lnTo>
                    <a:lnTo>
                      <a:pt x="17758" y="13409"/>
                    </a:lnTo>
                    <a:lnTo>
                      <a:pt x="17751" y="13334"/>
                    </a:lnTo>
                    <a:lnTo>
                      <a:pt x="17751" y="13215"/>
                    </a:lnTo>
                    <a:lnTo>
                      <a:pt x="17758" y="13096"/>
                    </a:lnTo>
                    <a:lnTo>
                      <a:pt x="17763" y="12990"/>
                    </a:lnTo>
                    <a:lnTo>
                      <a:pt x="17785" y="12871"/>
                    </a:lnTo>
                    <a:lnTo>
                      <a:pt x="17806" y="12777"/>
                    </a:lnTo>
                    <a:lnTo>
                      <a:pt x="17847" y="12656"/>
                    </a:lnTo>
                    <a:lnTo>
                      <a:pt x="17869" y="12508"/>
                    </a:lnTo>
                    <a:lnTo>
                      <a:pt x="17948" y="12397"/>
                    </a:lnTo>
                    <a:lnTo>
                      <a:pt x="17975" y="12341"/>
                    </a:lnTo>
                    <a:lnTo>
                      <a:pt x="18025" y="12266"/>
                    </a:lnTo>
                    <a:lnTo>
                      <a:pt x="18119" y="12160"/>
                    </a:lnTo>
                    <a:lnTo>
                      <a:pt x="18213" y="12103"/>
                    </a:lnTo>
                    <a:lnTo>
                      <a:pt x="18266" y="11989"/>
                    </a:lnTo>
                    <a:lnTo>
                      <a:pt x="18374" y="11916"/>
                    </a:lnTo>
                    <a:lnTo>
                      <a:pt x="18483" y="11840"/>
                    </a:lnTo>
                    <a:lnTo>
                      <a:pt x="18706" y="11666"/>
                    </a:lnTo>
                    <a:lnTo>
                      <a:pt x="18844" y="11494"/>
                    </a:lnTo>
                    <a:lnTo>
                      <a:pt x="18938" y="11331"/>
                    </a:lnTo>
                    <a:lnTo>
                      <a:pt x="19010" y="11281"/>
                    </a:lnTo>
                    <a:lnTo>
                      <a:pt x="19096" y="11194"/>
                    </a:lnTo>
                    <a:lnTo>
                      <a:pt x="19175" y="11131"/>
                    </a:lnTo>
                    <a:lnTo>
                      <a:pt x="19282" y="10996"/>
                    </a:lnTo>
                    <a:lnTo>
                      <a:pt x="19324" y="10940"/>
                    </a:lnTo>
                    <a:lnTo>
                      <a:pt x="19389" y="10872"/>
                    </a:lnTo>
                    <a:lnTo>
                      <a:pt x="19524" y="10799"/>
                    </a:lnTo>
                    <a:cubicBezTo>
                      <a:pt x="19560" y="10778"/>
                      <a:pt x="19596" y="10758"/>
                      <a:pt x="19632" y="10738"/>
                    </a:cubicBezTo>
                    <a:cubicBezTo>
                      <a:pt x="19704" y="10698"/>
                      <a:pt x="19777" y="10660"/>
                      <a:pt x="19849" y="10621"/>
                    </a:cubicBezTo>
                    <a:lnTo>
                      <a:pt x="20001" y="10465"/>
                    </a:lnTo>
                    <a:lnTo>
                      <a:pt x="20044" y="10396"/>
                    </a:lnTo>
                    <a:lnTo>
                      <a:pt x="20145" y="10315"/>
                    </a:lnTo>
                    <a:lnTo>
                      <a:pt x="20246" y="10299"/>
                    </a:lnTo>
                    <a:lnTo>
                      <a:pt x="20366" y="10226"/>
                    </a:lnTo>
                    <a:cubicBezTo>
                      <a:pt x="20392" y="10200"/>
                      <a:pt x="20416" y="10173"/>
                      <a:pt x="20438" y="10144"/>
                    </a:cubicBezTo>
                    <a:cubicBezTo>
                      <a:pt x="20479" y="10093"/>
                      <a:pt x="20513" y="10038"/>
                      <a:pt x="20540" y="9980"/>
                    </a:cubicBezTo>
                    <a:lnTo>
                      <a:pt x="20669" y="9713"/>
                    </a:lnTo>
                    <a:lnTo>
                      <a:pt x="20763" y="9627"/>
                    </a:lnTo>
                    <a:lnTo>
                      <a:pt x="20850" y="9427"/>
                    </a:lnTo>
                    <a:lnTo>
                      <a:pt x="21053" y="9218"/>
                    </a:lnTo>
                    <a:lnTo>
                      <a:pt x="21106" y="9101"/>
                    </a:lnTo>
                    <a:lnTo>
                      <a:pt x="21207" y="8920"/>
                    </a:lnTo>
                    <a:lnTo>
                      <a:pt x="21270" y="8773"/>
                    </a:lnTo>
                    <a:lnTo>
                      <a:pt x="21345" y="8665"/>
                    </a:lnTo>
                    <a:lnTo>
                      <a:pt x="21410" y="8525"/>
                    </a:lnTo>
                    <a:lnTo>
                      <a:pt x="21516" y="8371"/>
                    </a:lnTo>
                    <a:lnTo>
                      <a:pt x="21542" y="8283"/>
                    </a:lnTo>
                    <a:lnTo>
                      <a:pt x="21600" y="8133"/>
                    </a:lnTo>
                    <a:lnTo>
                      <a:pt x="21600" y="8003"/>
                    </a:lnTo>
                    <a:lnTo>
                      <a:pt x="21549" y="7866"/>
                    </a:lnTo>
                    <a:lnTo>
                      <a:pt x="21537" y="7747"/>
                    </a:lnTo>
                    <a:lnTo>
                      <a:pt x="21528" y="7674"/>
                    </a:lnTo>
                    <a:lnTo>
                      <a:pt x="21417" y="7699"/>
                    </a:lnTo>
                    <a:lnTo>
                      <a:pt x="21251" y="7784"/>
                    </a:lnTo>
                    <a:lnTo>
                      <a:pt x="20953" y="7845"/>
                    </a:lnTo>
                    <a:lnTo>
                      <a:pt x="20707" y="7931"/>
                    </a:lnTo>
                    <a:lnTo>
                      <a:pt x="20477" y="7987"/>
                    </a:lnTo>
                    <a:lnTo>
                      <a:pt x="20226" y="8018"/>
                    </a:lnTo>
                    <a:lnTo>
                      <a:pt x="19987" y="8056"/>
                    </a:lnTo>
                    <a:lnTo>
                      <a:pt x="19901" y="8080"/>
                    </a:lnTo>
                    <a:lnTo>
                      <a:pt x="19803" y="8110"/>
                    </a:lnTo>
                    <a:lnTo>
                      <a:pt x="19721" y="8116"/>
                    </a:lnTo>
                    <a:lnTo>
                      <a:pt x="19490" y="8053"/>
                    </a:lnTo>
                    <a:cubicBezTo>
                      <a:pt x="19444" y="8038"/>
                      <a:pt x="19398" y="8022"/>
                      <a:pt x="19353" y="8003"/>
                    </a:cubicBezTo>
                    <a:cubicBezTo>
                      <a:pt x="19301" y="7982"/>
                      <a:pt x="19251" y="7959"/>
                      <a:pt x="19202" y="7934"/>
                    </a:cubicBezTo>
                    <a:lnTo>
                      <a:pt x="19144" y="7826"/>
                    </a:lnTo>
                    <a:lnTo>
                      <a:pt x="19151" y="7733"/>
                    </a:lnTo>
                    <a:lnTo>
                      <a:pt x="19091" y="7614"/>
                    </a:lnTo>
                    <a:lnTo>
                      <a:pt x="19062" y="7518"/>
                    </a:lnTo>
                    <a:lnTo>
                      <a:pt x="19033" y="7385"/>
                    </a:lnTo>
                    <a:lnTo>
                      <a:pt x="18862" y="7343"/>
                    </a:lnTo>
                    <a:lnTo>
                      <a:pt x="18805" y="7243"/>
                    </a:lnTo>
                    <a:lnTo>
                      <a:pt x="18783" y="7166"/>
                    </a:lnTo>
                    <a:lnTo>
                      <a:pt x="18632" y="7073"/>
                    </a:lnTo>
                    <a:lnTo>
                      <a:pt x="18605" y="6906"/>
                    </a:lnTo>
                    <a:lnTo>
                      <a:pt x="18519" y="6897"/>
                    </a:lnTo>
                    <a:cubicBezTo>
                      <a:pt x="18492" y="6901"/>
                      <a:pt x="18465" y="6899"/>
                      <a:pt x="18439" y="6891"/>
                    </a:cubicBezTo>
                    <a:cubicBezTo>
                      <a:pt x="18366" y="6870"/>
                      <a:pt x="18317" y="6810"/>
                      <a:pt x="18316" y="6743"/>
                    </a:cubicBezTo>
                    <a:cubicBezTo>
                      <a:pt x="18302" y="6716"/>
                      <a:pt x="18283" y="6691"/>
                      <a:pt x="18261" y="6668"/>
                    </a:cubicBezTo>
                    <a:cubicBezTo>
                      <a:pt x="18230" y="6636"/>
                      <a:pt x="18191" y="6609"/>
                      <a:pt x="18148" y="6589"/>
                    </a:cubicBezTo>
                    <a:lnTo>
                      <a:pt x="18030" y="6579"/>
                    </a:lnTo>
                    <a:lnTo>
                      <a:pt x="17871" y="6463"/>
                    </a:lnTo>
                    <a:lnTo>
                      <a:pt x="17771" y="6355"/>
                    </a:lnTo>
                    <a:lnTo>
                      <a:pt x="17792" y="6247"/>
                    </a:lnTo>
                    <a:lnTo>
                      <a:pt x="17721" y="6185"/>
                    </a:lnTo>
                    <a:lnTo>
                      <a:pt x="17713" y="6087"/>
                    </a:lnTo>
                    <a:lnTo>
                      <a:pt x="17711" y="6006"/>
                    </a:lnTo>
                    <a:lnTo>
                      <a:pt x="17530" y="5908"/>
                    </a:lnTo>
                    <a:lnTo>
                      <a:pt x="17460" y="5774"/>
                    </a:lnTo>
                    <a:lnTo>
                      <a:pt x="17402" y="5680"/>
                    </a:lnTo>
                    <a:lnTo>
                      <a:pt x="17258" y="5530"/>
                    </a:lnTo>
                    <a:lnTo>
                      <a:pt x="17183" y="5451"/>
                    </a:lnTo>
                    <a:lnTo>
                      <a:pt x="17082" y="5351"/>
                    </a:lnTo>
                    <a:lnTo>
                      <a:pt x="17048" y="5222"/>
                    </a:lnTo>
                    <a:lnTo>
                      <a:pt x="17048" y="5089"/>
                    </a:lnTo>
                    <a:cubicBezTo>
                      <a:pt x="17065" y="5018"/>
                      <a:pt x="17060" y="4945"/>
                      <a:pt x="17034" y="4876"/>
                    </a:cubicBezTo>
                    <a:cubicBezTo>
                      <a:pt x="17013" y="4820"/>
                      <a:pt x="16978" y="4769"/>
                      <a:pt x="16933" y="4726"/>
                    </a:cubicBezTo>
                    <a:lnTo>
                      <a:pt x="16889" y="4630"/>
                    </a:lnTo>
                    <a:lnTo>
                      <a:pt x="16775" y="4458"/>
                    </a:lnTo>
                    <a:lnTo>
                      <a:pt x="16501" y="4341"/>
                    </a:lnTo>
                    <a:lnTo>
                      <a:pt x="16472" y="4199"/>
                    </a:lnTo>
                    <a:cubicBezTo>
                      <a:pt x="16470" y="4140"/>
                      <a:pt x="16461" y="4082"/>
                      <a:pt x="16443" y="4024"/>
                    </a:cubicBezTo>
                    <a:cubicBezTo>
                      <a:pt x="16425" y="3965"/>
                      <a:pt x="16398" y="3909"/>
                      <a:pt x="16363" y="3855"/>
                    </a:cubicBezTo>
                    <a:lnTo>
                      <a:pt x="16291" y="3674"/>
                    </a:lnTo>
                    <a:cubicBezTo>
                      <a:pt x="16289" y="3647"/>
                      <a:pt x="16285" y="3621"/>
                      <a:pt x="16277" y="3595"/>
                    </a:cubicBezTo>
                    <a:cubicBezTo>
                      <a:pt x="16256" y="3522"/>
                      <a:pt x="16213" y="3455"/>
                      <a:pt x="16154" y="3401"/>
                    </a:cubicBezTo>
                    <a:lnTo>
                      <a:pt x="16039" y="3250"/>
                    </a:lnTo>
                    <a:lnTo>
                      <a:pt x="15769" y="2894"/>
                    </a:lnTo>
                    <a:lnTo>
                      <a:pt x="15611" y="2670"/>
                    </a:lnTo>
                    <a:lnTo>
                      <a:pt x="15517" y="2564"/>
                    </a:lnTo>
                    <a:lnTo>
                      <a:pt x="15445" y="2442"/>
                    </a:lnTo>
                    <a:lnTo>
                      <a:pt x="15435" y="2351"/>
                    </a:lnTo>
                    <a:lnTo>
                      <a:pt x="15507" y="2268"/>
                    </a:lnTo>
                    <a:lnTo>
                      <a:pt x="15557" y="2174"/>
                    </a:lnTo>
                    <a:lnTo>
                      <a:pt x="15579" y="2095"/>
                    </a:lnTo>
                    <a:lnTo>
                      <a:pt x="15476" y="1983"/>
                    </a:lnTo>
                    <a:lnTo>
                      <a:pt x="15276" y="1854"/>
                    </a:lnTo>
                    <a:lnTo>
                      <a:pt x="15163" y="1798"/>
                    </a:lnTo>
                    <a:lnTo>
                      <a:pt x="15004" y="1798"/>
                    </a:lnTo>
                    <a:lnTo>
                      <a:pt x="14882" y="1810"/>
                    </a:lnTo>
                    <a:lnTo>
                      <a:pt x="14680" y="1867"/>
                    </a:lnTo>
                    <a:lnTo>
                      <a:pt x="14502" y="1898"/>
                    </a:lnTo>
                    <a:lnTo>
                      <a:pt x="14335" y="1902"/>
                    </a:lnTo>
                    <a:lnTo>
                      <a:pt x="14156" y="1858"/>
                    </a:lnTo>
                    <a:lnTo>
                      <a:pt x="13954" y="1827"/>
                    </a:lnTo>
                    <a:lnTo>
                      <a:pt x="13826" y="1795"/>
                    </a:lnTo>
                    <a:lnTo>
                      <a:pt x="13650" y="1741"/>
                    </a:lnTo>
                    <a:lnTo>
                      <a:pt x="13521" y="1716"/>
                    </a:lnTo>
                    <a:lnTo>
                      <a:pt x="13389" y="1716"/>
                    </a:lnTo>
                    <a:lnTo>
                      <a:pt x="13240" y="1681"/>
                    </a:lnTo>
                    <a:lnTo>
                      <a:pt x="13103" y="1668"/>
                    </a:lnTo>
                    <a:lnTo>
                      <a:pt x="12934" y="1606"/>
                    </a:lnTo>
                    <a:lnTo>
                      <a:pt x="12749" y="1481"/>
                    </a:lnTo>
                    <a:lnTo>
                      <a:pt x="12590" y="1418"/>
                    </a:lnTo>
                    <a:lnTo>
                      <a:pt x="12457" y="1374"/>
                    </a:lnTo>
                    <a:lnTo>
                      <a:pt x="12308" y="1331"/>
                    </a:lnTo>
                    <a:lnTo>
                      <a:pt x="12072" y="1318"/>
                    </a:lnTo>
                    <a:lnTo>
                      <a:pt x="11905" y="1298"/>
                    </a:lnTo>
                    <a:close/>
                  </a:path>
                </a:pathLst>
              </a:custGeom>
              <a:grpFill/>
              <a:ln w="25400" cap="flat">
                <a:noFill/>
                <a:prstDash val="solid"/>
                <a:miter lim="400000"/>
              </a:ln>
              <a:effectLst/>
            </p:spPr>
            <p:txBody>
              <a:bodyPr wrap="square" lIns="91440" tIns="45720" rIns="91440" bIns="45720" anchor="ctr">
                <a:normAutofit/>
              </a:bodyPr>
              <a:lstStyle/>
              <a:p>
                <a:pPr algn="ctr"/>
                <a:endParaRPr/>
              </a:p>
            </p:txBody>
          </p:sp>
          <p:sp>
            <p:nvSpPr>
              <p:cNvPr id="82" name="îšḻïḋê">
                <a:extLst>
                  <a:ext uri="{FF2B5EF4-FFF2-40B4-BE49-F238E27FC236}">
                    <a16:creationId xmlns:a16="http://schemas.microsoft.com/office/drawing/2014/main" id="{2F6ED008-1752-43ED-831C-B4B4B7296608}"/>
                  </a:ext>
                </a:extLst>
              </p:cNvPr>
              <p:cNvSpPr/>
              <p:nvPr/>
            </p:nvSpPr>
            <p:spPr>
              <a:xfrm>
                <a:off x="7392962" y="4263491"/>
                <a:ext cx="22472" cy="27321"/>
              </a:xfrm>
              <a:custGeom>
                <a:avLst/>
                <a:gdLst/>
                <a:ahLst/>
                <a:cxnLst>
                  <a:cxn ang="0">
                    <a:pos x="wd2" y="hd2"/>
                  </a:cxn>
                  <a:cxn ang="5400000">
                    <a:pos x="wd2" y="hd2"/>
                  </a:cxn>
                  <a:cxn ang="10800000">
                    <a:pos x="wd2" y="hd2"/>
                  </a:cxn>
                  <a:cxn ang="16200000">
                    <a:pos x="wd2" y="hd2"/>
                  </a:cxn>
                </a:cxnLst>
                <a:rect l="0" t="0" r="r" b="b"/>
                <a:pathLst>
                  <a:path w="21600" h="21600" extrusionOk="0">
                    <a:moveTo>
                      <a:pt x="6326" y="0"/>
                    </a:moveTo>
                    <a:lnTo>
                      <a:pt x="0" y="9333"/>
                    </a:lnTo>
                    <a:lnTo>
                      <a:pt x="1832" y="16236"/>
                    </a:lnTo>
                    <a:lnTo>
                      <a:pt x="15030" y="21600"/>
                    </a:lnTo>
                    <a:lnTo>
                      <a:pt x="21600" y="15013"/>
                    </a:lnTo>
                    <a:lnTo>
                      <a:pt x="21600" y="3233"/>
                    </a:lnTo>
                    <a:lnTo>
                      <a:pt x="6326"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83" name="ísḻîḍe">
                <a:extLst>
                  <a:ext uri="{FF2B5EF4-FFF2-40B4-BE49-F238E27FC236}">
                    <a16:creationId xmlns:a16="http://schemas.microsoft.com/office/drawing/2014/main" id="{4489EA31-E53C-4B66-B31A-6ACEA65CF6BB}"/>
                  </a:ext>
                </a:extLst>
              </p:cNvPr>
              <p:cNvSpPr/>
              <p:nvPr/>
            </p:nvSpPr>
            <p:spPr>
              <a:xfrm>
                <a:off x="6950702" y="4538501"/>
                <a:ext cx="248466" cy="475742"/>
              </a:xfrm>
              <a:custGeom>
                <a:avLst/>
                <a:gdLst/>
                <a:ahLst/>
                <a:cxnLst>
                  <a:cxn ang="0">
                    <a:pos x="wd2" y="hd2"/>
                  </a:cxn>
                  <a:cxn ang="5400000">
                    <a:pos x="wd2" y="hd2"/>
                  </a:cxn>
                  <a:cxn ang="10800000">
                    <a:pos x="wd2" y="hd2"/>
                  </a:cxn>
                  <a:cxn ang="16200000">
                    <a:pos x="wd2" y="hd2"/>
                  </a:cxn>
                </a:cxnLst>
                <a:rect l="0" t="0" r="r" b="b"/>
                <a:pathLst>
                  <a:path w="21600" h="21600" extrusionOk="0">
                    <a:moveTo>
                      <a:pt x="18696" y="0"/>
                    </a:moveTo>
                    <a:lnTo>
                      <a:pt x="19918" y="733"/>
                    </a:lnTo>
                    <a:lnTo>
                      <a:pt x="20738" y="1839"/>
                    </a:lnTo>
                    <a:lnTo>
                      <a:pt x="21268" y="2687"/>
                    </a:lnTo>
                    <a:lnTo>
                      <a:pt x="21600" y="3981"/>
                    </a:lnTo>
                    <a:lnTo>
                      <a:pt x="20826" y="5023"/>
                    </a:lnTo>
                    <a:cubicBezTo>
                      <a:pt x="20609" y="5376"/>
                      <a:pt x="20366" y="5724"/>
                      <a:pt x="20097" y="6066"/>
                    </a:cubicBezTo>
                    <a:cubicBezTo>
                      <a:pt x="19662" y="6621"/>
                      <a:pt x="19160" y="7160"/>
                      <a:pt x="18594" y="7681"/>
                    </a:cubicBezTo>
                    <a:lnTo>
                      <a:pt x="17802" y="9136"/>
                    </a:lnTo>
                    <a:lnTo>
                      <a:pt x="17031" y="10592"/>
                    </a:lnTo>
                    <a:cubicBezTo>
                      <a:pt x="16764" y="10920"/>
                      <a:pt x="16499" y="11249"/>
                      <a:pt x="16235" y="11578"/>
                    </a:cubicBezTo>
                    <a:cubicBezTo>
                      <a:pt x="15888" y="12012"/>
                      <a:pt x="15544" y="12446"/>
                      <a:pt x="15203" y="12881"/>
                    </a:cubicBezTo>
                    <a:lnTo>
                      <a:pt x="14606" y="13728"/>
                    </a:lnTo>
                    <a:lnTo>
                      <a:pt x="14010" y="14760"/>
                    </a:lnTo>
                    <a:lnTo>
                      <a:pt x="13215" y="16308"/>
                    </a:lnTo>
                    <a:lnTo>
                      <a:pt x="12950" y="17339"/>
                    </a:lnTo>
                    <a:lnTo>
                      <a:pt x="12553" y="18473"/>
                    </a:lnTo>
                    <a:lnTo>
                      <a:pt x="11359" y="19536"/>
                    </a:lnTo>
                    <a:lnTo>
                      <a:pt x="10161" y="20327"/>
                    </a:lnTo>
                    <a:lnTo>
                      <a:pt x="8567" y="20671"/>
                    </a:lnTo>
                    <a:lnTo>
                      <a:pt x="6435" y="21394"/>
                    </a:lnTo>
                    <a:lnTo>
                      <a:pt x="5446" y="21600"/>
                    </a:lnTo>
                    <a:cubicBezTo>
                      <a:pt x="4959" y="21573"/>
                      <a:pt x="4489" y="21491"/>
                      <a:pt x="4070" y="21359"/>
                    </a:cubicBezTo>
                    <a:cubicBezTo>
                      <a:pt x="3557" y="21198"/>
                      <a:pt x="3137" y="20969"/>
                      <a:pt x="2852" y="20696"/>
                    </a:cubicBezTo>
                    <a:cubicBezTo>
                      <a:pt x="2444" y="20653"/>
                      <a:pt x="2063" y="20558"/>
                      <a:pt x="1743" y="20420"/>
                    </a:cubicBezTo>
                    <a:cubicBezTo>
                      <a:pt x="1252" y="20209"/>
                      <a:pt x="932" y="19911"/>
                      <a:pt x="844" y="19584"/>
                    </a:cubicBezTo>
                    <a:cubicBezTo>
                      <a:pt x="905" y="19197"/>
                      <a:pt x="866" y="18807"/>
                      <a:pt x="730" y="18426"/>
                    </a:cubicBezTo>
                    <a:cubicBezTo>
                      <a:pt x="598" y="18058"/>
                      <a:pt x="376" y="17701"/>
                      <a:pt x="69" y="17362"/>
                    </a:cubicBezTo>
                    <a:lnTo>
                      <a:pt x="0" y="16892"/>
                    </a:lnTo>
                    <a:lnTo>
                      <a:pt x="534" y="16137"/>
                    </a:lnTo>
                    <a:lnTo>
                      <a:pt x="1656" y="15246"/>
                    </a:lnTo>
                    <a:lnTo>
                      <a:pt x="2695" y="14432"/>
                    </a:lnTo>
                    <a:lnTo>
                      <a:pt x="3422" y="13745"/>
                    </a:lnTo>
                    <a:lnTo>
                      <a:pt x="4350" y="12713"/>
                    </a:lnTo>
                    <a:cubicBezTo>
                      <a:pt x="4439" y="12532"/>
                      <a:pt x="4506" y="12348"/>
                      <a:pt x="4549" y="12163"/>
                    </a:cubicBezTo>
                    <a:cubicBezTo>
                      <a:pt x="4652" y="11728"/>
                      <a:pt x="4630" y="11288"/>
                      <a:pt x="4483" y="10857"/>
                    </a:cubicBezTo>
                    <a:lnTo>
                      <a:pt x="3687" y="9791"/>
                    </a:lnTo>
                    <a:cubicBezTo>
                      <a:pt x="3616" y="9483"/>
                      <a:pt x="3616" y="9171"/>
                      <a:pt x="3687" y="8862"/>
                    </a:cubicBezTo>
                    <a:cubicBezTo>
                      <a:pt x="3777" y="8475"/>
                      <a:pt x="3978" y="8097"/>
                      <a:pt x="4284" y="7740"/>
                    </a:cubicBezTo>
                    <a:lnTo>
                      <a:pt x="4594" y="6756"/>
                    </a:lnTo>
                    <a:lnTo>
                      <a:pt x="5588" y="5967"/>
                    </a:lnTo>
                    <a:cubicBezTo>
                      <a:pt x="5955" y="5974"/>
                      <a:pt x="6322" y="5974"/>
                      <a:pt x="6688" y="5967"/>
                    </a:cubicBezTo>
                    <a:cubicBezTo>
                      <a:pt x="7526" y="5953"/>
                      <a:pt x="8361" y="5907"/>
                      <a:pt x="9186" y="5830"/>
                    </a:cubicBezTo>
                    <a:lnTo>
                      <a:pt x="11131" y="5176"/>
                    </a:lnTo>
                    <a:lnTo>
                      <a:pt x="12454" y="4236"/>
                    </a:lnTo>
                    <a:cubicBezTo>
                      <a:pt x="12687" y="3853"/>
                      <a:pt x="13251" y="3548"/>
                      <a:pt x="13980" y="3411"/>
                    </a:cubicBezTo>
                    <a:cubicBezTo>
                      <a:pt x="14318" y="3347"/>
                      <a:pt x="14680" y="3324"/>
                      <a:pt x="15038" y="3342"/>
                    </a:cubicBezTo>
                    <a:cubicBezTo>
                      <a:pt x="15356" y="3221"/>
                      <a:pt x="15665" y="3095"/>
                      <a:pt x="15966" y="2964"/>
                    </a:cubicBezTo>
                    <a:cubicBezTo>
                      <a:pt x="16733" y="2629"/>
                      <a:pt x="17443" y="2261"/>
                      <a:pt x="18088" y="1863"/>
                    </a:cubicBezTo>
                    <a:lnTo>
                      <a:pt x="18685" y="866"/>
                    </a:lnTo>
                    <a:lnTo>
                      <a:pt x="18354" y="341"/>
                    </a:lnTo>
                    <a:lnTo>
                      <a:pt x="18696" y="0"/>
                    </a:lnTo>
                    <a:close/>
                  </a:path>
                </a:pathLst>
              </a:custGeom>
              <a:grpFill/>
              <a:ln w="25400" cap="flat">
                <a:noFill/>
                <a:prstDash val="solid"/>
                <a:miter lim="400000"/>
              </a:ln>
              <a:effectLst/>
            </p:spPr>
            <p:txBody>
              <a:bodyPr wrap="square" lIns="91440" tIns="45720" rIns="91440" bIns="45720" anchor="ctr">
                <a:normAutofit/>
              </a:bodyPr>
              <a:lstStyle/>
              <a:p>
                <a:pPr algn="ctr"/>
                <a:endParaRPr/>
              </a:p>
            </p:txBody>
          </p:sp>
          <p:sp>
            <p:nvSpPr>
              <p:cNvPr id="84" name="î$ľîde">
                <a:extLst>
                  <a:ext uri="{FF2B5EF4-FFF2-40B4-BE49-F238E27FC236}">
                    <a16:creationId xmlns:a16="http://schemas.microsoft.com/office/drawing/2014/main" id="{6B379066-0D35-42EC-A8AB-646D51B61E89}"/>
                  </a:ext>
                </a:extLst>
              </p:cNvPr>
              <p:cNvSpPr/>
              <p:nvPr/>
            </p:nvSpPr>
            <p:spPr>
              <a:xfrm>
                <a:off x="7015877" y="4582107"/>
                <a:ext cx="16360" cy="25666"/>
              </a:xfrm>
              <a:custGeom>
                <a:avLst/>
                <a:gdLst/>
                <a:ahLst/>
                <a:cxnLst>
                  <a:cxn ang="0">
                    <a:pos x="wd2" y="hd2"/>
                  </a:cxn>
                  <a:cxn ang="5400000">
                    <a:pos x="wd2" y="hd2"/>
                  </a:cxn>
                  <a:cxn ang="10800000">
                    <a:pos x="wd2" y="hd2"/>
                  </a:cxn>
                  <a:cxn ang="16200000">
                    <a:pos x="wd2" y="hd2"/>
                  </a:cxn>
                </a:cxnLst>
                <a:rect l="0" t="0" r="r" b="b"/>
                <a:pathLst>
                  <a:path w="21600" h="21600" extrusionOk="0">
                    <a:moveTo>
                      <a:pt x="18802" y="0"/>
                    </a:moveTo>
                    <a:lnTo>
                      <a:pt x="4813" y="1913"/>
                    </a:lnTo>
                    <a:lnTo>
                      <a:pt x="0" y="12064"/>
                    </a:lnTo>
                    <a:lnTo>
                      <a:pt x="5083" y="21600"/>
                    </a:lnTo>
                    <a:lnTo>
                      <a:pt x="21600" y="9513"/>
                    </a:lnTo>
                    <a:lnTo>
                      <a:pt x="18802"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85" name="ísľiḑé">
                <a:extLst>
                  <a:ext uri="{FF2B5EF4-FFF2-40B4-BE49-F238E27FC236}">
                    <a16:creationId xmlns:a16="http://schemas.microsoft.com/office/drawing/2014/main" id="{D6D76FC8-0ED6-4212-B08F-3C9F45758872}"/>
                  </a:ext>
                </a:extLst>
              </p:cNvPr>
              <p:cNvSpPr/>
              <p:nvPr/>
            </p:nvSpPr>
            <p:spPr>
              <a:xfrm>
                <a:off x="6990181" y="4542570"/>
                <a:ext cx="21071" cy="20646"/>
              </a:xfrm>
              <a:custGeom>
                <a:avLst/>
                <a:gdLst/>
                <a:ahLst/>
                <a:cxnLst>
                  <a:cxn ang="0">
                    <a:pos x="wd2" y="hd2"/>
                  </a:cxn>
                  <a:cxn ang="5400000">
                    <a:pos x="wd2" y="hd2"/>
                  </a:cxn>
                  <a:cxn ang="10800000">
                    <a:pos x="wd2" y="hd2"/>
                  </a:cxn>
                  <a:cxn ang="16200000">
                    <a:pos x="wd2" y="hd2"/>
                  </a:cxn>
                </a:cxnLst>
                <a:rect l="0" t="0" r="r" b="b"/>
                <a:pathLst>
                  <a:path w="21600" h="21600" extrusionOk="0">
                    <a:moveTo>
                      <a:pt x="18128" y="8886"/>
                    </a:moveTo>
                    <a:lnTo>
                      <a:pt x="8318" y="0"/>
                    </a:lnTo>
                    <a:lnTo>
                      <a:pt x="0" y="6625"/>
                    </a:lnTo>
                    <a:lnTo>
                      <a:pt x="9071" y="16880"/>
                    </a:lnTo>
                    <a:lnTo>
                      <a:pt x="21600" y="21600"/>
                    </a:lnTo>
                    <a:lnTo>
                      <a:pt x="18128" y="8886"/>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86" name="íṥľiḓê">
                <a:extLst>
                  <a:ext uri="{FF2B5EF4-FFF2-40B4-BE49-F238E27FC236}">
                    <a16:creationId xmlns:a16="http://schemas.microsoft.com/office/drawing/2014/main" id="{E4E41C60-BAD5-49A4-9895-7873C11279B2}"/>
                  </a:ext>
                </a:extLst>
              </p:cNvPr>
              <p:cNvSpPr/>
              <p:nvPr/>
            </p:nvSpPr>
            <p:spPr>
              <a:xfrm>
                <a:off x="6964606" y="4555580"/>
                <a:ext cx="20339" cy="16639"/>
              </a:xfrm>
              <a:custGeom>
                <a:avLst/>
                <a:gdLst/>
                <a:ahLst/>
                <a:cxnLst>
                  <a:cxn ang="0">
                    <a:pos x="wd2" y="hd2"/>
                  </a:cxn>
                  <a:cxn ang="5400000">
                    <a:pos x="wd2" y="hd2"/>
                  </a:cxn>
                  <a:cxn ang="10800000">
                    <a:pos x="wd2" y="hd2"/>
                  </a:cxn>
                  <a:cxn ang="16200000">
                    <a:pos x="wd2" y="hd2"/>
                  </a:cxn>
                </a:cxnLst>
                <a:rect l="0" t="0" r="r" b="b"/>
                <a:pathLst>
                  <a:path w="21600" h="21600" extrusionOk="0">
                    <a:moveTo>
                      <a:pt x="7800" y="0"/>
                    </a:moveTo>
                    <a:lnTo>
                      <a:pt x="0" y="2623"/>
                    </a:lnTo>
                    <a:lnTo>
                      <a:pt x="9524" y="21600"/>
                    </a:lnTo>
                    <a:lnTo>
                      <a:pt x="21600" y="20616"/>
                    </a:lnTo>
                    <a:lnTo>
                      <a:pt x="19979" y="3243"/>
                    </a:lnTo>
                    <a:lnTo>
                      <a:pt x="7800"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87" name="íŝļiďé">
                <a:extLst>
                  <a:ext uri="{FF2B5EF4-FFF2-40B4-BE49-F238E27FC236}">
                    <a16:creationId xmlns:a16="http://schemas.microsoft.com/office/drawing/2014/main" id="{315022B5-91B1-4AF2-8105-78533E7AE093}"/>
                  </a:ext>
                </a:extLst>
              </p:cNvPr>
              <p:cNvSpPr/>
              <p:nvPr/>
            </p:nvSpPr>
            <p:spPr>
              <a:xfrm>
                <a:off x="6946134" y="4515244"/>
                <a:ext cx="16360" cy="24039"/>
              </a:xfrm>
              <a:custGeom>
                <a:avLst/>
                <a:gdLst/>
                <a:ahLst/>
                <a:cxnLst>
                  <a:cxn ang="0">
                    <a:pos x="wd2" y="hd2"/>
                  </a:cxn>
                  <a:cxn ang="5400000">
                    <a:pos x="wd2" y="hd2"/>
                  </a:cxn>
                  <a:cxn ang="10800000">
                    <a:pos x="wd2" y="hd2"/>
                  </a:cxn>
                  <a:cxn ang="16200000">
                    <a:pos x="wd2" y="hd2"/>
                  </a:cxn>
                </a:cxnLst>
                <a:rect l="0" t="0" r="r" b="b"/>
                <a:pathLst>
                  <a:path w="21600" h="21600" extrusionOk="0">
                    <a:moveTo>
                      <a:pt x="13062" y="0"/>
                    </a:moveTo>
                    <a:lnTo>
                      <a:pt x="3048" y="6808"/>
                    </a:lnTo>
                    <a:lnTo>
                      <a:pt x="0" y="16890"/>
                    </a:lnTo>
                    <a:lnTo>
                      <a:pt x="17411" y="21600"/>
                    </a:lnTo>
                    <a:lnTo>
                      <a:pt x="21600" y="12326"/>
                    </a:lnTo>
                    <a:lnTo>
                      <a:pt x="13062"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88" name="ïṣḷiḍè">
                <a:extLst>
                  <a:ext uri="{FF2B5EF4-FFF2-40B4-BE49-F238E27FC236}">
                    <a16:creationId xmlns:a16="http://schemas.microsoft.com/office/drawing/2014/main" id="{128693D1-3554-4F99-8589-969617A636A2}"/>
                  </a:ext>
                </a:extLst>
              </p:cNvPr>
              <p:cNvSpPr/>
              <p:nvPr/>
            </p:nvSpPr>
            <p:spPr>
              <a:xfrm>
                <a:off x="7355849" y="4831107"/>
                <a:ext cx="26760" cy="35791"/>
              </a:xfrm>
              <a:custGeom>
                <a:avLst/>
                <a:gdLst/>
                <a:ahLst/>
                <a:cxnLst>
                  <a:cxn ang="0">
                    <a:pos x="wd2" y="hd2"/>
                  </a:cxn>
                  <a:cxn ang="5400000">
                    <a:pos x="wd2" y="hd2"/>
                  </a:cxn>
                  <a:cxn ang="10800000">
                    <a:pos x="wd2" y="hd2"/>
                  </a:cxn>
                  <a:cxn ang="16200000">
                    <a:pos x="wd2" y="hd2"/>
                  </a:cxn>
                </a:cxnLst>
                <a:rect l="0" t="0" r="r" b="b"/>
                <a:pathLst>
                  <a:path w="21600" h="21600" extrusionOk="0">
                    <a:moveTo>
                      <a:pt x="9532" y="0"/>
                    </a:moveTo>
                    <a:lnTo>
                      <a:pt x="1397" y="5278"/>
                    </a:lnTo>
                    <a:lnTo>
                      <a:pt x="0" y="13559"/>
                    </a:lnTo>
                    <a:lnTo>
                      <a:pt x="6822" y="21600"/>
                    </a:lnTo>
                    <a:lnTo>
                      <a:pt x="21600" y="17485"/>
                    </a:lnTo>
                    <a:lnTo>
                      <a:pt x="21600" y="7445"/>
                    </a:lnTo>
                    <a:lnTo>
                      <a:pt x="9532"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89" name="ïṥ1iďê">
                <a:extLst>
                  <a:ext uri="{FF2B5EF4-FFF2-40B4-BE49-F238E27FC236}">
                    <a16:creationId xmlns:a16="http://schemas.microsoft.com/office/drawing/2014/main" id="{A912B6E6-3251-473D-B3DF-10EF4BA8ABAD}"/>
                  </a:ext>
                </a:extLst>
              </p:cNvPr>
              <p:cNvSpPr/>
              <p:nvPr/>
            </p:nvSpPr>
            <p:spPr>
              <a:xfrm>
                <a:off x="7418815" y="4803555"/>
                <a:ext cx="16360" cy="23507"/>
              </a:xfrm>
              <a:custGeom>
                <a:avLst/>
                <a:gdLst/>
                <a:ahLst/>
                <a:cxnLst>
                  <a:cxn ang="0">
                    <a:pos x="wd2" y="hd2"/>
                  </a:cxn>
                  <a:cxn ang="5400000">
                    <a:pos x="wd2" y="hd2"/>
                  </a:cxn>
                  <a:cxn ang="10800000">
                    <a:pos x="wd2" y="hd2"/>
                  </a:cxn>
                  <a:cxn ang="16200000">
                    <a:pos x="wd2" y="hd2"/>
                  </a:cxn>
                </a:cxnLst>
                <a:rect l="0" t="0" r="r" b="b"/>
                <a:pathLst>
                  <a:path w="21600" h="21600" extrusionOk="0">
                    <a:moveTo>
                      <a:pt x="17956" y="0"/>
                    </a:moveTo>
                    <a:lnTo>
                      <a:pt x="1750" y="4177"/>
                    </a:lnTo>
                    <a:lnTo>
                      <a:pt x="0" y="18148"/>
                    </a:lnTo>
                    <a:lnTo>
                      <a:pt x="21600" y="21600"/>
                    </a:lnTo>
                    <a:lnTo>
                      <a:pt x="21555" y="10257"/>
                    </a:lnTo>
                    <a:lnTo>
                      <a:pt x="17956"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90" name="ïṩ1îḋê">
                <a:extLst>
                  <a:ext uri="{FF2B5EF4-FFF2-40B4-BE49-F238E27FC236}">
                    <a16:creationId xmlns:a16="http://schemas.microsoft.com/office/drawing/2014/main" id="{381A0EDA-358A-47CC-9CB9-8B309B7D8AE8}"/>
                  </a:ext>
                </a:extLst>
              </p:cNvPr>
              <p:cNvSpPr/>
              <p:nvPr/>
            </p:nvSpPr>
            <p:spPr>
              <a:xfrm>
                <a:off x="5322768" y="4656828"/>
                <a:ext cx="31865" cy="30264"/>
              </a:xfrm>
              <a:custGeom>
                <a:avLst/>
                <a:gdLst/>
                <a:ahLst/>
                <a:cxnLst>
                  <a:cxn ang="0">
                    <a:pos x="wd2" y="hd2"/>
                  </a:cxn>
                  <a:cxn ang="5400000">
                    <a:pos x="wd2" y="hd2"/>
                  </a:cxn>
                  <a:cxn ang="10800000">
                    <a:pos x="wd2" y="hd2"/>
                  </a:cxn>
                  <a:cxn ang="16200000">
                    <a:pos x="wd2" y="hd2"/>
                  </a:cxn>
                </a:cxnLst>
                <a:rect l="0" t="0" r="r" b="b"/>
                <a:pathLst>
                  <a:path w="21600" h="21600" extrusionOk="0">
                    <a:moveTo>
                      <a:pt x="9397" y="0"/>
                    </a:moveTo>
                    <a:lnTo>
                      <a:pt x="0" y="19826"/>
                    </a:lnTo>
                    <a:lnTo>
                      <a:pt x="21600" y="21600"/>
                    </a:lnTo>
                    <a:lnTo>
                      <a:pt x="9397"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91" name="iṥľíḍé">
                <a:extLst>
                  <a:ext uri="{FF2B5EF4-FFF2-40B4-BE49-F238E27FC236}">
                    <a16:creationId xmlns:a16="http://schemas.microsoft.com/office/drawing/2014/main" id="{29B7E068-338F-47D9-8D29-34EFF2694C30}"/>
                  </a:ext>
                </a:extLst>
              </p:cNvPr>
              <p:cNvSpPr/>
              <p:nvPr/>
            </p:nvSpPr>
            <p:spPr>
              <a:xfrm>
                <a:off x="5724659" y="4042992"/>
                <a:ext cx="23245" cy="2134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824" y="4121"/>
                    </a:lnTo>
                    <a:lnTo>
                      <a:pt x="0" y="11667"/>
                    </a:lnTo>
                    <a:lnTo>
                      <a:pt x="9389" y="21600"/>
                    </a:lnTo>
                    <a:lnTo>
                      <a:pt x="20674" y="10869"/>
                    </a:lnTo>
                    <a:lnTo>
                      <a:pt x="21600"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92" name="îsľiḋé">
                <a:extLst>
                  <a:ext uri="{FF2B5EF4-FFF2-40B4-BE49-F238E27FC236}">
                    <a16:creationId xmlns:a16="http://schemas.microsoft.com/office/drawing/2014/main" id="{E733622F-AF80-4527-AD63-B1716B04F9F8}"/>
                  </a:ext>
                </a:extLst>
              </p:cNvPr>
              <p:cNvSpPr/>
              <p:nvPr/>
            </p:nvSpPr>
            <p:spPr>
              <a:xfrm>
                <a:off x="5797850" y="3949493"/>
                <a:ext cx="20701" cy="16360"/>
              </a:xfrm>
              <a:custGeom>
                <a:avLst/>
                <a:gdLst/>
                <a:ahLst/>
                <a:cxnLst>
                  <a:cxn ang="0">
                    <a:pos x="wd2" y="hd2"/>
                  </a:cxn>
                  <a:cxn ang="5400000">
                    <a:pos x="wd2" y="hd2"/>
                  </a:cxn>
                  <a:cxn ang="10800000">
                    <a:pos x="wd2" y="hd2"/>
                  </a:cxn>
                  <a:cxn ang="16200000">
                    <a:pos x="wd2" y="hd2"/>
                  </a:cxn>
                </a:cxnLst>
                <a:rect l="0" t="0" r="r" b="b"/>
                <a:pathLst>
                  <a:path w="21600" h="21600" extrusionOk="0">
                    <a:moveTo>
                      <a:pt x="11047" y="0"/>
                    </a:moveTo>
                    <a:lnTo>
                      <a:pt x="0" y="5982"/>
                    </a:lnTo>
                    <a:lnTo>
                      <a:pt x="2019" y="20443"/>
                    </a:lnTo>
                    <a:lnTo>
                      <a:pt x="15499" y="21600"/>
                    </a:lnTo>
                    <a:lnTo>
                      <a:pt x="21600" y="4412"/>
                    </a:lnTo>
                    <a:lnTo>
                      <a:pt x="11047"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93" name="íṣlïḑé">
                <a:extLst>
                  <a:ext uri="{FF2B5EF4-FFF2-40B4-BE49-F238E27FC236}">
                    <a16:creationId xmlns:a16="http://schemas.microsoft.com/office/drawing/2014/main" id="{E1B603A9-B0B0-4C1C-8064-C921C9C28E63}"/>
                  </a:ext>
                </a:extLst>
              </p:cNvPr>
              <p:cNvSpPr/>
              <p:nvPr/>
            </p:nvSpPr>
            <p:spPr>
              <a:xfrm>
                <a:off x="5771093" y="4007307"/>
                <a:ext cx="16360" cy="16360"/>
              </a:xfrm>
              <a:custGeom>
                <a:avLst/>
                <a:gdLst/>
                <a:ahLst/>
                <a:cxnLst>
                  <a:cxn ang="0">
                    <a:pos x="wd2" y="hd2"/>
                  </a:cxn>
                  <a:cxn ang="5400000">
                    <a:pos x="wd2" y="hd2"/>
                  </a:cxn>
                  <a:cxn ang="10800000">
                    <a:pos x="wd2" y="hd2"/>
                  </a:cxn>
                  <a:cxn ang="16200000">
                    <a:pos x="wd2" y="hd2"/>
                  </a:cxn>
                </a:cxnLst>
                <a:rect l="0" t="0" r="r" b="b"/>
                <a:pathLst>
                  <a:path w="21600" h="21600" extrusionOk="0">
                    <a:moveTo>
                      <a:pt x="7211" y="0"/>
                    </a:moveTo>
                    <a:lnTo>
                      <a:pt x="0" y="9014"/>
                    </a:lnTo>
                    <a:lnTo>
                      <a:pt x="7385" y="21600"/>
                    </a:lnTo>
                    <a:lnTo>
                      <a:pt x="21600" y="12069"/>
                    </a:lnTo>
                    <a:lnTo>
                      <a:pt x="17567" y="1769"/>
                    </a:lnTo>
                    <a:lnTo>
                      <a:pt x="7211"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94" name="íṡḷiḋe">
                <a:extLst>
                  <a:ext uri="{FF2B5EF4-FFF2-40B4-BE49-F238E27FC236}">
                    <a16:creationId xmlns:a16="http://schemas.microsoft.com/office/drawing/2014/main" id="{0630BA85-A9C8-40E7-9A62-3F9B8FB368E5}"/>
                  </a:ext>
                </a:extLst>
              </p:cNvPr>
              <p:cNvSpPr/>
              <p:nvPr/>
            </p:nvSpPr>
            <p:spPr>
              <a:xfrm>
                <a:off x="4744799" y="3515700"/>
                <a:ext cx="23569" cy="20839"/>
              </a:xfrm>
              <a:custGeom>
                <a:avLst/>
                <a:gdLst/>
                <a:ahLst/>
                <a:cxnLst>
                  <a:cxn ang="0">
                    <a:pos x="wd2" y="hd2"/>
                  </a:cxn>
                  <a:cxn ang="5400000">
                    <a:pos x="wd2" y="hd2"/>
                  </a:cxn>
                  <a:cxn ang="10800000">
                    <a:pos x="wd2" y="hd2"/>
                  </a:cxn>
                  <a:cxn ang="16200000">
                    <a:pos x="wd2" y="hd2"/>
                  </a:cxn>
                </a:cxnLst>
                <a:rect l="0" t="0" r="r" b="b"/>
                <a:pathLst>
                  <a:path w="21600" h="21600" extrusionOk="0">
                    <a:moveTo>
                      <a:pt x="18240" y="3109"/>
                    </a:moveTo>
                    <a:lnTo>
                      <a:pt x="7082" y="0"/>
                    </a:lnTo>
                    <a:lnTo>
                      <a:pt x="0" y="4651"/>
                    </a:lnTo>
                    <a:lnTo>
                      <a:pt x="2157" y="15611"/>
                    </a:lnTo>
                    <a:lnTo>
                      <a:pt x="14637" y="21600"/>
                    </a:lnTo>
                    <a:lnTo>
                      <a:pt x="21600" y="17214"/>
                    </a:lnTo>
                    <a:lnTo>
                      <a:pt x="18240" y="3109"/>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95" name="í$ļîḍe">
                <a:extLst>
                  <a:ext uri="{FF2B5EF4-FFF2-40B4-BE49-F238E27FC236}">
                    <a16:creationId xmlns:a16="http://schemas.microsoft.com/office/drawing/2014/main" id="{309894C6-6E39-4B53-8E18-25115C833012}"/>
                  </a:ext>
                </a:extLst>
              </p:cNvPr>
              <p:cNvSpPr/>
              <p:nvPr/>
            </p:nvSpPr>
            <p:spPr>
              <a:xfrm>
                <a:off x="4718288" y="3519867"/>
                <a:ext cx="18421" cy="17929"/>
              </a:xfrm>
              <a:custGeom>
                <a:avLst/>
                <a:gdLst/>
                <a:ahLst/>
                <a:cxnLst>
                  <a:cxn ang="0">
                    <a:pos x="wd2" y="hd2"/>
                  </a:cxn>
                  <a:cxn ang="5400000">
                    <a:pos x="wd2" y="hd2"/>
                  </a:cxn>
                  <a:cxn ang="10800000">
                    <a:pos x="wd2" y="hd2"/>
                  </a:cxn>
                  <a:cxn ang="16200000">
                    <a:pos x="wd2" y="hd2"/>
                  </a:cxn>
                </a:cxnLst>
                <a:rect l="0" t="0" r="r" b="b"/>
                <a:pathLst>
                  <a:path w="21600" h="21600" extrusionOk="0">
                    <a:moveTo>
                      <a:pt x="10002" y="0"/>
                    </a:moveTo>
                    <a:lnTo>
                      <a:pt x="2249" y="4561"/>
                    </a:lnTo>
                    <a:lnTo>
                      <a:pt x="0" y="15210"/>
                    </a:lnTo>
                    <a:lnTo>
                      <a:pt x="16269" y="21600"/>
                    </a:lnTo>
                    <a:lnTo>
                      <a:pt x="21600" y="9771"/>
                    </a:lnTo>
                    <a:lnTo>
                      <a:pt x="10002"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96" name="îṧľîḓè">
                <a:extLst>
                  <a:ext uri="{FF2B5EF4-FFF2-40B4-BE49-F238E27FC236}">
                    <a16:creationId xmlns:a16="http://schemas.microsoft.com/office/drawing/2014/main" id="{2A9C0F49-629E-42A7-B87C-A7FA67EAB6AF}"/>
                  </a:ext>
                </a:extLst>
              </p:cNvPr>
              <p:cNvSpPr/>
              <p:nvPr/>
            </p:nvSpPr>
            <p:spPr>
              <a:xfrm>
                <a:off x="4711539" y="3478504"/>
                <a:ext cx="16360" cy="16360"/>
              </a:xfrm>
              <a:custGeom>
                <a:avLst/>
                <a:gdLst/>
                <a:ahLst/>
                <a:cxnLst>
                  <a:cxn ang="0">
                    <a:pos x="wd2" y="hd2"/>
                  </a:cxn>
                  <a:cxn ang="5400000">
                    <a:pos x="wd2" y="hd2"/>
                  </a:cxn>
                  <a:cxn ang="10800000">
                    <a:pos x="wd2" y="hd2"/>
                  </a:cxn>
                  <a:cxn ang="16200000">
                    <a:pos x="wd2" y="hd2"/>
                  </a:cxn>
                </a:cxnLst>
                <a:rect l="0" t="0" r="r" b="b"/>
                <a:pathLst>
                  <a:path w="21600" h="21600" extrusionOk="0">
                    <a:moveTo>
                      <a:pt x="15567" y="0"/>
                    </a:moveTo>
                    <a:lnTo>
                      <a:pt x="0" y="5790"/>
                    </a:lnTo>
                    <a:lnTo>
                      <a:pt x="269" y="21257"/>
                    </a:lnTo>
                    <a:lnTo>
                      <a:pt x="21600" y="21600"/>
                    </a:lnTo>
                    <a:lnTo>
                      <a:pt x="15567"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97" name="iṣliḍe">
                <a:extLst>
                  <a:ext uri="{FF2B5EF4-FFF2-40B4-BE49-F238E27FC236}">
                    <a16:creationId xmlns:a16="http://schemas.microsoft.com/office/drawing/2014/main" id="{3149630C-AD20-4F48-BC2D-5223403394D9}"/>
                  </a:ext>
                </a:extLst>
              </p:cNvPr>
              <p:cNvSpPr/>
              <p:nvPr/>
            </p:nvSpPr>
            <p:spPr>
              <a:xfrm>
                <a:off x="4753604" y="3480420"/>
                <a:ext cx="16360" cy="1636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88" y="13213"/>
                    </a:lnTo>
                    <a:lnTo>
                      <a:pt x="15312" y="21600"/>
                    </a:lnTo>
                    <a:lnTo>
                      <a:pt x="21600" y="1906"/>
                    </a:lnTo>
                    <a:lnTo>
                      <a:pt x="0"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98" name="ïŝlíḓè">
                <a:extLst>
                  <a:ext uri="{FF2B5EF4-FFF2-40B4-BE49-F238E27FC236}">
                    <a16:creationId xmlns:a16="http://schemas.microsoft.com/office/drawing/2014/main" id="{22F603E0-F7B6-4909-9FBE-F8940AF78FA2}"/>
                  </a:ext>
                </a:extLst>
              </p:cNvPr>
              <p:cNvSpPr/>
              <p:nvPr/>
            </p:nvSpPr>
            <p:spPr>
              <a:xfrm>
                <a:off x="4664619" y="3447009"/>
                <a:ext cx="16360" cy="22098"/>
              </a:xfrm>
              <a:custGeom>
                <a:avLst/>
                <a:gdLst/>
                <a:ahLst/>
                <a:cxnLst>
                  <a:cxn ang="0">
                    <a:pos x="wd2" y="hd2"/>
                  </a:cxn>
                  <a:cxn ang="5400000">
                    <a:pos x="wd2" y="hd2"/>
                  </a:cxn>
                  <a:cxn ang="10800000">
                    <a:pos x="wd2" y="hd2"/>
                  </a:cxn>
                  <a:cxn ang="16200000">
                    <a:pos x="wd2" y="hd2"/>
                  </a:cxn>
                </a:cxnLst>
                <a:rect l="0" t="0" r="r" b="b"/>
                <a:pathLst>
                  <a:path w="21600" h="21600" extrusionOk="0">
                    <a:moveTo>
                      <a:pt x="0" y="3742"/>
                    </a:moveTo>
                    <a:lnTo>
                      <a:pt x="4329" y="14327"/>
                    </a:lnTo>
                    <a:lnTo>
                      <a:pt x="16819" y="21600"/>
                    </a:lnTo>
                    <a:lnTo>
                      <a:pt x="21600" y="10493"/>
                    </a:lnTo>
                    <a:lnTo>
                      <a:pt x="13195" y="0"/>
                    </a:lnTo>
                    <a:lnTo>
                      <a:pt x="0" y="3742"/>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99" name="îṧḻîdê">
                <a:extLst>
                  <a:ext uri="{FF2B5EF4-FFF2-40B4-BE49-F238E27FC236}">
                    <a16:creationId xmlns:a16="http://schemas.microsoft.com/office/drawing/2014/main" id="{0C89CD37-3252-47CF-AB2B-F17F0EBA9F20}"/>
                  </a:ext>
                </a:extLst>
              </p:cNvPr>
              <p:cNvSpPr/>
              <p:nvPr/>
            </p:nvSpPr>
            <p:spPr>
              <a:xfrm>
                <a:off x="6355015" y="1385657"/>
                <a:ext cx="4055030" cy="2652259"/>
              </a:xfrm>
              <a:custGeom>
                <a:avLst/>
                <a:gdLst/>
                <a:ahLst/>
                <a:cxnLst>
                  <a:cxn ang="0">
                    <a:pos x="wd2" y="hd2"/>
                  </a:cxn>
                  <a:cxn ang="5400000">
                    <a:pos x="wd2" y="hd2"/>
                  </a:cxn>
                  <a:cxn ang="10800000">
                    <a:pos x="wd2" y="hd2"/>
                  </a:cxn>
                  <a:cxn ang="16200000">
                    <a:pos x="wd2" y="hd2"/>
                  </a:cxn>
                </a:cxnLst>
                <a:rect l="0" t="0" r="r" b="b"/>
                <a:pathLst>
                  <a:path w="21600" h="21600" extrusionOk="0">
                    <a:moveTo>
                      <a:pt x="3888" y="10223"/>
                    </a:moveTo>
                    <a:lnTo>
                      <a:pt x="3759" y="10132"/>
                    </a:lnTo>
                    <a:lnTo>
                      <a:pt x="3569" y="10003"/>
                    </a:lnTo>
                    <a:lnTo>
                      <a:pt x="3374" y="9884"/>
                    </a:lnTo>
                    <a:lnTo>
                      <a:pt x="3246" y="9786"/>
                    </a:lnTo>
                    <a:lnTo>
                      <a:pt x="3076" y="9629"/>
                    </a:lnTo>
                    <a:lnTo>
                      <a:pt x="2911" y="9493"/>
                    </a:lnTo>
                    <a:lnTo>
                      <a:pt x="2761" y="9429"/>
                    </a:lnTo>
                    <a:lnTo>
                      <a:pt x="2496" y="9413"/>
                    </a:lnTo>
                    <a:lnTo>
                      <a:pt x="2488" y="9536"/>
                    </a:lnTo>
                    <a:lnTo>
                      <a:pt x="2488" y="9685"/>
                    </a:lnTo>
                    <a:lnTo>
                      <a:pt x="2440" y="9710"/>
                    </a:lnTo>
                    <a:lnTo>
                      <a:pt x="2438" y="9806"/>
                    </a:lnTo>
                    <a:lnTo>
                      <a:pt x="2404" y="9868"/>
                    </a:lnTo>
                    <a:lnTo>
                      <a:pt x="2281" y="9898"/>
                    </a:lnTo>
                    <a:lnTo>
                      <a:pt x="2204" y="9935"/>
                    </a:lnTo>
                    <a:lnTo>
                      <a:pt x="2136" y="9972"/>
                    </a:lnTo>
                    <a:lnTo>
                      <a:pt x="2027" y="9972"/>
                    </a:lnTo>
                    <a:lnTo>
                      <a:pt x="2002" y="9923"/>
                    </a:lnTo>
                    <a:lnTo>
                      <a:pt x="1910" y="9911"/>
                    </a:lnTo>
                    <a:lnTo>
                      <a:pt x="1838" y="9882"/>
                    </a:lnTo>
                    <a:lnTo>
                      <a:pt x="1737" y="9753"/>
                    </a:lnTo>
                    <a:lnTo>
                      <a:pt x="1662" y="9674"/>
                    </a:lnTo>
                    <a:lnTo>
                      <a:pt x="1566" y="9632"/>
                    </a:lnTo>
                    <a:lnTo>
                      <a:pt x="1456" y="9632"/>
                    </a:lnTo>
                    <a:lnTo>
                      <a:pt x="1311" y="9556"/>
                    </a:lnTo>
                    <a:lnTo>
                      <a:pt x="1142" y="9550"/>
                    </a:lnTo>
                    <a:lnTo>
                      <a:pt x="1029" y="9601"/>
                    </a:lnTo>
                    <a:lnTo>
                      <a:pt x="892" y="9755"/>
                    </a:lnTo>
                    <a:lnTo>
                      <a:pt x="746" y="9853"/>
                    </a:lnTo>
                    <a:lnTo>
                      <a:pt x="686" y="9775"/>
                    </a:lnTo>
                    <a:lnTo>
                      <a:pt x="637" y="9781"/>
                    </a:lnTo>
                    <a:lnTo>
                      <a:pt x="517" y="9840"/>
                    </a:lnTo>
                    <a:lnTo>
                      <a:pt x="497" y="9942"/>
                    </a:lnTo>
                    <a:lnTo>
                      <a:pt x="434" y="10016"/>
                    </a:lnTo>
                    <a:lnTo>
                      <a:pt x="372" y="10094"/>
                    </a:lnTo>
                    <a:lnTo>
                      <a:pt x="333" y="10172"/>
                    </a:lnTo>
                    <a:lnTo>
                      <a:pt x="266" y="10168"/>
                    </a:lnTo>
                    <a:lnTo>
                      <a:pt x="217" y="10086"/>
                    </a:lnTo>
                    <a:lnTo>
                      <a:pt x="134" y="10086"/>
                    </a:lnTo>
                    <a:lnTo>
                      <a:pt x="77" y="10159"/>
                    </a:lnTo>
                    <a:lnTo>
                      <a:pt x="17" y="10178"/>
                    </a:lnTo>
                    <a:lnTo>
                      <a:pt x="0" y="10303"/>
                    </a:lnTo>
                    <a:lnTo>
                      <a:pt x="78" y="10326"/>
                    </a:lnTo>
                    <a:lnTo>
                      <a:pt x="133" y="10326"/>
                    </a:lnTo>
                    <a:lnTo>
                      <a:pt x="213" y="10443"/>
                    </a:lnTo>
                    <a:lnTo>
                      <a:pt x="190" y="10662"/>
                    </a:lnTo>
                    <a:lnTo>
                      <a:pt x="231" y="10788"/>
                    </a:lnTo>
                    <a:lnTo>
                      <a:pt x="262" y="10847"/>
                    </a:lnTo>
                    <a:lnTo>
                      <a:pt x="282" y="10968"/>
                    </a:lnTo>
                    <a:lnTo>
                      <a:pt x="337" y="11040"/>
                    </a:lnTo>
                    <a:lnTo>
                      <a:pt x="424" y="11071"/>
                    </a:lnTo>
                    <a:lnTo>
                      <a:pt x="465" y="11186"/>
                    </a:lnTo>
                    <a:lnTo>
                      <a:pt x="540" y="11180"/>
                    </a:lnTo>
                    <a:lnTo>
                      <a:pt x="596" y="11201"/>
                    </a:lnTo>
                    <a:lnTo>
                      <a:pt x="645" y="11223"/>
                    </a:lnTo>
                    <a:lnTo>
                      <a:pt x="735" y="11198"/>
                    </a:lnTo>
                    <a:lnTo>
                      <a:pt x="776" y="11089"/>
                    </a:lnTo>
                    <a:lnTo>
                      <a:pt x="857" y="11047"/>
                    </a:lnTo>
                    <a:lnTo>
                      <a:pt x="954" y="11071"/>
                    </a:lnTo>
                    <a:lnTo>
                      <a:pt x="993" y="11139"/>
                    </a:lnTo>
                    <a:lnTo>
                      <a:pt x="1119" y="11238"/>
                    </a:lnTo>
                    <a:lnTo>
                      <a:pt x="1269" y="11219"/>
                    </a:lnTo>
                    <a:lnTo>
                      <a:pt x="1313" y="11207"/>
                    </a:lnTo>
                    <a:lnTo>
                      <a:pt x="1390" y="11119"/>
                    </a:lnTo>
                    <a:lnTo>
                      <a:pt x="1486" y="11040"/>
                    </a:lnTo>
                    <a:lnTo>
                      <a:pt x="1581" y="11016"/>
                    </a:lnTo>
                    <a:lnTo>
                      <a:pt x="1654" y="11065"/>
                    </a:lnTo>
                    <a:lnTo>
                      <a:pt x="1739" y="11096"/>
                    </a:lnTo>
                    <a:lnTo>
                      <a:pt x="1739" y="11260"/>
                    </a:lnTo>
                    <a:lnTo>
                      <a:pt x="1702" y="11340"/>
                    </a:lnTo>
                    <a:lnTo>
                      <a:pt x="1719" y="11558"/>
                    </a:lnTo>
                    <a:lnTo>
                      <a:pt x="1711" y="11714"/>
                    </a:lnTo>
                    <a:lnTo>
                      <a:pt x="1701" y="11890"/>
                    </a:lnTo>
                    <a:lnTo>
                      <a:pt x="1645" y="12051"/>
                    </a:lnTo>
                    <a:lnTo>
                      <a:pt x="1657" y="12205"/>
                    </a:lnTo>
                    <a:cubicBezTo>
                      <a:pt x="1663" y="12254"/>
                      <a:pt x="1664" y="12305"/>
                      <a:pt x="1661" y="12355"/>
                    </a:cubicBezTo>
                    <a:cubicBezTo>
                      <a:pt x="1657" y="12420"/>
                      <a:pt x="1645" y="12483"/>
                      <a:pt x="1626" y="12542"/>
                    </a:cubicBezTo>
                    <a:lnTo>
                      <a:pt x="1585" y="12622"/>
                    </a:lnTo>
                    <a:lnTo>
                      <a:pt x="1546" y="12708"/>
                    </a:lnTo>
                    <a:lnTo>
                      <a:pt x="1479" y="12732"/>
                    </a:lnTo>
                    <a:lnTo>
                      <a:pt x="1386" y="12744"/>
                    </a:lnTo>
                    <a:lnTo>
                      <a:pt x="1285" y="12855"/>
                    </a:lnTo>
                    <a:lnTo>
                      <a:pt x="1201" y="12825"/>
                    </a:lnTo>
                    <a:lnTo>
                      <a:pt x="1164" y="12855"/>
                    </a:lnTo>
                    <a:lnTo>
                      <a:pt x="1228" y="12954"/>
                    </a:lnTo>
                    <a:lnTo>
                      <a:pt x="1263" y="13016"/>
                    </a:lnTo>
                    <a:lnTo>
                      <a:pt x="1239" y="13122"/>
                    </a:lnTo>
                    <a:lnTo>
                      <a:pt x="1307" y="13243"/>
                    </a:lnTo>
                    <a:lnTo>
                      <a:pt x="1359" y="13286"/>
                    </a:lnTo>
                    <a:lnTo>
                      <a:pt x="1408" y="13345"/>
                    </a:lnTo>
                    <a:lnTo>
                      <a:pt x="1404" y="13429"/>
                    </a:lnTo>
                    <a:lnTo>
                      <a:pt x="1404" y="13509"/>
                    </a:lnTo>
                    <a:lnTo>
                      <a:pt x="1481" y="13572"/>
                    </a:lnTo>
                    <a:lnTo>
                      <a:pt x="1558" y="13731"/>
                    </a:lnTo>
                    <a:lnTo>
                      <a:pt x="1602" y="13657"/>
                    </a:lnTo>
                    <a:lnTo>
                      <a:pt x="1602" y="13398"/>
                    </a:lnTo>
                    <a:lnTo>
                      <a:pt x="1659" y="13331"/>
                    </a:lnTo>
                    <a:lnTo>
                      <a:pt x="1705" y="13420"/>
                    </a:lnTo>
                    <a:lnTo>
                      <a:pt x="1741" y="13555"/>
                    </a:lnTo>
                    <a:lnTo>
                      <a:pt x="1778" y="13837"/>
                    </a:lnTo>
                    <a:lnTo>
                      <a:pt x="1857" y="13946"/>
                    </a:lnTo>
                    <a:lnTo>
                      <a:pt x="1897" y="14113"/>
                    </a:lnTo>
                    <a:lnTo>
                      <a:pt x="1945" y="14215"/>
                    </a:lnTo>
                    <a:lnTo>
                      <a:pt x="1995" y="14373"/>
                    </a:lnTo>
                    <a:lnTo>
                      <a:pt x="2107" y="14477"/>
                    </a:lnTo>
                    <a:lnTo>
                      <a:pt x="2161" y="14557"/>
                    </a:lnTo>
                    <a:lnTo>
                      <a:pt x="2205" y="14753"/>
                    </a:lnTo>
                    <a:lnTo>
                      <a:pt x="2226" y="14836"/>
                    </a:lnTo>
                    <a:lnTo>
                      <a:pt x="2263" y="14879"/>
                    </a:lnTo>
                    <a:lnTo>
                      <a:pt x="2376" y="14996"/>
                    </a:lnTo>
                    <a:cubicBezTo>
                      <a:pt x="2426" y="15014"/>
                      <a:pt x="2466" y="15070"/>
                      <a:pt x="2482" y="15144"/>
                    </a:cubicBezTo>
                    <a:cubicBezTo>
                      <a:pt x="2497" y="15214"/>
                      <a:pt x="2488" y="15290"/>
                      <a:pt x="2459" y="15348"/>
                    </a:cubicBezTo>
                    <a:lnTo>
                      <a:pt x="2471" y="15538"/>
                    </a:lnTo>
                    <a:lnTo>
                      <a:pt x="2507" y="15643"/>
                    </a:lnTo>
                    <a:lnTo>
                      <a:pt x="2572" y="15815"/>
                    </a:lnTo>
                    <a:lnTo>
                      <a:pt x="2569" y="15885"/>
                    </a:lnTo>
                    <a:lnTo>
                      <a:pt x="2642" y="16007"/>
                    </a:lnTo>
                    <a:lnTo>
                      <a:pt x="2642" y="16132"/>
                    </a:lnTo>
                    <a:lnTo>
                      <a:pt x="2752" y="16182"/>
                    </a:lnTo>
                    <a:lnTo>
                      <a:pt x="2832" y="16227"/>
                    </a:lnTo>
                    <a:lnTo>
                      <a:pt x="2913" y="16387"/>
                    </a:lnTo>
                    <a:lnTo>
                      <a:pt x="2927" y="16529"/>
                    </a:lnTo>
                    <a:lnTo>
                      <a:pt x="2966" y="16723"/>
                    </a:lnTo>
                    <a:lnTo>
                      <a:pt x="3043" y="16785"/>
                    </a:lnTo>
                    <a:lnTo>
                      <a:pt x="3087" y="16846"/>
                    </a:lnTo>
                    <a:lnTo>
                      <a:pt x="3139" y="16957"/>
                    </a:lnTo>
                    <a:lnTo>
                      <a:pt x="3191" y="17089"/>
                    </a:lnTo>
                    <a:lnTo>
                      <a:pt x="3118" y="17304"/>
                    </a:lnTo>
                    <a:lnTo>
                      <a:pt x="3139" y="17419"/>
                    </a:lnTo>
                    <a:lnTo>
                      <a:pt x="3194" y="17508"/>
                    </a:lnTo>
                    <a:lnTo>
                      <a:pt x="3227" y="17680"/>
                    </a:lnTo>
                    <a:lnTo>
                      <a:pt x="3227" y="17814"/>
                    </a:lnTo>
                    <a:lnTo>
                      <a:pt x="3293" y="17911"/>
                    </a:lnTo>
                    <a:lnTo>
                      <a:pt x="3336" y="18030"/>
                    </a:lnTo>
                    <a:lnTo>
                      <a:pt x="3409" y="18178"/>
                    </a:lnTo>
                    <a:lnTo>
                      <a:pt x="3565" y="18190"/>
                    </a:lnTo>
                    <a:lnTo>
                      <a:pt x="3748" y="18135"/>
                    </a:lnTo>
                    <a:lnTo>
                      <a:pt x="3935" y="18014"/>
                    </a:lnTo>
                    <a:lnTo>
                      <a:pt x="4073" y="17896"/>
                    </a:lnTo>
                    <a:lnTo>
                      <a:pt x="4184" y="17812"/>
                    </a:lnTo>
                    <a:cubicBezTo>
                      <a:pt x="4199" y="17796"/>
                      <a:pt x="4214" y="17780"/>
                      <a:pt x="4230" y="17765"/>
                    </a:cubicBezTo>
                    <a:cubicBezTo>
                      <a:pt x="4287" y="17711"/>
                      <a:pt x="4350" y="17669"/>
                      <a:pt x="4415" y="17640"/>
                    </a:cubicBezTo>
                    <a:lnTo>
                      <a:pt x="4544" y="17598"/>
                    </a:lnTo>
                    <a:lnTo>
                      <a:pt x="4658" y="17456"/>
                    </a:lnTo>
                    <a:lnTo>
                      <a:pt x="4758" y="17382"/>
                    </a:lnTo>
                    <a:lnTo>
                      <a:pt x="4839" y="17253"/>
                    </a:lnTo>
                    <a:lnTo>
                      <a:pt x="4875" y="17128"/>
                    </a:lnTo>
                    <a:lnTo>
                      <a:pt x="4961" y="17019"/>
                    </a:lnTo>
                    <a:cubicBezTo>
                      <a:pt x="4995" y="16986"/>
                      <a:pt x="5032" y="16960"/>
                      <a:pt x="5070" y="16941"/>
                    </a:cubicBezTo>
                    <a:cubicBezTo>
                      <a:pt x="5110" y="16921"/>
                      <a:pt x="5151" y="16908"/>
                      <a:pt x="5192" y="16903"/>
                    </a:cubicBezTo>
                    <a:cubicBezTo>
                      <a:pt x="5225" y="16899"/>
                      <a:pt x="5257" y="16887"/>
                      <a:pt x="5288" y="16869"/>
                    </a:cubicBezTo>
                    <a:cubicBezTo>
                      <a:pt x="5328" y="16844"/>
                      <a:pt x="5365" y="16809"/>
                      <a:pt x="5396" y="16764"/>
                    </a:cubicBezTo>
                    <a:lnTo>
                      <a:pt x="5451" y="16651"/>
                    </a:lnTo>
                    <a:lnTo>
                      <a:pt x="5538" y="16468"/>
                    </a:lnTo>
                    <a:lnTo>
                      <a:pt x="5657" y="16322"/>
                    </a:lnTo>
                    <a:cubicBezTo>
                      <a:pt x="5670" y="16286"/>
                      <a:pt x="5682" y="16249"/>
                      <a:pt x="5694" y="16212"/>
                    </a:cubicBezTo>
                    <a:cubicBezTo>
                      <a:pt x="5710" y="16157"/>
                      <a:pt x="5726" y="16102"/>
                      <a:pt x="5740" y="16045"/>
                    </a:cubicBezTo>
                    <a:lnTo>
                      <a:pt x="5776" y="15879"/>
                    </a:lnTo>
                    <a:cubicBezTo>
                      <a:pt x="5808" y="15838"/>
                      <a:pt x="5839" y="15797"/>
                      <a:pt x="5869" y="15756"/>
                    </a:cubicBezTo>
                    <a:cubicBezTo>
                      <a:pt x="5901" y="15713"/>
                      <a:pt x="5933" y="15670"/>
                      <a:pt x="5964" y="15626"/>
                    </a:cubicBezTo>
                    <a:lnTo>
                      <a:pt x="6029" y="15553"/>
                    </a:lnTo>
                    <a:lnTo>
                      <a:pt x="6063" y="15485"/>
                    </a:lnTo>
                    <a:lnTo>
                      <a:pt x="6063" y="15401"/>
                    </a:lnTo>
                    <a:lnTo>
                      <a:pt x="5965" y="15268"/>
                    </a:lnTo>
                    <a:lnTo>
                      <a:pt x="5871" y="15159"/>
                    </a:lnTo>
                    <a:lnTo>
                      <a:pt x="5830" y="15003"/>
                    </a:lnTo>
                    <a:lnTo>
                      <a:pt x="5748" y="14940"/>
                    </a:lnTo>
                    <a:lnTo>
                      <a:pt x="5631" y="14861"/>
                    </a:lnTo>
                    <a:lnTo>
                      <a:pt x="5505" y="14786"/>
                    </a:lnTo>
                    <a:lnTo>
                      <a:pt x="5437" y="14638"/>
                    </a:lnTo>
                    <a:lnTo>
                      <a:pt x="5414" y="14547"/>
                    </a:lnTo>
                    <a:lnTo>
                      <a:pt x="5434" y="14455"/>
                    </a:lnTo>
                    <a:lnTo>
                      <a:pt x="5487" y="14377"/>
                    </a:lnTo>
                    <a:lnTo>
                      <a:pt x="5436" y="14294"/>
                    </a:lnTo>
                    <a:lnTo>
                      <a:pt x="5436" y="14214"/>
                    </a:lnTo>
                    <a:lnTo>
                      <a:pt x="5394" y="14183"/>
                    </a:lnTo>
                    <a:lnTo>
                      <a:pt x="5375" y="14243"/>
                    </a:lnTo>
                    <a:lnTo>
                      <a:pt x="5340" y="14329"/>
                    </a:lnTo>
                    <a:lnTo>
                      <a:pt x="5256" y="14499"/>
                    </a:lnTo>
                    <a:lnTo>
                      <a:pt x="5091" y="14727"/>
                    </a:lnTo>
                    <a:lnTo>
                      <a:pt x="5056" y="14801"/>
                    </a:lnTo>
                    <a:lnTo>
                      <a:pt x="4994" y="14801"/>
                    </a:lnTo>
                    <a:lnTo>
                      <a:pt x="4947" y="14807"/>
                    </a:lnTo>
                    <a:lnTo>
                      <a:pt x="4906" y="14856"/>
                    </a:lnTo>
                    <a:lnTo>
                      <a:pt x="4740" y="14875"/>
                    </a:lnTo>
                    <a:lnTo>
                      <a:pt x="4692" y="14807"/>
                    </a:lnTo>
                    <a:lnTo>
                      <a:pt x="4634" y="14766"/>
                    </a:lnTo>
                    <a:lnTo>
                      <a:pt x="4581" y="14679"/>
                    </a:lnTo>
                    <a:lnTo>
                      <a:pt x="4674" y="14568"/>
                    </a:lnTo>
                    <a:lnTo>
                      <a:pt x="4648" y="14475"/>
                    </a:lnTo>
                    <a:lnTo>
                      <a:pt x="4550" y="14438"/>
                    </a:lnTo>
                    <a:lnTo>
                      <a:pt x="4562" y="14367"/>
                    </a:lnTo>
                    <a:lnTo>
                      <a:pt x="4522" y="14348"/>
                    </a:lnTo>
                    <a:lnTo>
                      <a:pt x="4490" y="14410"/>
                    </a:lnTo>
                    <a:lnTo>
                      <a:pt x="4462" y="14502"/>
                    </a:lnTo>
                    <a:lnTo>
                      <a:pt x="4337" y="14533"/>
                    </a:lnTo>
                    <a:cubicBezTo>
                      <a:pt x="4331" y="14498"/>
                      <a:pt x="4323" y="14463"/>
                      <a:pt x="4314" y="14428"/>
                    </a:cubicBezTo>
                    <a:cubicBezTo>
                      <a:pt x="4298" y="14362"/>
                      <a:pt x="4278" y="14299"/>
                      <a:pt x="4255" y="14237"/>
                    </a:cubicBezTo>
                    <a:lnTo>
                      <a:pt x="4234" y="14018"/>
                    </a:lnTo>
                    <a:lnTo>
                      <a:pt x="4191" y="13904"/>
                    </a:lnTo>
                    <a:lnTo>
                      <a:pt x="4136" y="13783"/>
                    </a:lnTo>
                    <a:lnTo>
                      <a:pt x="4036" y="13581"/>
                    </a:lnTo>
                    <a:lnTo>
                      <a:pt x="3967" y="13457"/>
                    </a:lnTo>
                    <a:lnTo>
                      <a:pt x="3917" y="13357"/>
                    </a:lnTo>
                    <a:lnTo>
                      <a:pt x="3910" y="13265"/>
                    </a:lnTo>
                    <a:lnTo>
                      <a:pt x="3970" y="13125"/>
                    </a:lnTo>
                    <a:lnTo>
                      <a:pt x="3985" y="13013"/>
                    </a:lnTo>
                    <a:lnTo>
                      <a:pt x="4029" y="12939"/>
                    </a:lnTo>
                    <a:lnTo>
                      <a:pt x="4100" y="12939"/>
                    </a:lnTo>
                    <a:lnTo>
                      <a:pt x="4187" y="12956"/>
                    </a:lnTo>
                    <a:lnTo>
                      <a:pt x="4248" y="13017"/>
                    </a:lnTo>
                    <a:lnTo>
                      <a:pt x="4344" y="13091"/>
                    </a:lnTo>
                    <a:lnTo>
                      <a:pt x="4365" y="13162"/>
                    </a:lnTo>
                    <a:lnTo>
                      <a:pt x="4421" y="13266"/>
                    </a:lnTo>
                    <a:cubicBezTo>
                      <a:pt x="4450" y="13317"/>
                      <a:pt x="4470" y="13379"/>
                      <a:pt x="4479" y="13445"/>
                    </a:cubicBezTo>
                    <a:cubicBezTo>
                      <a:pt x="4485" y="13493"/>
                      <a:pt x="4485" y="13543"/>
                      <a:pt x="4479" y="13591"/>
                    </a:cubicBezTo>
                    <a:lnTo>
                      <a:pt x="4511" y="13696"/>
                    </a:lnTo>
                    <a:lnTo>
                      <a:pt x="4660" y="13788"/>
                    </a:lnTo>
                    <a:lnTo>
                      <a:pt x="4794" y="13899"/>
                    </a:lnTo>
                    <a:lnTo>
                      <a:pt x="4994" y="14024"/>
                    </a:lnTo>
                    <a:lnTo>
                      <a:pt x="5100" y="14092"/>
                    </a:lnTo>
                    <a:lnTo>
                      <a:pt x="5224" y="14082"/>
                    </a:lnTo>
                    <a:lnTo>
                      <a:pt x="5261" y="14033"/>
                    </a:lnTo>
                    <a:lnTo>
                      <a:pt x="5374" y="13959"/>
                    </a:lnTo>
                    <a:lnTo>
                      <a:pt x="5431" y="13947"/>
                    </a:lnTo>
                    <a:lnTo>
                      <a:pt x="5522" y="14062"/>
                    </a:lnTo>
                    <a:cubicBezTo>
                      <a:pt x="5537" y="14073"/>
                      <a:pt x="5550" y="14086"/>
                      <a:pt x="5562" y="14103"/>
                    </a:cubicBezTo>
                    <a:cubicBezTo>
                      <a:pt x="5586" y="14136"/>
                      <a:pt x="5605" y="14180"/>
                      <a:pt x="5614" y="14228"/>
                    </a:cubicBezTo>
                    <a:lnTo>
                      <a:pt x="5643" y="14331"/>
                    </a:lnTo>
                    <a:lnTo>
                      <a:pt x="5698" y="14433"/>
                    </a:lnTo>
                    <a:lnTo>
                      <a:pt x="5848" y="14477"/>
                    </a:lnTo>
                    <a:lnTo>
                      <a:pt x="6003" y="14470"/>
                    </a:lnTo>
                    <a:cubicBezTo>
                      <a:pt x="6040" y="14472"/>
                      <a:pt x="6077" y="14481"/>
                      <a:pt x="6112" y="14497"/>
                    </a:cubicBezTo>
                    <a:cubicBezTo>
                      <a:pt x="6145" y="14512"/>
                      <a:pt x="6176" y="14533"/>
                      <a:pt x="6206" y="14559"/>
                    </a:cubicBezTo>
                    <a:lnTo>
                      <a:pt x="6303" y="14547"/>
                    </a:lnTo>
                    <a:lnTo>
                      <a:pt x="6419" y="14487"/>
                    </a:lnTo>
                    <a:lnTo>
                      <a:pt x="6603" y="14487"/>
                    </a:lnTo>
                    <a:lnTo>
                      <a:pt x="6724" y="14567"/>
                    </a:lnTo>
                    <a:lnTo>
                      <a:pt x="6879" y="14555"/>
                    </a:lnTo>
                    <a:lnTo>
                      <a:pt x="6977" y="14489"/>
                    </a:lnTo>
                    <a:lnTo>
                      <a:pt x="7070" y="14403"/>
                    </a:lnTo>
                    <a:lnTo>
                      <a:pt x="7147" y="14409"/>
                    </a:lnTo>
                    <a:lnTo>
                      <a:pt x="7209" y="14502"/>
                    </a:lnTo>
                    <a:lnTo>
                      <a:pt x="7315" y="14543"/>
                    </a:lnTo>
                    <a:lnTo>
                      <a:pt x="7340" y="14604"/>
                    </a:lnTo>
                    <a:lnTo>
                      <a:pt x="7368" y="14721"/>
                    </a:lnTo>
                    <a:lnTo>
                      <a:pt x="7407" y="14857"/>
                    </a:lnTo>
                    <a:lnTo>
                      <a:pt x="7550" y="14913"/>
                    </a:lnTo>
                    <a:lnTo>
                      <a:pt x="7601" y="14995"/>
                    </a:lnTo>
                    <a:lnTo>
                      <a:pt x="7666" y="15131"/>
                    </a:lnTo>
                    <a:lnTo>
                      <a:pt x="7730" y="15227"/>
                    </a:lnTo>
                    <a:lnTo>
                      <a:pt x="7824" y="15221"/>
                    </a:lnTo>
                    <a:lnTo>
                      <a:pt x="7928" y="15166"/>
                    </a:lnTo>
                    <a:lnTo>
                      <a:pt x="7948" y="15245"/>
                    </a:lnTo>
                    <a:lnTo>
                      <a:pt x="7920" y="15356"/>
                    </a:lnTo>
                    <a:lnTo>
                      <a:pt x="7861" y="15391"/>
                    </a:lnTo>
                    <a:lnTo>
                      <a:pt x="7781" y="15366"/>
                    </a:lnTo>
                    <a:lnTo>
                      <a:pt x="7730" y="15391"/>
                    </a:lnTo>
                    <a:lnTo>
                      <a:pt x="7758" y="15489"/>
                    </a:lnTo>
                    <a:lnTo>
                      <a:pt x="7847" y="15538"/>
                    </a:lnTo>
                    <a:lnTo>
                      <a:pt x="7873" y="15682"/>
                    </a:lnTo>
                    <a:lnTo>
                      <a:pt x="7941" y="15770"/>
                    </a:lnTo>
                    <a:lnTo>
                      <a:pt x="8042" y="15801"/>
                    </a:lnTo>
                    <a:lnTo>
                      <a:pt x="8140" y="15801"/>
                    </a:lnTo>
                    <a:lnTo>
                      <a:pt x="8215" y="15735"/>
                    </a:lnTo>
                    <a:lnTo>
                      <a:pt x="8215" y="15647"/>
                    </a:lnTo>
                    <a:lnTo>
                      <a:pt x="8207" y="15558"/>
                    </a:lnTo>
                    <a:lnTo>
                      <a:pt x="8244" y="15441"/>
                    </a:lnTo>
                    <a:cubicBezTo>
                      <a:pt x="8257" y="15421"/>
                      <a:pt x="8274" y="15406"/>
                      <a:pt x="8293" y="15398"/>
                    </a:cubicBezTo>
                    <a:cubicBezTo>
                      <a:pt x="8324" y="15385"/>
                      <a:pt x="8357" y="15392"/>
                      <a:pt x="8385" y="15417"/>
                    </a:cubicBezTo>
                    <a:lnTo>
                      <a:pt x="8429" y="15521"/>
                    </a:lnTo>
                    <a:lnTo>
                      <a:pt x="8417" y="15693"/>
                    </a:lnTo>
                    <a:lnTo>
                      <a:pt x="8397" y="15792"/>
                    </a:lnTo>
                    <a:lnTo>
                      <a:pt x="8386" y="15933"/>
                    </a:lnTo>
                    <a:lnTo>
                      <a:pt x="8386" y="16079"/>
                    </a:lnTo>
                    <a:lnTo>
                      <a:pt x="8398" y="16182"/>
                    </a:lnTo>
                    <a:lnTo>
                      <a:pt x="8473" y="16441"/>
                    </a:lnTo>
                    <a:lnTo>
                      <a:pt x="8502" y="16728"/>
                    </a:lnTo>
                    <a:lnTo>
                      <a:pt x="8510" y="16868"/>
                    </a:lnTo>
                    <a:lnTo>
                      <a:pt x="8607" y="17022"/>
                    </a:lnTo>
                    <a:lnTo>
                      <a:pt x="8663" y="17133"/>
                    </a:lnTo>
                    <a:lnTo>
                      <a:pt x="8679" y="17303"/>
                    </a:lnTo>
                    <a:lnTo>
                      <a:pt x="8703" y="17418"/>
                    </a:lnTo>
                    <a:lnTo>
                      <a:pt x="8759" y="17603"/>
                    </a:lnTo>
                    <a:lnTo>
                      <a:pt x="8799" y="17688"/>
                    </a:lnTo>
                    <a:lnTo>
                      <a:pt x="8858" y="17815"/>
                    </a:lnTo>
                    <a:lnTo>
                      <a:pt x="8894" y="17957"/>
                    </a:lnTo>
                    <a:lnTo>
                      <a:pt x="8919" y="18076"/>
                    </a:lnTo>
                    <a:lnTo>
                      <a:pt x="8963" y="18226"/>
                    </a:lnTo>
                    <a:lnTo>
                      <a:pt x="9034" y="18456"/>
                    </a:lnTo>
                    <a:lnTo>
                      <a:pt x="9088" y="18673"/>
                    </a:lnTo>
                    <a:lnTo>
                      <a:pt x="9120" y="18766"/>
                    </a:lnTo>
                    <a:lnTo>
                      <a:pt x="9157" y="18876"/>
                    </a:lnTo>
                    <a:lnTo>
                      <a:pt x="9165" y="18992"/>
                    </a:lnTo>
                    <a:lnTo>
                      <a:pt x="9224" y="19229"/>
                    </a:lnTo>
                    <a:lnTo>
                      <a:pt x="9265" y="19340"/>
                    </a:lnTo>
                    <a:lnTo>
                      <a:pt x="9335" y="19401"/>
                    </a:lnTo>
                    <a:lnTo>
                      <a:pt x="9398" y="19455"/>
                    </a:lnTo>
                    <a:lnTo>
                      <a:pt x="9435" y="19534"/>
                    </a:lnTo>
                    <a:lnTo>
                      <a:pt x="9499" y="19529"/>
                    </a:lnTo>
                    <a:cubicBezTo>
                      <a:pt x="9505" y="19494"/>
                      <a:pt x="9512" y="19459"/>
                      <a:pt x="9519" y="19424"/>
                    </a:cubicBezTo>
                    <a:cubicBezTo>
                      <a:pt x="9525" y="19391"/>
                      <a:pt x="9532" y="19357"/>
                      <a:pt x="9539" y="19324"/>
                    </a:cubicBezTo>
                    <a:cubicBezTo>
                      <a:pt x="9570" y="19289"/>
                      <a:pt x="9599" y="19249"/>
                      <a:pt x="9625" y="19204"/>
                    </a:cubicBezTo>
                    <a:cubicBezTo>
                      <a:pt x="9647" y="19167"/>
                      <a:pt x="9667" y="19127"/>
                      <a:pt x="9684" y="19085"/>
                    </a:cubicBezTo>
                    <a:cubicBezTo>
                      <a:pt x="9697" y="19045"/>
                      <a:pt x="9711" y="19006"/>
                      <a:pt x="9726" y="18966"/>
                    </a:cubicBezTo>
                    <a:cubicBezTo>
                      <a:pt x="9741" y="18924"/>
                      <a:pt x="9756" y="18882"/>
                      <a:pt x="9772" y="18841"/>
                    </a:cubicBezTo>
                    <a:cubicBezTo>
                      <a:pt x="9774" y="18775"/>
                      <a:pt x="9777" y="18710"/>
                      <a:pt x="9780" y="18644"/>
                    </a:cubicBezTo>
                    <a:cubicBezTo>
                      <a:pt x="9783" y="18560"/>
                      <a:pt x="9787" y="18477"/>
                      <a:pt x="9791" y="18393"/>
                    </a:cubicBezTo>
                    <a:lnTo>
                      <a:pt x="9799" y="18288"/>
                    </a:lnTo>
                    <a:cubicBezTo>
                      <a:pt x="9805" y="18246"/>
                      <a:pt x="9812" y="18203"/>
                      <a:pt x="9819" y="18161"/>
                    </a:cubicBezTo>
                    <a:cubicBezTo>
                      <a:pt x="9829" y="18099"/>
                      <a:pt x="9840" y="18037"/>
                      <a:pt x="9852" y="17976"/>
                    </a:cubicBezTo>
                    <a:lnTo>
                      <a:pt x="9839" y="17816"/>
                    </a:lnTo>
                    <a:lnTo>
                      <a:pt x="9791" y="17643"/>
                    </a:lnTo>
                    <a:lnTo>
                      <a:pt x="9831" y="17391"/>
                    </a:lnTo>
                    <a:lnTo>
                      <a:pt x="9876" y="17301"/>
                    </a:lnTo>
                    <a:lnTo>
                      <a:pt x="10002" y="17165"/>
                    </a:lnTo>
                    <a:lnTo>
                      <a:pt x="10132" y="17023"/>
                    </a:lnTo>
                    <a:lnTo>
                      <a:pt x="10237" y="16902"/>
                    </a:lnTo>
                    <a:lnTo>
                      <a:pt x="10262" y="16723"/>
                    </a:lnTo>
                    <a:lnTo>
                      <a:pt x="10286" y="16610"/>
                    </a:lnTo>
                    <a:lnTo>
                      <a:pt x="10412" y="16555"/>
                    </a:lnTo>
                    <a:lnTo>
                      <a:pt x="10492" y="16493"/>
                    </a:lnTo>
                    <a:lnTo>
                      <a:pt x="10549" y="16327"/>
                    </a:lnTo>
                    <a:cubicBezTo>
                      <a:pt x="10554" y="16271"/>
                      <a:pt x="10568" y="16218"/>
                      <a:pt x="10590" y="16173"/>
                    </a:cubicBezTo>
                    <a:cubicBezTo>
                      <a:pt x="10626" y="16098"/>
                      <a:pt x="10680" y="16049"/>
                      <a:pt x="10740" y="16037"/>
                    </a:cubicBezTo>
                    <a:lnTo>
                      <a:pt x="10874" y="15975"/>
                    </a:lnTo>
                    <a:lnTo>
                      <a:pt x="10909" y="15840"/>
                    </a:lnTo>
                    <a:lnTo>
                      <a:pt x="10885" y="15717"/>
                    </a:lnTo>
                    <a:lnTo>
                      <a:pt x="10892" y="15606"/>
                    </a:lnTo>
                    <a:lnTo>
                      <a:pt x="11030" y="15483"/>
                    </a:lnTo>
                    <a:lnTo>
                      <a:pt x="11172" y="15422"/>
                    </a:lnTo>
                    <a:lnTo>
                      <a:pt x="11283" y="15422"/>
                    </a:lnTo>
                    <a:lnTo>
                      <a:pt x="11432" y="15358"/>
                    </a:lnTo>
                    <a:cubicBezTo>
                      <a:pt x="11441" y="15314"/>
                      <a:pt x="11462" y="15277"/>
                      <a:pt x="11490" y="15257"/>
                    </a:cubicBezTo>
                    <a:cubicBezTo>
                      <a:pt x="11517" y="15237"/>
                      <a:pt x="11549" y="15235"/>
                      <a:pt x="11578" y="15251"/>
                    </a:cubicBezTo>
                    <a:lnTo>
                      <a:pt x="11664" y="15279"/>
                    </a:lnTo>
                    <a:cubicBezTo>
                      <a:pt x="11683" y="15305"/>
                      <a:pt x="11699" y="15334"/>
                      <a:pt x="11713" y="15365"/>
                    </a:cubicBezTo>
                    <a:cubicBezTo>
                      <a:pt x="11732" y="15408"/>
                      <a:pt x="11745" y="15456"/>
                      <a:pt x="11753" y="15507"/>
                    </a:cubicBezTo>
                    <a:lnTo>
                      <a:pt x="11800" y="15701"/>
                    </a:lnTo>
                    <a:lnTo>
                      <a:pt x="11828" y="15833"/>
                    </a:lnTo>
                    <a:cubicBezTo>
                      <a:pt x="11839" y="15860"/>
                      <a:pt x="11854" y="15883"/>
                      <a:pt x="11872" y="15899"/>
                    </a:cubicBezTo>
                    <a:cubicBezTo>
                      <a:pt x="11906" y="15927"/>
                      <a:pt x="11947" y="15931"/>
                      <a:pt x="11982" y="15909"/>
                    </a:cubicBezTo>
                    <a:lnTo>
                      <a:pt x="12043" y="15981"/>
                    </a:lnTo>
                    <a:lnTo>
                      <a:pt x="12197" y="16141"/>
                    </a:lnTo>
                    <a:cubicBezTo>
                      <a:pt x="12217" y="16216"/>
                      <a:pt x="12238" y="16289"/>
                      <a:pt x="12262" y="16361"/>
                    </a:cubicBezTo>
                    <a:cubicBezTo>
                      <a:pt x="12295" y="16459"/>
                      <a:pt x="12331" y="16555"/>
                      <a:pt x="12368" y="16650"/>
                    </a:cubicBezTo>
                    <a:cubicBezTo>
                      <a:pt x="12386" y="16699"/>
                      <a:pt x="12405" y="16748"/>
                      <a:pt x="12423" y="16798"/>
                    </a:cubicBezTo>
                    <a:lnTo>
                      <a:pt x="12395" y="16894"/>
                    </a:lnTo>
                    <a:lnTo>
                      <a:pt x="12331" y="16954"/>
                    </a:lnTo>
                    <a:lnTo>
                      <a:pt x="12335" y="17094"/>
                    </a:lnTo>
                    <a:cubicBezTo>
                      <a:pt x="12355" y="17119"/>
                      <a:pt x="12375" y="17144"/>
                      <a:pt x="12396" y="17168"/>
                    </a:cubicBezTo>
                    <a:cubicBezTo>
                      <a:pt x="12423" y="17200"/>
                      <a:pt x="12450" y="17230"/>
                      <a:pt x="12478" y="17260"/>
                    </a:cubicBezTo>
                    <a:lnTo>
                      <a:pt x="12575" y="17255"/>
                    </a:lnTo>
                    <a:lnTo>
                      <a:pt x="12636" y="17120"/>
                    </a:lnTo>
                    <a:lnTo>
                      <a:pt x="12693" y="16980"/>
                    </a:lnTo>
                    <a:lnTo>
                      <a:pt x="12800" y="16904"/>
                    </a:lnTo>
                    <a:lnTo>
                      <a:pt x="12877" y="17115"/>
                    </a:lnTo>
                    <a:lnTo>
                      <a:pt x="12945" y="17317"/>
                    </a:lnTo>
                    <a:lnTo>
                      <a:pt x="12957" y="17518"/>
                    </a:lnTo>
                    <a:lnTo>
                      <a:pt x="13008" y="17691"/>
                    </a:lnTo>
                    <a:lnTo>
                      <a:pt x="13054" y="17855"/>
                    </a:lnTo>
                    <a:lnTo>
                      <a:pt x="13127" y="18014"/>
                    </a:lnTo>
                    <a:lnTo>
                      <a:pt x="13171" y="18203"/>
                    </a:lnTo>
                    <a:lnTo>
                      <a:pt x="13183" y="18371"/>
                    </a:lnTo>
                    <a:lnTo>
                      <a:pt x="13148" y="18675"/>
                    </a:lnTo>
                    <a:lnTo>
                      <a:pt x="13144" y="18870"/>
                    </a:lnTo>
                    <a:lnTo>
                      <a:pt x="13159" y="19080"/>
                    </a:lnTo>
                    <a:lnTo>
                      <a:pt x="13159" y="19174"/>
                    </a:lnTo>
                    <a:lnTo>
                      <a:pt x="13117" y="19238"/>
                    </a:lnTo>
                    <a:lnTo>
                      <a:pt x="13113" y="19347"/>
                    </a:lnTo>
                    <a:lnTo>
                      <a:pt x="13125" y="19507"/>
                    </a:lnTo>
                    <a:lnTo>
                      <a:pt x="13186" y="19549"/>
                    </a:lnTo>
                    <a:cubicBezTo>
                      <a:pt x="13215" y="19555"/>
                      <a:pt x="13242" y="19574"/>
                      <a:pt x="13263" y="19604"/>
                    </a:cubicBezTo>
                    <a:cubicBezTo>
                      <a:pt x="13285" y="19635"/>
                      <a:pt x="13300" y="19676"/>
                      <a:pt x="13306" y="19721"/>
                    </a:cubicBezTo>
                    <a:lnTo>
                      <a:pt x="13420" y="19817"/>
                    </a:lnTo>
                    <a:lnTo>
                      <a:pt x="13492" y="19981"/>
                    </a:lnTo>
                    <a:lnTo>
                      <a:pt x="13536" y="20099"/>
                    </a:lnTo>
                    <a:lnTo>
                      <a:pt x="13550" y="20266"/>
                    </a:lnTo>
                    <a:lnTo>
                      <a:pt x="13596" y="20554"/>
                    </a:lnTo>
                    <a:lnTo>
                      <a:pt x="13625" y="20775"/>
                    </a:lnTo>
                    <a:lnTo>
                      <a:pt x="13682" y="20923"/>
                    </a:lnTo>
                    <a:lnTo>
                      <a:pt x="13714" y="21021"/>
                    </a:lnTo>
                    <a:lnTo>
                      <a:pt x="13772" y="21189"/>
                    </a:lnTo>
                    <a:lnTo>
                      <a:pt x="13829" y="21220"/>
                    </a:lnTo>
                    <a:lnTo>
                      <a:pt x="13914" y="21327"/>
                    </a:lnTo>
                    <a:lnTo>
                      <a:pt x="13982" y="21385"/>
                    </a:lnTo>
                    <a:lnTo>
                      <a:pt x="14071" y="21477"/>
                    </a:lnTo>
                    <a:lnTo>
                      <a:pt x="14136" y="21600"/>
                    </a:lnTo>
                    <a:lnTo>
                      <a:pt x="14168" y="21558"/>
                    </a:lnTo>
                    <a:lnTo>
                      <a:pt x="14144" y="21461"/>
                    </a:lnTo>
                    <a:lnTo>
                      <a:pt x="14220" y="21456"/>
                    </a:lnTo>
                    <a:lnTo>
                      <a:pt x="14242" y="21376"/>
                    </a:lnTo>
                    <a:lnTo>
                      <a:pt x="14195" y="21227"/>
                    </a:lnTo>
                    <a:lnTo>
                      <a:pt x="14149" y="21028"/>
                    </a:lnTo>
                    <a:lnTo>
                      <a:pt x="14121" y="20856"/>
                    </a:lnTo>
                    <a:lnTo>
                      <a:pt x="14064" y="20706"/>
                    </a:lnTo>
                    <a:cubicBezTo>
                      <a:pt x="14060" y="20650"/>
                      <a:pt x="14051" y="20596"/>
                      <a:pt x="14037" y="20544"/>
                    </a:cubicBezTo>
                    <a:cubicBezTo>
                      <a:pt x="14023" y="20489"/>
                      <a:pt x="14004" y="20437"/>
                      <a:pt x="13980" y="20389"/>
                    </a:cubicBezTo>
                    <a:lnTo>
                      <a:pt x="13916" y="20256"/>
                    </a:lnTo>
                    <a:lnTo>
                      <a:pt x="13796" y="20153"/>
                    </a:lnTo>
                    <a:lnTo>
                      <a:pt x="13711" y="20030"/>
                    </a:lnTo>
                    <a:lnTo>
                      <a:pt x="13609" y="19920"/>
                    </a:lnTo>
                    <a:cubicBezTo>
                      <a:pt x="13556" y="19920"/>
                      <a:pt x="13507" y="19872"/>
                      <a:pt x="13485" y="19798"/>
                    </a:cubicBezTo>
                    <a:cubicBezTo>
                      <a:pt x="13470" y="19751"/>
                      <a:pt x="13469" y="19697"/>
                      <a:pt x="13481" y="19648"/>
                    </a:cubicBezTo>
                    <a:lnTo>
                      <a:pt x="13460" y="19495"/>
                    </a:lnTo>
                    <a:lnTo>
                      <a:pt x="13452" y="19396"/>
                    </a:lnTo>
                    <a:lnTo>
                      <a:pt x="13387" y="19310"/>
                    </a:lnTo>
                    <a:lnTo>
                      <a:pt x="13305" y="19191"/>
                    </a:lnTo>
                    <a:lnTo>
                      <a:pt x="13276" y="19059"/>
                    </a:lnTo>
                    <a:cubicBezTo>
                      <a:pt x="13277" y="19012"/>
                      <a:pt x="13280" y="18965"/>
                      <a:pt x="13285" y="18918"/>
                    </a:cubicBezTo>
                    <a:cubicBezTo>
                      <a:pt x="13292" y="18843"/>
                      <a:pt x="13304" y="18769"/>
                      <a:pt x="13320" y="18698"/>
                    </a:cubicBezTo>
                    <a:lnTo>
                      <a:pt x="13344" y="18550"/>
                    </a:lnTo>
                    <a:lnTo>
                      <a:pt x="13373" y="18396"/>
                    </a:lnTo>
                    <a:lnTo>
                      <a:pt x="13344" y="18289"/>
                    </a:lnTo>
                    <a:lnTo>
                      <a:pt x="13320" y="18141"/>
                    </a:lnTo>
                    <a:lnTo>
                      <a:pt x="13317" y="18024"/>
                    </a:lnTo>
                    <a:lnTo>
                      <a:pt x="13378" y="17962"/>
                    </a:lnTo>
                    <a:lnTo>
                      <a:pt x="13468" y="17956"/>
                    </a:lnTo>
                    <a:lnTo>
                      <a:pt x="13512" y="18073"/>
                    </a:lnTo>
                    <a:lnTo>
                      <a:pt x="13562" y="18139"/>
                    </a:lnTo>
                    <a:lnTo>
                      <a:pt x="13671" y="18279"/>
                    </a:lnTo>
                    <a:lnTo>
                      <a:pt x="13730" y="18310"/>
                    </a:lnTo>
                    <a:lnTo>
                      <a:pt x="13812" y="18382"/>
                    </a:lnTo>
                    <a:lnTo>
                      <a:pt x="13875" y="18423"/>
                    </a:lnTo>
                    <a:lnTo>
                      <a:pt x="13920" y="18490"/>
                    </a:lnTo>
                    <a:lnTo>
                      <a:pt x="13956" y="18648"/>
                    </a:lnTo>
                    <a:lnTo>
                      <a:pt x="14008" y="18743"/>
                    </a:lnTo>
                    <a:lnTo>
                      <a:pt x="14063" y="18771"/>
                    </a:lnTo>
                    <a:lnTo>
                      <a:pt x="14091" y="18862"/>
                    </a:lnTo>
                    <a:lnTo>
                      <a:pt x="14107" y="18940"/>
                    </a:lnTo>
                    <a:lnTo>
                      <a:pt x="14172" y="18933"/>
                    </a:lnTo>
                    <a:lnTo>
                      <a:pt x="14221" y="18872"/>
                    </a:lnTo>
                    <a:lnTo>
                      <a:pt x="14260" y="18826"/>
                    </a:lnTo>
                    <a:lnTo>
                      <a:pt x="14320" y="18833"/>
                    </a:lnTo>
                    <a:lnTo>
                      <a:pt x="14345" y="18921"/>
                    </a:lnTo>
                    <a:lnTo>
                      <a:pt x="14360" y="19056"/>
                    </a:lnTo>
                    <a:lnTo>
                      <a:pt x="14331" y="19130"/>
                    </a:lnTo>
                    <a:lnTo>
                      <a:pt x="14319" y="19343"/>
                    </a:lnTo>
                    <a:lnTo>
                      <a:pt x="14412" y="19408"/>
                    </a:lnTo>
                    <a:lnTo>
                      <a:pt x="14456" y="19286"/>
                    </a:lnTo>
                    <a:lnTo>
                      <a:pt x="14548" y="19241"/>
                    </a:lnTo>
                    <a:lnTo>
                      <a:pt x="14577" y="19051"/>
                    </a:lnTo>
                    <a:lnTo>
                      <a:pt x="14624" y="18944"/>
                    </a:lnTo>
                    <a:lnTo>
                      <a:pt x="14784" y="18882"/>
                    </a:lnTo>
                    <a:lnTo>
                      <a:pt x="14859" y="18791"/>
                    </a:lnTo>
                    <a:lnTo>
                      <a:pt x="15001" y="18675"/>
                    </a:lnTo>
                    <a:lnTo>
                      <a:pt x="15018" y="18428"/>
                    </a:lnTo>
                    <a:cubicBezTo>
                      <a:pt x="15027" y="18358"/>
                      <a:pt x="15029" y="18286"/>
                      <a:pt x="15026" y="18214"/>
                    </a:cubicBezTo>
                    <a:cubicBezTo>
                      <a:pt x="15023" y="18158"/>
                      <a:pt x="15016" y="18102"/>
                      <a:pt x="15005" y="18048"/>
                    </a:cubicBezTo>
                    <a:lnTo>
                      <a:pt x="14951" y="17795"/>
                    </a:lnTo>
                    <a:lnTo>
                      <a:pt x="14866" y="17561"/>
                    </a:lnTo>
                    <a:lnTo>
                      <a:pt x="14850" y="17352"/>
                    </a:lnTo>
                    <a:lnTo>
                      <a:pt x="14784" y="17141"/>
                    </a:lnTo>
                    <a:lnTo>
                      <a:pt x="14703" y="17036"/>
                    </a:lnTo>
                    <a:lnTo>
                      <a:pt x="14574" y="16931"/>
                    </a:lnTo>
                    <a:lnTo>
                      <a:pt x="14515" y="16866"/>
                    </a:lnTo>
                    <a:lnTo>
                      <a:pt x="14356" y="16669"/>
                    </a:lnTo>
                    <a:lnTo>
                      <a:pt x="14313" y="16504"/>
                    </a:lnTo>
                    <a:lnTo>
                      <a:pt x="14270" y="16280"/>
                    </a:lnTo>
                    <a:lnTo>
                      <a:pt x="14249" y="16054"/>
                    </a:lnTo>
                    <a:lnTo>
                      <a:pt x="14249" y="15855"/>
                    </a:lnTo>
                    <a:lnTo>
                      <a:pt x="14310" y="15701"/>
                    </a:lnTo>
                    <a:lnTo>
                      <a:pt x="14404" y="15603"/>
                    </a:lnTo>
                    <a:lnTo>
                      <a:pt x="14539" y="15572"/>
                    </a:lnTo>
                    <a:lnTo>
                      <a:pt x="14646" y="15529"/>
                    </a:lnTo>
                    <a:lnTo>
                      <a:pt x="14709" y="15498"/>
                    </a:lnTo>
                    <a:lnTo>
                      <a:pt x="14801" y="15566"/>
                    </a:lnTo>
                    <a:lnTo>
                      <a:pt x="14849" y="15613"/>
                    </a:lnTo>
                    <a:lnTo>
                      <a:pt x="14905" y="15711"/>
                    </a:lnTo>
                    <a:lnTo>
                      <a:pt x="14913" y="15816"/>
                    </a:lnTo>
                    <a:lnTo>
                      <a:pt x="14978" y="15932"/>
                    </a:lnTo>
                    <a:lnTo>
                      <a:pt x="15034" y="15903"/>
                    </a:lnTo>
                    <a:lnTo>
                      <a:pt x="15067" y="15749"/>
                    </a:lnTo>
                    <a:lnTo>
                      <a:pt x="15119" y="15621"/>
                    </a:lnTo>
                    <a:lnTo>
                      <a:pt x="15197" y="15541"/>
                    </a:lnTo>
                    <a:lnTo>
                      <a:pt x="15236" y="15492"/>
                    </a:lnTo>
                    <a:lnTo>
                      <a:pt x="15356" y="15426"/>
                    </a:lnTo>
                    <a:lnTo>
                      <a:pt x="15409" y="15420"/>
                    </a:lnTo>
                    <a:lnTo>
                      <a:pt x="15506" y="15420"/>
                    </a:lnTo>
                    <a:cubicBezTo>
                      <a:pt x="15541" y="15410"/>
                      <a:pt x="15576" y="15402"/>
                      <a:pt x="15611" y="15395"/>
                    </a:cubicBezTo>
                    <a:cubicBezTo>
                      <a:pt x="15656" y="15387"/>
                      <a:pt x="15702" y="15382"/>
                      <a:pt x="15748" y="15381"/>
                    </a:cubicBezTo>
                    <a:lnTo>
                      <a:pt x="15797" y="15264"/>
                    </a:lnTo>
                    <a:lnTo>
                      <a:pt x="15824" y="15215"/>
                    </a:lnTo>
                    <a:lnTo>
                      <a:pt x="15922" y="15247"/>
                    </a:lnTo>
                    <a:lnTo>
                      <a:pt x="16095" y="15132"/>
                    </a:lnTo>
                    <a:lnTo>
                      <a:pt x="16192" y="15009"/>
                    </a:lnTo>
                    <a:lnTo>
                      <a:pt x="16270" y="14854"/>
                    </a:lnTo>
                    <a:lnTo>
                      <a:pt x="16310" y="14737"/>
                    </a:lnTo>
                    <a:lnTo>
                      <a:pt x="16407" y="14620"/>
                    </a:lnTo>
                    <a:lnTo>
                      <a:pt x="16439" y="14464"/>
                    </a:lnTo>
                    <a:lnTo>
                      <a:pt x="16441" y="14274"/>
                    </a:lnTo>
                    <a:lnTo>
                      <a:pt x="16474" y="14063"/>
                    </a:lnTo>
                    <a:lnTo>
                      <a:pt x="16523" y="13908"/>
                    </a:lnTo>
                    <a:cubicBezTo>
                      <a:pt x="16537" y="13860"/>
                      <a:pt x="16549" y="13811"/>
                      <a:pt x="16559" y="13760"/>
                    </a:cubicBezTo>
                    <a:cubicBezTo>
                      <a:pt x="16573" y="13694"/>
                      <a:pt x="16583" y="13626"/>
                      <a:pt x="16590" y="13557"/>
                    </a:cubicBezTo>
                    <a:lnTo>
                      <a:pt x="16618" y="13434"/>
                    </a:lnTo>
                    <a:lnTo>
                      <a:pt x="16612" y="13238"/>
                    </a:lnTo>
                    <a:lnTo>
                      <a:pt x="16579" y="13087"/>
                    </a:lnTo>
                    <a:lnTo>
                      <a:pt x="16463" y="13118"/>
                    </a:lnTo>
                    <a:lnTo>
                      <a:pt x="16401" y="13023"/>
                    </a:lnTo>
                    <a:lnTo>
                      <a:pt x="16404" y="12902"/>
                    </a:lnTo>
                    <a:lnTo>
                      <a:pt x="16500" y="12877"/>
                    </a:lnTo>
                    <a:lnTo>
                      <a:pt x="16499" y="12711"/>
                    </a:lnTo>
                    <a:lnTo>
                      <a:pt x="16452" y="12608"/>
                    </a:lnTo>
                    <a:lnTo>
                      <a:pt x="16290" y="12516"/>
                    </a:lnTo>
                    <a:lnTo>
                      <a:pt x="16202" y="12414"/>
                    </a:lnTo>
                    <a:lnTo>
                      <a:pt x="16127" y="12274"/>
                    </a:lnTo>
                    <a:lnTo>
                      <a:pt x="16079" y="12031"/>
                    </a:lnTo>
                    <a:lnTo>
                      <a:pt x="16006" y="11871"/>
                    </a:lnTo>
                    <a:lnTo>
                      <a:pt x="15922" y="11816"/>
                    </a:lnTo>
                    <a:lnTo>
                      <a:pt x="15808" y="11687"/>
                    </a:lnTo>
                    <a:lnTo>
                      <a:pt x="15821" y="11475"/>
                    </a:lnTo>
                    <a:lnTo>
                      <a:pt x="15861" y="11346"/>
                    </a:lnTo>
                    <a:lnTo>
                      <a:pt x="15955" y="11253"/>
                    </a:lnTo>
                    <a:lnTo>
                      <a:pt x="16048" y="11167"/>
                    </a:lnTo>
                    <a:lnTo>
                      <a:pt x="16158" y="11093"/>
                    </a:lnTo>
                    <a:lnTo>
                      <a:pt x="16213" y="11001"/>
                    </a:lnTo>
                    <a:lnTo>
                      <a:pt x="16121" y="10906"/>
                    </a:lnTo>
                    <a:lnTo>
                      <a:pt x="16057" y="10878"/>
                    </a:lnTo>
                    <a:lnTo>
                      <a:pt x="15876" y="10796"/>
                    </a:lnTo>
                    <a:lnTo>
                      <a:pt x="15787" y="10913"/>
                    </a:lnTo>
                    <a:lnTo>
                      <a:pt x="15726" y="10986"/>
                    </a:lnTo>
                    <a:lnTo>
                      <a:pt x="15616" y="10898"/>
                    </a:lnTo>
                    <a:lnTo>
                      <a:pt x="15572" y="10814"/>
                    </a:lnTo>
                    <a:lnTo>
                      <a:pt x="15466" y="10773"/>
                    </a:lnTo>
                    <a:lnTo>
                      <a:pt x="15240" y="10656"/>
                    </a:lnTo>
                    <a:lnTo>
                      <a:pt x="15246" y="10486"/>
                    </a:lnTo>
                    <a:lnTo>
                      <a:pt x="15242" y="10361"/>
                    </a:lnTo>
                    <a:lnTo>
                      <a:pt x="15301" y="10324"/>
                    </a:lnTo>
                    <a:lnTo>
                      <a:pt x="15407" y="10336"/>
                    </a:lnTo>
                    <a:lnTo>
                      <a:pt x="15531" y="10149"/>
                    </a:lnTo>
                    <a:lnTo>
                      <a:pt x="15564" y="10015"/>
                    </a:lnTo>
                    <a:lnTo>
                      <a:pt x="15631" y="9837"/>
                    </a:lnTo>
                    <a:lnTo>
                      <a:pt x="15707" y="9806"/>
                    </a:lnTo>
                    <a:lnTo>
                      <a:pt x="15791" y="9837"/>
                    </a:lnTo>
                    <a:lnTo>
                      <a:pt x="15841" y="9943"/>
                    </a:lnTo>
                    <a:lnTo>
                      <a:pt x="15848" y="10050"/>
                    </a:lnTo>
                    <a:lnTo>
                      <a:pt x="15863" y="10231"/>
                    </a:lnTo>
                    <a:lnTo>
                      <a:pt x="15907" y="10340"/>
                    </a:lnTo>
                    <a:lnTo>
                      <a:pt x="15948" y="10401"/>
                    </a:lnTo>
                    <a:lnTo>
                      <a:pt x="16001" y="10382"/>
                    </a:lnTo>
                    <a:lnTo>
                      <a:pt x="16072" y="10288"/>
                    </a:lnTo>
                    <a:lnTo>
                      <a:pt x="16148" y="10200"/>
                    </a:lnTo>
                    <a:lnTo>
                      <a:pt x="16274" y="10150"/>
                    </a:lnTo>
                    <a:lnTo>
                      <a:pt x="16333" y="10181"/>
                    </a:lnTo>
                    <a:lnTo>
                      <a:pt x="16409" y="10234"/>
                    </a:lnTo>
                    <a:lnTo>
                      <a:pt x="16525" y="10312"/>
                    </a:lnTo>
                    <a:lnTo>
                      <a:pt x="16590" y="10442"/>
                    </a:lnTo>
                    <a:lnTo>
                      <a:pt x="16527" y="10497"/>
                    </a:lnTo>
                    <a:lnTo>
                      <a:pt x="16523" y="10644"/>
                    </a:lnTo>
                    <a:lnTo>
                      <a:pt x="16588" y="10729"/>
                    </a:lnTo>
                    <a:lnTo>
                      <a:pt x="16695" y="10722"/>
                    </a:lnTo>
                    <a:lnTo>
                      <a:pt x="16853" y="10809"/>
                    </a:lnTo>
                    <a:lnTo>
                      <a:pt x="16926" y="10987"/>
                    </a:lnTo>
                    <a:lnTo>
                      <a:pt x="16986" y="11078"/>
                    </a:lnTo>
                    <a:lnTo>
                      <a:pt x="17010" y="11232"/>
                    </a:lnTo>
                    <a:lnTo>
                      <a:pt x="17031" y="11349"/>
                    </a:lnTo>
                    <a:lnTo>
                      <a:pt x="17059" y="11498"/>
                    </a:lnTo>
                    <a:lnTo>
                      <a:pt x="17071" y="11651"/>
                    </a:lnTo>
                    <a:lnTo>
                      <a:pt x="17130" y="11766"/>
                    </a:lnTo>
                    <a:lnTo>
                      <a:pt x="17195" y="11815"/>
                    </a:lnTo>
                    <a:lnTo>
                      <a:pt x="17296" y="11702"/>
                    </a:lnTo>
                    <a:lnTo>
                      <a:pt x="17415" y="11614"/>
                    </a:lnTo>
                    <a:lnTo>
                      <a:pt x="17496" y="11558"/>
                    </a:lnTo>
                    <a:lnTo>
                      <a:pt x="17559" y="11499"/>
                    </a:lnTo>
                    <a:cubicBezTo>
                      <a:pt x="17562" y="11433"/>
                      <a:pt x="17556" y="11367"/>
                      <a:pt x="17540" y="11306"/>
                    </a:cubicBezTo>
                    <a:cubicBezTo>
                      <a:pt x="17525" y="11249"/>
                      <a:pt x="17502" y="11197"/>
                      <a:pt x="17473" y="11154"/>
                    </a:cubicBezTo>
                    <a:lnTo>
                      <a:pt x="17400" y="10964"/>
                    </a:lnTo>
                    <a:lnTo>
                      <a:pt x="17298" y="10799"/>
                    </a:lnTo>
                    <a:lnTo>
                      <a:pt x="17248" y="10793"/>
                    </a:lnTo>
                    <a:lnTo>
                      <a:pt x="17072" y="10623"/>
                    </a:lnTo>
                    <a:lnTo>
                      <a:pt x="16989" y="10544"/>
                    </a:lnTo>
                    <a:lnTo>
                      <a:pt x="16900" y="10423"/>
                    </a:lnTo>
                    <a:lnTo>
                      <a:pt x="16820" y="10351"/>
                    </a:lnTo>
                    <a:lnTo>
                      <a:pt x="16820" y="10220"/>
                    </a:lnTo>
                    <a:lnTo>
                      <a:pt x="16933" y="10133"/>
                    </a:lnTo>
                    <a:lnTo>
                      <a:pt x="17068" y="10029"/>
                    </a:lnTo>
                    <a:lnTo>
                      <a:pt x="17083" y="9914"/>
                    </a:lnTo>
                    <a:lnTo>
                      <a:pt x="17049" y="9761"/>
                    </a:lnTo>
                    <a:lnTo>
                      <a:pt x="16957" y="9770"/>
                    </a:lnTo>
                    <a:cubicBezTo>
                      <a:pt x="16942" y="9699"/>
                      <a:pt x="16956" y="9621"/>
                      <a:pt x="16992" y="9571"/>
                    </a:cubicBezTo>
                    <a:cubicBezTo>
                      <a:pt x="17020" y="9533"/>
                      <a:pt x="17058" y="9517"/>
                      <a:pt x="17095" y="9528"/>
                    </a:cubicBezTo>
                    <a:cubicBezTo>
                      <a:pt x="17106" y="9498"/>
                      <a:pt x="17116" y="9467"/>
                      <a:pt x="17123" y="9435"/>
                    </a:cubicBezTo>
                    <a:cubicBezTo>
                      <a:pt x="17139" y="9373"/>
                      <a:pt x="17147" y="9308"/>
                      <a:pt x="17149" y="9242"/>
                    </a:cubicBezTo>
                    <a:lnTo>
                      <a:pt x="17174" y="9110"/>
                    </a:lnTo>
                    <a:lnTo>
                      <a:pt x="17248" y="9178"/>
                    </a:lnTo>
                    <a:lnTo>
                      <a:pt x="17347" y="9270"/>
                    </a:lnTo>
                    <a:lnTo>
                      <a:pt x="17392" y="9297"/>
                    </a:lnTo>
                    <a:lnTo>
                      <a:pt x="17514" y="9286"/>
                    </a:lnTo>
                    <a:lnTo>
                      <a:pt x="17568" y="9177"/>
                    </a:lnTo>
                    <a:cubicBezTo>
                      <a:pt x="17590" y="9119"/>
                      <a:pt x="17610" y="9059"/>
                      <a:pt x="17626" y="8997"/>
                    </a:cubicBezTo>
                    <a:cubicBezTo>
                      <a:pt x="17641" y="8944"/>
                      <a:pt x="17653" y="8890"/>
                      <a:pt x="17663" y="8835"/>
                    </a:cubicBezTo>
                    <a:lnTo>
                      <a:pt x="17709" y="8691"/>
                    </a:lnTo>
                    <a:lnTo>
                      <a:pt x="17732" y="8540"/>
                    </a:lnTo>
                    <a:lnTo>
                      <a:pt x="17783" y="8406"/>
                    </a:lnTo>
                    <a:lnTo>
                      <a:pt x="17835" y="8208"/>
                    </a:lnTo>
                    <a:lnTo>
                      <a:pt x="17770" y="8060"/>
                    </a:lnTo>
                    <a:lnTo>
                      <a:pt x="17770" y="7890"/>
                    </a:lnTo>
                    <a:lnTo>
                      <a:pt x="17823" y="7767"/>
                    </a:lnTo>
                    <a:lnTo>
                      <a:pt x="17830" y="7600"/>
                    </a:lnTo>
                    <a:cubicBezTo>
                      <a:pt x="17813" y="7554"/>
                      <a:pt x="17796" y="7509"/>
                      <a:pt x="17778" y="7463"/>
                    </a:cubicBezTo>
                    <a:cubicBezTo>
                      <a:pt x="17763" y="7423"/>
                      <a:pt x="17747" y="7384"/>
                      <a:pt x="17735" y="7341"/>
                    </a:cubicBezTo>
                    <a:cubicBezTo>
                      <a:pt x="17715" y="7271"/>
                      <a:pt x="17705" y="7195"/>
                      <a:pt x="17707" y="7119"/>
                    </a:cubicBezTo>
                    <a:lnTo>
                      <a:pt x="17634" y="7044"/>
                    </a:lnTo>
                    <a:lnTo>
                      <a:pt x="17580" y="7052"/>
                    </a:lnTo>
                    <a:lnTo>
                      <a:pt x="17503" y="6849"/>
                    </a:lnTo>
                    <a:lnTo>
                      <a:pt x="17459" y="6758"/>
                    </a:lnTo>
                    <a:lnTo>
                      <a:pt x="17435" y="6611"/>
                    </a:lnTo>
                    <a:lnTo>
                      <a:pt x="17373" y="6495"/>
                    </a:lnTo>
                    <a:lnTo>
                      <a:pt x="17240" y="6324"/>
                    </a:lnTo>
                    <a:lnTo>
                      <a:pt x="17132" y="6263"/>
                    </a:lnTo>
                    <a:lnTo>
                      <a:pt x="17059" y="6103"/>
                    </a:lnTo>
                    <a:lnTo>
                      <a:pt x="16962" y="6028"/>
                    </a:lnTo>
                    <a:lnTo>
                      <a:pt x="16881" y="6047"/>
                    </a:lnTo>
                    <a:lnTo>
                      <a:pt x="16783" y="6115"/>
                    </a:lnTo>
                    <a:lnTo>
                      <a:pt x="16687" y="6140"/>
                    </a:lnTo>
                    <a:lnTo>
                      <a:pt x="16607" y="6103"/>
                    </a:lnTo>
                    <a:lnTo>
                      <a:pt x="16460" y="6072"/>
                    </a:lnTo>
                    <a:lnTo>
                      <a:pt x="16403" y="6004"/>
                    </a:lnTo>
                    <a:lnTo>
                      <a:pt x="16326" y="5924"/>
                    </a:lnTo>
                    <a:lnTo>
                      <a:pt x="16206" y="5924"/>
                    </a:lnTo>
                    <a:lnTo>
                      <a:pt x="16146" y="5807"/>
                    </a:lnTo>
                    <a:lnTo>
                      <a:pt x="16226" y="5720"/>
                    </a:lnTo>
                    <a:lnTo>
                      <a:pt x="16275" y="5634"/>
                    </a:lnTo>
                    <a:lnTo>
                      <a:pt x="16349" y="5282"/>
                    </a:lnTo>
                    <a:lnTo>
                      <a:pt x="16330" y="5106"/>
                    </a:lnTo>
                    <a:lnTo>
                      <a:pt x="16362" y="4989"/>
                    </a:lnTo>
                    <a:lnTo>
                      <a:pt x="16434" y="4856"/>
                    </a:lnTo>
                    <a:lnTo>
                      <a:pt x="16537" y="4743"/>
                    </a:lnTo>
                    <a:lnTo>
                      <a:pt x="16606" y="4658"/>
                    </a:lnTo>
                    <a:lnTo>
                      <a:pt x="16694" y="4611"/>
                    </a:lnTo>
                    <a:lnTo>
                      <a:pt x="16817" y="4582"/>
                    </a:lnTo>
                    <a:lnTo>
                      <a:pt x="16917" y="4582"/>
                    </a:lnTo>
                    <a:lnTo>
                      <a:pt x="17020" y="4619"/>
                    </a:lnTo>
                    <a:lnTo>
                      <a:pt x="17129" y="4632"/>
                    </a:lnTo>
                    <a:lnTo>
                      <a:pt x="17261" y="4626"/>
                    </a:lnTo>
                    <a:lnTo>
                      <a:pt x="17398" y="4558"/>
                    </a:lnTo>
                    <a:lnTo>
                      <a:pt x="17471" y="4527"/>
                    </a:lnTo>
                    <a:lnTo>
                      <a:pt x="17580" y="4490"/>
                    </a:lnTo>
                    <a:lnTo>
                      <a:pt x="17633" y="4527"/>
                    </a:lnTo>
                    <a:lnTo>
                      <a:pt x="17686" y="4607"/>
                    </a:lnTo>
                    <a:lnTo>
                      <a:pt x="17787" y="4674"/>
                    </a:lnTo>
                    <a:lnTo>
                      <a:pt x="17836" y="4724"/>
                    </a:lnTo>
                    <a:lnTo>
                      <a:pt x="17952" y="4730"/>
                    </a:lnTo>
                    <a:lnTo>
                      <a:pt x="18081" y="4644"/>
                    </a:lnTo>
                    <a:lnTo>
                      <a:pt x="18189" y="4625"/>
                    </a:lnTo>
                    <a:lnTo>
                      <a:pt x="18143" y="4366"/>
                    </a:lnTo>
                    <a:cubicBezTo>
                      <a:pt x="18105" y="4367"/>
                      <a:pt x="18070" y="4330"/>
                      <a:pt x="18058" y="4274"/>
                    </a:cubicBezTo>
                    <a:cubicBezTo>
                      <a:pt x="18044" y="4208"/>
                      <a:pt x="18064" y="4136"/>
                      <a:pt x="18106" y="4107"/>
                    </a:cubicBezTo>
                    <a:cubicBezTo>
                      <a:pt x="18105" y="4044"/>
                      <a:pt x="18122" y="3983"/>
                      <a:pt x="18153" y="3941"/>
                    </a:cubicBezTo>
                    <a:cubicBezTo>
                      <a:pt x="18184" y="3898"/>
                      <a:pt x="18225" y="3878"/>
                      <a:pt x="18266" y="3886"/>
                    </a:cubicBezTo>
                    <a:lnTo>
                      <a:pt x="18388" y="3912"/>
                    </a:lnTo>
                    <a:lnTo>
                      <a:pt x="18433" y="3986"/>
                    </a:lnTo>
                    <a:lnTo>
                      <a:pt x="18561" y="3941"/>
                    </a:lnTo>
                    <a:lnTo>
                      <a:pt x="18622" y="4058"/>
                    </a:lnTo>
                    <a:lnTo>
                      <a:pt x="18642" y="4156"/>
                    </a:lnTo>
                    <a:lnTo>
                      <a:pt x="18742" y="4173"/>
                    </a:lnTo>
                    <a:lnTo>
                      <a:pt x="18819" y="4105"/>
                    </a:lnTo>
                    <a:lnTo>
                      <a:pt x="18815" y="3967"/>
                    </a:lnTo>
                    <a:lnTo>
                      <a:pt x="18815" y="3844"/>
                    </a:lnTo>
                    <a:lnTo>
                      <a:pt x="18867" y="3773"/>
                    </a:lnTo>
                    <a:lnTo>
                      <a:pt x="18940" y="3726"/>
                    </a:lnTo>
                    <a:lnTo>
                      <a:pt x="19014" y="3739"/>
                    </a:lnTo>
                    <a:lnTo>
                      <a:pt x="19059" y="3881"/>
                    </a:lnTo>
                    <a:lnTo>
                      <a:pt x="19100" y="4056"/>
                    </a:lnTo>
                    <a:lnTo>
                      <a:pt x="19170" y="4183"/>
                    </a:lnTo>
                    <a:lnTo>
                      <a:pt x="19186" y="4282"/>
                    </a:lnTo>
                    <a:lnTo>
                      <a:pt x="19098" y="4430"/>
                    </a:lnTo>
                    <a:lnTo>
                      <a:pt x="19067" y="4607"/>
                    </a:lnTo>
                    <a:lnTo>
                      <a:pt x="19096" y="4814"/>
                    </a:lnTo>
                    <a:lnTo>
                      <a:pt x="19031" y="4991"/>
                    </a:lnTo>
                    <a:lnTo>
                      <a:pt x="18966" y="5108"/>
                    </a:lnTo>
                    <a:cubicBezTo>
                      <a:pt x="18954" y="5143"/>
                      <a:pt x="18950" y="5183"/>
                      <a:pt x="18953" y="5223"/>
                    </a:cubicBezTo>
                    <a:cubicBezTo>
                      <a:pt x="18962" y="5311"/>
                      <a:pt x="19008" y="5380"/>
                      <a:pt x="19066" y="5393"/>
                    </a:cubicBezTo>
                    <a:lnTo>
                      <a:pt x="19082" y="5556"/>
                    </a:lnTo>
                    <a:lnTo>
                      <a:pt x="19157" y="5665"/>
                    </a:lnTo>
                    <a:lnTo>
                      <a:pt x="19206" y="5747"/>
                    </a:lnTo>
                    <a:lnTo>
                      <a:pt x="19243" y="5909"/>
                    </a:lnTo>
                    <a:lnTo>
                      <a:pt x="19298" y="5952"/>
                    </a:lnTo>
                    <a:lnTo>
                      <a:pt x="19402" y="6100"/>
                    </a:lnTo>
                    <a:lnTo>
                      <a:pt x="19470" y="6174"/>
                    </a:lnTo>
                    <a:lnTo>
                      <a:pt x="19527" y="6193"/>
                    </a:lnTo>
                    <a:lnTo>
                      <a:pt x="19531" y="6369"/>
                    </a:lnTo>
                    <a:lnTo>
                      <a:pt x="19624" y="6357"/>
                    </a:lnTo>
                    <a:lnTo>
                      <a:pt x="19673" y="6369"/>
                    </a:lnTo>
                    <a:lnTo>
                      <a:pt x="19721" y="6499"/>
                    </a:lnTo>
                    <a:lnTo>
                      <a:pt x="19782" y="6579"/>
                    </a:lnTo>
                    <a:lnTo>
                      <a:pt x="19822" y="6747"/>
                    </a:lnTo>
                    <a:lnTo>
                      <a:pt x="19922" y="6825"/>
                    </a:lnTo>
                    <a:lnTo>
                      <a:pt x="19989" y="6912"/>
                    </a:lnTo>
                    <a:lnTo>
                      <a:pt x="20047" y="6840"/>
                    </a:lnTo>
                    <a:lnTo>
                      <a:pt x="20095" y="6770"/>
                    </a:lnTo>
                    <a:lnTo>
                      <a:pt x="20141" y="6776"/>
                    </a:lnTo>
                    <a:lnTo>
                      <a:pt x="20122" y="6661"/>
                    </a:lnTo>
                    <a:cubicBezTo>
                      <a:pt x="20096" y="6629"/>
                      <a:pt x="20076" y="6588"/>
                      <a:pt x="20063" y="6541"/>
                    </a:cubicBezTo>
                    <a:cubicBezTo>
                      <a:pt x="20048" y="6486"/>
                      <a:pt x="20044" y="6426"/>
                      <a:pt x="20051" y="6368"/>
                    </a:cubicBezTo>
                    <a:lnTo>
                      <a:pt x="20097" y="6333"/>
                    </a:lnTo>
                    <a:lnTo>
                      <a:pt x="20060" y="6229"/>
                    </a:lnTo>
                    <a:lnTo>
                      <a:pt x="20028" y="6130"/>
                    </a:lnTo>
                    <a:cubicBezTo>
                      <a:pt x="20017" y="6102"/>
                      <a:pt x="20015" y="6068"/>
                      <a:pt x="20024" y="6038"/>
                    </a:cubicBezTo>
                    <a:cubicBezTo>
                      <a:pt x="20032" y="6008"/>
                      <a:pt x="20050" y="5987"/>
                      <a:pt x="20071" y="5981"/>
                    </a:cubicBezTo>
                    <a:lnTo>
                      <a:pt x="20148" y="5952"/>
                    </a:lnTo>
                    <a:lnTo>
                      <a:pt x="20116" y="5824"/>
                    </a:lnTo>
                    <a:lnTo>
                      <a:pt x="20073" y="5726"/>
                    </a:lnTo>
                    <a:lnTo>
                      <a:pt x="20027" y="5675"/>
                    </a:lnTo>
                    <a:lnTo>
                      <a:pt x="19988" y="5459"/>
                    </a:lnTo>
                    <a:lnTo>
                      <a:pt x="19971" y="5357"/>
                    </a:lnTo>
                    <a:lnTo>
                      <a:pt x="19889" y="5276"/>
                    </a:lnTo>
                    <a:cubicBezTo>
                      <a:pt x="19848" y="5275"/>
                      <a:pt x="19809" y="5248"/>
                      <a:pt x="19781" y="5203"/>
                    </a:cubicBezTo>
                    <a:cubicBezTo>
                      <a:pt x="19758" y="5165"/>
                      <a:pt x="19743" y="5118"/>
                      <a:pt x="19740" y="5067"/>
                    </a:cubicBezTo>
                    <a:lnTo>
                      <a:pt x="19649" y="5030"/>
                    </a:lnTo>
                    <a:lnTo>
                      <a:pt x="19552" y="5065"/>
                    </a:lnTo>
                    <a:lnTo>
                      <a:pt x="19499" y="4954"/>
                    </a:lnTo>
                    <a:lnTo>
                      <a:pt x="19530" y="4815"/>
                    </a:lnTo>
                    <a:lnTo>
                      <a:pt x="19474" y="4739"/>
                    </a:lnTo>
                    <a:lnTo>
                      <a:pt x="19445" y="4653"/>
                    </a:lnTo>
                    <a:lnTo>
                      <a:pt x="19429" y="4566"/>
                    </a:lnTo>
                    <a:lnTo>
                      <a:pt x="19532" y="4463"/>
                    </a:lnTo>
                    <a:lnTo>
                      <a:pt x="19674" y="4445"/>
                    </a:lnTo>
                    <a:lnTo>
                      <a:pt x="19757" y="4410"/>
                    </a:lnTo>
                    <a:lnTo>
                      <a:pt x="19810" y="4391"/>
                    </a:lnTo>
                    <a:lnTo>
                      <a:pt x="19862" y="4330"/>
                    </a:lnTo>
                    <a:lnTo>
                      <a:pt x="19913" y="4237"/>
                    </a:lnTo>
                    <a:lnTo>
                      <a:pt x="19960" y="4135"/>
                    </a:lnTo>
                    <a:lnTo>
                      <a:pt x="20017" y="4135"/>
                    </a:lnTo>
                    <a:lnTo>
                      <a:pt x="20052" y="4258"/>
                    </a:lnTo>
                    <a:lnTo>
                      <a:pt x="20103" y="4307"/>
                    </a:lnTo>
                    <a:lnTo>
                      <a:pt x="20167" y="4360"/>
                    </a:lnTo>
                    <a:lnTo>
                      <a:pt x="20240" y="4360"/>
                    </a:lnTo>
                    <a:lnTo>
                      <a:pt x="20330" y="4258"/>
                    </a:lnTo>
                    <a:lnTo>
                      <a:pt x="20441" y="4155"/>
                    </a:lnTo>
                    <a:lnTo>
                      <a:pt x="20460" y="4007"/>
                    </a:lnTo>
                    <a:lnTo>
                      <a:pt x="20532" y="3897"/>
                    </a:lnTo>
                    <a:lnTo>
                      <a:pt x="20647" y="3796"/>
                    </a:lnTo>
                    <a:lnTo>
                      <a:pt x="20690" y="3796"/>
                    </a:lnTo>
                    <a:lnTo>
                      <a:pt x="20798" y="3815"/>
                    </a:lnTo>
                    <a:lnTo>
                      <a:pt x="20974" y="3825"/>
                    </a:lnTo>
                    <a:lnTo>
                      <a:pt x="21043" y="3689"/>
                    </a:lnTo>
                    <a:lnTo>
                      <a:pt x="20828" y="3616"/>
                    </a:lnTo>
                    <a:lnTo>
                      <a:pt x="20699" y="3488"/>
                    </a:lnTo>
                    <a:cubicBezTo>
                      <a:pt x="20651" y="3440"/>
                      <a:pt x="20598" y="3408"/>
                      <a:pt x="20541" y="3395"/>
                    </a:cubicBezTo>
                    <a:cubicBezTo>
                      <a:pt x="20487" y="3382"/>
                      <a:pt x="20431" y="3387"/>
                      <a:pt x="20377" y="3369"/>
                    </a:cubicBezTo>
                    <a:cubicBezTo>
                      <a:pt x="20319" y="3349"/>
                      <a:pt x="20265" y="3304"/>
                      <a:pt x="20223" y="3239"/>
                    </a:cubicBezTo>
                    <a:lnTo>
                      <a:pt x="20154" y="3103"/>
                    </a:lnTo>
                    <a:lnTo>
                      <a:pt x="20236" y="3024"/>
                    </a:lnTo>
                    <a:lnTo>
                      <a:pt x="20355" y="3107"/>
                    </a:lnTo>
                    <a:lnTo>
                      <a:pt x="20443" y="3134"/>
                    </a:lnTo>
                    <a:lnTo>
                      <a:pt x="20540" y="3140"/>
                    </a:lnTo>
                    <a:lnTo>
                      <a:pt x="20552" y="3056"/>
                    </a:lnTo>
                    <a:lnTo>
                      <a:pt x="20456" y="2990"/>
                    </a:lnTo>
                    <a:lnTo>
                      <a:pt x="20365" y="2851"/>
                    </a:lnTo>
                    <a:lnTo>
                      <a:pt x="20463" y="2783"/>
                    </a:lnTo>
                    <a:lnTo>
                      <a:pt x="20569" y="2870"/>
                    </a:lnTo>
                    <a:lnTo>
                      <a:pt x="20686" y="2876"/>
                    </a:lnTo>
                    <a:lnTo>
                      <a:pt x="20806" y="2925"/>
                    </a:lnTo>
                    <a:lnTo>
                      <a:pt x="20940" y="2947"/>
                    </a:lnTo>
                    <a:lnTo>
                      <a:pt x="21026" y="2924"/>
                    </a:lnTo>
                    <a:lnTo>
                      <a:pt x="21094" y="3032"/>
                    </a:lnTo>
                    <a:lnTo>
                      <a:pt x="21270" y="3145"/>
                    </a:lnTo>
                    <a:lnTo>
                      <a:pt x="21423" y="3219"/>
                    </a:lnTo>
                    <a:lnTo>
                      <a:pt x="21566" y="3127"/>
                    </a:lnTo>
                    <a:lnTo>
                      <a:pt x="21600" y="3078"/>
                    </a:lnTo>
                    <a:lnTo>
                      <a:pt x="21527" y="3010"/>
                    </a:lnTo>
                    <a:lnTo>
                      <a:pt x="21426" y="2891"/>
                    </a:lnTo>
                    <a:lnTo>
                      <a:pt x="21301" y="2737"/>
                    </a:lnTo>
                    <a:lnTo>
                      <a:pt x="21190" y="2630"/>
                    </a:lnTo>
                    <a:lnTo>
                      <a:pt x="21119" y="2630"/>
                    </a:lnTo>
                    <a:lnTo>
                      <a:pt x="21030" y="2636"/>
                    </a:lnTo>
                    <a:lnTo>
                      <a:pt x="20974" y="2686"/>
                    </a:lnTo>
                    <a:lnTo>
                      <a:pt x="20878" y="2770"/>
                    </a:lnTo>
                    <a:lnTo>
                      <a:pt x="20770" y="2686"/>
                    </a:lnTo>
                    <a:lnTo>
                      <a:pt x="20722" y="2588"/>
                    </a:lnTo>
                    <a:lnTo>
                      <a:pt x="20543" y="2472"/>
                    </a:lnTo>
                    <a:lnTo>
                      <a:pt x="20456" y="2425"/>
                    </a:lnTo>
                    <a:lnTo>
                      <a:pt x="20307" y="2425"/>
                    </a:lnTo>
                    <a:lnTo>
                      <a:pt x="20202" y="2382"/>
                    </a:lnTo>
                    <a:lnTo>
                      <a:pt x="20089" y="2339"/>
                    </a:lnTo>
                    <a:lnTo>
                      <a:pt x="19926" y="2311"/>
                    </a:lnTo>
                    <a:lnTo>
                      <a:pt x="19800" y="2213"/>
                    </a:lnTo>
                    <a:lnTo>
                      <a:pt x="19643" y="2083"/>
                    </a:lnTo>
                    <a:lnTo>
                      <a:pt x="19551" y="2052"/>
                    </a:lnTo>
                    <a:lnTo>
                      <a:pt x="19315" y="2034"/>
                    </a:lnTo>
                    <a:lnTo>
                      <a:pt x="19215" y="1997"/>
                    </a:lnTo>
                    <a:lnTo>
                      <a:pt x="19122" y="1921"/>
                    </a:lnTo>
                    <a:lnTo>
                      <a:pt x="18920" y="1933"/>
                    </a:lnTo>
                    <a:lnTo>
                      <a:pt x="18735" y="1921"/>
                    </a:lnTo>
                    <a:lnTo>
                      <a:pt x="18590" y="1909"/>
                    </a:lnTo>
                    <a:lnTo>
                      <a:pt x="18496" y="1822"/>
                    </a:lnTo>
                    <a:lnTo>
                      <a:pt x="18364" y="1797"/>
                    </a:lnTo>
                    <a:lnTo>
                      <a:pt x="18239" y="1810"/>
                    </a:lnTo>
                    <a:lnTo>
                      <a:pt x="18137" y="1829"/>
                    </a:lnTo>
                    <a:lnTo>
                      <a:pt x="18157" y="1902"/>
                    </a:lnTo>
                    <a:lnTo>
                      <a:pt x="18248" y="1991"/>
                    </a:lnTo>
                    <a:lnTo>
                      <a:pt x="18296" y="2120"/>
                    </a:lnTo>
                    <a:lnTo>
                      <a:pt x="18233" y="2151"/>
                    </a:lnTo>
                    <a:lnTo>
                      <a:pt x="18148" y="2110"/>
                    </a:lnTo>
                    <a:lnTo>
                      <a:pt x="18025" y="2036"/>
                    </a:lnTo>
                    <a:lnTo>
                      <a:pt x="17903" y="1987"/>
                    </a:lnTo>
                    <a:lnTo>
                      <a:pt x="17710" y="1891"/>
                    </a:lnTo>
                    <a:lnTo>
                      <a:pt x="17551" y="1878"/>
                    </a:lnTo>
                    <a:lnTo>
                      <a:pt x="17370" y="1915"/>
                    </a:lnTo>
                    <a:lnTo>
                      <a:pt x="17038" y="1989"/>
                    </a:lnTo>
                    <a:lnTo>
                      <a:pt x="16827" y="1926"/>
                    </a:lnTo>
                    <a:lnTo>
                      <a:pt x="16722" y="1858"/>
                    </a:lnTo>
                    <a:lnTo>
                      <a:pt x="16565" y="1799"/>
                    </a:lnTo>
                    <a:lnTo>
                      <a:pt x="16503" y="1709"/>
                    </a:lnTo>
                    <a:lnTo>
                      <a:pt x="16417" y="1665"/>
                    </a:lnTo>
                    <a:lnTo>
                      <a:pt x="16350" y="1665"/>
                    </a:lnTo>
                    <a:lnTo>
                      <a:pt x="16180" y="1702"/>
                    </a:lnTo>
                    <a:lnTo>
                      <a:pt x="15880" y="1706"/>
                    </a:lnTo>
                    <a:lnTo>
                      <a:pt x="15742" y="1620"/>
                    </a:lnTo>
                    <a:lnTo>
                      <a:pt x="15543" y="1620"/>
                    </a:lnTo>
                    <a:lnTo>
                      <a:pt x="15307" y="1595"/>
                    </a:lnTo>
                    <a:lnTo>
                      <a:pt x="15157" y="1620"/>
                    </a:lnTo>
                    <a:lnTo>
                      <a:pt x="15047" y="1501"/>
                    </a:lnTo>
                    <a:lnTo>
                      <a:pt x="14881" y="1420"/>
                    </a:lnTo>
                    <a:lnTo>
                      <a:pt x="14763" y="1303"/>
                    </a:lnTo>
                    <a:lnTo>
                      <a:pt x="14679" y="1266"/>
                    </a:lnTo>
                    <a:lnTo>
                      <a:pt x="14635" y="1352"/>
                    </a:lnTo>
                    <a:lnTo>
                      <a:pt x="14550" y="1352"/>
                    </a:lnTo>
                    <a:lnTo>
                      <a:pt x="14462" y="1297"/>
                    </a:lnTo>
                    <a:lnTo>
                      <a:pt x="14166" y="1211"/>
                    </a:lnTo>
                    <a:lnTo>
                      <a:pt x="14073" y="1169"/>
                    </a:lnTo>
                    <a:lnTo>
                      <a:pt x="13945" y="1162"/>
                    </a:lnTo>
                    <a:lnTo>
                      <a:pt x="13813" y="1181"/>
                    </a:lnTo>
                    <a:lnTo>
                      <a:pt x="13627" y="1224"/>
                    </a:lnTo>
                    <a:lnTo>
                      <a:pt x="13667" y="1317"/>
                    </a:lnTo>
                    <a:lnTo>
                      <a:pt x="13749" y="1403"/>
                    </a:lnTo>
                    <a:lnTo>
                      <a:pt x="13692" y="1507"/>
                    </a:lnTo>
                    <a:lnTo>
                      <a:pt x="13597" y="1536"/>
                    </a:lnTo>
                    <a:lnTo>
                      <a:pt x="13538" y="1628"/>
                    </a:lnTo>
                    <a:lnTo>
                      <a:pt x="13428" y="1659"/>
                    </a:lnTo>
                    <a:lnTo>
                      <a:pt x="13358" y="1560"/>
                    </a:lnTo>
                    <a:lnTo>
                      <a:pt x="13216" y="1548"/>
                    </a:lnTo>
                    <a:lnTo>
                      <a:pt x="13131" y="1566"/>
                    </a:lnTo>
                    <a:lnTo>
                      <a:pt x="13104" y="1505"/>
                    </a:lnTo>
                    <a:lnTo>
                      <a:pt x="12982" y="1530"/>
                    </a:lnTo>
                    <a:lnTo>
                      <a:pt x="12917" y="1609"/>
                    </a:lnTo>
                    <a:lnTo>
                      <a:pt x="12808" y="1661"/>
                    </a:lnTo>
                    <a:lnTo>
                      <a:pt x="12730" y="1716"/>
                    </a:lnTo>
                    <a:lnTo>
                      <a:pt x="12648" y="1673"/>
                    </a:lnTo>
                    <a:lnTo>
                      <a:pt x="12554" y="1612"/>
                    </a:lnTo>
                    <a:lnTo>
                      <a:pt x="12432" y="1501"/>
                    </a:lnTo>
                    <a:lnTo>
                      <a:pt x="12362" y="1435"/>
                    </a:lnTo>
                    <a:lnTo>
                      <a:pt x="12252" y="1303"/>
                    </a:lnTo>
                    <a:lnTo>
                      <a:pt x="12198" y="1196"/>
                    </a:lnTo>
                    <a:lnTo>
                      <a:pt x="12065" y="1147"/>
                    </a:lnTo>
                    <a:lnTo>
                      <a:pt x="11907" y="1091"/>
                    </a:lnTo>
                    <a:lnTo>
                      <a:pt x="11807" y="1027"/>
                    </a:lnTo>
                    <a:lnTo>
                      <a:pt x="11650" y="1040"/>
                    </a:lnTo>
                    <a:lnTo>
                      <a:pt x="11476" y="1046"/>
                    </a:lnTo>
                    <a:lnTo>
                      <a:pt x="11319" y="1107"/>
                    </a:lnTo>
                    <a:lnTo>
                      <a:pt x="11161" y="1175"/>
                    </a:lnTo>
                    <a:lnTo>
                      <a:pt x="11102" y="1212"/>
                    </a:lnTo>
                    <a:lnTo>
                      <a:pt x="10997" y="1157"/>
                    </a:lnTo>
                    <a:lnTo>
                      <a:pt x="10925" y="1085"/>
                    </a:lnTo>
                    <a:lnTo>
                      <a:pt x="10818" y="1062"/>
                    </a:lnTo>
                    <a:lnTo>
                      <a:pt x="10706" y="1005"/>
                    </a:lnTo>
                    <a:lnTo>
                      <a:pt x="10635" y="986"/>
                    </a:lnTo>
                    <a:lnTo>
                      <a:pt x="10534" y="1017"/>
                    </a:lnTo>
                    <a:lnTo>
                      <a:pt x="10460" y="1067"/>
                    </a:lnTo>
                    <a:lnTo>
                      <a:pt x="10390" y="1116"/>
                    </a:lnTo>
                    <a:lnTo>
                      <a:pt x="10258" y="1109"/>
                    </a:lnTo>
                    <a:lnTo>
                      <a:pt x="10185" y="1048"/>
                    </a:lnTo>
                    <a:lnTo>
                      <a:pt x="10067" y="999"/>
                    </a:lnTo>
                    <a:lnTo>
                      <a:pt x="10001" y="925"/>
                    </a:lnTo>
                    <a:lnTo>
                      <a:pt x="9915" y="908"/>
                    </a:lnTo>
                    <a:lnTo>
                      <a:pt x="9859" y="933"/>
                    </a:lnTo>
                    <a:lnTo>
                      <a:pt x="9750" y="999"/>
                    </a:lnTo>
                    <a:lnTo>
                      <a:pt x="9570" y="1077"/>
                    </a:lnTo>
                    <a:lnTo>
                      <a:pt x="9446" y="1137"/>
                    </a:lnTo>
                    <a:lnTo>
                      <a:pt x="9279" y="1137"/>
                    </a:lnTo>
                    <a:lnTo>
                      <a:pt x="9295" y="1014"/>
                    </a:lnTo>
                    <a:lnTo>
                      <a:pt x="9310" y="961"/>
                    </a:lnTo>
                    <a:lnTo>
                      <a:pt x="9378" y="871"/>
                    </a:lnTo>
                    <a:lnTo>
                      <a:pt x="9505" y="792"/>
                    </a:lnTo>
                    <a:lnTo>
                      <a:pt x="9585" y="731"/>
                    </a:lnTo>
                    <a:lnTo>
                      <a:pt x="9656" y="672"/>
                    </a:lnTo>
                    <a:lnTo>
                      <a:pt x="9727" y="607"/>
                    </a:lnTo>
                    <a:lnTo>
                      <a:pt x="9742" y="445"/>
                    </a:lnTo>
                    <a:lnTo>
                      <a:pt x="9582" y="412"/>
                    </a:lnTo>
                    <a:cubicBezTo>
                      <a:pt x="9560" y="371"/>
                      <a:pt x="9533" y="339"/>
                      <a:pt x="9502" y="316"/>
                    </a:cubicBezTo>
                    <a:cubicBezTo>
                      <a:pt x="9454" y="281"/>
                      <a:pt x="9400" y="272"/>
                      <a:pt x="9348" y="291"/>
                    </a:cubicBezTo>
                    <a:lnTo>
                      <a:pt x="9271" y="259"/>
                    </a:lnTo>
                    <a:lnTo>
                      <a:pt x="9024" y="240"/>
                    </a:lnTo>
                    <a:lnTo>
                      <a:pt x="8961" y="296"/>
                    </a:lnTo>
                    <a:lnTo>
                      <a:pt x="8878" y="321"/>
                    </a:lnTo>
                    <a:lnTo>
                      <a:pt x="8778" y="327"/>
                    </a:lnTo>
                    <a:lnTo>
                      <a:pt x="8669" y="321"/>
                    </a:lnTo>
                    <a:lnTo>
                      <a:pt x="8552" y="169"/>
                    </a:lnTo>
                    <a:lnTo>
                      <a:pt x="8382" y="61"/>
                    </a:lnTo>
                    <a:lnTo>
                      <a:pt x="8181" y="0"/>
                    </a:lnTo>
                    <a:lnTo>
                      <a:pt x="8118" y="111"/>
                    </a:lnTo>
                    <a:cubicBezTo>
                      <a:pt x="8095" y="146"/>
                      <a:pt x="8072" y="181"/>
                      <a:pt x="8049" y="216"/>
                    </a:cubicBezTo>
                    <a:cubicBezTo>
                      <a:pt x="8019" y="259"/>
                      <a:pt x="7990" y="302"/>
                      <a:pt x="7960" y="345"/>
                    </a:cubicBezTo>
                    <a:lnTo>
                      <a:pt x="7855" y="476"/>
                    </a:lnTo>
                    <a:lnTo>
                      <a:pt x="7722" y="482"/>
                    </a:lnTo>
                    <a:lnTo>
                      <a:pt x="7658" y="400"/>
                    </a:lnTo>
                    <a:lnTo>
                      <a:pt x="7484" y="373"/>
                    </a:lnTo>
                    <a:lnTo>
                      <a:pt x="7361" y="362"/>
                    </a:lnTo>
                    <a:lnTo>
                      <a:pt x="7275" y="430"/>
                    </a:lnTo>
                    <a:lnTo>
                      <a:pt x="7161" y="486"/>
                    </a:lnTo>
                    <a:lnTo>
                      <a:pt x="7012" y="523"/>
                    </a:lnTo>
                    <a:lnTo>
                      <a:pt x="6838" y="560"/>
                    </a:lnTo>
                    <a:lnTo>
                      <a:pt x="6726" y="578"/>
                    </a:lnTo>
                    <a:lnTo>
                      <a:pt x="6715" y="666"/>
                    </a:lnTo>
                    <a:lnTo>
                      <a:pt x="6751" y="734"/>
                    </a:lnTo>
                    <a:lnTo>
                      <a:pt x="6843" y="832"/>
                    </a:lnTo>
                    <a:lnTo>
                      <a:pt x="6786" y="906"/>
                    </a:lnTo>
                    <a:lnTo>
                      <a:pt x="6718" y="930"/>
                    </a:lnTo>
                    <a:lnTo>
                      <a:pt x="6637" y="973"/>
                    </a:lnTo>
                    <a:lnTo>
                      <a:pt x="6556" y="924"/>
                    </a:lnTo>
                    <a:lnTo>
                      <a:pt x="6471" y="887"/>
                    </a:lnTo>
                    <a:lnTo>
                      <a:pt x="6350" y="943"/>
                    </a:lnTo>
                    <a:lnTo>
                      <a:pt x="6279" y="996"/>
                    </a:lnTo>
                    <a:lnTo>
                      <a:pt x="6206" y="1051"/>
                    </a:lnTo>
                    <a:lnTo>
                      <a:pt x="6149" y="1132"/>
                    </a:lnTo>
                    <a:lnTo>
                      <a:pt x="6064" y="1205"/>
                    </a:lnTo>
                    <a:lnTo>
                      <a:pt x="5960" y="1295"/>
                    </a:lnTo>
                    <a:lnTo>
                      <a:pt x="5892" y="1351"/>
                    </a:lnTo>
                    <a:lnTo>
                      <a:pt x="5816" y="1400"/>
                    </a:lnTo>
                    <a:lnTo>
                      <a:pt x="5722" y="1449"/>
                    </a:lnTo>
                    <a:lnTo>
                      <a:pt x="5637" y="1449"/>
                    </a:lnTo>
                    <a:lnTo>
                      <a:pt x="5595" y="1413"/>
                    </a:lnTo>
                    <a:lnTo>
                      <a:pt x="5495" y="1413"/>
                    </a:lnTo>
                    <a:lnTo>
                      <a:pt x="5468" y="1536"/>
                    </a:lnTo>
                    <a:lnTo>
                      <a:pt x="5511" y="1683"/>
                    </a:lnTo>
                    <a:lnTo>
                      <a:pt x="5628" y="1858"/>
                    </a:lnTo>
                    <a:lnTo>
                      <a:pt x="5664" y="1907"/>
                    </a:lnTo>
                    <a:lnTo>
                      <a:pt x="5767" y="1929"/>
                    </a:lnTo>
                    <a:lnTo>
                      <a:pt x="5876" y="2075"/>
                    </a:lnTo>
                    <a:lnTo>
                      <a:pt x="5864" y="2215"/>
                    </a:lnTo>
                    <a:lnTo>
                      <a:pt x="5905" y="2289"/>
                    </a:lnTo>
                    <a:lnTo>
                      <a:pt x="5866" y="2477"/>
                    </a:lnTo>
                    <a:lnTo>
                      <a:pt x="5797" y="2656"/>
                    </a:lnTo>
                    <a:lnTo>
                      <a:pt x="5709" y="2755"/>
                    </a:lnTo>
                    <a:lnTo>
                      <a:pt x="5587" y="2810"/>
                    </a:lnTo>
                    <a:lnTo>
                      <a:pt x="5482" y="2822"/>
                    </a:lnTo>
                    <a:cubicBezTo>
                      <a:pt x="5453" y="2798"/>
                      <a:pt x="5444" y="2741"/>
                      <a:pt x="5463" y="2699"/>
                    </a:cubicBezTo>
                    <a:cubicBezTo>
                      <a:pt x="5481" y="2659"/>
                      <a:pt x="5516" y="2653"/>
                      <a:pt x="5544" y="2631"/>
                    </a:cubicBezTo>
                    <a:cubicBezTo>
                      <a:pt x="5592" y="2593"/>
                      <a:pt x="5617" y="2510"/>
                      <a:pt x="5603" y="2430"/>
                    </a:cubicBezTo>
                    <a:lnTo>
                      <a:pt x="5557" y="2208"/>
                    </a:lnTo>
                    <a:lnTo>
                      <a:pt x="5456" y="2066"/>
                    </a:lnTo>
                    <a:lnTo>
                      <a:pt x="5369" y="1842"/>
                    </a:lnTo>
                    <a:lnTo>
                      <a:pt x="5304" y="1651"/>
                    </a:lnTo>
                    <a:lnTo>
                      <a:pt x="5239" y="1515"/>
                    </a:lnTo>
                    <a:lnTo>
                      <a:pt x="5182" y="1355"/>
                    </a:lnTo>
                    <a:lnTo>
                      <a:pt x="5074" y="1252"/>
                    </a:lnTo>
                    <a:lnTo>
                      <a:pt x="4913" y="1178"/>
                    </a:lnTo>
                    <a:lnTo>
                      <a:pt x="4747" y="1246"/>
                    </a:lnTo>
                    <a:lnTo>
                      <a:pt x="4613" y="1388"/>
                    </a:lnTo>
                    <a:lnTo>
                      <a:pt x="4609" y="1523"/>
                    </a:lnTo>
                    <a:lnTo>
                      <a:pt x="4654" y="1702"/>
                    </a:lnTo>
                    <a:lnTo>
                      <a:pt x="4727" y="1825"/>
                    </a:lnTo>
                    <a:lnTo>
                      <a:pt x="4848" y="1874"/>
                    </a:lnTo>
                    <a:lnTo>
                      <a:pt x="4946" y="1942"/>
                    </a:lnTo>
                    <a:lnTo>
                      <a:pt x="5024" y="2032"/>
                    </a:lnTo>
                    <a:lnTo>
                      <a:pt x="5089" y="2143"/>
                    </a:lnTo>
                    <a:lnTo>
                      <a:pt x="5077" y="2241"/>
                    </a:lnTo>
                    <a:lnTo>
                      <a:pt x="4981" y="2276"/>
                    </a:lnTo>
                    <a:lnTo>
                      <a:pt x="4947" y="2348"/>
                    </a:lnTo>
                    <a:lnTo>
                      <a:pt x="4872" y="2286"/>
                    </a:lnTo>
                    <a:lnTo>
                      <a:pt x="4788" y="2194"/>
                    </a:lnTo>
                    <a:lnTo>
                      <a:pt x="4710" y="2163"/>
                    </a:lnTo>
                    <a:lnTo>
                      <a:pt x="4603" y="2151"/>
                    </a:lnTo>
                    <a:lnTo>
                      <a:pt x="4678" y="2284"/>
                    </a:lnTo>
                    <a:lnTo>
                      <a:pt x="4754" y="2363"/>
                    </a:lnTo>
                    <a:lnTo>
                      <a:pt x="4735" y="2522"/>
                    </a:lnTo>
                    <a:lnTo>
                      <a:pt x="4571" y="2643"/>
                    </a:lnTo>
                    <a:lnTo>
                      <a:pt x="4490" y="2738"/>
                    </a:lnTo>
                    <a:lnTo>
                      <a:pt x="4323" y="2820"/>
                    </a:lnTo>
                    <a:lnTo>
                      <a:pt x="4189" y="2900"/>
                    </a:lnTo>
                    <a:lnTo>
                      <a:pt x="4168" y="3010"/>
                    </a:lnTo>
                    <a:lnTo>
                      <a:pt x="4176" y="3166"/>
                    </a:lnTo>
                    <a:lnTo>
                      <a:pt x="4263" y="3589"/>
                    </a:lnTo>
                    <a:lnTo>
                      <a:pt x="4302" y="3809"/>
                    </a:lnTo>
                    <a:lnTo>
                      <a:pt x="4391" y="3967"/>
                    </a:lnTo>
                    <a:lnTo>
                      <a:pt x="4410" y="4139"/>
                    </a:lnTo>
                    <a:lnTo>
                      <a:pt x="4418" y="4379"/>
                    </a:lnTo>
                    <a:lnTo>
                      <a:pt x="4441" y="4560"/>
                    </a:lnTo>
                    <a:lnTo>
                      <a:pt x="4437" y="4864"/>
                    </a:lnTo>
                    <a:lnTo>
                      <a:pt x="4527" y="4941"/>
                    </a:lnTo>
                    <a:lnTo>
                      <a:pt x="4567" y="5097"/>
                    </a:lnTo>
                    <a:lnTo>
                      <a:pt x="4635" y="5183"/>
                    </a:lnTo>
                    <a:lnTo>
                      <a:pt x="4651" y="5256"/>
                    </a:lnTo>
                    <a:lnTo>
                      <a:pt x="4626" y="5367"/>
                    </a:lnTo>
                    <a:lnTo>
                      <a:pt x="4576" y="5443"/>
                    </a:lnTo>
                    <a:lnTo>
                      <a:pt x="4445" y="5463"/>
                    </a:lnTo>
                    <a:lnTo>
                      <a:pt x="4316" y="5596"/>
                    </a:lnTo>
                    <a:lnTo>
                      <a:pt x="4406" y="5724"/>
                    </a:lnTo>
                    <a:lnTo>
                      <a:pt x="4387" y="5836"/>
                    </a:lnTo>
                    <a:lnTo>
                      <a:pt x="4594" y="6114"/>
                    </a:lnTo>
                    <a:lnTo>
                      <a:pt x="4754" y="6030"/>
                    </a:lnTo>
                    <a:lnTo>
                      <a:pt x="4789" y="5840"/>
                    </a:lnTo>
                    <a:lnTo>
                      <a:pt x="4841" y="5803"/>
                    </a:lnTo>
                    <a:lnTo>
                      <a:pt x="4948" y="5879"/>
                    </a:lnTo>
                    <a:lnTo>
                      <a:pt x="5006" y="6012"/>
                    </a:lnTo>
                    <a:lnTo>
                      <a:pt x="4972" y="6178"/>
                    </a:lnTo>
                    <a:lnTo>
                      <a:pt x="4922" y="6262"/>
                    </a:lnTo>
                    <a:lnTo>
                      <a:pt x="4935" y="6389"/>
                    </a:lnTo>
                    <a:lnTo>
                      <a:pt x="4975" y="6457"/>
                    </a:lnTo>
                    <a:lnTo>
                      <a:pt x="4930" y="6525"/>
                    </a:lnTo>
                    <a:lnTo>
                      <a:pt x="4941" y="6684"/>
                    </a:lnTo>
                    <a:lnTo>
                      <a:pt x="4896" y="6822"/>
                    </a:lnTo>
                    <a:lnTo>
                      <a:pt x="4856" y="6858"/>
                    </a:lnTo>
                    <a:lnTo>
                      <a:pt x="4492" y="6703"/>
                    </a:lnTo>
                    <a:lnTo>
                      <a:pt x="4399" y="6602"/>
                    </a:lnTo>
                    <a:lnTo>
                      <a:pt x="4252" y="6584"/>
                    </a:lnTo>
                    <a:lnTo>
                      <a:pt x="4068" y="6730"/>
                    </a:lnTo>
                    <a:lnTo>
                      <a:pt x="3743" y="6603"/>
                    </a:lnTo>
                    <a:lnTo>
                      <a:pt x="3618" y="6656"/>
                    </a:lnTo>
                    <a:lnTo>
                      <a:pt x="3600" y="6823"/>
                    </a:lnTo>
                    <a:lnTo>
                      <a:pt x="3636" y="7187"/>
                    </a:lnTo>
                    <a:lnTo>
                      <a:pt x="3748" y="7239"/>
                    </a:lnTo>
                    <a:lnTo>
                      <a:pt x="3825" y="7347"/>
                    </a:lnTo>
                    <a:lnTo>
                      <a:pt x="3825" y="7604"/>
                    </a:lnTo>
                    <a:lnTo>
                      <a:pt x="3887" y="7855"/>
                    </a:lnTo>
                    <a:lnTo>
                      <a:pt x="3979" y="8012"/>
                    </a:lnTo>
                    <a:lnTo>
                      <a:pt x="4086" y="8093"/>
                    </a:lnTo>
                    <a:lnTo>
                      <a:pt x="4220" y="8136"/>
                    </a:lnTo>
                    <a:lnTo>
                      <a:pt x="4293" y="8263"/>
                    </a:lnTo>
                    <a:lnTo>
                      <a:pt x="4293" y="8394"/>
                    </a:lnTo>
                    <a:lnTo>
                      <a:pt x="4366" y="8540"/>
                    </a:lnTo>
                    <a:lnTo>
                      <a:pt x="4383" y="8629"/>
                    </a:lnTo>
                    <a:lnTo>
                      <a:pt x="4299" y="8664"/>
                    </a:lnTo>
                    <a:lnTo>
                      <a:pt x="4172" y="8604"/>
                    </a:lnTo>
                    <a:lnTo>
                      <a:pt x="4026" y="8653"/>
                    </a:lnTo>
                    <a:lnTo>
                      <a:pt x="3937" y="8795"/>
                    </a:lnTo>
                    <a:lnTo>
                      <a:pt x="3868" y="9042"/>
                    </a:lnTo>
                    <a:lnTo>
                      <a:pt x="4014" y="9200"/>
                    </a:lnTo>
                    <a:lnTo>
                      <a:pt x="4153" y="9272"/>
                    </a:lnTo>
                    <a:lnTo>
                      <a:pt x="4317" y="9447"/>
                    </a:lnTo>
                    <a:lnTo>
                      <a:pt x="4379" y="9595"/>
                    </a:lnTo>
                    <a:lnTo>
                      <a:pt x="4500" y="9504"/>
                    </a:lnTo>
                    <a:lnTo>
                      <a:pt x="4590" y="9545"/>
                    </a:lnTo>
                    <a:lnTo>
                      <a:pt x="4620" y="9647"/>
                    </a:lnTo>
                    <a:lnTo>
                      <a:pt x="4729" y="9807"/>
                    </a:lnTo>
                    <a:lnTo>
                      <a:pt x="4703" y="9934"/>
                    </a:lnTo>
                    <a:lnTo>
                      <a:pt x="4589" y="10028"/>
                    </a:lnTo>
                    <a:lnTo>
                      <a:pt x="4485" y="9905"/>
                    </a:lnTo>
                    <a:lnTo>
                      <a:pt x="4398" y="9948"/>
                    </a:lnTo>
                    <a:lnTo>
                      <a:pt x="4460" y="10099"/>
                    </a:lnTo>
                    <a:lnTo>
                      <a:pt x="4558" y="10237"/>
                    </a:lnTo>
                    <a:lnTo>
                      <a:pt x="4639" y="10407"/>
                    </a:lnTo>
                    <a:lnTo>
                      <a:pt x="4716" y="10732"/>
                    </a:lnTo>
                    <a:lnTo>
                      <a:pt x="4705" y="10997"/>
                    </a:lnTo>
                    <a:lnTo>
                      <a:pt x="4587" y="11154"/>
                    </a:lnTo>
                    <a:lnTo>
                      <a:pt x="4430" y="11160"/>
                    </a:lnTo>
                    <a:lnTo>
                      <a:pt x="4375" y="11281"/>
                    </a:lnTo>
                    <a:lnTo>
                      <a:pt x="4289" y="11156"/>
                    </a:lnTo>
                    <a:cubicBezTo>
                      <a:pt x="4252" y="11136"/>
                      <a:pt x="4216" y="11114"/>
                      <a:pt x="4180" y="11088"/>
                    </a:cubicBezTo>
                    <a:cubicBezTo>
                      <a:pt x="4134" y="11055"/>
                      <a:pt x="4089" y="11017"/>
                      <a:pt x="4044" y="10979"/>
                    </a:cubicBezTo>
                    <a:cubicBezTo>
                      <a:pt x="3984" y="10930"/>
                      <a:pt x="3923" y="10882"/>
                      <a:pt x="3862" y="10835"/>
                    </a:cubicBezTo>
                    <a:lnTo>
                      <a:pt x="3803" y="10661"/>
                    </a:lnTo>
                    <a:lnTo>
                      <a:pt x="3784" y="10495"/>
                    </a:lnTo>
                    <a:lnTo>
                      <a:pt x="3841" y="10339"/>
                    </a:lnTo>
                    <a:lnTo>
                      <a:pt x="3888" y="10223"/>
                    </a:lnTo>
                    <a:close/>
                  </a:path>
                </a:pathLst>
              </a:custGeom>
              <a:grpFill/>
              <a:ln w="25400" cap="flat">
                <a:noFill/>
                <a:prstDash val="solid"/>
                <a:miter lim="400000"/>
              </a:ln>
              <a:effectLst/>
            </p:spPr>
            <p:txBody>
              <a:bodyPr wrap="square" lIns="91440" tIns="45720" rIns="91440" bIns="45720" anchor="ctr">
                <a:normAutofit/>
              </a:bodyPr>
              <a:lstStyle/>
              <a:p>
                <a:pPr algn="ctr"/>
                <a:endParaRPr/>
              </a:p>
            </p:txBody>
          </p:sp>
          <p:sp>
            <p:nvSpPr>
              <p:cNvPr id="100" name="islíďe">
                <a:extLst>
                  <a:ext uri="{FF2B5EF4-FFF2-40B4-BE49-F238E27FC236}">
                    <a16:creationId xmlns:a16="http://schemas.microsoft.com/office/drawing/2014/main" id="{7F6DFB87-1172-49E9-A24F-5DED34EC9366}"/>
                  </a:ext>
                </a:extLst>
              </p:cNvPr>
              <p:cNvSpPr/>
              <p:nvPr/>
            </p:nvSpPr>
            <p:spPr>
              <a:xfrm>
                <a:off x="7558388" y="1310558"/>
                <a:ext cx="328933" cy="89526"/>
              </a:xfrm>
              <a:custGeom>
                <a:avLst/>
                <a:gdLst/>
                <a:ahLst/>
                <a:cxnLst>
                  <a:cxn ang="0">
                    <a:pos x="wd2" y="hd2"/>
                  </a:cxn>
                  <a:cxn ang="5400000">
                    <a:pos x="wd2" y="hd2"/>
                  </a:cxn>
                  <a:cxn ang="10800000">
                    <a:pos x="wd2" y="hd2"/>
                  </a:cxn>
                  <a:cxn ang="16200000">
                    <a:pos x="wd2" y="hd2"/>
                  </a:cxn>
                </a:cxnLst>
                <a:rect l="0" t="0" r="r" b="b"/>
                <a:pathLst>
                  <a:path w="21600" h="21600" extrusionOk="0">
                    <a:moveTo>
                      <a:pt x="7778" y="6595"/>
                    </a:moveTo>
                    <a:lnTo>
                      <a:pt x="10446" y="7621"/>
                    </a:lnTo>
                    <a:lnTo>
                      <a:pt x="11913" y="8186"/>
                    </a:lnTo>
                    <a:lnTo>
                      <a:pt x="12620" y="11749"/>
                    </a:lnTo>
                    <a:lnTo>
                      <a:pt x="14481" y="12643"/>
                    </a:lnTo>
                    <a:lnTo>
                      <a:pt x="16772" y="11668"/>
                    </a:lnTo>
                    <a:lnTo>
                      <a:pt x="18486" y="11668"/>
                    </a:lnTo>
                    <a:lnTo>
                      <a:pt x="20801" y="12156"/>
                    </a:lnTo>
                    <a:lnTo>
                      <a:pt x="21600" y="13283"/>
                    </a:lnTo>
                    <a:lnTo>
                      <a:pt x="19933" y="15944"/>
                    </a:lnTo>
                    <a:lnTo>
                      <a:pt x="17089" y="15944"/>
                    </a:lnTo>
                    <a:lnTo>
                      <a:pt x="16332" y="19345"/>
                    </a:lnTo>
                    <a:lnTo>
                      <a:pt x="16001" y="21600"/>
                    </a:lnTo>
                    <a:lnTo>
                      <a:pt x="14718" y="20625"/>
                    </a:lnTo>
                    <a:lnTo>
                      <a:pt x="14985" y="16005"/>
                    </a:lnTo>
                    <a:lnTo>
                      <a:pt x="13115" y="14553"/>
                    </a:lnTo>
                    <a:lnTo>
                      <a:pt x="9998" y="14309"/>
                    </a:lnTo>
                    <a:lnTo>
                      <a:pt x="8554" y="13334"/>
                    </a:lnTo>
                    <a:lnTo>
                      <a:pt x="6375" y="9273"/>
                    </a:lnTo>
                    <a:lnTo>
                      <a:pt x="4455" y="10004"/>
                    </a:lnTo>
                    <a:lnTo>
                      <a:pt x="647" y="10490"/>
                    </a:lnTo>
                    <a:lnTo>
                      <a:pt x="0" y="7648"/>
                    </a:lnTo>
                    <a:lnTo>
                      <a:pt x="1373" y="1494"/>
                    </a:lnTo>
                    <a:lnTo>
                      <a:pt x="2843" y="0"/>
                    </a:lnTo>
                    <a:lnTo>
                      <a:pt x="5108" y="1491"/>
                    </a:lnTo>
                    <a:lnTo>
                      <a:pt x="5617" y="3189"/>
                    </a:lnTo>
                    <a:lnTo>
                      <a:pt x="6572" y="5128"/>
                    </a:lnTo>
                    <a:lnTo>
                      <a:pt x="7778" y="6595"/>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01" name="işḷiḋé">
                <a:extLst>
                  <a:ext uri="{FF2B5EF4-FFF2-40B4-BE49-F238E27FC236}">
                    <a16:creationId xmlns:a16="http://schemas.microsoft.com/office/drawing/2014/main" id="{BBFD61CC-BED9-45AC-9F82-DB7CD5DB5ED2}"/>
                  </a:ext>
                </a:extLst>
              </p:cNvPr>
              <p:cNvSpPr/>
              <p:nvPr/>
            </p:nvSpPr>
            <p:spPr>
              <a:xfrm>
                <a:off x="9628653" y="2148074"/>
                <a:ext cx="217835" cy="255740"/>
              </a:xfrm>
              <a:custGeom>
                <a:avLst/>
                <a:gdLst/>
                <a:ahLst/>
                <a:cxnLst>
                  <a:cxn ang="0">
                    <a:pos x="wd2" y="hd2"/>
                  </a:cxn>
                  <a:cxn ang="5400000">
                    <a:pos x="wd2" y="hd2"/>
                  </a:cxn>
                  <a:cxn ang="10800000">
                    <a:pos x="wd2" y="hd2"/>
                  </a:cxn>
                  <a:cxn ang="16200000">
                    <a:pos x="wd2" y="hd2"/>
                  </a:cxn>
                </a:cxnLst>
                <a:rect l="0" t="0" r="r" b="b"/>
                <a:pathLst>
                  <a:path w="21600" h="21600" extrusionOk="0">
                    <a:moveTo>
                      <a:pt x="918" y="306"/>
                    </a:moveTo>
                    <a:lnTo>
                      <a:pt x="2649" y="0"/>
                    </a:lnTo>
                    <a:lnTo>
                      <a:pt x="4359" y="1473"/>
                    </a:lnTo>
                    <a:lnTo>
                      <a:pt x="4763" y="2920"/>
                    </a:lnTo>
                    <a:lnTo>
                      <a:pt x="5532" y="4452"/>
                    </a:lnTo>
                    <a:lnTo>
                      <a:pt x="7347" y="6386"/>
                    </a:lnTo>
                    <a:lnTo>
                      <a:pt x="9263" y="7065"/>
                    </a:lnTo>
                    <a:lnTo>
                      <a:pt x="12200" y="8654"/>
                    </a:lnTo>
                    <a:lnTo>
                      <a:pt x="15159" y="10100"/>
                    </a:lnTo>
                    <a:lnTo>
                      <a:pt x="16566" y="11032"/>
                    </a:lnTo>
                    <a:lnTo>
                      <a:pt x="17268" y="12134"/>
                    </a:lnTo>
                    <a:lnTo>
                      <a:pt x="17470" y="13346"/>
                    </a:lnTo>
                    <a:lnTo>
                      <a:pt x="16028" y="13005"/>
                    </a:lnTo>
                    <a:lnTo>
                      <a:pt x="14423" y="13403"/>
                    </a:lnTo>
                    <a:lnTo>
                      <a:pt x="14629" y="14594"/>
                    </a:lnTo>
                    <a:lnTo>
                      <a:pt x="16612" y="15959"/>
                    </a:lnTo>
                    <a:lnTo>
                      <a:pt x="18226" y="17825"/>
                    </a:lnTo>
                    <a:lnTo>
                      <a:pt x="20991" y="20121"/>
                    </a:lnTo>
                    <a:lnTo>
                      <a:pt x="21600" y="21600"/>
                    </a:lnTo>
                    <a:lnTo>
                      <a:pt x="18856" y="21600"/>
                    </a:lnTo>
                    <a:lnTo>
                      <a:pt x="16692" y="20075"/>
                    </a:lnTo>
                    <a:cubicBezTo>
                      <a:pt x="16027" y="19637"/>
                      <a:pt x="15479" y="19086"/>
                      <a:pt x="15082" y="18458"/>
                    </a:cubicBezTo>
                    <a:cubicBezTo>
                      <a:pt x="14796" y="18005"/>
                      <a:pt x="14594" y="17518"/>
                      <a:pt x="14481" y="17014"/>
                    </a:cubicBezTo>
                    <a:lnTo>
                      <a:pt x="13271" y="15138"/>
                    </a:lnTo>
                    <a:lnTo>
                      <a:pt x="12262" y="13005"/>
                    </a:lnTo>
                    <a:lnTo>
                      <a:pt x="10884" y="11071"/>
                    </a:lnTo>
                    <a:lnTo>
                      <a:pt x="9077" y="9201"/>
                    </a:lnTo>
                    <a:lnTo>
                      <a:pt x="7270" y="7413"/>
                    </a:lnTo>
                    <a:lnTo>
                      <a:pt x="5169" y="6059"/>
                    </a:lnTo>
                    <a:lnTo>
                      <a:pt x="4097" y="4751"/>
                    </a:lnTo>
                    <a:lnTo>
                      <a:pt x="2685" y="3332"/>
                    </a:lnTo>
                    <a:lnTo>
                      <a:pt x="0" y="1690"/>
                    </a:lnTo>
                    <a:lnTo>
                      <a:pt x="918" y="306"/>
                    </a:lnTo>
                    <a:close/>
                  </a:path>
                </a:pathLst>
              </a:custGeom>
              <a:grpFill/>
              <a:ln w="25400" cap="flat">
                <a:noFill/>
                <a:prstDash val="solid"/>
                <a:miter lim="400000"/>
              </a:ln>
              <a:effectLst/>
            </p:spPr>
            <p:txBody>
              <a:bodyPr wrap="square" lIns="91440" tIns="45720" rIns="91440" bIns="45720" anchor="ctr">
                <a:normAutofit fontScale="70000" lnSpcReduction="20000"/>
              </a:bodyPr>
              <a:lstStyle/>
              <a:p>
                <a:pPr algn="ctr"/>
                <a:endParaRPr/>
              </a:p>
            </p:txBody>
          </p:sp>
          <p:sp>
            <p:nvSpPr>
              <p:cNvPr id="102" name="iṧḻïḓê">
                <a:extLst>
                  <a:ext uri="{FF2B5EF4-FFF2-40B4-BE49-F238E27FC236}">
                    <a16:creationId xmlns:a16="http://schemas.microsoft.com/office/drawing/2014/main" id="{7DD67A1C-16A9-4BF1-A71E-5F30763C127B}"/>
                  </a:ext>
                </a:extLst>
              </p:cNvPr>
              <p:cNvSpPr/>
              <p:nvPr/>
            </p:nvSpPr>
            <p:spPr>
              <a:xfrm>
                <a:off x="9834882" y="2436351"/>
                <a:ext cx="152671" cy="145223"/>
              </a:xfrm>
              <a:custGeom>
                <a:avLst/>
                <a:gdLst/>
                <a:ahLst/>
                <a:cxnLst>
                  <a:cxn ang="0">
                    <a:pos x="wd2" y="hd2"/>
                  </a:cxn>
                  <a:cxn ang="5400000">
                    <a:pos x="wd2" y="hd2"/>
                  </a:cxn>
                  <a:cxn ang="10800000">
                    <a:pos x="wd2" y="hd2"/>
                  </a:cxn>
                  <a:cxn ang="16200000">
                    <a:pos x="wd2" y="hd2"/>
                  </a:cxn>
                </a:cxnLst>
                <a:rect l="0" t="0" r="r" b="b"/>
                <a:pathLst>
                  <a:path w="21600" h="21600" extrusionOk="0">
                    <a:moveTo>
                      <a:pt x="1216" y="0"/>
                    </a:moveTo>
                    <a:lnTo>
                      <a:pt x="3327" y="2686"/>
                    </a:lnTo>
                    <a:lnTo>
                      <a:pt x="5129" y="3465"/>
                    </a:lnTo>
                    <a:lnTo>
                      <a:pt x="5987" y="5412"/>
                    </a:lnTo>
                    <a:lnTo>
                      <a:pt x="8960" y="8066"/>
                    </a:lnTo>
                    <a:lnTo>
                      <a:pt x="13176" y="8066"/>
                    </a:lnTo>
                    <a:lnTo>
                      <a:pt x="16240" y="8060"/>
                    </a:lnTo>
                    <a:lnTo>
                      <a:pt x="20071" y="9506"/>
                    </a:lnTo>
                    <a:lnTo>
                      <a:pt x="21600" y="11754"/>
                    </a:lnTo>
                    <a:lnTo>
                      <a:pt x="18242" y="13299"/>
                    </a:lnTo>
                    <a:lnTo>
                      <a:pt x="16138" y="13894"/>
                    </a:lnTo>
                    <a:lnTo>
                      <a:pt x="16857" y="17337"/>
                    </a:lnTo>
                    <a:lnTo>
                      <a:pt x="14039" y="17181"/>
                    </a:lnTo>
                    <a:lnTo>
                      <a:pt x="12762" y="16136"/>
                    </a:lnTo>
                    <a:cubicBezTo>
                      <a:pt x="11828" y="15985"/>
                      <a:pt x="10901" y="15786"/>
                      <a:pt x="9986" y="15541"/>
                    </a:cubicBezTo>
                    <a:cubicBezTo>
                      <a:pt x="9104" y="15304"/>
                      <a:pt x="8234" y="15024"/>
                      <a:pt x="7377" y="14702"/>
                    </a:cubicBezTo>
                    <a:lnTo>
                      <a:pt x="5842" y="15002"/>
                    </a:lnTo>
                    <a:lnTo>
                      <a:pt x="5992" y="19096"/>
                    </a:lnTo>
                    <a:lnTo>
                      <a:pt x="4895" y="21600"/>
                    </a:lnTo>
                    <a:lnTo>
                      <a:pt x="2646" y="18495"/>
                    </a:lnTo>
                    <a:lnTo>
                      <a:pt x="2215" y="16698"/>
                    </a:lnTo>
                    <a:lnTo>
                      <a:pt x="499" y="14902"/>
                    </a:lnTo>
                    <a:lnTo>
                      <a:pt x="34" y="12773"/>
                    </a:lnTo>
                    <a:cubicBezTo>
                      <a:pt x="789" y="12296"/>
                      <a:pt x="1459" y="11687"/>
                      <a:pt x="2015" y="10971"/>
                    </a:cubicBezTo>
                    <a:cubicBezTo>
                      <a:pt x="2581" y="10241"/>
                      <a:pt x="3020" y="9412"/>
                      <a:pt x="3310" y="8523"/>
                    </a:cubicBezTo>
                    <a:lnTo>
                      <a:pt x="1535" y="5374"/>
                    </a:lnTo>
                    <a:lnTo>
                      <a:pt x="0" y="3428"/>
                    </a:lnTo>
                    <a:lnTo>
                      <a:pt x="1216"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03" name="íṡḻîdè">
                <a:extLst>
                  <a:ext uri="{FF2B5EF4-FFF2-40B4-BE49-F238E27FC236}">
                    <a16:creationId xmlns:a16="http://schemas.microsoft.com/office/drawing/2014/main" id="{5008A10D-9F21-4363-B984-31E0BE7D26F5}"/>
                  </a:ext>
                </a:extLst>
              </p:cNvPr>
              <p:cNvSpPr/>
              <p:nvPr/>
            </p:nvSpPr>
            <p:spPr>
              <a:xfrm>
                <a:off x="9716338" y="2591817"/>
                <a:ext cx="274646" cy="265853"/>
              </a:xfrm>
              <a:custGeom>
                <a:avLst/>
                <a:gdLst/>
                <a:ahLst/>
                <a:cxnLst>
                  <a:cxn ang="0">
                    <a:pos x="wd2" y="hd2"/>
                  </a:cxn>
                  <a:cxn ang="5400000">
                    <a:pos x="wd2" y="hd2"/>
                  </a:cxn>
                  <a:cxn ang="10800000">
                    <a:pos x="wd2" y="hd2"/>
                  </a:cxn>
                  <a:cxn ang="16200000">
                    <a:pos x="wd2" y="hd2"/>
                  </a:cxn>
                </a:cxnLst>
                <a:rect l="0" t="0" r="r" b="b"/>
                <a:pathLst>
                  <a:path w="21600" h="21600" extrusionOk="0">
                    <a:moveTo>
                      <a:pt x="14831" y="0"/>
                    </a:moveTo>
                    <a:lnTo>
                      <a:pt x="16152" y="752"/>
                    </a:lnTo>
                    <a:lnTo>
                      <a:pt x="17169" y="1568"/>
                    </a:lnTo>
                    <a:lnTo>
                      <a:pt x="18839" y="1893"/>
                    </a:lnTo>
                    <a:lnTo>
                      <a:pt x="18839" y="3442"/>
                    </a:lnTo>
                    <a:lnTo>
                      <a:pt x="19262" y="4642"/>
                    </a:lnTo>
                    <a:lnTo>
                      <a:pt x="19979" y="5617"/>
                    </a:lnTo>
                    <a:lnTo>
                      <a:pt x="19182" y="6899"/>
                    </a:lnTo>
                    <a:lnTo>
                      <a:pt x="19182" y="8099"/>
                    </a:lnTo>
                    <a:lnTo>
                      <a:pt x="19662" y="9375"/>
                    </a:lnTo>
                    <a:lnTo>
                      <a:pt x="20216" y="10435"/>
                    </a:lnTo>
                    <a:lnTo>
                      <a:pt x="20594" y="11892"/>
                    </a:lnTo>
                    <a:lnTo>
                      <a:pt x="21520" y="13554"/>
                    </a:lnTo>
                    <a:lnTo>
                      <a:pt x="21600" y="15848"/>
                    </a:lnTo>
                    <a:lnTo>
                      <a:pt x="20167" y="17076"/>
                    </a:lnTo>
                    <a:lnTo>
                      <a:pt x="18837" y="17726"/>
                    </a:lnTo>
                    <a:lnTo>
                      <a:pt x="16684" y="18109"/>
                    </a:lnTo>
                    <a:lnTo>
                      <a:pt x="15274" y="18188"/>
                    </a:lnTo>
                    <a:lnTo>
                      <a:pt x="13867" y="18430"/>
                    </a:lnTo>
                    <a:lnTo>
                      <a:pt x="13462" y="19798"/>
                    </a:lnTo>
                    <a:lnTo>
                      <a:pt x="13164" y="20810"/>
                    </a:lnTo>
                    <a:lnTo>
                      <a:pt x="12474" y="21600"/>
                    </a:lnTo>
                    <a:lnTo>
                      <a:pt x="11162" y="19907"/>
                    </a:lnTo>
                    <a:lnTo>
                      <a:pt x="10416" y="19251"/>
                    </a:lnTo>
                    <a:lnTo>
                      <a:pt x="7383" y="19114"/>
                    </a:lnTo>
                    <a:lnTo>
                      <a:pt x="4329" y="19388"/>
                    </a:lnTo>
                    <a:lnTo>
                      <a:pt x="1907" y="20174"/>
                    </a:lnTo>
                    <a:lnTo>
                      <a:pt x="0" y="18923"/>
                    </a:lnTo>
                    <a:lnTo>
                      <a:pt x="1177" y="17804"/>
                    </a:lnTo>
                    <a:lnTo>
                      <a:pt x="2674" y="17668"/>
                    </a:lnTo>
                    <a:lnTo>
                      <a:pt x="3680" y="16334"/>
                    </a:lnTo>
                    <a:lnTo>
                      <a:pt x="4960" y="15541"/>
                    </a:lnTo>
                    <a:lnTo>
                      <a:pt x="6637" y="16033"/>
                    </a:lnTo>
                    <a:lnTo>
                      <a:pt x="8203" y="16279"/>
                    </a:lnTo>
                    <a:lnTo>
                      <a:pt x="9693" y="15161"/>
                    </a:lnTo>
                    <a:lnTo>
                      <a:pt x="10727" y="14180"/>
                    </a:lnTo>
                    <a:lnTo>
                      <a:pt x="13446" y="12244"/>
                    </a:lnTo>
                    <a:lnTo>
                      <a:pt x="14243" y="11348"/>
                    </a:lnTo>
                    <a:lnTo>
                      <a:pt x="16242" y="10719"/>
                    </a:lnTo>
                    <a:lnTo>
                      <a:pt x="16482" y="9003"/>
                    </a:lnTo>
                    <a:lnTo>
                      <a:pt x="16482" y="7470"/>
                    </a:lnTo>
                    <a:lnTo>
                      <a:pt x="14963" y="5446"/>
                    </a:lnTo>
                    <a:lnTo>
                      <a:pt x="14030" y="3313"/>
                    </a:lnTo>
                    <a:lnTo>
                      <a:pt x="13976" y="2082"/>
                    </a:lnTo>
                    <a:lnTo>
                      <a:pt x="13500" y="1100"/>
                    </a:lnTo>
                    <a:lnTo>
                      <a:pt x="14831" y="0"/>
                    </a:lnTo>
                    <a:close/>
                  </a:path>
                </a:pathLst>
              </a:custGeom>
              <a:grpFill/>
              <a:ln w="25400" cap="flat">
                <a:noFill/>
                <a:prstDash val="solid"/>
                <a:miter lim="400000"/>
              </a:ln>
              <a:effectLst/>
            </p:spPr>
            <p:txBody>
              <a:bodyPr wrap="square" lIns="91440" tIns="45720" rIns="91440" bIns="45720" anchor="ctr">
                <a:normAutofit fontScale="77500" lnSpcReduction="20000"/>
              </a:bodyPr>
              <a:lstStyle/>
              <a:p>
                <a:pPr algn="ctr"/>
                <a:endParaRPr/>
              </a:p>
            </p:txBody>
          </p:sp>
          <p:sp>
            <p:nvSpPr>
              <p:cNvPr id="104" name="ïSļidé">
                <a:extLst>
                  <a:ext uri="{FF2B5EF4-FFF2-40B4-BE49-F238E27FC236}">
                    <a16:creationId xmlns:a16="http://schemas.microsoft.com/office/drawing/2014/main" id="{688D2AAF-9E6D-418F-9D77-C68AAF5B47FC}"/>
                  </a:ext>
                </a:extLst>
              </p:cNvPr>
              <p:cNvSpPr/>
              <p:nvPr/>
            </p:nvSpPr>
            <p:spPr>
              <a:xfrm>
                <a:off x="9773896" y="2850018"/>
                <a:ext cx="47636" cy="42571"/>
              </a:xfrm>
              <a:custGeom>
                <a:avLst/>
                <a:gdLst/>
                <a:ahLst/>
                <a:cxnLst>
                  <a:cxn ang="0">
                    <a:pos x="wd2" y="hd2"/>
                  </a:cxn>
                  <a:cxn ang="5400000">
                    <a:pos x="wd2" y="hd2"/>
                  </a:cxn>
                  <a:cxn ang="10800000">
                    <a:pos x="wd2" y="hd2"/>
                  </a:cxn>
                  <a:cxn ang="16200000">
                    <a:pos x="wd2" y="hd2"/>
                  </a:cxn>
                </a:cxnLst>
                <a:rect l="0" t="0" r="r" b="b"/>
                <a:pathLst>
                  <a:path w="21600" h="21600" extrusionOk="0">
                    <a:moveTo>
                      <a:pt x="15130" y="2820"/>
                    </a:moveTo>
                    <a:lnTo>
                      <a:pt x="3175" y="0"/>
                    </a:lnTo>
                    <a:lnTo>
                      <a:pt x="0" y="4621"/>
                    </a:lnTo>
                    <a:lnTo>
                      <a:pt x="4230" y="10217"/>
                    </a:lnTo>
                    <a:lnTo>
                      <a:pt x="4401" y="19722"/>
                    </a:lnTo>
                    <a:lnTo>
                      <a:pt x="14203" y="21600"/>
                    </a:lnTo>
                    <a:lnTo>
                      <a:pt x="18813" y="14767"/>
                    </a:lnTo>
                    <a:lnTo>
                      <a:pt x="21600" y="929"/>
                    </a:lnTo>
                    <a:lnTo>
                      <a:pt x="15130" y="282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05" name="í$ļîḑé">
                <a:extLst>
                  <a:ext uri="{FF2B5EF4-FFF2-40B4-BE49-F238E27FC236}">
                    <a16:creationId xmlns:a16="http://schemas.microsoft.com/office/drawing/2014/main" id="{E94A571D-1AF7-436D-93A0-39F83D398788}"/>
                  </a:ext>
                </a:extLst>
              </p:cNvPr>
              <p:cNvSpPr/>
              <p:nvPr/>
            </p:nvSpPr>
            <p:spPr>
              <a:xfrm>
                <a:off x="9703522" y="2858648"/>
                <a:ext cx="58652" cy="83042"/>
              </a:xfrm>
              <a:custGeom>
                <a:avLst/>
                <a:gdLst/>
                <a:ahLst/>
                <a:cxnLst>
                  <a:cxn ang="0">
                    <a:pos x="wd2" y="hd2"/>
                  </a:cxn>
                  <a:cxn ang="5400000">
                    <a:pos x="wd2" y="hd2"/>
                  </a:cxn>
                  <a:cxn ang="10800000">
                    <a:pos x="wd2" y="hd2"/>
                  </a:cxn>
                  <a:cxn ang="16200000">
                    <a:pos x="wd2" y="hd2"/>
                  </a:cxn>
                </a:cxnLst>
                <a:rect l="0" t="0" r="r" b="b"/>
                <a:pathLst>
                  <a:path w="21600" h="21600" extrusionOk="0">
                    <a:moveTo>
                      <a:pt x="5179" y="0"/>
                    </a:moveTo>
                    <a:lnTo>
                      <a:pt x="10237" y="2528"/>
                    </a:lnTo>
                    <a:lnTo>
                      <a:pt x="16136" y="4696"/>
                    </a:lnTo>
                    <a:lnTo>
                      <a:pt x="19977" y="6514"/>
                    </a:lnTo>
                    <a:lnTo>
                      <a:pt x="19602" y="11221"/>
                    </a:lnTo>
                    <a:lnTo>
                      <a:pt x="20976" y="14878"/>
                    </a:lnTo>
                    <a:lnTo>
                      <a:pt x="21600" y="19246"/>
                    </a:lnTo>
                    <a:lnTo>
                      <a:pt x="18618" y="21600"/>
                    </a:lnTo>
                    <a:lnTo>
                      <a:pt x="11299" y="20100"/>
                    </a:lnTo>
                    <a:lnTo>
                      <a:pt x="11672" y="15196"/>
                    </a:lnTo>
                    <a:lnTo>
                      <a:pt x="4821" y="10992"/>
                    </a:lnTo>
                    <a:lnTo>
                      <a:pt x="1366" y="8562"/>
                    </a:lnTo>
                    <a:lnTo>
                      <a:pt x="0" y="4533"/>
                    </a:lnTo>
                    <a:lnTo>
                      <a:pt x="5179"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06" name="iŝḷiďé">
                <a:extLst>
                  <a:ext uri="{FF2B5EF4-FFF2-40B4-BE49-F238E27FC236}">
                    <a16:creationId xmlns:a16="http://schemas.microsoft.com/office/drawing/2014/main" id="{6DE82246-29F9-4542-8537-A7DACBA9CA74}"/>
                  </a:ext>
                </a:extLst>
              </p:cNvPr>
              <p:cNvSpPr/>
              <p:nvPr/>
            </p:nvSpPr>
            <p:spPr>
              <a:xfrm>
                <a:off x="9478424" y="3163043"/>
                <a:ext cx="55804" cy="107550"/>
              </a:xfrm>
              <a:custGeom>
                <a:avLst/>
                <a:gdLst/>
                <a:ahLst/>
                <a:cxnLst>
                  <a:cxn ang="0">
                    <a:pos x="wd2" y="hd2"/>
                  </a:cxn>
                  <a:cxn ang="5400000">
                    <a:pos x="wd2" y="hd2"/>
                  </a:cxn>
                  <a:cxn ang="10800000">
                    <a:pos x="wd2" y="hd2"/>
                  </a:cxn>
                  <a:cxn ang="16200000">
                    <a:pos x="wd2" y="hd2"/>
                  </a:cxn>
                </a:cxnLst>
                <a:rect l="0" t="0" r="r" b="b"/>
                <a:pathLst>
                  <a:path w="21570" h="21600" extrusionOk="0">
                    <a:moveTo>
                      <a:pt x="10688" y="0"/>
                    </a:moveTo>
                    <a:lnTo>
                      <a:pt x="7165" y="3027"/>
                    </a:lnTo>
                    <a:lnTo>
                      <a:pt x="5618" y="8797"/>
                    </a:lnTo>
                    <a:lnTo>
                      <a:pt x="0" y="12556"/>
                    </a:lnTo>
                    <a:lnTo>
                      <a:pt x="2313" y="15996"/>
                    </a:lnTo>
                    <a:lnTo>
                      <a:pt x="6119" y="18152"/>
                    </a:lnTo>
                    <a:lnTo>
                      <a:pt x="12017" y="21600"/>
                    </a:lnTo>
                    <a:lnTo>
                      <a:pt x="18421" y="20856"/>
                    </a:lnTo>
                    <a:lnTo>
                      <a:pt x="19994" y="15920"/>
                    </a:lnTo>
                    <a:lnTo>
                      <a:pt x="19601" y="12480"/>
                    </a:lnTo>
                    <a:cubicBezTo>
                      <a:pt x="20082" y="11316"/>
                      <a:pt x="20475" y="10143"/>
                      <a:pt x="20780" y="8963"/>
                    </a:cubicBezTo>
                    <a:cubicBezTo>
                      <a:pt x="21337" y="6812"/>
                      <a:pt x="21600" y="4643"/>
                      <a:pt x="21567" y="2472"/>
                    </a:cubicBezTo>
                    <a:lnTo>
                      <a:pt x="10688"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07" name="íṧľîḋê">
                <a:extLst>
                  <a:ext uri="{FF2B5EF4-FFF2-40B4-BE49-F238E27FC236}">
                    <a16:creationId xmlns:a16="http://schemas.microsoft.com/office/drawing/2014/main" id="{71AF3824-589E-431F-B417-67B3F0527A88}"/>
                  </a:ext>
                </a:extLst>
              </p:cNvPr>
              <p:cNvSpPr/>
              <p:nvPr/>
            </p:nvSpPr>
            <p:spPr>
              <a:xfrm>
                <a:off x="9135285" y="3359667"/>
                <a:ext cx="61216" cy="64164"/>
              </a:xfrm>
              <a:custGeom>
                <a:avLst/>
                <a:gdLst/>
                <a:ahLst/>
                <a:cxnLst>
                  <a:cxn ang="0">
                    <a:pos x="wd2" y="hd2"/>
                  </a:cxn>
                  <a:cxn ang="5400000">
                    <a:pos x="wd2" y="hd2"/>
                  </a:cxn>
                  <a:cxn ang="10800000">
                    <a:pos x="wd2" y="hd2"/>
                  </a:cxn>
                  <a:cxn ang="16200000">
                    <a:pos x="wd2" y="hd2"/>
                  </a:cxn>
                </a:cxnLst>
                <a:rect l="0" t="0" r="r" b="b"/>
                <a:pathLst>
                  <a:path w="21600" h="21600" extrusionOk="0">
                    <a:moveTo>
                      <a:pt x="20237" y="806"/>
                    </a:moveTo>
                    <a:lnTo>
                      <a:pt x="13014" y="0"/>
                    </a:lnTo>
                    <a:lnTo>
                      <a:pt x="4311" y="2387"/>
                    </a:lnTo>
                    <a:lnTo>
                      <a:pt x="1595" y="5661"/>
                    </a:lnTo>
                    <a:lnTo>
                      <a:pt x="0" y="10054"/>
                    </a:lnTo>
                    <a:lnTo>
                      <a:pt x="1800" y="15494"/>
                    </a:lnTo>
                    <a:lnTo>
                      <a:pt x="5016" y="21600"/>
                    </a:lnTo>
                    <a:lnTo>
                      <a:pt x="11327" y="20806"/>
                    </a:lnTo>
                    <a:lnTo>
                      <a:pt x="13480" y="14360"/>
                    </a:lnTo>
                    <a:lnTo>
                      <a:pt x="21600" y="6554"/>
                    </a:lnTo>
                    <a:lnTo>
                      <a:pt x="20237" y="806"/>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08" name="îṧ1iḋê">
                <a:extLst>
                  <a:ext uri="{FF2B5EF4-FFF2-40B4-BE49-F238E27FC236}">
                    <a16:creationId xmlns:a16="http://schemas.microsoft.com/office/drawing/2014/main" id="{6A42BB70-863D-4876-8668-23D99333068E}"/>
                  </a:ext>
                </a:extLst>
              </p:cNvPr>
              <p:cNvSpPr/>
              <p:nvPr/>
            </p:nvSpPr>
            <p:spPr>
              <a:xfrm>
                <a:off x="9517257" y="3403769"/>
                <a:ext cx="158867" cy="207893"/>
              </a:xfrm>
              <a:custGeom>
                <a:avLst/>
                <a:gdLst/>
                <a:ahLst/>
                <a:cxnLst>
                  <a:cxn ang="0">
                    <a:pos x="wd2" y="hd2"/>
                  </a:cxn>
                  <a:cxn ang="5400000">
                    <a:pos x="wd2" y="hd2"/>
                  </a:cxn>
                  <a:cxn ang="10800000">
                    <a:pos x="wd2" y="hd2"/>
                  </a:cxn>
                  <a:cxn ang="16200000">
                    <a:pos x="wd2" y="hd2"/>
                  </a:cxn>
                </a:cxnLst>
                <a:rect l="0" t="0" r="r" b="b"/>
                <a:pathLst>
                  <a:path w="21600" h="21600" extrusionOk="0">
                    <a:moveTo>
                      <a:pt x="6205" y="214"/>
                    </a:moveTo>
                    <a:lnTo>
                      <a:pt x="2995" y="0"/>
                    </a:lnTo>
                    <a:lnTo>
                      <a:pt x="2584" y="2552"/>
                    </a:lnTo>
                    <a:lnTo>
                      <a:pt x="3044" y="4581"/>
                    </a:lnTo>
                    <a:lnTo>
                      <a:pt x="2030" y="7340"/>
                    </a:lnTo>
                    <a:lnTo>
                      <a:pt x="0" y="9509"/>
                    </a:lnTo>
                    <a:cubicBezTo>
                      <a:pt x="160" y="10395"/>
                      <a:pt x="581" y="11243"/>
                      <a:pt x="1232" y="11988"/>
                    </a:cubicBezTo>
                    <a:cubicBezTo>
                      <a:pt x="2023" y="12895"/>
                      <a:pt x="3124" y="13621"/>
                      <a:pt x="4418" y="14087"/>
                    </a:cubicBezTo>
                    <a:lnTo>
                      <a:pt x="5236" y="15133"/>
                    </a:lnTo>
                    <a:lnTo>
                      <a:pt x="7310" y="17966"/>
                    </a:lnTo>
                    <a:lnTo>
                      <a:pt x="8555" y="18981"/>
                    </a:lnTo>
                    <a:lnTo>
                      <a:pt x="11367" y="20065"/>
                    </a:lnTo>
                    <a:lnTo>
                      <a:pt x="14409" y="20170"/>
                    </a:lnTo>
                    <a:lnTo>
                      <a:pt x="16201" y="20275"/>
                    </a:lnTo>
                    <a:lnTo>
                      <a:pt x="18690" y="21010"/>
                    </a:lnTo>
                    <a:lnTo>
                      <a:pt x="21410" y="21600"/>
                    </a:lnTo>
                    <a:lnTo>
                      <a:pt x="21600" y="19654"/>
                    </a:lnTo>
                    <a:lnTo>
                      <a:pt x="20730" y="18749"/>
                    </a:lnTo>
                    <a:lnTo>
                      <a:pt x="19543" y="17743"/>
                    </a:lnTo>
                    <a:lnTo>
                      <a:pt x="15953" y="18233"/>
                    </a:lnTo>
                    <a:cubicBezTo>
                      <a:pt x="15448" y="18445"/>
                      <a:pt x="14862" y="18519"/>
                      <a:pt x="14294" y="18443"/>
                    </a:cubicBezTo>
                    <a:cubicBezTo>
                      <a:pt x="13070" y="18278"/>
                      <a:pt x="12157" y="17495"/>
                      <a:pt x="12093" y="16553"/>
                    </a:cubicBezTo>
                    <a:lnTo>
                      <a:pt x="9471" y="15298"/>
                    </a:lnTo>
                    <a:lnTo>
                      <a:pt x="8693" y="14218"/>
                    </a:lnTo>
                    <a:lnTo>
                      <a:pt x="8601" y="12924"/>
                    </a:lnTo>
                    <a:cubicBezTo>
                      <a:pt x="9108" y="12238"/>
                      <a:pt x="9615" y="11551"/>
                      <a:pt x="10122" y="10864"/>
                    </a:cubicBezTo>
                    <a:cubicBezTo>
                      <a:pt x="10531" y="10309"/>
                      <a:pt x="10940" y="9754"/>
                      <a:pt x="11349" y="9198"/>
                    </a:cubicBezTo>
                    <a:lnTo>
                      <a:pt x="11759" y="7593"/>
                    </a:lnTo>
                    <a:lnTo>
                      <a:pt x="9915" y="5459"/>
                    </a:lnTo>
                    <a:lnTo>
                      <a:pt x="8117" y="3260"/>
                    </a:lnTo>
                    <a:lnTo>
                      <a:pt x="6205" y="214"/>
                    </a:lnTo>
                    <a:close/>
                  </a:path>
                </a:pathLst>
              </a:custGeom>
              <a:grpFill/>
              <a:ln w="25400" cap="flat">
                <a:noFill/>
                <a:prstDash val="solid"/>
                <a:miter lim="400000"/>
              </a:ln>
              <a:effectLst/>
            </p:spPr>
            <p:txBody>
              <a:bodyPr wrap="square" lIns="91440" tIns="45720" rIns="91440" bIns="45720" anchor="ctr">
                <a:normAutofit fontScale="47500" lnSpcReduction="20000"/>
              </a:bodyPr>
              <a:lstStyle/>
              <a:p>
                <a:pPr algn="ctr"/>
                <a:endParaRPr/>
              </a:p>
            </p:txBody>
          </p:sp>
          <p:sp>
            <p:nvSpPr>
              <p:cNvPr id="109" name="ïṥ1ïḑê">
                <a:extLst>
                  <a:ext uri="{FF2B5EF4-FFF2-40B4-BE49-F238E27FC236}">
                    <a16:creationId xmlns:a16="http://schemas.microsoft.com/office/drawing/2014/main" id="{613276A2-609B-4C05-8E86-63F6FA7483CF}"/>
                  </a:ext>
                </a:extLst>
              </p:cNvPr>
              <p:cNvSpPr/>
              <p:nvPr/>
            </p:nvSpPr>
            <p:spPr>
              <a:xfrm>
                <a:off x="9453604" y="3685864"/>
                <a:ext cx="89307" cy="96995"/>
              </a:xfrm>
              <a:custGeom>
                <a:avLst/>
                <a:gdLst/>
                <a:ahLst/>
                <a:cxnLst>
                  <a:cxn ang="0">
                    <a:pos x="wd2" y="hd2"/>
                  </a:cxn>
                  <a:cxn ang="5400000">
                    <a:pos x="wd2" y="hd2"/>
                  </a:cxn>
                  <a:cxn ang="10800000">
                    <a:pos x="wd2" y="hd2"/>
                  </a:cxn>
                  <a:cxn ang="16200000">
                    <a:pos x="wd2" y="hd2"/>
                  </a:cxn>
                </a:cxnLst>
                <a:rect l="0" t="0" r="r" b="b"/>
                <a:pathLst>
                  <a:path w="20505" h="19908" extrusionOk="0">
                    <a:moveTo>
                      <a:pt x="17580" y="0"/>
                    </a:moveTo>
                    <a:lnTo>
                      <a:pt x="14738" y="1728"/>
                    </a:lnTo>
                    <a:lnTo>
                      <a:pt x="10679" y="5098"/>
                    </a:lnTo>
                    <a:lnTo>
                      <a:pt x="8216" y="7569"/>
                    </a:lnTo>
                    <a:lnTo>
                      <a:pt x="8222" y="12060"/>
                    </a:lnTo>
                    <a:lnTo>
                      <a:pt x="5046" y="14125"/>
                    </a:lnTo>
                    <a:cubicBezTo>
                      <a:pt x="3326" y="12967"/>
                      <a:pt x="832" y="13677"/>
                      <a:pt x="191" y="15507"/>
                    </a:cubicBezTo>
                    <a:cubicBezTo>
                      <a:pt x="-1095" y="19179"/>
                      <a:pt x="4427" y="21600"/>
                      <a:pt x="6929" y="18462"/>
                    </a:cubicBezTo>
                    <a:lnTo>
                      <a:pt x="10638" y="16258"/>
                    </a:lnTo>
                    <a:lnTo>
                      <a:pt x="12739" y="13426"/>
                    </a:lnTo>
                    <a:lnTo>
                      <a:pt x="14530" y="11490"/>
                    </a:lnTo>
                    <a:lnTo>
                      <a:pt x="18733" y="6592"/>
                    </a:lnTo>
                    <a:lnTo>
                      <a:pt x="20505" y="1980"/>
                    </a:lnTo>
                    <a:lnTo>
                      <a:pt x="17580"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10" name="îšḻiďe">
                <a:extLst>
                  <a:ext uri="{FF2B5EF4-FFF2-40B4-BE49-F238E27FC236}">
                    <a16:creationId xmlns:a16="http://schemas.microsoft.com/office/drawing/2014/main" id="{4E26E3C6-73E5-4F2F-8355-FB655F912F4C}"/>
                  </a:ext>
                </a:extLst>
              </p:cNvPr>
              <p:cNvSpPr/>
              <p:nvPr/>
            </p:nvSpPr>
            <p:spPr>
              <a:xfrm>
                <a:off x="9553899" y="3604386"/>
                <a:ext cx="41967" cy="41633"/>
              </a:xfrm>
              <a:custGeom>
                <a:avLst/>
                <a:gdLst/>
                <a:ahLst/>
                <a:cxnLst>
                  <a:cxn ang="0">
                    <a:pos x="wd2" y="hd2"/>
                  </a:cxn>
                  <a:cxn ang="5400000">
                    <a:pos x="wd2" y="hd2"/>
                  </a:cxn>
                  <a:cxn ang="10800000">
                    <a:pos x="wd2" y="hd2"/>
                  </a:cxn>
                  <a:cxn ang="16200000">
                    <a:pos x="wd2" y="hd2"/>
                  </a:cxn>
                </a:cxnLst>
                <a:rect l="0" t="0" r="r" b="b"/>
                <a:pathLst>
                  <a:path w="21600" h="21600" extrusionOk="0">
                    <a:moveTo>
                      <a:pt x="5824" y="0"/>
                    </a:moveTo>
                    <a:lnTo>
                      <a:pt x="0" y="3997"/>
                    </a:lnTo>
                    <a:lnTo>
                      <a:pt x="7260" y="15507"/>
                    </a:lnTo>
                    <a:lnTo>
                      <a:pt x="11327" y="21600"/>
                    </a:lnTo>
                    <a:lnTo>
                      <a:pt x="21600" y="21076"/>
                    </a:lnTo>
                    <a:lnTo>
                      <a:pt x="15668" y="7101"/>
                    </a:lnTo>
                    <a:lnTo>
                      <a:pt x="5824"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11" name="ïṣliḑe">
                <a:extLst>
                  <a:ext uri="{FF2B5EF4-FFF2-40B4-BE49-F238E27FC236}">
                    <a16:creationId xmlns:a16="http://schemas.microsoft.com/office/drawing/2014/main" id="{0F3E55E9-599D-458F-A9FA-DAD4419BAD9A}"/>
                  </a:ext>
                </a:extLst>
              </p:cNvPr>
              <p:cNvSpPr/>
              <p:nvPr/>
            </p:nvSpPr>
            <p:spPr>
              <a:xfrm>
                <a:off x="9690104" y="3635830"/>
                <a:ext cx="70568" cy="49078"/>
              </a:xfrm>
              <a:custGeom>
                <a:avLst/>
                <a:gdLst/>
                <a:ahLst/>
                <a:cxnLst>
                  <a:cxn ang="0">
                    <a:pos x="wd2" y="hd2"/>
                  </a:cxn>
                  <a:cxn ang="5400000">
                    <a:pos x="wd2" y="hd2"/>
                  </a:cxn>
                  <a:cxn ang="10800000">
                    <a:pos x="wd2" y="hd2"/>
                  </a:cxn>
                  <a:cxn ang="16200000">
                    <a:pos x="wd2" y="hd2"/>
                  </a:cxn>
                </a:cxnLst>
                <a:rect l="0" t="0" r="r" b="b"/>
                <a:pathLst>
                  <a:path w="21600" h="21600" extrusionOk="0">
                    <a:moveTo>
                      <a:pt x="3112" y="90"/>
                    </a:moveTo>
                    <a:lnTo>
                      <a:pt x="0" y="1424"/>
                    </a:lnTo>
                    <a:lnTo>
                      <a:pt x="3236" y="8466"/>
                    </a:lnTo>
                    <a:lnTo>
                      <a:pt x="8121" y="17785"/>
                    </a:lnTo>
                    <a:lnTo>
                      <a:pt x="13518" y="21155"/>
                    </a:lnTo>
                    <a:lnTo>
                      <a:pt x="21600" y="21600"/>
                    </a:lnTo>
                    <a:lnTo>
                      <a:pt x="17669" y="11727"/>
                    </a:lnTo>
                    <a:lnTo>
                      <a:pt x="14063" y="7299"/>
                    </a:lnTo>
                    <a:lnTo>
                      <a:pt x="10768" y="6411"/>
                    </a:lnTo>
                    <a:lnTo>
                      <a:pt x="7589" y="0"/>
                    </a:lnTo>
                    <a:lnTo>
                      <a:pt x="3112" y="9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12" name="i$ľídè">
                <a:extLst>
                  <a:ext uri="{FF2B5EF4-FFF2-40B4-BE49-F238E27FC236}">
                    <a16:creationId xmlns:a16="http://schemas.microsoft.com/office/drawing/2014/main" id="{B63435B8-66A8-4765-B47B-EEC36802A16A}"/>
                  </a:ext>
                </a:extLst>
              </p:cNvPr>
              <p:cNvSpPr/>
              <p:nvPr/>
            </p:nvSpPr>
            <p:spPr>
              <a:xfrm>
                <a:off x="9646111" y="3565738"/>
                <a:ext cx="19467" cy="25344"/>
              </a:xfrm>
              <a:custGeom>
                <a:avLst/>
                <a:gdLst/>
                <a:ahLst/>
                <a:cxnLst>
                  <a:cxn ang="0">
                    <a:pos x="wd2" y="hd2"/>
                  </a:cxn>
                  <a:cxn ang="5400000">
                    <a:pos x="wd2" y="hd2"/>
                  </a:cxn>
                  <a:cxn ang="10800000">
                    <a:pos x="wd2" y="hd2"/>
                  </a:cxn>
                  <a:cxn ang="16200000">
                    <a:pos x="wd2" y="hd2"/>
                  </a:cxn>
                </a:cxnLst>
                <a:rect l="0" t="0" r="r" b="b"/>
                <a:pathLst>
                  <a:path w="21600" h="21600" extrusionOk="0">
                    <a:moveTo>
                      <a:pt x="20404" y="4234"/>
                    </a:moveTo>
                    <a:lnTo>
                      <a:pt x="5083" y="0"/>
                    </a:lnTo>
                    <a:lnTo>
                      <a:pt x="0" y="11342"/>
                    </a:lnTo>
                    <a:lnTo>
                      <a:pt x="21600" y="21600"/>
                    </a:lnTo>
                    <a:lnTo>
                      <a:pt x="20404" y="4234"/>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13" name="i$ḷîḓè">
                <a:extLst>
                  <a:ext uri="{FF2B5EF4-FFF2-40B4-BE49-F238E27FC236}">
                    <a16:creationId xmlns:a16="http://schemas.microsoft.com/office/drawing/2014/main" id="{DE1869AC-D0C5-4EDA-8C9A-E79E31610A44}"/>
                  </a:ext>
                </a:extLst>
              </p:cNvPr>
              <p:cNvSpPr/>
              <p:nvPr/>
            </p:nvSpPr>
            <p:spPr>
              <a:xfrm>
                <a:off x="9594891" y="3654803"/>
                <a:ext cx="47691" cy="48989"/>
              </a:xfrm>
              <a:custGeom>
                <a:avLst/>
                <a:gdLst/>
                <a:ahLst/>
                <a:cxnLst>
                  <a:cxn ang="0">
                    <a:pos x="wd2" y="hd2"/>
                  </a:cxn>
                  <a:cxn ang="5400000">
                    <a:pos x="wd2" y="hd2"/>
                  </a:cxn>
                  <a:cxn ang="10800000">
                    <a:pos x="wd2" y="hd2"/>
                  </a:cxn>
                  <a:cxn ang="16200000">
                    <a:pos x="wd2" y="hd2"/>
                  </a:cxn>
                </a:cxnLst>
                <a:rect l="0" t="0" r="r" b="b"/>
                <a:pathLst>
                  <a:path w="21600" h="21600" extrusionOk="0">
                    <a:moveTo>
                      <a:pt x="9899" y="3302"/>
                    </a:moveTo>
                    <a:cubicBezTo>
                      <a:pt x="9224" y="3989"/>
                      <a:pt x="8549" y="4676"/>
                      <a:pt x="7875" y="5363"/>
                    </a:cubicBezTo>
                    <a:cubicBezTo>
                      <a:pt x="7200" y="6049"/>
                      <a:pt x="6525" y="6736"/>
                      <a:pt x="5850" y="7423"/>
                    </a:cubicBezTo>
                    <a:lnTo>
                      <a:pt x="0" y="13749"/>
                    </a:lnTo>
                    <a:lnTo>
                      <a:pt x="5955" y="20264"/>
                    </a:lnTo>
                    <a:lnTo>
                      <a:pt x="13153" y="21600"/>
                    </a:lnTo>
                    <a:lnTo>
                      <a:pt x="16685" y="18073"/>
                    </a:lnTo>
                    <a:lnTo>
                      <a:pt x="16244" y="11856"/>
                    </a:lnTo>
                    <a:lnTo>
                      <a:pt x="21600" y="2243"/>
                    </a:lnTo>
                    <a:lnTo>
                      <a:pt x="15783" y="0"/>
                    </a:lnTo>
                    <a:lnTo>
                      <a:pt x="9899" y="3302"/>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14" name="îśḻïḑe">
                <a:extLst>
                  <a:ext uri="{FF2B5EF4-FFF2-40B4-BE49-F238E27FC236}">
                    <a16:creationId xmlns:a16="http://schemas.microsoft.com/office/drawing/2014/main" id="{56592121-A892-4E47-AD25-25A1CE7BBE70}"/>
                  </a:ext>
                </a:extLst>
              </p:cNvPr>
              <p:cNvSpPr/>
              <p:nvPr/>
            </p:nvSpPr>
            <p:spPr>
              <a:xfrm>
                <a:off x="9632393" y="3706816"/>
                <a:ext cx="37284" cy="54904"/>
              </a:xfrm>
              <a:custGeom>
                <a:avLst/>
                <a:gdLst/>
                <a:ahLst/>
                <a:cxnLst>
                  <a:cxn ang="0">
                    <a:pos x="wd2" y="hd2"/>
                  </a:cxn>
                  <a:cxn ang="5400000">
                    <a:pos x="wd2" y="hd2"/>
                  </a:cxn>
                  <a:cxn ang="10800000">
                    <a:pos x="wd2" y="hd2"/>
                  </a:cxn>
                  <a:cxn ang="16200000">
                    <a:pos x="wd2" y="hd2"/>
                  </a:cxn>
                </a:cxnLst>
                <a:rect l="0" t="0" r="r" b="b"/>
                <a:pathLst>
                  <a:path w="21600" h="21600" extrusionOk="0">
                    <a:moveTo>
                      <a:pt x="7580" y="0"/>
                    </a:moveTo>
                    <a:lnTo>
                      <a:pt x="5492" y="4637"/>
                    </a:lnTo>
                    <a:lnTo>
                      <a:pt x="0" y="9562"/>
                    </a:lnTo>
                    <a:lnTo>
                      <a:pt x="532" y="14978"/>
                    </a:lnTo>
                    <a:lnTo>
                      <a:pt x="5198" y="17362"/>
                    </a:lnTo>
                    <a:lnTo>
                      <a:pt x="8142" y="21600"/>
                    </a:lnTo>
                    <a:lnTo>
                      <a:pt x="17499" y="19994"/>
                    </a:lnTo>
                    <a:lnTo>
                      <a:pt x="17499" y="13520"/>
                    </a:lnTo>
                    <a:lnTo>
                      <a:pt x="21600" y="9579"/>
                    </a:lnTo>
                    <a:lnTo>
                      <a:pt x="19856" y="4413"/>
                    </a:lnTo>
                    <a:lnTo>
                      <a:pt x="14429" y="2161"/>
                    </a:lnTo>
                    <a:lnTo>
                      <a:pt x="7580"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15" name="îṩliḍe">
                <a:extLst>
                  <a:ext uri="{FF2B5EF4-FFF2-40B4-BE49-F238E27FC236}">
                    <a16:creationId xmlns:a16="http://schemas.microsoft.com/office/drawing/2014/main" id="{869FBF0B-B8B1-4BEE-B83F-D236F758F0C5}"/>
                  </a:ext>
                </a:extLst>
              </p:cNvPr>
              <p:cNvSpPr/>
              <p:nvPr/>
            </p:nvSpPr>
            <p:spPr>
              <a:xfrm>
                <a:off x="9681665" y="3678031"/>
                <a:ext cx="29941" cy="51005"/>
              </a:xfrm>
              <a:custGeom>
                <a:avLst/>
                <a:gdLst/>
                <a:ahLst/>
                <a:cxnLst>
                  <a:cxn ang="0">
                    <a:pos x="wd2" y="hd2"/>
                  </a:cxn>
                  <a:cxn ang="5400000">
                    <a:pos x="wd2" y="hd2"/>
                  </a:cxn>
                  <a:cxn ang="10800000">
                    <a:pos x="wd2" y="hd2"/>
                  </a:cxn>
                  <a:cxn ang="16200000">
                    <a:pos x="wd2" y="hd2"/>
                  </a:cxn>
                </a:cxnLst>
                <a:rect l="0" t="0" r="r" b="b"/>
                <a:pathLst>
                  <a:path w="21600" h="21600" extrusionOk="0">
                    <a:moveTo>
                      <a:pt x="10374" y="2282"/>
                    </a:moveTo>
                    <a:lnTo>
                      <a:pt x="2301" y="0"/>
                    </a:lnTo>
                    <a:lnTo>
                      <a:pt x="0" y="4114"/>
                    </a:lnTo>
                    <a:lnTo>
                      <a:pt x="8942" y="8249"/>
                    </a:lnTo>
                    <a:lnTo>
                      <a:pt x="10410" y="16662"/>
                    </a:lnTo>
                    <a:lnTo>
                      <a:pt x="13285" y="21600"/>
                    </a:lnTo>
                    <a:lnTo>
                      <a:pt x="21600" y="19354"/>
                    </a:lnTo>
                    <a:lnTo>
                      <a:pt x="20132" y="10993"/>
                    </a:lnTo>
                    <a:lnTo>
                      <a:pt x="10374" y="2282"/>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16" name="îśḻíḓé">
                <a:extLst>
                  <a:ext uri="{FF2B5EF4-FFF2-40B4-BE49-F238E27FC236}">
                    <a16:creationId xmlns:a16="http://schemas.microsoft.com/office/drawing/2014/main" id="{5FE11FEF-1753-4BC5-8133-FD7A509C8EF2}"/>
                  </a:ext>
                </a:extLst>
              </p:cNvPr>
              <p:cNvSpPr/>
              <p:nvPr/>
            </p:nvSpPr>
            <p:spPr>
              <a:xfrm>
                <a:off x="9628583" y="3726518"/>
                <a:ext cx="162677" cy="158780"/>
              </a:xfrm>
              <a:custGeom>
                <a:avLst/>
                <a:gdLst/>
                <a:ahLst/>
                <a:cxnLst>
                  <a:cxn ang="0">
                    <a:pos x="wd2" y="hd2"/>
                  </a:cxn>
                  <a:cxn ang="5400000">
                    <a:pos x="wd2" y="hd2"/>
                  </a:cxn>
                  <a:cxn ang="10800000">
                    <a:pos x="wd2" y="hd2"/>
                  </a:cxn>
                  <a:cxn ang="16200000">
                    <a:pos x="wd2" y="hd2"/>
                  </a:cxn>
                </a:cxnLst>
                <a:rect l="0" t="0" r="r" b="b"/>
                <a:pathLst>
                  <a:path w="21246" h="21600" extrusionOk="0">
                    <a:moveTo>
                      <a:pt x="15618" y="0"/>
                    </a:moveTo>
                    <a:lnTo>
                      <a:pt x="14068" y="137"/>
                    </a:lnTo>
                    <a:lnTo>
                      <a:pt x="13901" y="3471"/>
                    </a:lnTo>
                    <a:lnTo>
                      <a:pt x="11653" y="5499"/>
                    </a:lnTo>
                    <a:lnTo>
                      <a:pt x="9433" y="7154"/>
                    </a:lnTo>
                    <a:lnTo>
                      <a:pt x="8019" y="8935"/>
                    </a:lnTo>
                    <a:lnTo>
                      <a:pt x="6129" y="8803"/>
                    </a:lnTo>
                    <a:lnTo>
                      <a:pt x="4020" y="7291"/>
                    </a:lnTo>
                    <a:lnTo>
                      <a:pt x="1658" y="8253"/>
                    </a:lnTo>
                    <a:lnTo>
                      <a:pt x="1029" y="10864"/>
                    </a:lnTo>
                    <a:lnTo>
                      <a:pt x="0" y="12771"/>
                    </a:lnTo>
                    <a:lnTo>
                      <a:pt x="3621" y="12908"/>
                    </a:lnTo>
                    <a:lnTo>
                      <a:pt x="5425" y="10801"/>
                    </a:lnTo>
                    <a:lnTo>
                      <a:pt x="6970" y="11345"/>
                    </a:lnTo>
                    <a:lnTo>
                      <a:pt x="8696" y="13544"/>
                    </a:lnTo>
                    <a:lnTo>
                      <a:pt x="8696" y="16286"/>
                    </a:lnTo>
                    <a:lnTo>
                      <a:pt x="10584" y="19825"/>
                    </a:lnTo>
                    <a:lnTo>
                      <a:pt x="11691" y="21600"/>
                    </a:lnTo>
                    <a:lnTo>
                      <a:pt x="13329" y="20592"/>
                    </a:lnTo>
                    <a:lnTo>
                      <a:pt x="14785" y="19539"/>
                    </a:lnTo>
                    <a:lnTo>
                      <a:pt x="16955" y="20226"/>
                    </a:lnTo>
                    <a:lnTo>
                      <a:pt x="17088" y="18955"/>
                    </a:lnTo>
                    <a:lnTo>
                      <a:pt x="14658" y="17037"/>
                    </a:lnTo>
                    <a:lnTo>
                      <a:pt x="14525" y="14747"/>
                    </a:lnTo>
                    <a:lnTo>
                      <a:pt x="15986" y="13831"/>
                    </a:lnTo>
                    <a:lnTo>
                      <a:pt x="18372" y="14380"/>
                    </a:lnTo>
                    <a:lnTo>
                      <a:pt x="18632" y="17071"/>
                    </a:lnTo>
                    <a:cubicBezTo>
                      <a:pt x="19138" y="17458"/>
                      <a:pt x="19818" y="17494"/>
                      <a:pt x="20359" y="17163"/>
                    </a:cubicBezTo>
                    <a:cubicBezTo>
                      <a:pt x="21600" y="16403"/>
                      <a:pt x="21524" y="14520"/>
                      <a:pt x="20226" y="13871"/>
                    </a:cubicBezTo>
                    <a:cubicBezTo>
                      <a:pt x="19707" y="12622"/>
                      <a:pt x="19161" y="11385"/>
                      <a:pt x="18588" y="10161"/>
                    </a:cubicBezTo>
                    <a:cubicBezTo>
                      <a:pt x="18105" y="9128"/>
                      <a:pt x="17603" y="8105"/>
                      <a:pt x="17082" y="7092"/>
                    </a:cubicBezTo>
                    <a:lnTo>
                      <a:pt x="16551" y="3382"/>
                    </a:lnTo>
                    <a:lnTo>
                      <a:pt x="15618"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17" name="îṡliďe">
                <a:extLst>
                  <a:ext uri="{FF2B5EF4-FFF2-40B4-BE49-F238E27FC236}">
                    <a16:creationId xmlns:a16="http://schemas.microsoft.com/office/drawing/2014/main" id="{04A4CAB9-B7F1-46A3-9C10-A8C224A15052}"/>
                  </a:ext>
                </a:extLst>
              </p:cNvPr>
              <p:cNvSpPr/>
              <p:nvPr/>
            </p:nvSpPr>
            <p:spPr>
              <a:xfrm>
                <a:off x="9187751" y="3843193"/>
                <a:ext cx="329761" cy="381201"/>
              </a:xfrm>
              <a:custGeom>
                <a:avLst/>
                <a:gdLst/>
                <a:ahLst/>
                <a:cxnLst>
                  <a:cxn ang="0">
                    <a:pos x="wd2" y="hd2"/>
                  </a:cxn>
                  <a:cxn ang="5400000">
                    <a:pos x="wd2" y="hd2"/>
                  </a:cxn>
                  <a:cxn ang="10800000">
                    <a:pos x="wd2" y="hd2"/>
                  </a:cxn>
                  <a:cxn ang="16200000">
                    <a:pos x="wd2" y="hd2"/>
                  </a:cxn>
                </a:cxnLst>
                <a:rect l="0" t="0" r="r" b="b"/>
                <a:pathLst>
                  <a:path w="21600" h="21600" extrusionOk="0">
                    <a:moveTo>
                      <a:pt x="17693" y="182"/>
                    </a:moveTo>
                    <a:lnTo>
                      <a:pt x="19070" y="0"/>
                    </a:lnTo>
                    <a:lnTo>
                      <a:pt x="20340" y="1335"/>
                    </a:lnTo>
                    <a:lnTo>
                      <a:pt x="21003" y="2362"/>
                    </a:lnTo>
                    <a:lnTo>
                      <a:pt x="21600" y="2990"/>
                    </a:lnTo>
                    <a:lnTo>
                      <a:pt x="21001" y="3848"/>
                    </a:lnTo>
                    <a:lnTo>
                      <a:pt x="20512" y="4459"/>
                    </a:lnTo>
                    <a:lnTo>
                      <a:pt x="19915" y="5222"/>
                    </a:lnTo>
                    <a:lnTo>
                      <a:pt x="19382" y="6290"/>
                    </a:lnTo>
                    <a:lnTo>
                      <a:pt x="19382" y="7432"/>
                    </a:lnTo>
                    <a:lnTo>
                      <a:pt x="19626" y="8233"/>
                    </a:lnTo>
                    <a:lnTo>
                      <a:pt x="20490" y="9318"/>
                    </a:lnTo>
                    <a:lnTo>
                      <a:pt x="21464" y="10423"/>
                    </a:lnTo>
                    <a:lnTo>
                      <a:pt x="21531" y="12044"/>
                    </a:lnTo>
                    <a:lnTo>
                      <a:pt x="19671" y="12598"/>
                    </a:lnTo>
                    <a:lnTo>
                      <a:pt x="19271" y="13509"/>
                    </a:lnTo>
                    <a:lnTo>
                      <a:pt x="19427" y="14768"/>
                    </a:lnTo>
                    <a:lnTo>
                      <a:pt x="18783" y="15910"/>
                    </a:lnTo>
                    <a:lnTo>
                      <a:pt x="18030" y="16900"/>
                    </a:lnTo>
                    <a:lnTo>
                      <a:pt x="16831" y="17925"/>
                    </a:lnTo>
                    <a:lnTo>
                      <a:pt x="16378" y="19125"/>
                    </a:lnTo>
                    <a:lnTo>
                      <a:pt x="15584" y="20935"/>
                    </a:lnTo>
                    <a:lnTo>
                      <a:pt x="14482" y="21600"/>
                    </a:lnTo>
                    <a:lnTo>
                      <a:pt x="13585" y="21028"/>
                    </a:lnTo>
                    <a:lnTo>
                      <a:pt x="12212" y="20589"/>
                    </a:lnTo>
                    <a:lnTo>
                      <a:pt x="11498" y="20436"/>
                    </a:lnTo>
                    <a:lnTo>
                      <a:pt x="10252" y="20665"/>
                    </a:lnTo>
                    <a:lnTo>
                      <a:pt x="9540" y="20665"/>
                    </a:lnTo>
                    <a:lnTo>
                      <a:pt x="7603" y="20436"/>
                    </a:lnTo>
                    <a:lnTo>
                      <a:pt x="6274" y="20172"/>
                    </a:lnTo>
                    <a:lnTo>
                      <a:pt x="4280" y="19885"/>
                    </a:lnTo>
                    <a:lnTo>
                      <a:pt x="3374" y="19375"/>
                    </a:lnTo>
                    <a:lnTo>
                      <a:pt x="2783" y="17734"/>
                    </a:lnTo>
                    <a:lnTo>
                      <a:pt x="1530" y="16227"/>
                    </a:lnTo>
                    <a:cubicBezTo>
                      <a:pt x="1300" y="15735"/>
                      <a:pt x="1078" y="15241"/>
                      <a:pt x="863" y="14744"/>
                    </a:cubicBezTo>
                    <a:cubicBezTo>
                      <a:pt x="560" y="14044"/>
                      <a:pt x="273" y="13340"/>
                      <a:pt x="0" y="12631"/>
                    </a:cubicBezTo>
                    <a:lnTo>
                      <a:pt x="197" y="11603"/>
                    </a:lnTo>
                    <a:lnTo>
                      <a:pt x="1259" y="10406"/>
                    </a:lnTo>
                    <a:lnTo>
                      <a:pt x="2436" y="9948"/>
                    </a:lnTo>
                    <a:lnTo>
                      <a:pt x="2902" y="10864"/>
                    </a:lnTo>
                    <a:lnTo>
                      <a:pt x="3946" y="11529"/>
                    </a:lnTo>
                    <a:lnTo>
                      <a:pt x="4323" y="10976"/>
                    </a:lnTo>
                    <a:lnTo>
                      <a:pt x="4723" y="9946"/>
                    </a:lnTo>
                    <a:lnTo>
                      <a:pt x="5431" y="9223"/>
                    </a:lnTo>
                    <a:lnTo>
                      <a:pt x="6230" y="8765"/>
                    </a:lnTo>
                    <a:lnTo>
                      <a:pt x="7338" y="8307"/>
                    </a:lnTo>
                    <a:lnTo>
                      <a:pt x="8604" y="7735"/>
                    </a:lnTo>
                    <a:lnTo>
                      <a:pt x="9378" y="7184"/>
                    </a:lnTo>
                    <a:lnTo>
                      <a:pt x="10242" y="5586"/>
                    </a:lnTo>
                    <a:lnTo>
                      <a:pt x="10927" y="5033"/>
                    </a:lnTo>
                    <a:lnTo>
                      <a:pt x="11838" y="4480"/>
                    </a:lnTo>
                    <a:lnTo>
                      <a:pt x="12570" y="4251"/>
                    </a:lnTo>
                    <a:lnTo>
                      <a:pt x="13392" y="4041"/>
                    </a:lnTo>
                    <a:lnTo>
                      <a:pt x="14386" y="3302"/>
                    </a:lnTo>
                    <a:lnTo>
                      <a:pt x="15319" y="2405"/>
                    </a:lnTo>
                    <a:lnTo>
                      <a:pt x="16229" y="1451"/>
                    </a:lnTo>
                    <a:lnTo>
                      <a:pt x="17693" y="182"/>
                    </a:lnTo>
                    <a:close/>
                  </a:path>
                </a:pathLst>
              </a:custGeom>
              <a:grpFill/>
              <a:ln w="25400" cap="flat">
                <a:noFill/>
                <a:prstDash val="solid"/>
                <a:miter lim="400000"/>
              </a:ln>
              <a:effectLst/>
            </p:spPr>
            <p:txBody>
              <a:bodyPr wrap="square" lIns="91440" tIns="45720" rIns="91440" bIns="45720" anchor="ctr">
                <a:normAutofit/>
              </a:bodyPr>
              <a:lstStyle/>
              <a:p>
                <a:pPr algn="ctr"/>
                <a:endParaRPr/>
              </a:p>
            </p:txBody>
          </p:sp>
          <p:sp>
            <p:nvSpPr>
              <p:cNvPr id="118" name="íṥľîḓè">
                <a:extLst>
                  <a:ext uri="{FF2B5EF4-FFF2-40B4-BE49-F238E27FC236}">
                    <a16:creationId xmlns:a16="http://schemas.microsoft.com/office/drawing/2014/main" id="{5E045923-70EE-401F-B874-0CBECA74BEFA}"/>
                  </a:ext>
                </a:extLst>
              </p:cNvPr>
              <p:cNvSpPr/>
              <p:nvPr/>
            </p:nvSpPr>
            <p:spPr>
              <a:xfrm>
                <a:off x="9518950" y="4026819"/>
                <a:ext cx="221080" cy="264412"/>
              </a:xfrm>
              <a:custGeom>
                <a:avLst/>
                <a:gdLst/>
                <a:ahLst/>
                <a:cxnLst>
                  <a:cxn ang="0">
                    <a:pos x="wd2" y="hd2"/>
                  </a:cxn>
                  <a:cxn ang="5400000">
                    <a:pos x="wd2" y="hd2"/>
                  </a:cxn>
                  <a:cxn ang="10800000">
                    <a:pos x="wd2" y="hd2"/>
                  </a:cxn>
                  <a:cxn ang="16200000">
                    <a:pos x="wd2" y="hd2"/>
                  </a:cxn>
                </a:cxnLst>
                <a:rect l="0" t="0" r="r" b="b"/>
                <a:pathLst>
                  <a:path w="21600" h="21600" extrusionOk="0">
                    <a:moveTo>
                      <a:pt x="21600" y="10"/>
                    </a:moveTo>
                    <a:lnTo>
                      <a:pt x="19302" y="0"/>
                    </a:lnTo>
                    <a:lnTo>
                      <a:pt x="18507" y="1508"/>
                    </a:lnTo>
                    <a:lnTo>
                      <a:pt x="16888" y="2495"/>
                    </a:lnTo>
                    <a:lnTo>
                      <a:pt x="15588" y="2660"/>
                    </a:lnTo>
                    <a:lnTo>
                      <a:pt x="14223" y="1866"/>
                    </a:lnTo>
                    <a:lnTo>
                      <a:pt x="11000" y="1783"/>
                    </a:lnTo>
                    <a:lnTo>
                      <a:pt x="9523" y="1673"/>
                    </a:lnTo>
                    <a:lnTo>
                      <a:pt x="7078" y="1838"/>
                    </a:lnTo>
                    <a:lnTo>
                      <a:pt x="3910" y="2828"/>
                    </a:lnTo>
                    <a:lnTo>
                      <a:pt x="3328" y="4063"/>
                    </a:lnTo>
                    <a:lnTo>
                      <a:pt x="3249" y="6070"/>
                    </a:lnTo>
                    <a:lnTo>
                      <a:pt x="3252" y="8298"/>
                    </a:lnTo>
                    <a:lnTo>
                      <a:pt x="3450" y="9618"/>
                    </a:lnTo>
                    <a:lnTo>
                      <a:pt x="3152" y="10719"/>
                    </a:lnTo>
                    <a:lnTo>
                      <a:pt x="1267" y="12420"/>
                    </a:lnTo>
                    <a:lnTo>
                      <a:pt x="0" y="14236"/>
                    </a:lnTo>
                    <a:lnTo>
                      <a:pt x="998" y="16436"/>
                    </a:lnTo>
                    <a:lnTo>
                      <a:pt x="1891" y="17340"/>
                    </a:lnTo>
                    <a:lnTo>
                      <a:pt x="2289" y="18739"/>
                    </a:lnTo>
                    <a:lnTo>
                      <a:pt x="1593" y="20390"/>
                    </a:lnTo>
                    <a:lnTo>
                      <a:pt x="2388" y="21600"/>
                    </a:lnTo>
                    <a:lnTo>
                      <a:pt x="4442" y="21352"/>
                    </a:lnTo>
                    <a:lnTo>
                      <a:pt x="5237" y="19733"/>
                    </a:lnTo>
                    <a:lnTo>
                      <a:pt x="4342" y="17643"/>
                    </a:lnTo>
                    <a:lnTo>
                      <a:pt x="3945" y="16161"/>
                    </a:lnTo>
                    <a:cubicBezTo>
                      <a:pt x="4074" y="15650"/>
                      <a:pt x="4347" y="15172"/>
                      <a:pt x="4740" y="14765"/>
                    </a:cubicBezTo>
                    <a:cubicBezTo>
                      <a:pt x="5266" y="14220"/>
                      <a:pt x="5984" y="13826"/>
                      <a:pt x="6793" y="13637"/>
                    </a:cubicBezTo>
                    <a:lnTo>
                      <a:pt x="8040" y="13310"/>
                    </a:lnTo>
                    <a:lnTo>
                      <a:pt x="8802" y="14576"/>
                    </a:lnTo>
                    <a:lnTo>
                      <a:pt x="8802" y="16635"/>
                    </a:lnTo>
                    <a:cubicBezTo>
                      <a:pt x="9210" y="17046"/>
                      <a:pt x="9677" y="17415"/>
                      <a:pt x="10193" y="17732"/>
                    </a:cubicBezTo>
                    <a:cubicBezTo>
                      <a:pt x="10742" y="18070"/>
                      <a:pt x="11342" y="18347"/>
                      <a:pt x="11978" y="18557"/>
                    </a:cubicBezTo>
                    <a:cubicBezTo>
                      <a:pt x="12325" y="18437"/>
                      <a:pt x="12624" y="18237"/>
                      <a:pt x="12839" y="17979"/>
                    </a:cubicBezTo>
                    <a:cubicBezTo>
                      <a:pt x="13328" y="17393"/>
                      <a:pt x="13328" y="16616"/>
                      <a:pt x="12839" y="16030"/>
                    </a:cubicBezTo>
                    <a:lnTo>
                      <a:pt x="12209" y="14548"/>
                    </a:lnTo>
                    <a:cubicBezTo>
                      <a:pt x="11711" y="14198"/>
                      <a:pt x="11335" y="13743"/>
                      <a:pt x="11120" y="13231"/>
                    </a:cubicBezTo>
                    <a:cubicBezTo>
                      <a:pt x="10817" y="12506"/>
                      <a:pt x="10852" y="11712"/>
                      <a:pt x="11220" y="11007"/>
                    </a:cubicBezTo>
                    <a:lnTo>
                      <a:pt x="12512" y="9934"/>
                    </a:lnTo>
                    <a:lnTo>
                      <a:pt x="14201" y="9109"/>
                    </a:lnTo>
                    <a:lnTo>
                      <a:pt x="15352" y="8700"/>
                    </a:lnTo>
                    <a:lnTo>
                      <a:pt x="14756" y="7572"/>
                    </a:lnTo>
                    <a:lnTo>
                      <a:pt x="12081" y="7903"/>
                    </a:lnTo>
                    <a:lnTo>
                      <a:pt x="8450" y="9109"/>
                    </a:lnTo>
                    <a:cubicBezTo>
                      <a:pt x="7962" y="9001"/>
                      <a:pt x="7496" y="8834"/>
                      <a:pt x="7067" y="8614"/>
                    </a:cubicBezTo>
                    <a:cubicBezTo>
                      <a:pt x="6290" y="8217"/>
                      <a:pt x="5653" y="7659"/>
                      <a:pt x="5216" y="6995"/>
                    </a:cubicBezTo>
                    <a:cubicBezTo>
                      <a:pt x="5085" y="6422"/>
                      <a:pt x="5085" y="5835"/>
                      <a:pt x="5216" y="5262"/>
                    </a:cubicBezTo>
                    <a:cubicBezTo>
                      <a:pt x="5343" y="4707"/>
                      <a:pt x="5600" y="4165"/>
                      <a:pt x="6106" y="3787"/>
                    </a:cubicBezTo>
                    <a:cubicBezTo>
                      <a:pt x="6720" y="3329"/>
                      <a:pt x="7565" y="3206"/>
                      <a:pt x="8388" y="3154"/>
                    </a:cubicBezTo>
                    <a:cubicBezTo>
                      <a:pt x="9337" y="3095"/>
                      <a:pt x="10291" y="3113"/>
                      <a:pt x="11236" y="3209"/>
                    </a:cubicBezTo>
                    <a:lnTo>
                      <a:pt x="12594" y="3347"/>
                    </a:lnTo>
                    <a:lnTo>
                      <a:pt x="13886" y="3787"/>
                    </a:lnTo>
                    <a:lnTo>
                      <a:pt x="15045" y="4475"/>
                    </a:lnTo>
                    <a:lnTo>
                      <a:pt x="16900" y="4695"/>
                    </a:lnTo>
                    <a:cubicBezTo>
                      <a:pt x="17689" y="4733"/>
                      <a:pt x="18466" y="4527"/>
                      <a:pt x="19083" y="4117"/>
                    </a:cubicBezTo>
                    <a:cubicBezTo>
                      <a:pt x="19535" y="3816"/>
                      <a:pt x="19878" y="3418"/>
                      <a:pt x="20076" y="2965"/>
                    </a:cubicBezTo>
                    <a:lnTo>
                      <a:pt x="21434" y="1511"/>
                    </a:lnTo>
                    <a:lnTo>
                      <a:pt x="21600" y="10"/>
                    </a:lnTo>
                    <a:close/>
                  </a:path>
                </a:pathLst>
              </a:custGeom>
              <a:grpFill/>
              <a:ln w="25400" cap="flat">
                <a:noFill/>
                <a:prstDash val="solid"/>
                <a:miter lim="400000"/>
              </a:ln>
              <a:effectLst/>
            </p:spPr>
            <p:txBody>
              <a:bodyPr wrap="square" lIns="91440" tIns="45720" rIns="91440" bIns="45720" anchor="ctr">
                <a:normAutofit fontScale="77500" lnSpcReduction="20000"/>
              </a:bodyPr>
              <a:lstStyle/>
              <a:p>
                <a:pPr algn="ctr"/>
                <a:endParaRPr/>
              </a:p>
            </p:txBody>
          </p:sp>
          <p:sp>
            <p:nvSpPr>
              <p:cNvPr id="119" name="işlîḑé">
                <a:extLst>
                  <a:ext uri="{FF2B5EF4-FFF2-40B4-BE49-F238E27FC236}">
                    <a16:creationId xmlns:a16="http://schemas.microsoft.com/office/drawing/2014/main" id="{BB0F19F6-9A39-40C1-8DA6-0166C379F39E}"/>
                  </a:ext>
                </a:extLst>
              </p:cNvPr>
              <p:cNvSpPr/>
              <p:nvPr/>
            </p:nvSpPr>
            <p:spPr>
              <a:xfrm>
                <a:off x="9816350" y="3993819"/>
                <a:ext cx="41001" cy="103795"/>
              </a:xfrm>
              <a:custGeom>
                <a:avLst/>
                <a:gdLst/>
                <a:ahLst/>
                <a:cxnLst>
                  <a:cxn ang="0">
                    <a:pos x="wd2" y="hd2"/>
                  </a:cxn>
                  <a:cxn ang="5400000">
                    <a:pos x="wd2" y="hd2"/>
                  </a:cxn>
                  <a:cxn ang="10800000">
                    <a:pos x="wd2" y="hd2"/>
                  </a:cxn>
                  <a:cxn ang="16200000">
                    <a:pos x="wd2" y="hd2"/>
                  </a:cxn>
                </a:cxnLst>
                <a:rect l="0" t="0" r="r" b="b"/>
                <a:pathLst>
                  <a:path w="21600" h="21600" extrusionOk="0">
                    <a:moveTo>
                      <a:pt x="17255" y="0"/>
                    </a:moveTo>
                    <a:lnTo>
                      <a:pt x="9754" y="981"/>
                    </a:lnTo>
                    <a:lnTo>
                      <a:pt x="6086" y="3566"/>
                    </a:lnTo>
                    <a:lnTo>
                      <a:pt x="1417" y="5861"/>
                    </a:lnTo>
                    <a:lnTo>
                      <a:pt x="4076" y="9434"/>
                    </a:lnTo>
                    <a:lnTo>
                      <a:pt x="6254" y="12097"/>
                    </a:lnTo>
                    <a:lnTo>
                      <a:pt x="3575" y="14050"/>
                    </a:lnTo>
                    <a:lnTo>
                      <a:pt x="383" y="15872"/>
                    </a:lnTo>
                    <a:lnTo>
                      <a:pt x="0" y="19016"/>
                    </a:lnTo>
                    <a:lnTo>
                      <a:pt x="9298" y="21600"/>
                    </a:lnTo>
                    <a:lnTo>
                      <a:pt x="16777" y="20549"/>
                    </a:lnTo>
                    <a:lnTo>
                      <a:pt x="17849" y="16774"/>
                    </a:lnTo>
                    <a:lnTo>
                      <a:pt x="17849" y="12999"/>
                    </a:lnTo>
                    <a:lnTo>
                      <a:pt x="14300" y="9426"/>
                    </a:lnTo>
                    <a:lnTo>
                      <a:pt x="11643" y="6290"/>
                    </a:lnTo>
                    <a:lnTo>
                      <a:pt x="13250" y="4118"/>
                    </a:lnTo>
                    <a:lnTo>
                      <a:pt x="21600" y="2454"/>
                    </a:lnTo>
                    <a:lnTo>
                      <a:pt x="17255"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20" name="iS1iḑe">
                <a:extLst>
                  <a:ext uri="{FF2B5EF4-FFF2-40B4-BE49-F238E27FC236}">
                    <a16:creationId xmlns:a16="http://schemas.microsoft.com/office/drawing/2014/main" id="{C8CD6823-B7BE-4C19-A085-C159095C04DE}"/>
                  </a:ext>
                </a:extLst>
              </p:cNvPr>
              <p:cNvSpPr/>
              <p:nvPr/>
            </p:nvSpPr>
            <p:spPr>
              <a:xfrm>
                <a:off x="9834437" y="4184237"/>
                <a:ext cx="82580" cy="37553"/>
              </a:xfrm>
              <a:custGeom>
                <a:avLst/>
                <a:gdLst/>
                <a:ahLst/>
                <a:cxnLst>
                  <a:cxn ang="0">
                    <a:pos x="wd2" y="hd2"/>
                  </a:cxn>
                  <a:cxn ang="5400000">
                    <a:pos x="wd2" y="hd2"/>
                  </a:cxn>
                  <a:cxn ang="10800000">
                    <a:pos x="wd2" y="hd2"/>
                  </a:cxn>
                  <a:cxn ang="16200000">
                    <a:pos x="wd2" y="hd2"/>
                  </a:cxn>
                </a:cxnLst>
                <a:rect l="0" t="0" r="r" b="b"/>
                <a:pathLst>
                  <a:path w="21500" h="19363" extrusionOk="0">
                    <a:moveTo>
                      <a:pt x="5683" y="318"/>
                    </a:moveTo>
                    <a:lnTo>
                      <a:pt x="1027" y="1360"/>
                    </a:lnTo>
                    <a:lnTo>
                      <a:pt x="0" y="7059"/>
                    </a:lnTo>
                    <a:lnTo>
                      <a:pt x="2914" y="13850"/>
                    </a:lnTo>
                    <a:lnTo>
                      <a:pt x="8729" y="12808"/>
                    </a:lnTo>
                    <a:lnTo>
                      <a:pt x="9876" y="18864"/>
                    </a:lnTo>
                    <a:lnTo>
                      <a:pt x="14356" y="19363"/>
                    </a:lnTo>
                    <a:cubicBezTo>
                      <a:pt x="15680" y="17818"/>
                      <a:pt x="17000" y="16262"/>
                      <a:pt x="18317" y="14697"/>
                    </a:cubicBezTo>
                    <a:cubicBezTo>
                      <a:pt x="19936" y="12772"/>
                      <a:pt x="21600" y="10321"/>
                      <a:pt x="21495" y="6712"/>
                    </a:cubicBezTo>
                    <a:cubicBezTo>
                      <a:pt x="21234" y="-2237"/>
                      <a:pt x="14529" y="-2237"/>
                      <a:pt x="14268" y="6712"/>
                    </a:cubicBezTo>
                    <a:lnTo>
                      <a:pt x="10052" y="5498"/>
                    </a:lnTo>
                    <a:lnTo>
                      <a:pt x="5683" y="318"/>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21" name="ïSḷiḓê">
                <a:extLst>
                  <a:ext uri="{FF2B5EF4-FFF2-40B4-BE49-F238E27FC236}">
                    <a16:creationId xmlns:a16="http://schemas.microsoft.com/office/drawing/2014/main" id="{53E21E8B-3FBE-42F5-B2AA-9B88041D8155}"/>
                  </a:ext>
                </a:extLst>
              </p:cNvPr>
              <p:cNvSpPr/>
              <p:nvPr/>
            </p:nvSpPr>
            <p:spPr>
              <a:xfrm>
                <a:off x="9664278" y="4387494"/>
                <a:ext cx="133525" cy="80961"/>
              </a:xfrm>
              <a:custGeom>
                <a:avLst/>
                <a:gdLst/>
                <a:ahLst/>
                <a:cxnLst>
                  <a:cxn ang="0">
                    <a:pos x="wd2" y="hd2"/>
                  </a:cxn>
                  <a:cxn ang="5400000">
                    <a:pos x="wd2" y="hd2"/>
                  </a:cxn>
                  <a:cxn ang="10800000">
                    <a:pos x="wd2" y="hd2"/>
                  </a:cxn>
                  <a:cxn ang="16200000">
                    <a:pos x="wd2" y="hd2"/>
                  </a:cxn>
                </a:cxnLst>
                <a:rect l="0" t="0" r="r" b="b"/>
                <a:pathLst>
                  <a:path w="21600" h="21600" extrusionOk="0">
                    <a:moveTo>
                      <a:pt x="14152" y="0"/>
                    </a:moveTo>
                    <a:lnTo>
                      <a:pt x="10628" y="460"/>
                    </a:lnTo>
                    <a:lnTo>
                      <a:pt x="7726" y="4319"/>
                    </a:lnTo>
                    <a:lnTo>
                      <a:pt x="5627" y="8451"/>
                    </a:lnTo>
                    <a:lnTo>
                      <a:pt x="4174" y="14357"/>
                    </a:lnTo>
                    <a:lnTo>
                      <a:pt x="1935" y="16154"/>
                    </a:lnTo>
                    <a:lnTo>
                      <a:pt x="0" y="18468"/>
                    </a:lnTo>
                    <a:lnTo>
                      <a:pt x="1106" y="21600"/>
                    </a:lnTo>
                    <a:lnTo>
                      <a:pt x="6381" y="17839"/>
                    </a:lnTo>
                    <a:lnTo>
                      <a:pt x="8410" y="9597"/>
                    </a:lnTo>
                    <a:lnTo>
                      <a:pt x="11042" y="7530"/>
                    </a:lnTo>
                    <a:lnTo>
                      <a:pt x="13668" y="8597"/>
                    </a:lnTo>
                    <a:lnTo>
                      <a:pt x="17384" y="8597"/>
                    </a:lnTo>
                    <a:lnTo>
                      <a:pt x="21600" y="6531"/>
                    </a:lnTo>
                    <a:lnTo>
                      <a:pt x="19790" y="883"/>
                    </a:lnTo>
                    <a:lnTo>
                      <a:pt x="16677" y="3399"/>
                    </a:lnTo>
                    <a:lnTo>
                      <a:pt x="14152"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22" name="íṧļidè">
                <a:extLst>
                  <a:ext uri="{FF2B5EF4-FFF2-40B4-BE49-F238E27FC236}">
                    <a16:creationId xmlns:a16="http://schemas.microsoft.com/office/drawing/2014/main" id="{857E4AC2-6A88-4F8F-A89D-78A8CE07B2C4}"/>
                  </a:ext>
                </a:extLst>
              </p:cNvPr>
              <p:cNvSpPr/>
              <p:nvPr/>
            </p:nvSpPr>
            <p:spPr>
              <a:xfrm>
                <a:off x="9557284" y="4379124"/>
                <a:ext cx="90437" cy="43332"/>
              </a:xfrm>
              <a:custGeom>
                <a:avLst/>
                <a:gdLst/>
                <a:ahLst/>
                <a:cxnLst>
                  <a:cxn ang="0">
                    <a:pos x="wd2" y="hd2"/>
                  </a:cxn>
                  <a:cxn ang="5400000">
                    <a:pos x="wd2" y="hd2"/>
                  </a:cxn>
                  <a:cxn ang="10800000">
                    <a:pos x="wd2" y="hd2"/>
                  </a:cxn>
                  <a:cxn ang="16200000">
                    <a:pos x="wd2" y="hd2"/>
                  </a:cxn>
                </a:cxnLst>
                <a:rect l="0" t="0" r="r" b="b"/>
                <a:pathLst>
                  <a:path w="20127" h="20202" extrusionOk="0">
                    <a:moveTo>
                      <a:pt x="8120" y="1413"/>
                    </a:moveTo>
                    <a:lnTo>
                      <a:pt x="2989" y="0"/>
                    </a:lnTo>
                    <a:lnTo>
                      <a:pt x="0" y="4386"/>
                    </a:lnTo>
                    <a:lnTo>
                      <a:pt x="2074" y="13178"/>
                    </a:lnTo>
                    <a:lnTo>
                      <a:pt x="6156" y="20202"/>
                    </a:lnTo>
                    <a:lnTo>
                      <a:pt x="9392" y="20202"/>
                    </a:lnTo>
                    <a:cubicBezTo>
                      <a:pt x="9507" y="17730"/>
                      <a:pt x="10179" y="15518"/>
                      <a:pt x="11202" y="14238"/>
                    </a:cubicBezTo>
                    <a:cubicBezTo>
                      <a:pt x="12897" y="12117"/>
                      <a:pt x="14975" y="13081"/>
                      <a:pt x="16937" y="12982"/>
                    </a:cubicBezTo>
                    <a:cubicBezTo>
                      <a:pt x="17858" y="12935"/>
                      <a:pt x="18816" y="12577"/>
                      <a:pt x="19418" y="11137"/>
                    </a:cubicBezTo>
                    <a:cubicBezTo>
                      <a:pt x="21600" y="5910"/>
                      <a:pt x="18293" y="-1398"/>
                      <a:pt x="15654" y="2817"/>
                    </a:cubicBezTo>
                    <a:lnTo>
                      <a:pt x="11513" y="7369"/>
                    </a:lnTo>
                    <a:lnTo>
                      <a:pt x="8120" y="1413"/>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23" name="iṥľïḍe">
                <a:extLst>
                  <a:ext uri="{FF2B5EF4-FFF2-40B4-BE49-F238E27FC236}">
                    <a16:creationId xmlns:a16="http://schemas.microsoft.com/office/drawing/2014/main" id="{CD23C000-86C4-4B7E-AC59-0D6882C8BA6F}"/>
                  </a:ext>
                </a:extLst>
              </p:cNvPr>
              <p:cNvSpPr/>
              <p:nvPr/>
            </p:nvSpPr>
            <p:spPr>
              <a:xfrm>
                <a:off x="9429485" y="4387992"/>
                <a:ext cx="74217" cy="35014"/>
              </a:xfrm>
              <a:custGeom>
                <a:avLst/>
                <a:gdLst/>
                <a:ahLst/>
                <a:cxnLst>
                  <a:cxn ang="0">
                    <a:pos x="wd2" y="hd2"/>
                  </a:cxn>
                  <a:cxn ang="5400000">
                    <a:pos x="wd2" y="hd2"/>
                  </a:cxn>
                  <a:cxn ang="10800000">
                    <a:pos x="wd2" y="hd2"/>
                  </a:cxn>
                  <a:cxn ang="16200000">
                    <a:pos x="wd2" y="hd2"/>
                  </a:cxn>
                </a:cxnLst>
                <a:rect l="0" t="0" r="r" b="b"/>
                <a:pathLst>
                  <a:path w="21600" h="21600" extrusionOk="0">
                    <a:moveTo>
                      <a:pt x="11859" y="1149"/>
                    </a:moveTo>
                    <a:lnTo>
                      <a:pt x="16794" y="1980"/>
                    </a:lnTo>
                    <a:lnTo>
                      <a:pt x="20811" y="5943"/>
                    </a:lnTo>
                    <a:lnTo>
                      <a:pt x="21600" y="15447"/>
                    </a:lnTo>
                    <a:lnTo>
                      <a:pt x="15100" y="14824"/>
                    </a:lnTo>
                    <a:lnTo>
                      <a:pt x="10412" y="21600"/>
                    </a:lnTo>
                    <a:lnTo>
                      <a:pt x="4161" y="15786"/>
                    </a:lnTo>
                    <a:lnTo>
                      <a:pt x="0" y="8515"/>
                    </a:lnTo>
                    <a:lnTo>
                      <a:pt x="3564" y="3114"/>
                    </a:lnTo>
                    <a:lnTo>
                      <a:pt x="8770" y="0"/>
                    </a:lnTo>
                    <a:lnTo>
                      <a:pt x="11859" y="1149"/>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24" name="îşḷïďè">
                <a:extLst>
                  <a:ext uri="{FF2B5EF4-FFF2-40B4-BE49-F238E27FC236}">
                    <a16:creationId xmlns:a16="http://schemas.microsoft.com/office/drawing/2014/main" id="{7F39289E-7943-4447-B9C6-1777F08A415E}"/>
                  </a:ext>
                </a:extLst>
              </p:cNvPr>
              <p:cNvSpPr/>
              <p:nvPr/>
            </p:nvSpPr>
            <p:spPr>
              <a:xfrm>
                <a:off x="9520068" y="4428015"/>
                <a:ext cx="55095" cy="31317"/>
              </a:xfrm>
              <a:custGeom>
                <a:avLst/>
                <a:gdLst/>
                <a:ahLst/>
                <a:cxnLst>
                  <a:cxn ang="0">
                    <a:pos x="wd2" y="hd2"/>
                  </a:cxn>
                  <a:cxn ang="5400000">
                    <a:pos x="wd2" y="hd2"/>
                  </a:cxn>
                  <a:cxn ang="10800000">
                    <a:pos x="wd2" y="hd2"/>
                  </a:cxn>
                  <a:cxn ang="16200000">
                    <a:pos x="wd2" y="hd2"/>
                  </a:cxn>
                </a:cxnLst>
                <a:rect l="0" t="0" r="r" b="b"/>
                <a:pathLst>
                  <a:path w="21600" h="21600" extrusionOk="0">
                    <a:moveTo>
                      <a:pt x="7893" y="1028"/>
                    </a:moveTo>
                    <a:lnTo>
                      <a:pt x="16832" y="971"/>
                    </a:lnTo>
                    <a:lnTo>
                      <a:pt x="20420" y="11208"/>
                    </a:lnTo>
                    <a:lnTo>
                      <a:pt x="21600" y="21600"/>
                    </a:lnTo>
                    <a:lnTo>
                      <a:pt x="16982" y="18870"/>
                    </a:lnTo>
                    <a:lnTo>
                      <a:pt x="11664" y="14489"/>
                    </a:lnTo>
                    <a:lnTo>
                      <a:pt x="5019" y="13095"/>
                    </a:lnTo>
                    <a:lnTo>
                      <a:pt x="0" y="8275"/>
                    </a:lnTo>
                    <a:lnTo>
                      <a:pt x="451" y="0"/>
                    </a:lnTo>
                    <a:lnTo>
                      <a:pt x="7893" y="1028"/>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25" name="ïşḷídé">
                <a:extLst>
                  <a:ext uri="{FF2B5EF4-FFF2-40B4-BE49-F238E27FC236}">
                    <a16:creationId xmlns:a16="http://schemas.microsoft.com/office/drawing/2014/main" id="{A2BB5A96-8295-4256-9387-67B786202305}"/>
                  </a:ext>
                </a:extLst>
              </p:cNvPr>
              <p:cNvSpPr/>
              <p:nvPr/>
            </p:nvSpPr>
            <p:spPr>
              <a:xfrm>
                <a:off x="9067733" y="4304888"/>
                <a:ext cx="331335" cy="94555"/>
              </a:xfrm>
              <a:custGeom>
                <a:avLst/>
                <a:gdLst/>
                <a:ahLst/>
                <a:cxnLst>
                  <a:cxn ang="0">
                    <a:pos x="wd2" y="hd2"/>
                  </a:cxn>
                  <a:cxn ang="5400000">
                    <a:pos x="wd2" y="hd2"/>
                  </a:cxn>
                  <a:cxn ang="10800000">
                    <a:pos x="wd2" y="hd2"/>
                  </a:cxn>
                  <a:cxn ang="16200000">
                    <a:pos x="wd2" y="hd2"/>
                  </a:cxn>
                </a:cxnLst>
                <a:rect l="0" t="0" r="r" b="b"/>
                <a:pathLst>
                  <a:path w="21600" h="21600" extrusionOk="0">
                    <a:moveTo>
                      <a:pt x="3462" y="0"/>
                    </a:moveTo>
                    <a:lnTo>
                      <a:pt x="5763" y="1193"/>
                    </a:lnTo>
                    <a:lnTo>
                      <a:pt x="7140" y="6505"/>
                    </a:lnTo>
                    <a:lnTo>
                      <a:pt x="8532" y="9504"/>
                    </a:lnTo>
                    <a:lnTo>
                      <a:pt x="10248" y="8812"/>
                    </a:lnTo>
                    <a:lnTo>
                      <a:pt x="11883" y="6582"/>
                    </a:lnTo>
                    <a:lnTo>
                      <a:pt x="13403" y="5274"/>
                    </a:lnTo>
                    <a:lnTo>
                      <a:pt x="14790" y="7803"/>
                    </a:lnTo>
                    <a:lnTo>
                      <a:pt x="15917" y="11562"/>
                    </a:lnTo>
                    <a:lnTo>
                      <a:pt x="17221" y="12706"/>
                    </a:lnTo>
                    <a:lnTo>
                      <a:pt x="18945" y="12706"/>
                    </a:lnTo>
                    <a:lnTo>
                      <a:pt x="21465" y="16859"/>
                    </a:lnTo>
                    <a:lnTo>
                      <a:pt x="21600" y="19533"/>
                    </a:lnTo>
                    <a:lnTo>
                      <a:pt x="21006" y="21369"/>
                    </a:lnTo>
                    <a:lnTo>
                      <a:pt x="19970" y="21600"/>
                    </a:lnTo>
                    <a:lnTo>
                      <a:pt x="18003" y="19138"/>
                    </a:lnTo>
                    <a:lnTo>
                      <a:pt x="15022" y="18215"/>
                    </a:lnTo>
                    <a:lnTo>
                      <a:pt x="11204" y="18215"/>
                    </a:lnTo>
                    <a:lnTo>
                      <a:pt x="9900" y="15985"/>
                    </a:lnTo>
                    <a:lnTo>
                      <a:pt x="8817" y="13601"/>
                    </a:lnTo>
                    <a:lnTo>
                      <a:pt x="7759" y="13380"/>
                    </a:lnTo>
                    <a:lnTo>
                      <a:pt x="6457" y="15686"/>
                    </a:lnTo>
                    <a:cubicBezTo>
                      <a:pt x="6016" y="15792"/>
                      <a:pt x="5574" y="15767"/>
                      <a:pt x="5134" y="15610"/>
                    </a:cubicBezTo>
                    <a:cubicBezTo>
                      <a:pt x="4240" y="15293"/>
                      <a:pt x="3369" y="14440"/>
                      <a:pt x="2559" y="13091"/>
                    </a:cubicBezTo>
                    <a:cubicBezTo>
                      <a:pt x="2427" y="12283"/>
                      <a:pt x="2248" y="11576"/>
                      <a:pt x="2036" y="11014"/>
                    </a:cubicBezTo>
                    <a:cubicBezTo>
                      <a:pt x="1623" y="9923"/>
                      <a:pt x="1105" y="9427"/>
                      <a:pt x="590" y="9629"/>
                    </a:cubicBezTo>
                    <a:lnTo>
                      <a:pt x="0" y="6938"/>
                    </a:lnTo>
                    <a:lnTo>
                      <a:pt x="743" y="3332"/>
                    </a:lnTo>
                    <a:lnTo>
                      <a:pt x="1495" y="2410"/>
                    </a:lnTo>
                    <a:lnTo>
                      <a:pt x="3462"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26" name="îṡḷidê">
                <a:extLst>
                  <a:ext uri="{FF2B5EF4-FFF2-40B4-BE49-F238E27FC236}">
                    <a16:creationId xmlns:a16="http://schemas.microsoft.com/office/drawing/2014/main" id="{CEB3CC25-1B27-4FCA-BABA-80D8EA1F1E33}"/>
                  </a:ext>
                </a:extLst>
              </p:cNvPr>
              <p:cNvSpPr/>
              <p:nvPr/>
            </p:nvSpPr>
            <p:spPr>
              <a:xfrm>
                <a:off x="8739813" y="3881623"/>
                <a:ext cx="352969" cy="414364"/>
              </a:xfrm>
              <a:custGeom>
                <a:avLst/>
                <a:gdLst/>
                <a:ahLst/>
                <a:cxnLst>
                  <a:cxn ang="0">
                    <a:pos x="wd2" y="hd2"/>
                  </a:cxn>
                  <a:cxn ang="5400000">
                    <a:pos x="wd2" y="hd2"/>
                  </a:cxn>
                  <a:cxn ang="10800000">
                    <a:pos x="wd2" y="hd2"/>
                  </a:cxn>
                  <a:cxn ang="16200000">
                    <a:pos x="wd2" y="hd2"/>
                  </a:cxn>
                </a:cxnLst>
                <a:rect l="0" t="0" r="r" b="b"/>
                <a:pathLst>
                  <a:path w="21600" h="21600" extrusionOk="0">
                    <a:moveTo>
                      <a:pt x="0" y="184"/>
                    </a:moveTo>
                    <a:lnTo>
                      <a:pt x="993" y="0"/>
                    </a:lnTo>
                    <a:lnTo>
                      <a:pt x="1986" y="598"/>
                    </a:lnTo>
                    <a:lnTo>
                      <a:pt x="2816" y="1157"/>
                    </a:lnTo>
                    <a:lnTo>
                      <a:pt x="4289" y="1420"/>
                    </a:lnTo>
                    <a:lnTo>
                      <a:pt x="5451" y="2210"/>
                    </a:lnTo>
                    <a:lnTo>
                      <a:pt x="5555" y="3015"/>
                    </a:lnTo>
                    <a:lnTo>
                      <a:pt x="6776" y="3171"/>
                    </a:lnTo>
                    <a:lnTo>
                      <a:pt x="7274" y="4172"/>
                    </a:lnTo>
                    <a:lnTo>
                      <a:pt x="7521" y="5067"/>
                    </a:lnTo>
                    <a:lnTo>
                      <a:pt x="8703" y="5646"/>
                    </a:lnTo>
                    <a:lnTo>
                      <a:pt x="10010" y="6313"/>
                    </a:lnTo>
                    <a:lnTo>
                      <a:pt x="11379" y="7204"/>
                    </a:lnTo>
                    <a:lnTo>
                      <a:pt x="13037" y="8026"/>
                    </a:lnTo>
                    <a:lnTo>
                      <a:pt x="14033" y="8799"/>
                    </a:lnTo>
                    <a:lnTo>
                      <a:pt x="14551" y="9185"/>
                    </a:lnTo>
                    <a:lnTo>
                      <a:pt x="15132" y="9746"/>
                    </a:lnTo>
                    <a:lnTo>
                      <a:pt x="15630" y="10424"/>
                    </a:lnTo>
                    <a:lnTo>
                      <a:pt x="15570" y="11405"/>
                    </a:lnTo>
                    <a:lnTo>
                      <a:pt x="15570" y="12087"/>
                    </a:lnTo>
                    <a:lnTo>
                      <a:pt x="16649" y="12471"/>
                    </a:lnTo>
                    <a:lnTo>
                      <a:pt x="17617" y="13079"/>
                    </a:lnTo>
                    <a:lnTo>
                      <a:pt x="17866" y="14746"/>
                    </a:lnTo>
                    <a:lnTo>
                      <a:pt x="19276" y="15306"/>
                    </a:lnTo>
                    <a:lnTo>
                      <a:pt x="20065" y="16197"/>
                    </a:lnTo>
                    <a:lnTo>
                      <a:pt x="20874" y="16512"/>
                    </a:lnTo>
                    <a:lnTo>
                      <a:pt x="21247" y="17881"/>
                    </a:lnTo>
                    <a:lnTo>
                      <a:pt x="21600" y="18880"/>
                    </a:lnTo>
                    <a:lnTo>
                      <a:pt x="20980" y="20073"/>
                    </a:lnTo>
                    <a:lnTo>
                      <a:pt x="19738" y="21284"/>
                    </a:lnTo>
                    <a:lnTo>
                      <a:pt x="18825" y="21600"/>
                    </a:lnTo>
                    <a:lnTo>
                      <a:pt x="17920" y="20918"/>
                    </a:lnTo>
                    <a:lnTo>
                      <a:pt x="16761" y="20657"/>
                    </a:lnTo>
                    <a:lnTo>
                      <a:pt x="16221" y="20130"/>
                    </a:lnTo>
                    <a:lnTo>
                      <a:pt x="15871" y="19375"/>
                    </a:lnTo>
                    <a:lnTo>
                      <a:pt x="14730" y="18518"/>
                    </a:lnTo>
                    <a:lnTo>
                      <a:pt x="12845" y="16958"/>
                    </a:lnTo>
                    <a:cubicBezTo>
                      <a:pt x="12017" y="16567"/>
                      <a:pt x="11468" y="15860"/>
                      <a:pt x="11372" y="15062"/>
                    </a:cubicBezTo>
                    <a:cubicBezTo>
                      <a:pt x="11299" y="14464"/>
                      <a:pt x="11495" y="13846"/>
                      <a:pt x="11270" y="13272"/>
                    </a:cubicBezTo>
                    <a:cubicBezTo>
                      <a:pt x="11040" y="12683"/>
                      <a:pt x="10437" y="12286"/>
                      <a:pt x="9880" y="11886"/>
                    </a:cubicBezTo>
                    <a:cubicBezTo>
                      <a:pt x="9302" y="11470"/>
                      <a:pt x="8755" y="11024"/>
                      <a:pt x="8241" y="10552"/>
                    </a:cubicBezTo>
                    <a:lnTo>
                      <a:pt x="7806" y="8674"/>
                    </a:lnTo>
                    <a:lnTo>
                      <a:pt x="6997" y="7096"/>
                    </a:lnTo>
                    <a:lnTo>
                      <a:pt x="5321" y="5752"/>
                    </a:lnTo>
                    <a:lnTo>
                      <a:pt x="3277" y="4023"/>
                    </a:lnTo>
                    <a:lnTo>
                      <a:pt x="2077" y="3410"/>
                    </a:lnTo>
                    <a:lnTo>
                      <a:pt x="505" y="1818"/>
                    </a:lnTo>
                    <a:lnTo>
                      <a:pt x="256" y="1168"/>
                    </a:lnTo>
                    <a:lnTo>
                      <a:pt x="0" y="184"/>
                    </a:lnTo>
                    <a:close/>
                  </a:path>
                </a:pathLst>
              </a:custGeom>
              <a:grpFill/>
              <a:ln w="25400" cap="flat">
                <a:noFill/>
                <a:prstDash val="solid"/>
                <a:miter lim="400000"/>
              </a:ln>
              <a:effectLst/>
            </p:spPr>
            <p:txBody>
              <a:bodyPr wrap="square" lIns="91440" tIns="45720" rIns="91440" bIns="45720" anchor="ctr">
                <a:normAutofit/>
              </a:bodyPr>
              <a:lstStyle/>
              <a:p>
                <a:pPr algn="ctr"/>
                <a:endParaRPr/>
              </a:p>
            </p:txBody>
          </p:sp>
          <p:sp>
            <p:nvSpPr>
              <p:cNvPr id="127" name="í$ḷîḋê">
                <a:extLst>
                  <a:ext uri="{FF2B5EF4-FFF2-40B4-BE49-F238E27FC236}">
                    <a16:creationId xmlns:a16="http://schemas.microsoft.com/office/drawing/2014/main" id="{27B90E6C-EDE6-45A4-A348-5DB44E4237A7}"/>
                  </a:ext>
                </a:extLst>
              </p:cNvPr>
              <p:cNvSpPr/>
              <p:nvPr/>
            </p:nvSpPr>
            <p:spPr>
              <a:xfrm>
                <a:off x="8199229" y="3742697"/>
                <a:ext cx="76119" cy="114668"/>
              </a:xfrm>
              <a:custGeom>
                <a:avLst/>
                <a:gdLst/>
                <a:ahLst/>
                <a:cxnLst>
                  <a:cxn ang="0">
                    <a:pos x="wd2" y="hd2"/>
                  </a:cxn>
                  <a:cxn ang="5400000">
                    <a:pos x="wd2" y="hd2"/>
                  </a:cxn>
                  <a:cxn ang="10800000">
                    <a:pos x="wd2" y="hd2"/>
                  </a:cxn>
                  <a:cxn ang="16200000">
                    <a:pos x="wd2" y="hd2"/>
                  </a:cxn>
                </a:cxnLst>
                <a:rect l="0" t="0" r="r" b="b"/>
                <a:pathLst>
                  <a:path w="21600" h="21600" extrusionOk="0">
                    <a:moveTo>
                      <a:pt x="4600" y="0"/>
                    </a:moveTo>
                    <a:lnTo>
                      <a:pt x="8713" y="182"/>
                    </a:lnTo>
                    <a:lnTo>
                      <a:pt x="10921" y="4429"/>
                    </a:lnTo>
                    <a:lnTo>
                      <a:pt x="14685" y="8044"/>
                    </a:lnTo>
                    <a:lnTo>
                      <a:pt x="18425" y="9946"/>
                    </a:lnTo>
                    <a:lnTo>
                      <a:pt x="21600" y="14767"/>
                    </a:lnTo>
                    <a:lnTo>
                      <a:pt x="19964" y="17676"/>
                    </a:lnTo>
                    <a:lnTo>
                      <a:pt x="13230" y="21600"/>
                    </a:lnTo>
                    <a:lnTo>
                      <a:pt x="5665" y="20649"/>
                    </a:lnTo>
                    <a:lnTo>
                      <a:pt x="3657" y="18389"/>
                    </a:lnTo>
                    <a:lnTo>
                      <a:pt x="2585" y="13196"/>
                    </a:lnTo>
                    <a:lnTo>
                      <a:pt x="0" y="7869"/>
                    </a:lnTo>
                    <a:lnTo>
                      <a:pt x="285" y="4698"/>
                    </a:lnTo>
                    <a:lnTo>
                      <a:pt x="4600"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28" name="ïšḻïḑe">
                <a:extLst>
                  <a:ext uri="{FF2B5EF4-FFF2-40B4-BE49-F238E27FC236}">
                    <a16:creationId xmlns:a16="http://schemas.microsoft.com/office/drawing/2014/main" id="{E34A83C5-8E51-4E99-8E83-C46251BC765A}"/>
                  </a:ext>
                </a:extLst>
              </p:cNvPr>
              <p:cNvSpPr/>
              <p:nvPr/>
            </p:nvSpPr>
            <p:spPr>
              <a:xfrm>
                <a:off x="7957224" y="3867942"/>
                <a:ext cx="20203" cy="24844"/>
              </a:xfrm>
              <a:custGeom>
                <a:avLst/>
                <a:gdLst/>
                <a:ahLst/>
                <a:cxnLst>
                  <a:cxn ang="0">
                    <a:pos x="wd2" y="hd2"/>
                  </a:cxn>
                  <a:cxn ang="5400000">
                    <a:pos x="wd2" y="hd2"/>
                  </a:cxn>
                  <a:cxn ang="10800000">
                    <a:pos x="wd2" y="hd2"/>
                  </a:cxn>
                  <a:cxn ang="16200000">
                    <a:pos x="wd2" y="hd2"/>
                  </a:cxn>
                </a:cxnLst>
                <a:rect l="0" t="0" r="r" b="b"/>
                <a:pathLst>
                  <a:path w="21600" h="21600" extrusionOk="0">
                    <a:moveTo>
                      <a:pt x="8606" y="3000"/>
                    </a:moveTo>
                    <a:lnTo>
                      <a:pt x="21600" y="0"/>
                    </a:lnTo>
                    <a:lnTo>
                      <a:pt x="18445" y="10511"/>
                    </a:lnTo>
                    <a:lnTo>
                      <a:pt x="15227" y="21600"/>
                    </a:lnTo>
                    <a:lnTo>
                      <a:pt x="0" y="20686"/>
                    </a:lnTo>
                    <a:lnTo>
                      <a:pt x="8606" y="300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29" name="íṡļïḓé">
                <a:extLst>
                  <a:ext uri="{FF2B5EF4-FFF2-40B4-BE49-F238E27FC236}">
                    <a16:creationId xmlns:a16="http://schemas.microsoft.com/office/drawing/2014/main" id="{7B43BAA6-7148-413C-AD9B-2D16451AAB4E}"/>
                  </a:ext>
                </a:extLst>
              </p:cNvPr>
              <p:cNvSpPr/>
              <p:nvPr/>
            </p:nvSpPr>
            <p:spPr>
              <a:xfrm>
                <a:off x="7953865" y="3917350"/>
                <a:ext cx="21543" cy="20151"/>
              </a:xfrm>
              <a:custGeom>
                <a:avLst/>
                <a:gdLst/>
                <a:ahLst/>
                <a:cxnLst>
                  <a:cxn ang="0">
                    <a:pos x="wd2" y="hd2"/>
                  </a:cxn>
                  <a:cxn ang="5400000">
                    <a:pos x="wd2" y="hd2"/>
                  </a:cxn>
                  <a:cxn ang="10800000">
                    <a:pos x="wd2" y="hd2"/>
                  </a:cxn>
                  <a:cxn ang="16200000">
                    <a:pos x="wd2" y="hd2"/>
                  </a:cxn>
                </a:cxnLst>
                <a:rect l="0" t="0" r="r" b="b"/>
                <a:pathLst>
                  <a:path w="21600" h="21600" extrusionOk="0">
                    <a:moveTo>
                      <a:pt x="10494" y="0"/>
                    </a:moveTo>
                    <a:lnTo>
                      <a:pt x="0" y="8708"/>
                    </a:lnTo>
                    <a:lnTo>
                      <a:pt x="11400" y="21600"/>
                    </a:lnTo>
                    <a:lnTo>
                      <a:pt x="21600" y="9737"/>
                    </a:lnTo>
                    <a:lnTo>
                      <a:pt x="10494"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30" name="íS1íḋê">
                <a:extLst>
                  <a:ext uri="{FF2B5EF4-FFF2-40B4-BE49-F238E27FC236}">
                    <a16:creationId xmlns:a16="http://schemas.microsoft.com/office/drawing/2014/main" id="{57A8751E-FE0F-4BFA-AF92-AE6006557810}"/>
                  </a:ext>
                </a:extLst>
              </p:cNvPr>
              <p:cNvSpPr/>
              <p:nvPr/>
            </p:nvSpPr>
            <p:spPr>
              <a:xfrm>
                <a:off x="7931635" y="3837005"/>
                <a:ext cx="18834" cy="20358"/>
              </a:xfrm>
              <a:custGeom>
                <a:avLst/>
                <a:gdLst/>
                <a:ahLst/>
                <a:cxnLst>
                  <a:cxn ang="0">
                    <a:pos x="wd2" y="hd2"/>
                  </a:cxn>
                  <a:cxn ang="5400000">
                    <a:pos x="wd2" y="hd2"/>
                  </a:cxn>
                  <a:cxn ang="10800000">
                    <a:pos x="wd2" y="hd2"/>
                  </a:cxn>
                  <a:cxn ang="16200000">
                    <a:pos x="wd2" y="hd2"/>
                  </a:cxn>
                </a:cxnLst>
                <a:rect l="0" t="0" r="r" b="b"/>
                <a:pathLst>
                  <a:path w="21600" h="21600" extrusionOk="0">
                    <a:moveTo>
                      <a:pt x="11886" y="0"/>
                    </a:moveTo>
                    <a:lnTo>
                      <a:pt x="0" y="12052"/>
                    </a:lnTo>
                    <a:lnTo>
                      <a:pt x="10759" y="21600"/>
                    </a:lnTo>
                    <a:lnTo>
                      <a:pt x="21600" y="9540"/>
                    </a:lnTo>
                    <a:lnTo>
                      <a:pt x="11886"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31" name="i$ḷïḑé">
                <a:extLst>
                  <a:ext uri="{FF2B5EF4-FFF2-40B4-BE49-F238E27FC236}">
                    <a16:creationId xmlns:a16="http://schemas.microsoft.com/office/drawing/2014/main" id="{E819E500-7190-4C0E-9AD1-1AB4C20E0571}"/>
                  </a:ext>
                </a:extLst>
              </p:cNvPr>
              <p:cNvSpPr/>
              <p:nvPr/>
            </p:nvSpPr>
            <p:spPr>
              <a:xfrm>
                <a:off x="7171214" y="3107084"/>
                <a:ext cx="22347" cy="31175"/>
              </a:xfrm>
              <a:custGeom>
                <a:avLst/>
                <a:gdLst/>
                <a:ahLst/>
                <a:cxnLst>
                  <a:cxn ang="0">
                    <a:pos x="wd2" y="hd2"/>
                  </a:cxn>
                  <a:cxn ang="5400000">
                    <a:pos x="wd2" y="hd2"/>
                  </a:cxn>
                  <a:cxn ang="10800000">
                    <a:pos x="wd2" y="hd2"/>
                  </a:cxn>
                  <a:cxn ang="16200000">
                    <a:pos x="wd2" y="hd2"/>
                  </a:cxn>
                </a:cxnLst>
                <a:rect l="0" t="0" r="r" b="b"/>
                <a:pathLst>
                  <a:path w="21600" h="21600" extrusionOk="0">
                    <a:moveTo>
                      <a:pt x="18226" y="0"/>
                    </a:moveTo>
                    <a:lnTo>
                      <a:pt x="0" y="6738"/>
                    </a:lnTo>
                    <a:lnTo>
                      <a:pt x="6059" y="21600"/>
                    </a:lnTo>
                    <a:lnTo>
                      <a:pt x="21600" y="18596"/>
                    </a:lnTo>
                    <a:lnTo>
                      <a:pt x="18226"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32" name="îşľíḑè">
                <a:extLst>
                  <a:ext uri="{FF2B5EF4-FFF2-40B4-BE49-F238E27FC236}">
                    <a16:creationId xmlns:a16="http://schemas.microsoft.com/office/drawing/2014/main" id="{8DE606D8-3285-4F49-8A3A-640959CAEAD1}"/>
                  </a:ext>
                </a:extLst>
              </p:cNvPr>
              <p:cNvSpPr/>
              <p:nvPr/>
            </p:nvSpPr>
            <p:spPr>
              <a:xfrm>
                <a:off x="6561284" y="2785626"/>
                <a:ext cx="67222" cy="44468"/>
              </a:xfrm>
              <a:custGeom>
                <a:avLst/>
                <a:gdLst/>
                <a:ahLst/>
                <a:cxnLst>
                  <a:cxn ang="0">
                    <a:pos x="wd2" y="hd2"/>
                  </a:cxn>
                  <a:cxn ang="5400000">
                    <a:pos x="wd2" y="hd2"/>
                  </a:cxn>
                  <a:cxn ang="10800000">
                    <a:pos x="wd2" y="hd2"/>
                  </a:cxn>
                  <a:cxn ang="16200000">
                    <a:pos x="wd2" y="hd2"/>
                  </a:cxn>
                </a:cxnLst>
                <a:rect l="0" t="0" r="r" b="b"/>
                <a:pathLst>
                  <a:path w="21600" h="21600" extrusionOk="0">
                    <a:moveTo>
                      <a:pt x="16119" y="0"/>
                    </a:moveTo>
                    <a:lnTo>
                      <a:pt x="12851" y="4376"/>
                    </a:lnTo>
                    <a:lnTo>
                      <a:pt x="8517" y="6430"/>
                    </a:lnTo>
                    <a:lnTo>
                      <a:pt x="671" y="5939"/>
                    </a:lnTo>
                    <a:lnTo>
                      <a:pt x="0" y="12809"/>
                    </a:lnTo>
                    <a:lnTo>
                      <a:pt x="3338" y="16202"/>
                    </a:lnTo>
                    <a:lnTo>
                      <a:pt x="10189" y="21600"/>
                    </a:lnTo>
                    <a:lnTo>
                      <a:pt x="13007" y="15425"/>
                    </a:lnTo>
                    <a:lnTo>
                      <a:pt x="16167" y="10356"/>
                    </a:lnTo>
                    <a:lnTo>
                      <a:pt x="19327" y="7105"/>
                    </a:lnTo>
                    <a:lnTo>
                      <a:pt x="21600" y="1381"/>
                    </a:lnTo>
                    <a:lnTo>
                      <a:pt x="16119"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33" name="íšḷïďe">
                <a:extLst>
                  <a:ext uri="{FF2B5EF4-FFF2-40B4-BE49-F238E27FC236}">
                    <a16:creationId xmlns:a16="http://schemas.microsoft.com/office/drawing/2014/main" id="{C0A5B3B2-BF82-4C7D-9E1E-E2B102256D4E}"/>
                  </a:ext>
                </a:extLst>
              </p:cNvPr>
              <p:cNvSpPr/>
              <p:nvPr/>
            </p:nvSpPr>
            <p:spPr>
              <a:xfrm>
                <a:off x="5255087" y="1585911"/>
                <a:ext cx="2042366" cy="1189722"/>
              </a:xfrm>
              <a:custGeom>
                <a:avLst/>
                <a:gdLst/>
                <a:ahLst/>
                <a:cxnLst>
                  <a:cxn ang="0">
                    <a:pos x="wd2" y="hd2"/>
                  </a:cxn>
                  <a:cxn ang="5400000">
                    <a:pos x="wd2" y="hd2"/>
                  </a:cxn>
                  <a:cxn ang="10800000">
                    <a:pos x="wd2" y="hd2"/>
                  </a:cxn>
                  <a:cxn ang="16200000">
                    <a:pos x="wd2" y="hd2"/>
                  </a:cxn>
                </a:cxnLst>
                <a:rect l="0" t="0" r="r" b="b"/>
                <a:pathLst>
                  <a:path w="21600" h="21600" extrusionOk="0">
                    <a:moveTo>
                      <a:pt x="20807" y="1150"/>
                    </a:moveTo>
                    <a:lnTo>
                      <a:pt x="20140" y="892"/>
                    </a:lnTo>
                    <a:lnTo>
                      <a:pt x="19827" y="747"/>
                    </a:lnTo>
                    <a:lnTo>
                      <a:pt x="19506" y="542"/>
                    </a:lnTo>
                    <a:lnTo>
                      <a:pt x="19194" y="459"/>
                    </a:lnTo>
                    <a:lnTo>
                      <a:pt x="18976" y="267"/>
                    </a:lnTo>
                    <a:lnTo>
                      <a:pt x="18803" y="212"/>
                    </a:lnTo>
                    <a:lnTo>
                      <a:pt x="18690" y="293"/>
                    </a:lnTo>
                    <a:lnTo>
                      <a:pt x="18482" y="457"/>
                    </a:lnTo>
                    <a:lnTo>
                      <a:pt x="18589" y="626"/>
                    </a:lnTo>
                    <a:lnTo>
                      <a:pt x="18799" y="626"/>
                    </a:lnTo>
                    <a:lnTo>
                      <a:pt x="18944" y="749"/>
                    </a:lnTo>
                    <a:lnTo>
                      <a:pt x="19057" y="799"/>
                    </a:lnTo>
                    <a:lnTo>
                      <a:pt x="19162" y="663"/>
                    </a:lnTo>
                    <a:lnTo>
                      <a:pt x="19282" y="649"/>
                    </a:lnTo>
                    <a:lnTo>
                      <a:pt x="19425" y="814"/>
                    </a:lnTo>
                    <a:lnTo>
                      <a:pt x="19336" y="1164"/>
                    </a:lnTo>
                    <a:lnTo>
                      <a:pt x="19232" y="1314"/>
                    </a:lnTo>
                    <a:lnTo>
                      <a:pt x="19042" y="1149"/>
                    </a:lnTo>
                    <a:lnTo>
                      <a:pt x="18875" y="1149"/>
                    </a:lnTo>
                    <a:lnTo>
                      <a:pt x="18733" y="1250"/>
                    </a:lnTo>
                    <a:lnTo>
                      <a:pt x="18426" y="1346"/>
                    </a:lnTo>
                    <a:lnTo>
                      <a:pt x="18234" y="1428"/>
                    </a:lnTo>
                    <a:lnTo>
                      <a:pt x="18001" y="1483"/>
                    </a:lnTo>
                    <a:lnTo>
                      <a:pt x="17885" y="1455"/>
                    </a:lnTo>
                    <a:lnTo>
                      <a:pt x="17764" y="1282"/>
                    </a:lnTo>
                    <a:lnTo>
                      <a:pt x="17591" y="1204"/>
                    </a:lnTo>
                    <a:lnTo>
                      <a:pt x="17472" y="1218"/>
                    </a:lnTo>
                    <a:lnTo>
                      <a:pt x="17205" y="1314"/>
                    </a:lnTo>
                    <a:lnTo>
                      <a:pt x="16942" y="1479"/>
                    </a:lnTo>
                    <a:lnTo>
                      <a:pt x="16671" y="1671"/>
                    </a:lnTo>
                    <a:lnTo>
                      <a:pt x="16451" y="1882"/>
                    </a:lnTo>
                    <a:lnTo>
                      <a:pt x="16191" y="2147"/>
                    </a:lnTo>
                    <a:lnTo>
                      <a:pt x="16038" y="2203"/>
                    </a:lnTo>
                    <a:lnTo>
                      <a:pt x="15932" y="2029"/>
                    </a:lnTo>
                    <a:lnTo>
                      <a:pt x="15829" y="1988"/>
                    </a:lnTo>
                    <a:lnTo>
                      <a:pt x="15732" y="1892"/>
                    </a:lnTo>
                    <a:lnTo>
                      <a:pt x="15762" y="1710"/>
                    </a:lnTo>
                    <a:lnTo>
                      <a:pt x="15657" y="1417"/>
                    </a:lnTo>
                    <a:lnTo>
                      <a:pt x="15517" y="1390"/>
                    </a:lnTo>
                    <a:lnTo>
                      <a:pt x="15378" y="1390"/>
                    </a:lnTo>
                    <a:lnTo>
                      <a:pt x="15253" y="1481"/>
                    </a:lnTo>
                    <a:lnTo>
                      <a:pt x="15278" y="1641"/>
                    </a:lnTo>
                    <a:lnTo>
                      <a:pt x="15392" y="1819"/>
                    </a:lnTo>
                    <a:lnTo>
                      <a:pt x="15384" y="1998"/>
                    </a:lnTo>
                    <a:lnTo>
                      <a:pt x="15457" y="2135"/>
                    </a:lnTo>
                    <a:lnTo>
                      <a:pt x="15449" y="2313"/>
                    </a:lnTo>
                    <a:lnTo>
                      <a:pt x="15372" y="2418"/>
                    </a:lnTo>
                    <a:lnTo>
                      <a:pt x="15165" y="2528"/>
                    </a:lnTo>
                    <a:lnTo>
                      <a:pt x="14864" y="2652"/>
                    </a:lnTo>
                    <a:lnTo>
                      <a:pt x="14558" y="2802"/>
                    </a:lnTo>
                    <a:lnTo>
                      <a:pt x="14501" y="2964"/>
                    </a:lnTo>
                    <a:lnTo>
                      <a:pt x="14580" y="3129"/>
                    </a:lnTo>
                    <a:lnTo>
                      <a:pt x="14535" y="3260"/>
                    </a:lnTo>
                    <a:lnTo>
                      <a:pt x="14301" y="3357"/>
                    </a:lnTo>
                    <a:lnTo>
                      <a:pt x="14167" y="3571"/>
                    </a:lnTo>
                    <a:lnTo>
                      <a:pt x="14002" y="3383"/>
                    </a:lnTo>
                    <a:lnTo>
                      <a:pt x="13882" y="3233"/>
                    </a:lnTo>
                    <a:lnTo>
                      <a:pt x="13736" y="3151"/>
                    </a:lnTo>
                    <a:lnTo>
                      <a:pt x="13601" y="3165"/>
                    </a:lnTo>
                    <a:lnTo>
                      <a:pt x="13544" y="3303"/>
                    </a:lnTo>
                    <a:lnTo>
                      <a:pt x="13684" y="3412"/>
                    </a:lnTo>
                    <a:lnTo>
                      <a:pt x="13810" y="3412"/>
                    </a:lnTo>
                    <a:lnTo>
                      <a:pt x="13898" y="3509"/>
                    </a:lnTo>
                    <a:lnTo>
                      <a:pt x="13968" y="3600"/>
                    </a:lnTo>
                    <a:lnTo>
                      <a:pt x="14044" y="3723"/>
                    </a:lnTo>
                    <a:lnTo>
                      <a:pt x="13921" y="3938"/>
                    </a:lnTo>
                    <a:lnTo>
                      <a:pt x="13743" y="3952"/>
                    </a:lnTo>
                    <a:lnTo>
                      <a:pt x="13682" y="4102"/>
                    </a:lnTo>
                    <a:lnTo>
                      <a:pt x="13545" y="4125"/>
                    </a:lnTo>
                    <a:lnTo>
                      <a:pt x="13425" y="3918"/>
                    </a:lnTo>
                    <a:lnTo>
                      <a:pt x="13296" y="3768"/>
                    </a:lnTo>
                    <a:lnTo>
                      <a:pt x="13175" y="3714"/>
                    </a:lnTo>
                    <a:lnTo>
                      <a:pt x="13055" y="3663"/>
                    </a:lnTo>
                    <a:lnTo>
                      <a:pt x="12975" y="3430"/>
                    </a:lnTo>
                    <a:lnTo>
                      <a:pt x="12892" y="3238"/>
                    </a:lnTo>
                    <a:lnTo>
                      <a:pt x="12851" y="3047"/>
                    </a:lnTo>
                    <a:lnTo>
                      <a:pt x="12766" y="2877"/>
                    </a:lnTo>
                    <a:lnTo>
                      <a:pt x="12599" y="2739"/>
                    </a:lnTo>
                    <a:lnTo>
                      <a:pt x="12494" y="2631"/>
                    </a:lnTo>
                    <a:lnTo>
                      <a:pt x="12368" y="2420"/>
                    </a:lnTo>
                    <a:lnTo>
                      <a:pt x="12304" y="2245"/>
                    </a:lnTo>
                    <a:lnTo>
                      <a:pt x="12377" y="2017"/>
                    </a:lnTo>
                    <a:lnTo>
                      <a:pt x="12699" y="2003"/>
                    </a:lnTo>
                    <a:cubicBezTo>
                      <a:pt x="12738" y="2035"/>
                      <a:pt x="12777" y="2063"/>
                      <a:pt x="12817" y="2090"/>
                    </a:cubicBezTo>
                    <a:cubicBezTo>
                      <a:pt x="12952" y="2178"/>
                      <a:pt x="13094" y="2236"/>
                      <a:pt x="13239" y="2259"/>
                    </a:cubicBezTo>
                    <a:lnTo>
                      <a:pt x="13399" y="2479"/>
                    </a:lnTo>
                    <a:lnTo>
                      <a:pt x="13603" y="2506"/>
                    </a:lnTo>
                    <a:lnTo>
                      <a:pt x="13797" y="2506"/>
                    </a:lnTo>
                    <a:cubicBezTo>
                      <a:pt x="13873" y="2506"/>
                      <a:pt x="13949" y="2506"/>
                      <a:pt x="14025" y="2506"/>
                    </a:cubicBezTo>
                    <a:cubicBezTo>
                      <a:pt x="14058" y="2506"/>
                      <a:pt x="14090" y="2506"/>
                      <a:pt x="14122" y="2506"/>
                    </a:cubicBezTo>
                    <a:lnTo>
                      <a:pt x="14251" y="2356"/>
                    </a:lnTo>
                    <a:lnTo>
                      <a:pt x="14347" y="2302"/>
                    </a:lnTo>
                    <a:lnTo>
                      <a:pt x="14484" y="2237"/>
                    </a:lnTo>
                    <a:lnTo>
                      <a:pt x="14616" y="2210"/>
                    </a:lnTo>
                    <a:lnTo>
                      <a:pt x="14613" y="2040"/>
                    </a:lnTo>
                    <a:lnTo>
                      <a:pt x="14460" y="1889"/>
                    </a:lnTo>
                    <a:lnTo>
                      <a:pt x="14355" y="1605"/>
                    </a:lnTo>
                    <a:cubicBezTo>
                      <a:pt x="14271" y="1573"/>
                      <a:pt x="14188" y="1533"/>
                      <a:pt x="14107" y="1486"/>
                    </a:cubicBezTo>
                    <a:cubicBezTo>
                      <a:pt x="14008" y="1428"/>
                      <a:pt x="13911" y="1359"/>
                      <a:pt x="13817" y="1279"/>
                    </a:cubicBezTo>
                    <a:lnTo>
                      <a:pt x="13451" y="1078"/>
                    </a:lnTo>
                    <a:lnTo>
                      <a:pt x="13212" y="945"/>
                    </a:lnTo>
                    <a:lnTo>
                      <a:pt x="12842" y="766"/>
                    </a:lnTo>
                    <a:lnTo>
                      <a:pt x="12603" y="849"/>
                    </a:lnTo>
                    <a:lnTo>
                      <a:pt x="12436" y="968"/>
                    </a:lnTo>
                    <a:lnTo>
                      <a:pt x="12291" y="899"/>
                    </a:lnTo>
                    <a:lnTo>
                      <a:pt x="12112" y="639"/>
                    </a:lnTo>
                    <a:lnTo>
                      <a:pt x="11879" y="402"/>
                    </a:lnTo>
                    <a:lnTo>
                      <a:pt x="11669" y="320"/>
                    </a:lnTo>
                    <a:lnTo>
                      <a:pt x="11486" y="252"/>
                    </a:lnTo>
                    <a:lnTo>
                      <a:pt x="11279" y="156"/>
                    </a:lnTo>
                    <a:lnTo>
                      <a:pt x="11086" y="73"/>
                    </a:lnTo>
                    <a:lnTo>
                      <a:pt x="10931" y="18"/>
                    </a:lnTo>
                    <a:lnTo>
                      <a:pt x="10715" y="114"/>
                    </a:lnTo>
                    <a:lnTo>
                      <a:pt x="10556" y="192"/>
                    </a:lnTo>
                    <a:lnTo>
                      <a:pt x="10395" y="137"/>
                    </a:lnTo>
                    <a:lnTo>
                      <a:pt x="10285" y="82"/>
                    </a:lnTo>
                    <a:lnTo>
                      <a:pt x="10146" y="27"/>
                    </a:lnTo>
                    <a:lnTo>
                      <a:pt x="10010" y="0"/>
                    </a:lnTo>
                    <a:lnTo>
                      <a:pt x="9706" y="83"/>
                    </a:lnTo>
                    <a:lnTo>
                      <a:pt x="9387" y="184"/>
                    </a:lnTo>
                    <a:lnTo>
                      <a:pt x="8981" y="564"/>
                    </a:lnTo>
                    <a:lnTo>
                      <a:pt x="8797" y="728"/>
                    </a:lnTo>
                    <a:lnTo>
                      <a:pt x="8584" y="783"/>
                    </a:lnTo>
                    <a:lnTo>
                      <a:pt x="8320" y="915"/>
                    </a:lnTo>
                    <a:lnTo>
                      <a:pt x="8160" y="996"/>
                    </a:lnTo>
                    <a:lnTo>
                      <a:pt x="7967" y="1147"/>
                    </a:lnTo>
                    <a:lnTo>
                      <a:pt x="7886" y="1297"/>
                    </a:lnTo>
                    <a:lnTo>
                      <a:pt x="7888" y="1470"/>
                    </a:lnTo>
                    <a:lnTo>
                      <a:pt x="7855" y="1675"/>
                    </a:lnTo>
                    <a:lnTo>
                      <a:pt x="7776" y="1784"/>
                    </a:lnTo>
                    <a:lnTo>
                      <a:pt x="7655" y="1839"/>
                    </a:lnTo>
                    <a:lnTo>
                      <a:pt x="7530" y="1894"/>
                    </a:lnTo>
                    <a:lnTo>
                      <a:pt x="7376" y="2183"/>
                    </a:lnTo>
                    <a:lnTo>
                      <a:pt x="7276" y="2430"/>
                    </a:lnTo>
                    <a:lnTo>
                      <a:pt x="7123" y="2673"/>
                    </a:lnTo>
                    <a:lnTo>
                      <a:pt x="7099" y="2824"/>
                    </a:lnTo>
                    <a:lnTo>
                      <a:pt x="7051" y="3056"/>
                    </a:lnTo>
                    <a:lnTo>
                      <a:pt x="6924" y="3316"/>
                    </a:lnTo>
                    <a:lnTo>
                      <a:pt x="6795" y="3550"/>
                    </a:lnTo>
                    <a:lnTo>
                      <a:pt x="6610" y="3688"/>
                    </a:lnTo>
                    <a:lnTo>
                      <a:pt x="6375" y="3930"/>
                    </a:lnTo>
                    <a:lnTo>
                      <a:pt x="6295" y="4053"/>
                    </a:lnTo>
                    <a:lnTo>
                      <a:pt x="6207" y="4241"/>
                    </a:lnTo>
                    <a:lnTo>
                      <a:pt x="6072" y="4323"/>
                    </a:lnTo>
                    <a:lnTo>
                      <a:pt x="5796" y="4429"/>
                    </a:lnTo>
                    <a:lnTo>
                      <a:pt x="5615" y="4524"/>
                    </a:lnTo>
                    <a:lnTo>
                      <a:pt x="5511" y="4647"/>
                    </a:lnTo>
                    <a:lnTo>
                      <a:pt x="5386" y="4780"/>
                    </a:lnTo>
                    <a:lnTo>
                      <a:pt x="5249" y="4999"/>
                    </a:lnTo>
                    <a:lnTo>
                      <a:pt x="5158" y="5155"/>
                    </a:lnTo>
                    <a:lnTo>
                      <a:pt x="5088" y="5329"/>
                    </a:lnTo>
                    <a:lnTo>
                      <a:pt x="5065" y="5480"/>
                    </a:lnTo>
                    <a:lnTo>
                      <a:pt x="5065" y="5754"/>
                    </a:lnTo>
                    <a:lnTo>
                      <a:pt x="5089" y="5900"/>
                    </a:lnTo>
                    <a:lnTo>
                      <a:pt x="5118" y="6123"/>
                    </a:lnTo>
                    <a:lnTo>
                      <a:pt x="5094" y="6315"/>
                    </a:lnTo>
                    <a:lnTo>
                      <a:pt x="5118" y="6590"/>
                    </a:lnTo>
                    <a:lnTo>
                      <a:pt x="5312" y="6948"/>
                    </a:lnTo>
                    <a:lnTo>
                      <a:pt x="5497" y="7278"/>
                    </a:lnTo>
                    <a:lnTo>
                      <a:pt x="5698" y="7360"/>
                    </a:lnTo>
                    <a:lnTo>
                      <a:pt x="6010" y="7347"/>
                    </a:lnTo>
                    <a:lnTo>
                      <a:pt x="6179" y="7123"/>
                    </a:lnTo>
                    <a:lnTo>
                      <a:pt x="6421" y="6806"/>
                    </a:lnTo>
                    <a:lnTo>
                      <a:pt x="6673" y="6770"/>
                    </a:lnTo>
                    <a:lnTo>
                      <a:pt x="6722" y="7029"/>
                    </a:lnTo>
                    <a:lnTo>
                      <a:pt x="6859" y="7341"/>
                    </a:lnTo>
                    <a:lnTo>
                      <a:pt x="6923" y="7657"/>
                    </a:lnTo>
                    <a:lnTo>
                      <a:pt x="7026" y="7817"/>
                    </a:lnTo>
                    <a:lnTo>
                      <a:pt x="7026" y="8065"/>
                    </a:lnTo>
                    <a:lnTo>
                      <a:pt x="7034" y="8312"/>
                    </a:lnTo>
                    <a:lnTo>
                      <a:pt x="7120" y="8458"/>
                    </a:lnTo>
                    <a:lnTo>
                      <a:pt x="7192" y="8650"/>
                    </a:lnTo>
                    <a:lnTo>
                      <a:pt x="7493" y="8925"/>
                    </a:lnTo>
                    <a:lnTo>
                      <a:pt x="7581" y="8833"/>
                    </a:lnTo>
                    <a:lnTo>
                      <a:pt x="7850" y="8512"/>
                    </a:lnTo>
                    <a:lnTo>
                      <a:pt x="7962" y="8471"/>
                    </a:lnTo>
                    <a:lnTo>
                      <a:pt x="8086" y="8224"/>
                    </a:lnTo>
                    <a:lnTo>
                      <a:pt x="8142" y="7954"/>
                    </a:lnTo>
                    <a:lnTo>
                      <a:pt x="8118" y="7546"/>
                    </a:lnTo>
                    <a:lnTo>
                      <a:pt x="8183" y="7331"/>
                    </a:lnTo>
                    <a:lnTo>
                      <a:pt x="8408" y="7069"/>
                    </a:lnTo>
                    <a:lnTo>
                      <a:pt x="8596" y="6868"/>
                    </a:lnTo>
                    <a:lnTo>
                      <a:pt x="8782" y="6652"/>
                    </a:lnTo>
                    <a:lnTo>
                      <a:pt x="8870" y="6378"/>
                    </a:lnTo>
                    <a:lnTo>
                      <a:pt x="8870" y="6199"/>
                    </a:lnTo>
                    <a:lnTo>
                      <a:pt x="8675" y="6099"/>
                    </a:lnTo>
                    <a:lnTo>
                      <a:pt x="8400" y="5782"/>
                    </a:lnTo>
                    <a:cubicBezTo>
                      <a:pt x="8345" y="5725"/>
                      <a:pt x="8303" y="5638"/>
                      <a:pt x="8280" y="5535"/>
                    </a:cubicBezTo>
                    <a:cubicBezTo>
                      <a:pt x="8253" y="5415"/>
                      <a:pt x="8255" y="5284"/>
                      <a:pt x="8280" y="5163"/>
                    </a:cubicBezTo>
                    <a:cubicBezTo>
                      <a:pt x="8308" y="5024"/>
                      <a:pt x="8366" y="4907"/>
                      <a:pt x="8441" y="4834"/>
                    </a:cubicBezTo>
                    <a:cubicBezTo>
                      <a:pt x="8456" y="4723"/>
                      <a:pt x="8474" y="4613"/>
                      <a:pt x="8494" y="4505"/>
                    </a:cubicBezTo>
                    <a:cubicBezTo>
                      <a:pt x="8510" y="4424"/>
                      <a:pt x="8527" y="4342"/>
                      <a:pt x="8558" y="4276"/>
                    </a:cubicBezTo>
                    <a:cubicBezTo>
                      <a:pt x="8643" y="4100"/>
                      <a:pt x="8795" y="4075"/>
                      <a:pt x="8897" y="4221"/>
                    </a:cubicBezTo>
                    <a:cubicBezTo>
                      <a:pt x="8958" y="4155"/>
                      <a:pt x="9013" y="4077"/>
                      <a:pt x="9061" y="3987"/>
                    </a:cubicBezTo>
                    <a:cubicBezTo>
                      <a:pt x="9136" y="3848"/>
                      <a:pt x="9193" y="3684"/>
                      <a:pt x="9260" y="3534"/>
                    </a:cubicBezTo>
                    <a:cubicBezTo>
                      <a:pt x="9306" y="3430"/>
                      <a:pt x="9356" y="3332"/>
                      <a:pt x="9405" y="3232"/>
                    </a:cubicBezTo>
                    <a:cubicBezTo>
                      <a:pt x="9452" y="3137"/>
                      <a:pt x="9497" y="3041"/>
                      <a:pt x="9542" y="2943"/>
                    </a:cubicBezTo>
                    <a:lnTo>
                      <a:pt x="9832" y="2723"/>
                    </a:lnTo>
                    <a:lnTo>
                      <a:pt x="9993" y="2545"/>
                    </a:lnTo>
                    <a:lnTo>
                      <a:pt x="10111" y="2705"/>
                    </a:lnTo>
                    <a:lnTo>
                      <a:pt x="10183" y="2884"/>
                    </a:lnTo>
                    <a:lnTo>
                      <a:pt x="10183" y="3144"/>
                    </a:lnTo>
                    <a:lnTo>
                      <a:pt x="10098" y="3332"/>
                    </a:lnTo>
                    <a:lnTo>
                      <a:pt x="10098" y="3689"/>
                    </a:lnTo>
                    <a:lnTo>
                      <a:pt x="10082" y="3859"/>
                    </a:lnTo>
                    <a:lnTo>
                      <a:pt x="9930" y="3957"/>
                    </a:lnTo>
                    <a:lnTo>
                      <a:pt x="9906" y="4204"/>
                    </a:lnTo>
                    <a:lnTo>
                      <a:pt x="9849" y="4492"/>
                    </a:lnTo>
                    <a:lnTo>
                      <a:pt x="9683" y="4633"/>
                    </a:lnTo>
                    <a:lnTo>
                      <a:pt x="9586" y="4780"/>
                    </a:lnTo>
                    <a:lnTo>
                      <a:pt x="9482" y="5082"/>
                    </a:lnTo>
                    <a:lnTo>
                      <a:pt x="9514" y="5403"/>
                    </a:lnTo>
                    <a:lnTo>
                      <a:pt x="9716" y="5586"/>
                    </a:lnTo>
                    <a:cubicBezTo>
                      <a:pt x="9796" y="5549"/>
                      <a:pt x="9881" y="5586"/>
                      <a:pt x="9941" y="5682"/>
                    </a:cubicBezTo>
                    <a:cubicBezTo>
                      <a:pt x="9990" y="5760"/>
                      <a:pt x="10017" y="5871"/>
                      <a:pt x="10065" y="5951"/>
                    </a:cubicBezTo>
                    <a:cubicBezTo>
                      <a:pt x="10132" y="6062"/>
                      <a:pt x="10229" y="6103"/>
                      <a:pt x="10318" y="6056"/>
                    </a:cubicBezTo>
                    <a:lnTo>
                      <a:pt x="10508" y="6070"/>
                    </a:lnTo>
                    <a:lnTo>
                      <a:pt x="10731" y="6002"/>
                    </a:lnTo>
                    <a:lnTo>
                      <a:pt x="10946" y="5851"/>
                    </a:lnTo>
                    <a:lnTo>
                      <a:pt x="11105" y="5786"/>
                    </a:lnTo>
                    <a:lnTo>
                      <a:pt x="11391" y="5848"/>
                    </a:lnTo>
                    <a:lnTo>
                      <a:pt x="11503" y="6039"/>
                    </a:lnTo>
                    <a:lnTo>
                      <a:pt x="11785" y="6094"/>
                    </a:lnTo>
                    <a:lnTo>
                      <a:pt x="11854" y="6226"/>
                    </a:lnTo>
                    <a:lnTo>
                      <a:pt x="11801" y="6390"/>
                    </a:lnTo>
                    <a:lnTo>
                      <a:pt x="11600" y="6542"/>
                    </a:lnTo>
                    <a:lnTo>
                      <a:pt x="11427" y="6730"/>
                    </a:lnTo>
                    <a:lnTo>
                      <a:pt x="11242" y="6739"/>
                    </a:lnTo>
                    <a:lnTo>
                      <a:pt x="11084" y="6698"/>
                    </a:lnTo>
                    <a:lnTo>
                      <a:pt x="10942" y="6629"/>
                    </a:lnTo>
                    <a:lnTo>
                      <a:pt x="10752" y="6588"/>
                    </a:lnTo>
                    <a:lnTo>
                      <a:pt x="10578" y="6629"/>
                    </a:lnTo>
                    <a:lnTo>
                      <a:pt x="10435" y="6670"/>
                    </a:lnTo>
                    <a:lnTo>
                      <a:pt x="10291" y="6748"/>
                    </a:lnTo>
                    <a:lnTo>
                      <a:pt x="10218" y="6936"/>
                    </a:lnTo>
                    <a:lnTo>
                      <a:pt x="10315" y="7045"/>
                    </a:lnTo>
                    <a:lnTo>
                      <a:pt x="10580" y="7535"/>
                    </a:lnTo>
                    <a:lnTo>
                      <a:pt x="10580" y="7737"/>
                    </a:lnTo>
                    <a:lnTo>
                      <a:pt x="10500" y="7925"/>
                    </a:lnTo>
                    <a:lnTo>
                      <a:pt x="10333" y="8021"/>
                    </a:lnTo>
                    <a:lnTo>
                      <a:pt x="10285" y="8145"/>
                    </a:lnTo>
                    <a:lnTo>
                      <a:pt x="10181" y="8076"/>
                    </a:lnTo>
                    <a:lnTo>
                      <a:pt x="10133" y="7815"/>
                    </a:lnTo>
                    <a:lnTo>
                      <a:pt x="10012" y="7706"/>
                    </a:lnTo>
                    <a:lnTo>
                      <a:pt x="9771" y="7733"/>
                    </a:lnTo>
                    <a:lnTo>
                      <a:pt x="9701" y="7811"/>
                    </a:lnTo>
                    <a:lnTo>
                      <a:pt x="9701" y="8017"/>
                    </a:lnTo>
                    <a:lnTo>
                      <a:pt x="9581" y="8163"/>
                    </a:lnTo>
                    <a:lnTo>
                      <a:pt x="9597" y="8488"/>
                    </a:lnTo>
                    <a:lnTo>
                      <a:pt x="9637" y="8686"/>
                    </a:lnTo>
                    <a:lnTo>
                      <a:pt x="9693" y="8944"/>
                    </a:lnTo>
                    <a:lnTo>
                      <a:pt x="9588" y="9131"/>
                    </a:lnTo>
                    <a:lnTo>
                      <a:pt x="9435" y="9310"/>
                    </a:lnTo>
                    <a:lnTo>
                      <a:pt x="9298" y="9530"/>
                    </a:lnTo>
                    <a:lnTo>
                      <a:pt x="9180" y="9627"/>
                    </a:lnTo>
                    <a:lnTo>
                      <a:pt x="9092" y="9735"/>
                    </a:lnTo>
                    <a:lnTo>
                      <a:pt x="8983" y="9736"/>
                    </a:lnTo>
                    <a:cubicBezTo>
                      <a:pt x="8962" y="9703"/>
                      <a:pt x="8942" y="9671"/>
                      <a:pt x="8921" y="9640"/>
                    </a:cubicBezTo>
                    <a:cubicBezTo>
                      <a:pt x="8891" y="9595"/>
                      <a:pt x="8861" y="9551"/>
                      <a:pt x="8830" y="9508"/>
                    </a:cubicBezTo>
                    <a:lnTo>
                      <a:pt x="8564" y="9467"/>
                    </a:lnTo>
                    <a:lnTo>
                      <a:pt x="8300" y="9659"/>
                    </a:lnTo>
                    <a:lnTo>
                      <a:pt x="7986" y="9865"/>
                    </a:lnTo>
                    <a:lnTo>
                      <a:pt x="7905" y="9974"/>
                    </a:lnTo>
                    <a:lnTo>
                      <a:pt x="7739" y="10070"/>
                    </a:lnTo>
                    <a:lnTo>
                      <a:pt x="7634" y="10001"/>
                    </a:lnTo>
                    <a:lnTo>
                      <a:pt x="7465" y="9864"/>
                    </a:lnTo>
                    <a:lnTo>
                      <a:pt x="7314" y="9781"/>
                    </a:lnTo>
                    <a:lnTo>
                      <a:pt x="7226" y="9644"/>
                    </a:lnTo>
                    <a:lnTo>
                      <a:pt x="7149" y="9740"/>
                    </a:lnTo>
                    <a:lnTo>
                      <a:pt x="6975" y="9746"/>
                    </a:lnTo>
                    <a:lnTo>
                      <a:pt x="6769" y="9966"/>
                    </a:lnTo>
                    <a:lnTo>
                      <a:pt x="6586" y="9828"/>
                    </a:lnTo>
                    <a:lnTo>
                      <a:pt x="6498" y="9655"/>
                    </a:lnTo>
                    <a:lnTo>
                      <a:pt x="6359" y="9499"/>
                    </a:lnTo>
                    <a:lnTo>
                      <a:pt x="6246" y="9210"/>
                    </a:lnTo>
                    <a:lnTo>
                      <a:pt x="6332" y="9059"/>
                    </a:lnTo>
                    <a:lnTo>
                      <a:pt x="6468" y="9059"/>
                    </a:lnTo>
                    <a:lnTo>
                      <a:pt x="6436" y="9269"/>
                    </a:lnTo>
                    <a:lnTo>
                      <a:pt x="6594" y="9356"/>
                    </a:lnTo>
                    <a:lnTo>
                      <a:pt x="6642" y="9122"/>
                    </a:lnTo>
                    <a:lnTo>
                      <a:pt x="6779" y="9264"/>
                    </a:lnTo>
                    <a:lnTo>
                      <a:pt x="6939" y="9386"/>
                    </a:lnTo>
                    <a:lnTo>
                      <a:pt x="7020" y="9181"/>
                    </a:lnTo>
                    <a:lnTo>
                      <a:pt x="7095" y="8939"/>
                    </a:lnTo>
                    <a:lnTo>
                      <a:pt x="7009" y="8646"/>
                    </a:lnTo>
                    <a:lnTo>
                      <a:pt x="6883" y="8491"/>
                    </a:lnTo>
                    <a:lnTo>
                      <a:pt x="6741" y="8555"/>
                    </a:lnTo>
                    <a:lnTo>
                      <a:pt x="6645" y="8802"/>
                    </a:lnTo>
                    <a:lnTo>
                      <a:pt x="6668" y="8966"/>
                    </a:lnTo>
                    <a:lnTo>
                      <a:pt x="6572" y="8980"/>
                    </a:lnTo>
                    <a:lnTo>
                      <a:pt x="6524" y="8733"/>
                    </a:lnTo>
                    <a:lnTo>
                      <a:pt x="6425" y="8870"/>
                    </a:lnTo>
                    <a:lnTo>
                      <a:pt x="6282" y="8896"/>
                    </a:lnTo>
                    <a:lnTo>
                      <a:pt x="6298" y="8622"/>
                    </a:lnTo>
                    <a:lnTo>
                      <a:pt x="6338" y="8473"/>
                    </a:lnTo>
                    <a:lnTo>
                      <a:pt x="6394" y="8309"/>
                    </a:lnTo>
                    <a:lnTo>
                      <a:pt x="6394" y="7953"/>
                    </a:lnTo>
                    <a:lnTo>
                      <a:pt x="6380" y="7651"/>
                    </a:lnTo>
                    <a:lnTo>
                      <a:pt x="6254" y="7719"/>
                    </a:lnTo>
                    <a:lnTo>
                      <a:pt x="6189" y="7989"/>
                    </a:lnTo>
                    <a:lnTo>
                      <a:pt x="6096" y="8126"/>
                    </a:lnTo>
                    <a:lnTo>
                      <a:pt x="5932" y="8300"/>
                    </a:lnTo>
                    <a:lnTo>
                      <a:pt x="5836" y="8520"/>
                    </a:lnTo>
                    <a:lnTo>
                      <a:pt x="5819" y="8717"/>
                    </a:lnTo>
                    <a:lnTo>
                      <a:pt x="5921" y="8917"/>
                    </a:lnTo>
                    <a:lnTo>
                      <a:pt x="5974" y="9081"/>
                    </a:lnTo>
                    <a:lnTo>
                      <a:pt x="5934" y="9324"/>
                    </a:lnTo>
                    <a:lnTo>
                      <a:pt x="6004" y="9512"/>
                    </a:lnTo>
                    <a:lnTo>
                      <a:pt x="6235" y="9416"/>
                    </a:lnTo>
                    <a:lnTo>
                      <a:pt x="6253" y="9581"/>
                    </a:lnTo>
                    <a:lnTo>
                      <a:pt x="6088" y="9704"/>
                    </a:lnTo>
                    <a:lnTo>
                      <a:pt x="6016" y="9787"/>
                    </a:lnTo>
                    <a:lnTo>
                      <a:pt x="5983" y="10057"/>
                    </a:lnTo>
                    <a:lnTo>
                      <a:pt x="5865" y="10144"/>
                    </a:lnTo>
                    <a:lnTo>
                      <a:pt x="5664" y="10172"/>
                    </a:lnTo>
                    <a:lnTo>
                      <a:pt x="5506" y="10172"/>
                    </a:lnTo>
                    <a:lnTo>
                      <a:pt x="5370" y="10240"/>
                    </a:lnTo>
                    <a:lnTo>
                      <a:pt x="5273" y="10337"/>
                    </a:lnTo>
                    <a:lnTo>
                      <a:pt x="5101" y="10364"/>
                    </a:lnTo>
                    <a:lnTo>
                      <a:pt x="5002" y="10364"/>
                    </a:lnTo>
                    <a:lnTo>
                      <a:pt x="4982" y="10538"/>
                    </a:lnTo>
                    <a:lnTo>
                      <a:pt x="4867" y="10739"/>
                    </a:lnTo>
                    <a:lnTo>
                      <a:pt x="4738" y="10945"/>
                    </a:lnTo>
                    <a:lnTo>
                      <a:pt x="4563" y="11169"/>
                    </a:lnTo>
                    <a:lnTo>
                      <a:pt x="4385" y="11316"/>
                    </a:lnTo>
                    <a:lnTo>
                      <a:pt x="4328" y="11463"/>
                    </a:lnTo>
                    <a:lnTo>
                      <a:pt x="4152" y="11706"/>
                    </a:lnTo>
                    <a:lnTo>
                      <a:pt x="4065" y="11719"/>
                    </a:lnTo>
                    <a:lnTo>
                      <a:pt x="3934" y="11751"/>
                    </a:lnTo>
                    <a:lnTo>
                      <a:pt x="3849" y="11911"/>
                    </a:lnTo>
                    <a:lnTo>
                      <a:pt x="3781" y="12158"/>
                    </a:lnTo>
                    <a:lnTo>
                      <a:pt x="3725" y="12255"/>
                    </a:lnTo>
                    <a:lnTo>
                      <a:pt x="3603" y="12585"/>
                    </a:lnTo>
                    <a:lnTo>
                      <a:pt x="3316" y="12676"/>
                    </a:lnTo>
                    <a:lnTo>
                      <a:pt x="3265" y="12951"/>
                    </a:lnTo>
                    <a:lnTo>
                      <a:pt x="3134" y="12987"/>
                    </a:lnTo>
                    <a:lnTo>
                      <a:pt x="3035" y="12919"/>
                    </a:lnTo>
                    <a:lnTo>
                      <a:pt x="2939" y="12754"/>
                    </a:lnTo>
                    <a:cubicBezTo>
                      <a:pt x="2886" y="12812"/>
                      <a:pt x="2837" y="12876"/>
                      <a:pt x="2790" y="12947"/>
                    </a:cubicBezTo>
                    <a:cubicBezTo>
                      <a:pt x="2744" y="13015"/>
                      <a:pt x="2702" y="13088"/>
                      <a:pt x="2663" y="13166"/>
                    </a:cubicBezTo>
                    <a:lnTo>
                      <a:pt x="2511" y="13235"/>
                    </a:lnTo>
                    <a:lnTo>
                      <a:pt x="2334" y="13327"/>
                    </a:lnTo>
                    <a:lnTo>
                      <a:pt x="2256" y="13258"/>
                    </a:lnTo>
                    <a:lnTo>
                      <a:pt x="2079" y="13176"/>
                    </a:lnTo>
                    <a:lnTo>
                      <a:pt x="1886" y="13313"/>
                    </a:lnTo>
                    <a:lnTo>
                      <a:pt x="1701" y="13451"/>
                    </a:lnTo>
                    <a:lnTo>
                      <a:pt x="1776" y="13589"/>
                    </a:lnTo>
                    <a:lnTo>
                      <a:pt x="1890" y="13693"/>
                    </a:lnTo>
                    <a:lnTo>
                      <a:pt x="2105" y="13776"/>
                    </a:lnTo>
                    <a:lnTo>
                      <a:pt x="2379" y="13955"/>
                    </a:lnTo>
                    <a:lnTo>
                      <a:pt x="2554" y="14129"/>
                    </a:lnTo>
                    <a:lnTo>
                      <a:pt x="2659" y="14413"/>
                    </a:lnTo>
                    <a:lnTo>
                      <a:pt x="2704" y="14587"/>
                    </a:lnTo>
                    <a:lnTo>
                      <a:pt x="2768" y="14861"/>
                    </a:lnTo>
                    <a:lnTo>
                      <a:pt x="2792" y="15475"/>
                    </a:lnTo>
                    <a:lnTo>
                      <a:pt x="2771" y="15814"/>
                    </a:lnTo>
                    <a:cubicBezTo>
                      <a:pt x="2745" y="15996"/>
                      <a:pt x="2708" y="16172"/>
                      <a:pt x="2661" y="16341"/>
                    </a:cubicBezTo>
                    <a:cubicBezTo>
                      <a:pt x="2629" y="16460"/>
                      <a:pt x="2591" y="16574"/>
                      <a:pt x="2549" y="16684"/>
                    </a:cubicBezTo>
                    <a:lnTo>
                      <a:pt x="2342" y="16817"/>
                    </a:lnTo>
                    <a:lnTo>
                      <a:pt x="2030" y="16830"/>
                    </a:lnTo>
                    <a:lnTo>
                      <a:pt x="1856" y="16830"/>
                    </a:lnTo>
                    <a:lnTo>
                      <a:pt x="1549" y="16804"/>
                    </a:lnTo>
                    <a:lnTo>
                      <a:pt x="1329" y="16707"/>
                    </a:lnTo>
                    <a:lnTo>
                      <a:pt x="970" y="16537"/>
                    </a:lnTo>
                    <a:lnTo>
                      <a:pt x="739" y="16469"/>
                    </a:lnTo>
                    <a:lnTo>
                      <a:pt x="478" y="16547"/>
                    </a:lnTo>
                    <a:lnTo>
                      <a:pt x="293" y="16647"/>
                    </a:lnTo>
                    <a:lnTo>
                      <a:pt x="164" y="17042"/>
                    </a:lnTo>
                    <a:lnTo>
                      <a:pt x="199" y="17371"/>
                    </a:lnTo>
                    <a:lnTo>
                      <a:pt x="231" y="17765"/>
                    </a:lnTo>
                    <a:lnTo>
                      <a:pt x="199" y="18217"/>
                    </a:lnTo>
                    <a:lnTo>
                      <a:pt x="86" y="18602"/>
                    </a:lnTo>
                    <a:lnTo>
                      <a:pt x="24" y="19028"/>
                    </a:lnTo>
                    <a:lnTo>
                      <a:pt x="0" y="19390"/>
                    </a:lnTo>
                    <a:lnTo>
                      <a:pt x="32" y="19623"/>
                    </a:lnTo>
                    <a:lnTo>
                      <a:pt x="105" y="19880"/>
                    </a:lnTo>
                    <a:lnTo>
                      <a:pt x="97" y="20137"/>
                    </a:lnTo>
                    <a:lnTo>
                      <a:pt x="40" y="20343"/>
                    </a:lnTo>
                    <a:lnTo>
                      <a:pt x="81" y="20612"/>
                    </a:lnTo>
                    <a:lnTo>
                      <a:pt x="245" y="20708"/>
                    </a:lnTo>
                    <a:lnTo>
                      <a:pt x="417" y="20644"/>
                    </a:lnTo>
                    <a:lnTo>
                      <a:pt x="624" y="20794"/>
                    </a:lnTo>
                    <a:lnTo>
                      <a:pt x="693" y="20881"/>
                    </a:lnTo>
                    <a:lnTo>
                      <a:pt x="1007" y="21211"/>
                    </a:lnTo>
                    <a:lnTo>
                      <a:pt x="1064" y="21408"/>
                    </a:lnTo>
                    <a:lnTo>
                      <a:pt x="1160" y="21436"/>
                    </a:lnTo>
                    <a:lnTo>
                      <a:pt x="1241" y="21600"/>
                    </a:lnTo>
                    <a:lnTo>
                      <a:pt x="1286" y="21437"/>
                    </a:lnTo>
                    <a:lnTo>
                      <a:pt x="1286" y="21236"/>
                    </a:lnTo>
                    <a:lnTo>
                      <a:pt x="1358" y="21119"/>
                    </a:lnTo>
                    <a:lnTo>
                      <a:pt x="1562" y="21092"/>
                    </a:lnTo>
                    <a:lnTo>
                      <a:pt x="1667" y="21105"/>
                    </a:lnTo>
                    <a:cubicBezTo>
                      <a:pt x="1731" y="21119"/>
                      <a:pt x="1796" y="21128"/>
                      <a:pt x="1860" y="21133"/>
                    </a:cubicBezTo>
                    <a:cubicBezTo>
                      <a:pt x="1936" y="21139"/>
                      <a:pt x="2011" y="21139"/>
                      <a:pt x="2086" y="21133"/>
                    </a:cubicBezTo>
                    <a:lnTo>
                      <a:pt x="2247" y="21051"/>
                    </a:lnTo>
                    <a:lnTo>
                      <a:pt x="2333" y="20941"/>
                    </a:lnTo>
                    <a:lnTo>
                      <a:pt x="2422" y="20693"/>
                    </a:lnTo>
                    <a:lnTo>
                      <a:pt x="2519" y="20556"/>
                    </a:lnTo>
                    <a:lnTo>
                      <a:pt x="2655" y="20387"/>
                    </a:lnTo>
                    <a:lnTo>
                      <a:pt x="2784" y="20214"/>
                    </a:lnTo>
                    <a:lnTo>
                      <a:pt x="2897" y="20063"/>
                    </a:lnTo>
                    <a:lnTo>
                      <a:pt x="2921" y="19885"/>
                    </a:lnTo>
                    <a:lnTo>
                      <a:pt x="2921" y="19541"/>
                    </a:lnTo>
                    <a:lnTo>
                      <a:pt x="2969" y="19349"/>
                    </a:lnTo>
                    <a:lnTo>
                      <a:pt x="3039" y="19161"/>
                    </a:lnTo>
                    <a:lnTo>
                      <a:pt x="3241" y="18748"/>
                    </a:lnTo>
                    <a:lnTo>
                      <a:pt x="3257" y="18515"/>
                    </a:lnTo>
                    <a:cubicBezTo>
                      <a:pt x="3267" y="18464"/>
                      <a:pt x="3283" y="18417"/>
                      <a:pt x="3305" y="18379"/>
                    </a:cubicBezTo>
                    <a:cubicBezTo>
                      <a:pt x="3367" y="18269"/>
                      <a:pt x="3459" y="18240"/>
                      <a:pt x="3541" y="18187"/>
                    </a:cubicBezTo>
                    <a:cubicBezTo>
                      <a:pt x="3616" y="18139"/>
                      <a:pt x="3685" y="18071"/>
                      <a:pt x="3745" y="17985"/>
                    </a:cubicBezTo>
                    <a:lnTo>
                      <a:pt x="3923" y="17728"/>
                    </a:lnTo>
                    <a:lnTo>
                      <a:pt x="4081" y="17581"/>
                    </a:lnTo>
                    <a:lnTo>
                      <a:pt x="4167" y="17554"/>
                    </a:lnTo>
                    <a:lnTo>
                      <a:pt x="4059" y="17247"/>
                    </a:lnTo>
                    <a:lnTo>
                      <a:pt x="3955" y="17261"/>
                    </a:lnTo>
                    <a:lnTo>
                      <a:pt x="3938" y="16973"/>
                    </a:lnTo>
                    <a:lnTo>
                      <a:pt x="4118" y="16859"/>
                    </a:lnTo>
                    <a:lnTo>
                      <a:pt x="4354" y="16726"/>
                    </a:lnTo>
                    <a:lnTo>
                      <a:pt x="4432" y="16658"/>
                    </a:lnTo>
                    <a:lnTo>
                      <a:pt x="4620" y="16554"/>
                    </a:lnTo>
                    <a:lnTo>
                      <a:pt x="4738" y="16663"/>
                    </a:lnTo>
                    <a:lnTo>
                      <a:pt x="4945" y="16842"/>
                    </a:lnTo>
                    <a:lnTo>
                      <a:pt x="5057" y="16801"/>
                    </a:lnTo>
                    <a:lnTo>
                      <a:pt x="5270" y="16614"/>
                    </a:lnTo>
                    <a:cubicBezTo>
                      <a:pt x="5348" y="16588"/>
                      <a:pt x="5424" y="16547"/>
                      <a:pt x="5495" y="16490"/>
                    </a:cubicBezTo>
                    <a:cubicBezTo>
                      <a:pt x="5582" y="16422"/>
                      <a:pt x="5661" y="16332"/>
                      <a:pt x="5732" y="16224"/>
                    </a:cubicBezTo>
                    <a:lnTo>
                      <a:pt x="5896" y="16096"/>
                    </a:lnTo>
                    <a:lnTo>
                      <a:pt x="6009" y="16027"/>
                    </a:lnTo>
                    <a:lnTo>
                      <a:pt x="6185" y="15959"/>
                    </a:lnTo>
                    <a:lnTo>
                      <a:pt x="6336" y="16187"/>
                    </a:lnTo>
                    <a:lnTo>
                      <a:pt x="6513" y="16558"/>
                    </a:lnTo>
                    <a:lnTo>
                      <a:pt x="6478" y="16957"/>
                    </a:lnTo>
                    <a:lnTo>
                      <a:pt x="6566" y="17191"/>
                    </a:lnTo>
                    <a:cubicBezTo>
                      <a:pt x="6627" y="17266"/>
                      <a:pt x="6693" y="17327"/>
                      <a:pt x="6762" y="17374"/>
                    </a:cubicBezTo>
                    <a:cubicBezTo>
                      <a:pt x="6828" y="17418"/>
                      <a:pt x="6896" y="17449"/>
                      <a:pt x="6961" y="17493"/>
                    </a:cubicBezTo>
                    <a:cubicBezTo>
                      <a:pt x="7076" y="17571"/>
                      <a:pt x="7181" y="17688"/>
                      <a:pt x="7268" y="17837"/>
                    </a:cubicBezTo>
                    <a:lnTo>
                      <a:pt x="7381" y="17960"/>
                    </a:lnTo>
                    <a:lnTo>
                      <a:pt x="7502" y="18097"/>
                    </a:lnTo>
                    <a:lnTo>
                      <a:pt x="7652" y="18230"/>
                    </a:lnTo>
                    <a:lnTo>
                      <a:pt x="7765" y="18312"/>
                    </a:lnTo>
                    <a:lnTo>
                      <a:pt x="7950" y="18500"/>
                    </a:lnTo>
                    <a:lnTo>
                      <a:pt x="8004" y="18619"/>
                    </a:lnTo>
                    <a:lnTo>
                      <a:pt x="8122" y="18894"/>
                    </a:lnTo>
                    <a:lnTo>
                      <a:pt x="8273" y="19251"/>
                    </a:lnTo>
                    <a:lnTo>
                      <a:pt x="8399" y="19535"/>
                    </a:lnTo>
                    <a:lnTo>
                      <a:pt x="8203" y="19705"/>
                    </a:lnTo>
                    <a:lnTo>
                      <a:pt x="8232" y="19896"/>
                    </a:lnTo>
                    <a:lnTo>
                      <a:pt x="8184" y="20192"/>
                    </a:lnTo>
                    <a:lnTo>
                      <a:pt x="8313" y="20256"/>
                    </a:lnTo>
                    <a:lnTo>
                      <a:pt x="8369" y="20092"/>
                    </a:lnTo>
                    <a:lnTo>
                      <a:pt x="8471" y="19927"/>
                    </a:lnTo>
                    <a:lnTo>
                      <a:pt x="8584" y="19703"/>
                    </a:lnTo>
                    <a:lnTo>
                      <a:pt x="8621" y="19542"/>
                    </a:lnTo>
                    <a:lnTo>
                      <a:pt x="8570" y="19314"/>
                    </a:lnTo>
                    <a:lnTo>
                      <a:pt x="8522" y="19090"/>
                    </a:lnTo>
                    <a:lnTo>
                      <a:pt x="8493" y="18927"/>
                    </a:lnTo>
                    <a:lnTo>
                      <a:pt x="8573" y="18716"/>
                    </a:lnTo>
                    <a:lnTo>
                      <a:pt x="8735" y="18702"/>
                    </a:lnTo>
                    <a:lnTo>
                      <a:pt x="8831" y="18752"/>
                    </a:lnTo>
                    <a:lnTo>
                      <a:pt x="8888" y="18876"/>
                    </a:lnTo>
                    <a:lnTo>
                      <a:pt x="9070" y="18944"/>
                    </a:lnTo>
                    <a:lnTo>
                      <a:pt x="9159" y="18880"/>
                    </a:lnTo>
                    <a:lnTo>
                      <a:pt x="9054" y="18697"/>
                    </a:lnTo>
                    <a:lnTo>
                      <a:pt x="8898" y="18523"/>
                    </a:lnTo>
                    <a:lnTo>
                      <a:pt x="8594" y="18261"/>
                    </a:lnTo>
                    <a:lnTo>
                      <a:pt x="8368" y="18041"/>
                    </a:lnTo>
                    <a:lnTo>
                      <a:pt x="8097" y="17835"/>
                    </a:lnTo>
                    <a:lnTo>
                      <a:pt x="7917" y="17422"/>
                    </a:lnTo>
                    <a:lnTo>
                      <a:pt x="7716" y="17353"/>
                    </a:lnTo>
                    <a:lnTo>
                      <a:pt x="7485" y="16964"/>
                    </a:lnTo>
                    <a:lnTo>
                      <a:pt x="7541" y="16565"/>
                    </a:lnTo>
                    <a:lnTo>
                      <a:pt x="7398" y="16378"/>
                    </a:lnTo>
                    <a:lnTo>
                      <a:pt x="7222" y="16240"/>
                    </a:lnTo>
                    <a:lnTo>
                      <a:pt x="6975" y="15938"/>
                    </a:lnTo>
                    <a:lnTo>
                      <a:pt x="6974" y="15498"/>
                    </a:lnTo>
                    <a:lnTo>
                      <a:pt x="7213" y="15265"/>
                    </a:lnTo>
                    <a:lnTo>
                      <a:pt x="7388" y="15320"/>
                    </a:lnTo>
                    <a:lnTo>
                      <a:pt x="7527" y="15712"/>
                    </a:lnTo>
                    <a:lnTo>
                      <a:pt x="7790" y="15919"/>
                    </a:lnTo>
                    <a:cubicBezTo>
                      <a:pt x="7896" y="15936"/>
                      <a:pt x="7997" y="15992"/>
                      <a:pt x="8089" y="16084"/>
                    </a:cubicBezTo>
                    <a:cubicBezTo>
                      <a:pt x="8148" y="16143"/>
                      <a:pt x="8203" y="16217"/>
                      <a:pt x="8250" y="16304"/>
                    </a:cubicBezTo>
                    <a:lnTo>
                      <a:pt x="8390" y="16623"/>
                    </a:lnTo>
                    <a:lnTo>
                      <a:pt x="8497" y="16783"/>
                    </a:lnTo>
                    <a:lnTo>
                      <a:pt x="8659" y="16893"/>
                    </a:lnTo>
                    <a:cubicBezTo>
                      <a:pt x="8718" y="16911"/>
                      <a:pt x="8777" y="16939"/>
                      <a:pt x="8833" y="16975"/>
                    </a:cubicBezTo>
                    <a:cubicBezTo>
                      <a:pt x="8886" y="17009"/>
                      <a:pt x="8937" y="17050"/>
                      <a:pt x="8986" y="17098"/>
                    </a:cubicBezTo>
                    <a:lnTo>
                      <a:pt x="9201" y="17368"/>
                    </a:lnTo>
                    <a:lnTo>
                      <a:pt x="9367" y="17642"/>
                    </a:lnTo>
                    <a:lnTo>
                      <a:pt x="9448" y="18069"/>
                    </a:lnTo>
                    <a:lnTo>
                      <a:pt x="9472" y="18476"/>
                    </a:lnTo>
                    <a:lnTo>
                      <a:pt x="9480" y="18860"/>
                    </a:lnTo>
                    <a:lnTo>
                      <a:pt x="9606" y="19231"/>
                    </a:lnTo>
                    <a:lnTo>
                      <a:pt x="9708" y="19433"/>
                    </a:lnTo>
                    <a:lnTo>
                      <a:pt x="9931" y="19550"/>
                    </a:lnTo>
                    <a:lnTo>
                      <a:pt x="10097" y="19631"/>
                    </a:lnTo>
                    <a:lnTo>
                      <a:pt x="10223" y="19645"/>
                    </a:lnTo>
                    <a:lnTo>
                      <a:pt x="10379" y="19791"/>
                    </a:lnTo>
                    <a:lnTo>
                      <a:pt x="10473" y="19924"/>
                    </a:lnTo>
                    <a:lnTo>
                      <a:pt x="10384" y="20183"/>
                    </a:lnTo>
                    <a:lnTo>
                      <a:pt x="10159" y="20128"/>
                    </a:lnTo>
                    <a:lnTo>
                      <a:pt x="10073" y="20243"/>
                    </a:lnTo>
                    <a:lnTo>
                      <a:pt x="10193" y="20472"/>
                    </a:lnTo>
                    <a:lnTo>
                      <a:pt x="10266" y="20815"/>
                    </a:lnTo>
                    <a:cubicBezTo>
                      <a:pt x="10273" y="20912"/>
                      <a:pt x="10304" y="20999"/>
                      <a:pt x="10352" y="21053"/>
                    </a:cubicBezTo>
                    <a:cubicBezTo>
                      <a:pt x="10384" y="21090"/>
                      <a:pt x="10423" y="21109"/>
                      <a:pt x="10462" y="21108"/>
                    </a:cubicBezTo>
                    <a:lnTo>
                      <a:pt x="10696" y="20998"/>
                    </a:lnTo>
                    <a:lnTo>
                      <a:pt x="10712" y="20701"/>
                    </a:lnTo>
                    <a:cubicBezTo>
                      <a:pt x="10707" y="20596"/>
                      <a:pt x="10707" y="20491"/>
                      <a:pt x="10712" y="20387"/>
                    </a:cubicBezTo>
                    <a:cubicBezTo>
                      <a:pt x="10716" y="20296"/>
                      <a:pt x="10724" y="20206"/>
                      <a:pt x="10736" y="20117"/>
                    </a:cubicBezTo>
                    <a:cubicBezTo>
                      <a:pt x="10735" y="20034"/>
                      <a:pt x="10727" y="19953"/>
                      <a:pt x="10712" y="19874"/>
                    </a:cubicBezTo>
                    <a:cubicBezTo>
                      <a:pt x="10684" y="19724"/>
                      <a:pt x="10633" y="19589"/>
                      <a:pt x="10564" y="19484"/>
                    </a:cubicBezTo>
                    <a:lnTo>
                      <a:pt x="10443" y="19117"/>
                    </a:lnTo>
                    <a:cubicBezTo>
                      <a:pt x="10405" y="19035"/>
                      <a:pt x="10398" y="18922"/>
                      <a:pt x="10427" y="18829"/>
                    </a:cubicBezTo>
                    <a:cubicBezTo>
                      <a:pt x="10451" y="18751"/>
                      <a:pt x="10497" y="18700"/>
                      <a:pt x="10548" y="18692"/>
                    </a:cubicBezTo>
                    <a:lnTo>
                      <a:pt x="10680" y="18705"/>
                    </a:lnTo>
                    <a:lnTo>
                      <a:pt x="10811" y="18765"/>
                    </a:lnTo>
                    <a:lnTo>
                      <a:pt x="10929" y="18911"/>
                    </a:lnTo>
                    <a:lnTo>
                      <a:pt x="10953" y="18597"/>
                    </a:lnTo>
                    <a:lnTo>
                      <a:pt x="11025" y="18391"/>
                    </a:lnTo>
                    <a:lnTo>
                      <a:pt x="11310" y="18336"/>
                    </a:lnTo>
                    <a:lnTo>
                      <a:pt x="11533" y="18336"/>
                    </a:lnTo>
                    <a:lnTo>
                      <a:pt x="11766" y="18570"/>
                    </a:lnTo>
                    <a:lnTo>
                      <a:pt x="11991" y="18469"/>
                    </a:lnTo>
                    <a:lnTo>
                      <a:pt x="12104" y="18400"/>
                    </a:lnTo>
                    <a:lnTo>
                      <a:pt x="12392" y="18317"/>
                    </a:lnTo>
                    <a:lnTo>
                      <a:pt x="12469" y="18171"/>
                    </a:lnTo>
                    <a:cubicBezTo>
                      <a:pt x="12441" y="18118"/>
                      <a:pt x="12413" y="18066"/>
                      <a:pt x="12383" y="18015"/>
                    </a:cubicBezTo>
                    <a:cubicBezTo>
                      <a:pt x="12320" y="17907"/>
                      <a:pt x="12252" y="17806"/>
                      <a:pt x="12181" y="17713"/>
                    </a:cubicBezTo>
                    <a:cubicBezTo>
                      <a:pt x="12169" y="17590"/>
                      <a:pt x="12166" y="17465"/>
                      <a:pt x="12173" y="17342"/>
                    </a:cubicBezTo>
                    <a:cubicBezTo>
                      <a:pt x="12182" y="17201"/>
                      <a:pt x="12204" y="17063"/>
                      <a:pt x="12238" y="16934"/>
                    </a:cubicBezTo>
                    <a:lnTo>
                      <a:pt x="12262" y="16700"/>
                    </a:lnTo>
                    <a:lnTo>
                      <a:pt x="12383" y="16233"/>
                    </a:lnTo>
                    <a:lnTo>
                      <a:pt x="12447" y="15904"/>
                    </a:lnTo>
                    <a:lnTo>
                      <a:pt x="12552" y="15455"/>
                    </a:lnTo>
                    <a:lnTo>
                      <a:pt x="12671" y="15194"/>
                    </a:lnTo>
                    <a:lnTo>
                      <a:pt x="12888" y="14822"/>
                    </a:lnTo>
                    <a:lnTo>
                      <a:pt x="13179" y="14607"/>
                    </a:lnTo>
                    <a:lnTo>
                      <a:pt x="13407" y="14414"/>
                    </a:lnTo>
                    <a:lnTo>
                      <a:pt x="13485" y="14588"/>
                    </a:lnTo>
                    <a:lnTo>
                      <a:pt x="13485" y="14898"/>
                    </a:lnTo>
                    <a:lnTo>
                      <a:pt x="13692" y="14926"/>
                    </a:lnTo>
                    <a:lnTo>
                      <a:pt x="13794" y="15008"/>
                    </a:lnTo>
                    <a:lnTo>
                      <a:pt x="13842" y="15254"/>
                    </a:lnTo>
                    <a:lnTo>
                      <a:pt x="13659" y="15264"/>
                    </a:lnTo>
                    <a:lnTo>
                      <a:pt x="13643" y="15414"/>
                    </a:lnTo>
                    <a:lnTo>
                      <a:pt x="13845" y="15703"/>
                    </a:lnTo>
                    <a:lnTo>
                      <a:pt x="13960" y="15946"/>
                    </a:lnTo>
                    <a:lnTo>
                      <a:pt x="14162" y="15979"/>
                    </a:lnTo>
                    <a:lnTo>
                      <a:pt x="14250" y="15857"/>
                    </a:lnTo>
                    <a:lnTo>
                      <a:pt x="14403" y="15678"/>
                    </a:lnTo>
                    <a:lnTo>
                      <a:pt x="14752" y="15546"/>
                    </a:lnTo>
                    <a:lnTo>
                      <a:pt x="14728" y="15315"/>
                    </a:lnTo>
                    <a:lnTo>
                      <a:pt x="14639" y="15250"/>
                    </a:lnTo>
                    <a:lnTo>
                      <a:pt x="14489" y="15305"/>
                    </a:lnTo>
                    <a:cubicBezTo>
                      <a:pt x="14437" y="15251"/>
                      <a:pt x="14386" y="15193"/>
                      <a:pt x="14336" y="15132"/>
                    </a:cubicBezTo>
                    <a:cubicBezTo>
                      <a:pt x="14301" y="15088"/>
                      <a:pt x="14266" y="15042"/>
                      <a:pt x="14232" y="14994"/>
                    </a:cubicBezTo>
                    <a:lnTo>
                      <a:pt x="14288" y="14817"/>
                    </a:lnTo>
                    <a:lnTo>
                      <a:pt x="14447" y="14721"/>
                    </a:lnTo>
                    <a:lnTo>
                      <a:pt x="14613" y="14569"/>
                    </a:lnTo>
                    <a:lnTo>
                      <a:pt x="14824" y="14382"/>
                    </a:lnTo>
                    <a:lnTo>
                      <a:pt x="14966" y="14231"/>
                    </a:lnTo>
                    <a:lnTo>
                      <a:pt x="15155" y="14089"/>
                    </a:lnTo>
                    <a:lnTo>
                      <a:pt x="15299" y="14048"/>
                    </a:lnTo>
                    <a:lnTo>
                      <a:pt x="15474" y="14204"/>
                    </a:lnTo>
                    <a:lnTo>
                      <a:pt x="15391" y="14386"/>
                    </a:lnTo>
                    <a:lnTo>
                      <a:pt x="15273" y="14666"/>
                    </a:lnTo>
                    <a:lnTo>
                      <a:pt x="15265" y="14990"/>
                    </a:lnTo>
                    <a:lnTo>
                      <a:pt x="15230" y="15325"/>
                    </a:lnTo>
                    <a:lnTo>
                      <a:pt x="15118" y="15517"/>
                    </a:lnTo>
                    <a:lnTo>
                      <a:pt x="15096" y="15705"/>
                    </a:lnTo>
                    <a:lnTo>
                      <a:pt x="15233" y="15800"/>
                    </a:lnTo>
                    <a:cubicBezTo>
                      <a:pt x="15284" y="15813"/>
                      <a:pt x="15335" y="15836"/>
                      <a:pt x="15383" y="15869"/>
                    </a:cubicBezTo>
                    <a:cubicBezTo>
                      <a:pt x="15456" y="15919"/>
                      <a:pt x="15524" y="15992"/>
                      <a:pt x="15582" y="16084"/>
                    </a:cubicBezTo>
                    <a:lnTo>
                      <a:pt x="15792" y="16341"/>
                    </a:lnTo>
                    <a:lnTo>
                      <a:pt x="16009" y="16409"/>
                    </a:lnTo>
                    <a:lnTo>
                      <a:pt x="16163" y="16684"/>
                    </a:lnTo>
                    <a:lnTo>
                      <a:pt x="16364" y="16863"/>
                    </a:lnTo>
                    <a:lnTo>
                      <a:pt x="16519" y="17063"/>
                    </a:lnTo>
                    <a:lnTo>
                      <a:pt x="16602" y="17384"/>
                    </a:lnTo>
                    <a:lnTo>
                      <a:pt x="16900" y="17421"/>
                    </a:lnTo>
                    <a:lnTo>
                      <a:pt x="17231" y="17499"/>
                    </a:lnTo>
                    <a:lnTo>
                      <a:pt x="17545" y="17705"/>
                    </a:lnTo>
                    <a:lnTo>
                      <a:pt x="17840" y="17980"/>
                    </a:lnTo>
                    <a:lnTo>
                      <a:pt x="18090" y="18259"/>
                    </a:lnTo>
                    <a:lnTo>
                      <a:pt x="18475" y="18575"/>
                    </a:lnTo>
                    <a:lnTo>
                      <a:pt x="18792" y="18777"/>
                    </a:lnTo>
                    <a:lnTo>
                      <a:pt x="19129" y="19050"/>
                    </a:lnTo>
                    <a:lnTo>
                      <a:pt x="19351" y="19182"/>
                    </a:lnTo>
                    <a:lnTo>
                      <a:pt x="19359" y="18839"/>
                    </a:lnTo>
                    <a:lnTo>
                      <a:pt x="19201" y="18353"/>
                    </a:lnTo>
                    <a:lnTo>
                      <a:pt x="19056" y="17804"/>
                    </a:lnTo>
                    <a:lnTo>
                      <a:pt x="18836" y="17575"/>
                    </a:lnTo>
                    <a:lnTo>
                      <a:pt x="18691" y="17287"/>
                    </a:lnTo>
                    <a:lnTo>
                      <a:pt x="18580" y="17027"/>
                    </a:lnTo>
                    <a:lnTo>
                      <a:pt x="18437" y="16793"/>
                    </a:lnTo>
                    <a:lnTo>
                      <a:pt x="18437" y="16531"/>
                    </a:lnTo>
                    <a:lnTo>
                      <a:pt x="18220" y="16330"/>
                    </a:lnTo>
                    <a:lnTo>
                      <a:pt x="18064" y="15973"/>
                    </a:lnTo>
                    <a:lnTo>
                      <a:pt x="18247" y="15607"/>
                    </a:lnTo>
                    <a:lnTo>
                      <a:pt x="18424" y="15318"/>
                    </a:lnTo>
                    <a:lnTo>
                      <a:pt x="18655" y="15304"/>
                    </a:lnTo>
                    <a:lnTo>
                      <a:pt x="18759" y="15057"/>
                    </a:lnTo>
                    <a:cubicBezTo>
                      <a:pt x="18777" y="14995"/>
                      <a:pt x="18799" y="14935"/>
                      <a:pt x="18824" y="14880"/>
                    </a:cubicBezTo>
                    <a:cubicBezTo>
                      <a:pt x="18871" y="14776"/>
                      <a:pt x="18929" y="14689"/>
                      <a:pt x="18996" y="14623"/>
                    </a:cubicBezTo>
                    <a:lnTo>
                      <a:pt x="19321" y="14418"/>
                    </a:lnTo>
                    <a:lnTo>
                      <a:pt x="19622" y="14295"/>
                    </a:lnTo>
                    <a:lnTo>
                      <a:pt x="19459" y="13998"/>
                    </a:lnTo>
                    <a:lnTo>
                      <a:pt x="19352" y="13728"/>
                    </a:lnTo>
                    <a:lnTo>
                      <a:pt x="19263" y="13311"/>
                    </a:lnTo>
                    <a:lnTo>
                      <a:pt x="19263" y="12674"/>
                    </a:lnTo>
                    <a:lnTo>
                      <a:pt x="19094" y="12413"/>
                    </a:lnTo>
                    <a:lnTo>
                      <a:pt x="18905" y="12303"/>
                    </a:lnTo>
                    <a:lnTo>
                      <a:pt x="18825" y="11587"/>
                    </a:lnTo>
                    <a:lnTo>
                      <a:pt x="18825" y="11300"/>
                    </a:lnTo>
                    <a:lnTo>
                      <a:pt x="19026" y="11176"/>
                    </a:lnTo>
                    <a:lnTo>
                      <a:pt x="19153" y="11204"/>
                    </a:lnTo>
                    <a:lnTo>
                      <a:pt x="19685" y="11492"/>
                    </a:lnTo>
                    <a:lnTo>
                      <a:pt x="19916" y="11286"/>
                    </a:lnTo>
                    <a:lnTo>
                      <a:pt x="20085" y="11176"/>
                    </a:lnTo>
                    <a:lnTo>
                      <a:pt x="20330" y="11204"/>
                    </a:lnTo>
                    <a:lnTo>
                      <a:pt x="20504" y="11392"/>
                    </a:lnTo>
                    <a:lnTo>
                      <a:pt x="20892" y="11571"/>
                    </a:lnTo>
                    <a:lnTo>
                      <a:pt x="21279" y="11763"/>
                    </a:lnTo>
                    <a:lnTo>
                      <a:pt x="21416" y="11557"/>
                    </a:lnTo>
                    <a:lnTo>
                      <a:pt x="21488" y="11250"/>
                    </a:lnTo>
                    <a:lnTo>
                      <a:pt x="21480" y="10939"/>
                    </a:lnTo>
                    <a:lnTo>
                      <a:pt x="21585" y="10788"/>
                    </a:lnTo>
                    <a:lnTo>
                      <a:pt x="21472" y="10615"/>
                    </a:lnTo>
                    <a:lnTo>
                      <a:pt x="21445" y="10409"/>
                    </a:lnTo>
                    <a:lnTo>
                      <a:pt x="21539" y="10161"/>
                    </a:lnTo>
                    <a:lnTo>
                      <a:pt x="21600" y="9773"/>
                    </a:lnTo>
                    <a:lnTo>
                      <a:pt x="21449" y="9398"/>
                    </a:lnTo>
                    <a:lnTo>
                      <a:pt x="21248" y="9192"/>
                    </a:lnTo>
                    <a:lnTo>
                      <a:pt x="21117" y="9270"/>
                    </a:lnTo>
                    <a:lnTo>
                      <a:pt x="21077" y="9513"/>
                    </a:lnTo>
                    <a:lnTo>
                      <a:pt x="21021" y="9718"/>
                    </a:lnTo>
                    <a:lnTo>
                      <a:pt x="20909" y="9814"/>
                    </a:lnTo>
                    <a:lnTo>
                      <a:pt x="20756" y="9882"/>
                    </a:lnTo>
                    <a:lnTo>
                      <a:pt x="20592" y="9662"/>
                    </a:lnTo>
                    <a:lnTo>
                      <a:pt x="20385" y="9355"/>
                    </a:lnTo>
                    <a:lnTo>
                      <a:pt x="20422" y="9122"/>
                    </a:lnTo>
                    <a:lnTo>
                      <a:pt x="20264" y="8894"/>
                    </a:lnTo>
                    <a:lnTo>
                      <a:pt x="20434" y="8637"/>
                    </a:lnTo>
                    <a:lnTo>
                      <a:pt x="20710" y="8587"/>
                    </a:lnTo>
                    <a:lnTo>
                      <a:pt x="20858" y="8416"/>
                    </a:lnTo>
                    <a:lnTo>
                      <a:pt x="20898" y="8128"/>
                    </a:lnTo>
                    <a:lnTo>
                      <a:pt x="20858" y="7798"/>
                    </a:lnTo>
                    <a:lnTo>
                      <a:pt x="20732" y="7675"/>
                    </a:lnTo>
                    <a:lnTo>
                      <a:pt x="20644" y="7355"/>
                    </a:lnTo>
                    <a:lnTo>
                      <a:pt x="20491" y="7121"/>
                    </a:lnTo>
                    <a:lnTo>
                      <a:pt x="20507" y="6709"/>
                    </a:lnTo>
                    <a:lnTo>
                      <a:pt x="20499" y="6365"/>
                    </a:lnTo>
                    <a:lnTo>
                      <a:pt x="20459" y="5985"/>
                    </a:lnTo>
                    <a:lnTo>
                      <a:pt x="20451" y="5531"/>
                    </a:lnTo>
                    <a:lnTo>
                      <a:pt x="20370" y="5106"/>
                    </a:lnTo>
                    <a:lnTo>
                      <a:pt x="20231" y="4810"/>
                    </a:lnTo>
                    <a:lnTo>
                      <a:pt x="20145" y="4182"/>
                    </a:lnTo>
                    <a:lnTo>
                      <a:pt x="20065" y="3716"/>
                    </a:lnTo>
                    <a:lnTo>
                      <a:pt x="19979" y="3404"/>
                    </a:lnTo>
                    <a:lnTo>
                      <a:pt x="19963" y="3062"/>
                    </a:lnTo>
                    <a:lnTo>
                      <a:pt x="20091" y="2842"/>
                    </a:lnTo>
                    <a:lnTo>
                      <a:pt x="20317" y="2737"/>
                    </a:lnTo>
                    <a:lnTo>
                      <a:pt x="20570" y="2546"/>
                    </a:lnTo>
                    <a:lnTo>
                      <a:pt x="20683" y="2340"/>
                    </a:lnTo>
                    <a:lnTo>
                      <a:pt x="20965" y="2162"/>
                    </a:lnTo>
                    <a:lnTo>
                      <a:pt x="21059" y="2043"/>
                    </a:lnTo>
                    <a:lnTo>
                      <a:pt x="21076" y="1814"/>
                    </a:lnTo>
                    <a:lnTo>
                      <a:pt x="21092" y="1581"/>
                    </a:lnTo>
                    <a:lnTo>
                      <a:pt x="20928" y="1371"/>
                    </a:lnTo>
                    <a:lnTo>
                      <a:pt x="20807" y="1150"/>
                    </a:lnTo>
                    <a:close/>
                  </a:path>
                </a:pathLst>
              </a:custGeom>
              <a:grpFill/>
              <a:ln w="25400" cap="flat">
                <a:noFill/>
                <a:prstDash val="solid"/>
                <a:miter lim="400000"/>
              </a:ln>
              <a:effectLst/>
            </p:spPr>
            <p:txBody>
              <a:bodyPr wrap="square" lIns="91440" tIns="45720" rIns="91440" bIns="45720" anchor="ctr">
                <a:normAutofit/>
              </a:bodyPr>
              <a:lstStyle/>
              <a:p>
                <a:pPr algn="ctr"/>
                <a:endParaRPr/>
              </a:p>
            </p:txBody>
          </p:sp>
          <p:sp>
            <p:nvSpPr>
              <p:cNvPr id="134" name="îSľîďé">
                <a:extLst>
                  <a:ext uri="{FF2B5EF4-FFF2-40B4-BE49-F238E27FC236}">
                    <a16:creationId xmlns:a16="http://schemas.microsoft.com/office/drawing/2014/main" id="{5C0DA5C1-5B7D-48F5-A225-54F3F660D9C5}"/>
                  </a:ext>
                </a:extLst>
              </p:cNvPr>
              <p:cNvSpPr/>
              <p:nvPr/>
            </p:nvSpPr>
            <p:spPr>
              <a:xfrm>
                <a:off x="6872934" y="1426645"/>
                <a:ext cx="308560" cy="179738"/>
              </a:xfrm>
              <a:custGeom>
                <a:avLst/>
                <a:gdLst/>
                <a:ahLst/>
                <a:cxnLst>
                  <a:cxn ang="0">
                    <a:pos x="wd2" y="hd2"/>
                  </a:cxn>
                  <a:cxn ang="5400000">
                    <a:pos x="wd2" y="hd2"/>
                  </a:cxn>
                  <a:cxn ang="10800000">
                    <a:pos x="wd2" y="hd2"/>
                  </a:cxn>
                  <a:cxn ang="16200000">
                    <a:pos x="wd2" y="hd2"/>
                  </a:cxn>
                </a:cxnLst>
                <a:rect l="0" t="0" r="r" b="b"/>
                <a:pathLst>
                  <a:path w="21600" h="21600" extrusionOk="0">
                    <a:moveTo>
                      <a:pt x="4445" y="7866"/>
                    </a:moveTo>
                    <a:lnTo>
                      <a:pt x="3880" y="8515"/>
                    </a:lnTo>
                    <a:lnTo>
                      <a:pt x="2778" y="8369"/>
                    </a:lnTo>
                    <a:lnTo>
                      <a:pt x="2178" y="9461"/>
                    </a:lnTo>
                    <a:lnTo>
                      <a:pt x="3120" y="10277"/>
                    </a:lnTo>
                    <a:lnTo>
                      <a:pt x="3156" y="12185"/>
                    </a:lnTo>
                    <a:lnTo>
                      <a:pt x="2430" y="12337"/>
                    </a:lnTo>
                    <a:lnTo>
                      <a:pt x="1278" y="11885"/>
                    </a:lnTo>
                    <a:lnTo>
                      <a:pt x="769" y="12613"/>
                    </a:lnTo>
                    <a:lnTo>
                      <a:pt x="566" y="13516"/>
                    </a:lnTo>
                    <a:lnTo>
                      <a:pt x="1354" y="13873"/>
                    </a:lnTo>
                    <a:lnTo>
                      <a:pt x="1463" y="14966"/>
                    </a:lnTo>
                    <a:lnTo>
                      <a:pt x="698" y="15754"/>
                    </a:lnTo>
                    <a:lnTo>
                      <a:pt x="273" y="16479"/>
                    </a:lnTo>
                    <a:lnTo>
                      <a:pt x="0" y="18023"/>
                    </a:lnTo>
                    <a:lnTo>
                      <a:pt x="841" y="18266"/>
                    </a:lnTo>
                    <a:lnTo>
                      <a:pt x="2336" y="18448"/>
                    </a:lnTo>
                    <a:lnTo>
                      <a:pt x="3297" y="19783"/>
                    </a:lnTo>
                    <a:lnTo>
                      <a:pt x="3987" y="20416"/>
                    </a:lnTo>
                    <a:lnTo>
                      <a:pt x="5126" y="21509"/>
                    </a:lnTo>
                    <a:lnTo>
                      <a:pt x="6761" y="21418"/>
                    </a:lnTo>
                    <a:lnTo>
                      <a:pt x="8539" y="21600"/>
                    </a:lnTo>
                    <a:lnTo>
                      <a:pt x="8021" y="19297"/>
                    </a:lnTo>
                    <a:lnTo>
                      <a:pt x="6548" y="18235"/>
                    </a:lnTo>
                    <a:lnTo>
                      <a:pt x="6499" y="15428"/>
                    </a:lnTo>
                    <a:lnTo>
                      <a:pt x="6997" y="13668"/>
                    </a:lnTo>
                    <a:lnTo>
                      <a:pt x="8012" y="10664"/>
                    </a:lnTo>
                    <a:lnTo>
                      <a:pt x="8386" y="8570"/>
                    </a:lnTo>
                    <a:lnTo>
                      <a:pt x="9594" y="6965"/>
                    </a:lnTo>
                    <a:lnTo>
                      <a:pt x="10818" y="7328"/>
                    </a:lnTo>
                    <a:lnTo>
                      <a:pt x="12132" y="6430"/>
                    </a:lnTo>
                    <a:lnTo>
                      <a:pt x="13272" y="5308"/>
                    </a:lnTo>
                    <a:lnTo>
                      <a:pt x="14533" y="4941"/>
                    </a:lnTo>
                    <a:lnTo>
                      <a:pt x="16291" y="4582"/>
                    </a:lnTo>
                    <a:cubicBezTo>
                      <a:pt x="16608" y="4821"/>
                      <a:pt x="16969" y="4821"/>
                      <a:pt x="17286" y="4583"/>
                    </a:cubicBezTo>
                    <a:cubicBezTo>
                      <a:pt x="17607" y="4341"/>
                      <a:pt x="17852" y="3877"/>
                      <a:pt x="17960" y="3308"/>
                    </a:cubicBezTo>
                    <a:lnTo>
                      <a:pt x="19113" y="3551"/>
                    </a:lnTo>
                    <a:lnTo>
                      <a:pt x="19985" y="3581"/>
                    </a:lnTo>
                    <a:lnTo>
                      <a:pt x="20338" y="2523"/>
                    </a:lnTo>
                    <a:lnTo>
                      <a:pt x="21351" y="2592"/>
                    </a:lnTo>
                    <a:lnTo>
                      <a:pt x="21600" y="1704"/>
                    </a:lnTo>
                    <a:lnTo>
                      <a:pt x="20641" y="1406"/>
                    </a:lnTo>
                    <a:lnTo>
                      <a:pt x="20071" y="705"/>
                    </a:lnTo>
                    <a:lnTo>
                      <a:pt x="18972" y="0"/>
                    </a:lnTo>
                    <a:lnTo>
                      <a:pt x="18514" y="430"/>
                    </a:lnTo>
                    <a:lnTo>
                      <a:pt x="18354" y="1523"/>
                    </a:lnTo>
                    <a:lnTo>
                      <a:pt x="17731" y="802"/>
                    </a:lnTo>
                    <a:lnTo>
                      <a:pt x="16469" y="984"/>
                    </a:lnTo>
                    <a:lnTo>
                      <a:pt x="15528" y="1617"/>
                    </a:lnTo>
                    <a:lnTo>
                      <a:pt x="14947" y="2494"/>
                    </a:lnTo>
                    <a:lnTo>
                      <a:pt x="13721" y="2312"/>
                    </a:lnTo>
                    <a:lnTo>
                      <a:pt x="11020" y="2130"/>
                    </a:lnTo>
                    <a:lnTo>
                      <a:pt x="9792" y="2039"/>
                    </a:lnTo>
                    <a:lnTo>
                      <a:pt x="8352" y="2392"/>
                    </a:lnTo>
                    <a:lnTo>
                      <a:pt x="7818" y="3025"/>
                    </a:lnTo>
                    <a:lnTo>
                      <a:pt x="6699" y="4565"/>
                    </a:lnTo>
                    <a:lnTo>
                      <a:pt x="5633" y="4656"/>
                    </a:lnTo>
                    <a:lnTo>
                      <a:pt x="4834" y="5829"/>
                    </a:lnTo>
                    <a:lnTo>
                      <a:pt x="4445" y="7866"/>
                    </a:lnTo>
                    <a:close/>
                  </a:path>
                </a:pathLst>
              </a:custGeom>
              <a:grpFill/>
              <a:ln w="25400" cap="flat">
                <a:noFill/>
                <a:prstDash val="solid"/>
                <a:miter lim="400000"/>
              </a:ln>
              <a:effectLst/>
            </p:spPr>
            <p:txBody>
              <a:bodyPr wrap="square" lIns="91440" tIns="45720" rIns="91440" bIns="45720" anchor="ctr">
                <a:normAutofit fontScale="40000" lnSpcReduction="20000"/>
              </a:bodyPr>
              <a:lstStyle/>
              <a:p>
                <a:pPr algn="ctr"/>
                <a:endParaRPr/>
              </a:p>
            </p:txBody>
          </p:sp>
          <p:sp>
            <p:nvSpPr>
              <p:cNvPr id="135" name="iŝļiḑe">
                <a:extLst>
                  <a:ext uri="{FF2B5EF4-FFF2-40B4-BE49-F238E27FC236}">
                    <a16:creationId xmlns:a16="http://schemas.microsoft.com/office/drawing/2014/main" id="{ABA2860A-A53A-4030-8655-73E4056F6041}"/>
                  </a:ext>
                </a:extLst>
              </p:cNvPr>
              <p:cNvSpPr/>
              <p:nvPr/>
            </p:nvSpPr>
            <p:spPr>
              <a:xfrm>
                <a:off x="5869377" y="1326101"/>
                <a:ext cx="358160" cy="136980"/>
              </a:xfrm>
              <a:custGeom>
                <a:avLst/>
                <a:gdLst/>
                <a:ahLst/>
                <a:cxnLst>
                  <a:cxn ang="0">
                    <a:pos x="wd2" y="hd2"/>
                  </a:cxn>
                  <a:cxn ang="5400000">
                    <a:pos x="wd2" y="hd2"/>
                  </a:cxn>
                  <a:cxn ang="10800000">
                    <a:pos x="wd2" y="hd2"/>
                  </a:cxn>
                  <a:cxn ang="16200000">
                    <a:pos x="wd2" y="hd2"/>
                  </a:cxn>
                </a:cxnLst>
                <a:rect l="0" t="0" r="r" b="b"/>
                <a:pathLst>
                  <a:path w="21600" h="21600" extrusionOk="0">
                    <a:moveTo>
                      <a:pt x="21036" y="2810"/>
                    </a:moveTo>
                    <a:lnTo>
                      <a:pt x="18126" y="2696"/>
                    </a:lnTo>
                    <a:lnTo>
                      <a:pt x="15876" y="2514"/>
                    </a:lnTo>
                    <a:lnTo>
                      <a:pt x="14560" y="2399"/>
                    </a:lnTo>
                    <a:lnTo>
                      <a:pt x="13964" y="607"/>
                    </a:lnTo>
                    <a:lnTo>
                      <a:pt x="13265" y="0"/>
                    </a:lnTo>
                    <a:lnTo>
                      <a:pt x="13209" y="2844"/>
                    </a:lnTo>
                    <a:lnTo>
                      <a:pt x="12490" y="2839"/>
                    </a:lnTo>
                    <a:lnTo>
                      <a:pt x="12105" y="3909"/>
                    </a:lnTo>
                    <a:lnTo>
                      <a:pt x="12121" y="6612"/>
                    </a:lnTo>
                    <a:lnTo>
                      <a:pt x="11757" y="7673"/>
                    </a:lnTo>
                    <a:lnTo>
                      <a:pt x="11102" y="6284"/>
                    </a:lnTo>
                    <a:lnTo>
                      <a:pt x="11237" y="3700"/>
                    </a:lnTo>
                    <a:lnTo>
                      <a:pt x="10419" y="2546"/>
                    </a:lnTo>
                    <a:lnTo>
                      <a:pt x="9953" y="4134"/>
                    </a:lnTo>
                    <a:lnTo>
                      <a:pt x="9148" y="5886"/>
                    </a:lnTo>
                    <a:lnTo>
                      <a:pt x="7705" y="5408"/>
                    </a:lnTo>
                    <a:lnTo>
                      <a:pt x="6697" y="5288"/>
                    </a:lnTo>
                    <a:lnTo>
                      <a:pt x="6009" y="4218"/>
                    </a:lnTo>
                    <a:lnTo>
                      <a:pt x="5379" y="3745"/>
                    </a:lnTo>
                    <a:lnTo>
                      <a:pt x="2617" y="4347"/>
                    </a:lnTo>
                    <a:lnTo>
                      <a:pt x="1144" y="3636"/>
                    </a:lnTo>
                    <a:lnTo>
                      <a:pt x="135" y="4591"/>
                    </a:lnTo>
                    <a:lnTo>
                      <a:pt x="0" y="6851"/>
                    </a:lnTo>
                    <a:lnTo>
                      <a:pt x="1109" y="8265"/>
                    </a:lnTo>
                    <a:lnTo>
                      <a:pt x="1858" y="9728"/>
                    </a:lnTo>
                    <a:lnTo>
                      <a:pt x="2773" y="10918"/>
                    </a:lnTo>
                    <a:lnTo>
                      <a:pt x="3798" y="10560"/>
                    </a:lnTo>
                    <a:lnTo>
                      <a:pt x="4488" y="11864"/>
                    </a:lnTo>
                    <a:lnTo>
                      <a:pt x="5238" y="12297"/>
                    </a:lnTo>
                    <a:lnTo>
                      <a:pt x="5238" y="9037"/>
                    </a:lnTo>
                    <a:lnTo>
                      <a:pt x="6816" y="8599"/>
                    </a:lnTo>
                    <a:lnTo>
                      <a:pt x="6769" y="11506"/>
                    </a:lnTo>
                    <a:lnTo>
                      <a:pt x="6906" y="13288"/>
                    </a:lnTo>
                    <a:lnTo>
                      <a:pt x="4182" y="13367"/>
                    </a:lnTo>
                    <a:lnTo>
                      <a:pt x="4105" y="14562"/>
                    </a:lnTo>
                    <a:lnTo>
                      <a:pt x="4611" y="15358"/>
                    </a:lnTo>
                    <a:lnTo>
                      <a:pt x="5606" y="16747"/>
                    </a:lnTo>
                    <a:lnTo>
                      <a:pt x="7302" y="19415"/>
                    </a:lnTo>
                    <a:lnTo>
                      <a:pt x="8040" y="21600"/>
                    </a:lnTo>
                    <a:lnTo>
                      <a:pt x="8822" y="21485"/>
                    </a:lnTo>
                    <a:lnTo>
                      <a:pt x="9465" y="18116"/>
                    </a:lnTo>
                    <a:lnTo>
                      <a:pt x="9649" y="15258"/>
                    </a:lnTo>
                    <a:lnTo>
                      <a:pt x="10369" y="13745"/>
                    </a:lnTo>
                    <a:lnTo>
                      <a:pt x="11287" y="14343"/>
                    </a:lnTo>
                    <a:lnTo>
                      <a:pt x="11640" y="11993"/>
                    </a:lnTo>
                    <a:lnTo>
                      <a:pt x="11640" y="9136"/>
                    </a:lnTo>
                    <a:lnTo>
                      <a:pt x="13126" y="8703"/>
                    </a:lnTo>
                    <a:lnTo>
                      <a:pt x="14029" y="10490"/>
                    </a:lnTo>
                    <a:lnTo>
                      <a:pt x="14715" y="12003"/>
                    </a:lnTo>
                    <a:lnTo>
                      <a:pt x="14303" y="13193"/>
                    </a:lnTo>
                    <a:lnTo>
                      <a:pt x="13891" y="14507"/>
                    </a:lnTo>
                    <a:lnTo>
                      <a:pt x="14441" y="16856"/>
                    </a:lnTo>
                    <a:lnTo>
                      <a:pt x="15346" y="16264"/>
                    </a:lnTo>
                    <a:lnTo>
                      <a:pt x="15759" y="14472"/>
                    </a:lnTo>
                    <a:lnTo>
                      <a:pt x="16864" y="14472"/>
                    </a:lnTo>
                    <a:lnTo>
                      <a:pt x="17370" y="15303"/>
                    </a:lnTo>
                    <a:lnTo>
                      <a:pt x="17732" y="17409"/>
                    </a:lnTo>
                    <a:lnTo>
                      <a:pt x="18407" y="16692"/>
                    </a:lnTo>
                    <a:lnTo>
                      <a:pt x="19503" y="15398"/>
                    </a:lnTo>
                    <a:lnTo>
                      <a:pt x="18539" y="14208"/>
                    </a:lnTo>
                    <a:lnTo>
                      <a:pt x="18004" y="13969"/>
                    </a:lnTo>
                    <a:lnTo>
                      <a:pt x="17870" y="12460"/>
                    </a:lnTo>
                    <a:lnTo>
                      <a:pt x="17136" y="11630"/>
                    </a:lnTo>
                    <a:lnTo>
                      <a:pt x="15759" y="11037"/>
                    </a:lnTo>
                    <a:lnTo>
                      <a:pt x="14891" y="9608"/>
                    </a:lnTo>
                    <a:lnTo>
                      <a:pt x="14017" y="8334"/>
                    </a:lnTo>
                    <a:lnTo>
                      <a:pt x="13655" y="7742"/>
                    </a:lnTo>
                    <a:lnTo>
                      <a:pt x="13563" y="5253"/>
                    </a:lnTo>
                    <a:lnTo>
                      <a:pt x="14253" y="4895"/>
                    </a:lnTo>
                    <a:lnTo>
                      <a:pt x="14864" y="7105"/>
                    </a:lnTo>
                    <a:lnTo>
                      <a:pt x="16948" y="7941"/>
                    </a:lnTo>
                    <a:lnTo>
                      <a:pt x="18002" y="8891"/>
                    </a:lnTo>
                    <a:lnTo>
                      <a:pt x="19472" y="7458"/>
                    </a:lnTo>
                    <a:lnTo>
                      <a:pt x="20699" y="6542"/>
                    </a:lnTo>
                    <a:lnTo>
                      <a:pt x="21374" y="4805"/>
                    </a:lnTo>
                    <a:lnTo>
                      <a:pt x="21600" y="3028"/>
                    </a:lnTo>
                    <a:lnTo>
                      <a:pt x="21036" y="281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36" name="ïşḻïḑê">
                <a:extLst>
                  <a:ext uri="{FF2B5EF4-FFF2-40B4-BE49-F238E27FC236}">
                    <a16:creationId xmlns:a16="http://schemas.microsoft.com/office/drawing/2014/main" id="{E229D3EF-2A6F-4A3A-986C-42D7780128AC}"/>
                  </a:ext>
                </a:extLst>
              </p:cNvPr>
              <p:cNvSpPr/>
              <p:nvPr/>
            </p:nvSpPr>
            <p:spPr>
              <a:xfrm>
                <a:off x="5016160" y="1729403"/>
                <a:ext cx="228706" cy="93668"/>
              </a:xfrm>
              <a:custGeom>
                <a:avLst/>
                <a:gdLst/>
                <a:ahLst/>
                <a:cxnLst>
                  <a:cxn ang="0">
                    <a:pos x="wd2" y="hd2"/>
                  </a:cxn>
                  <a:cxn ang="5400000">
                    <a:pos x="wd2" y="hd2"/>
                  </a:cxn>
                  <a:cxn ang="10800000">
                    <a:pos x="wd2" y="hd2"/>
                  </a:cxn>
                  <a:cxn ang="16200000">
                    <a:pos x="wd2" y="hd2"/>
                  </a:cxn>
                </a:cxnLst>
                <a:rect l="0" t="0" r="r" b="b"/>
                <a:pathLst>
                  <a:path w="21600" h="21600" extrusionOk="0">
                    <a:moveTo>
                      <a:pt x="17441" y="270"/>
                    </a:moveTo>
                    <a:lnTo>
                      <a:pt x="15742" y="0"/>
                    </a:lnTo>
                    <a:lnTo>
                      <a:pt x="14405" y="1481"/>
                    </a:lnTo>
                    <a:lnTo>
                      <a:pt x="12187" y="4101"/>
                    </a:lnTo>
                    <a:lnTo>
                      <a:pt x="10897" y="4101"/>
                    </a:lnTo>
                    <a:lnTo>
                      <a:pt x="8628" y="1546"/>
                    </a:lnTo>
                    <a:lnTo>
                      <a:pt x="6724" y="2070"/>
                    </a:lnTo>
                    <a:lnTo>
                      <a:pt x="5296" y="4167"/>
                    </a:lnTo>
                    <a:lnTo>
                      <a:pt x="1948" y="7428"/>
                    </a:lnTo>
                    <a:lnTo>
                      <a:pt x="1232" y="7428"/>
                    </a:lnTo>
                    <a:lnTo>
                      <a:pt x="0" y="9510"/>
                    </a:lnTo>
                    <a:lnTo>
                      <a:pt x="92" y="13288"/>
                    </a:lnTo>
                    <a:lnTo>
                      <a:pt x="773" y="15544"/>
                    </a:lnTo>
                    <a:lnTo>
                      <a:pt x="2067" y="12989"/>
                    </a:lnTo>
                    <a:lnTo>
                      <a:pt x="3646" y="15959"/>
                    </a:lnTo>
                    <a:cubicBezTo>
                      <a:pt x="4278" y="16734"/>
                      <a:pt x="4893" y="17587"/>
                      <a:pt x="5489" y="18514"/>
                    </a:cubicBezTo>
                    <a:cubicBezTo>
                      <a:pt x="6102" y="19467"/>
                      <a:pt x="6694" y="20497"/>
                      <a:pt x="7263" y="21600"/>
                    </a:cubicBezTo>
                    <a:lnTo>
                      <a:pt x="8821" y="21600"/>
                    </a:lnTo>
                    <a:lnTo>
                      <a:pt x="10787" y="16890"/>
                    </a:lnTo>
                    <a:lnTo>
                      <a:pt x="12583" y="16890"/>
                    </a:lnTo>
                    <a:lnTo>
                      <a:pt x="15533" y="16716"/>
                    </a:lnTo>
                    <a:lnTo>
                      <a:pt x="17142" y="13513"/>
                    </a:lnTo>
                    <a:lnTo>
                      <a:pt x="18721" y="10914"/>
                    </a:lnTo>
                    <a:lnTo>
                      <a:pt x="20955" y="10041"/>
                    </a:lnTo>
                    <a:lnTo>
                      <a:pt x="21600" y="8323"/>
                    </a:lnTo>
                    <a:lnTo>
                      <a:pt x="20688" y="4902"/>
                    </a:lnTo>
                    <a:lnTo>
                      <a:pt x="19658" y="3045"/>
                    </a:lnTo>
                    <a:lnTo>
                      <a:pt x="18823" y="1655"/>
                    </a:lnTo>
                    <a:lnTo>
                      <a:pt x="17441" y="27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37" name="işliḋé">
                <a:extLst>
                  <a:ext uri="{FF2B5EF4-FFF2-40B4-BE49-F238E27FC236}">
                    <a16:creationId xmlns:a16="http://schemas.microsoft.com/office/drawing/2014/main" id="{952CDEFF-69F7-4807-91EB-37AABD6DE94D}"/>
                  </a:ext>
                </a:extLst>
              </p:cNvPr>
              <p:cNvSpPr/>
              <p:nvPr/>
            </p:nvSpPr>
            <p:spPr>
              <a:xfrm>
                <a:off x="5414902" y="1601282"/>
                <a:ext cx="41288" cy="20045"/>
              </a:xfrm>
              <a:custGeom>
                <a:avLst/>
                <a:gdLst/>
                <a:ahLst/>
                <a:cxnLst>
                  <a:cxn ang="0">
                    <a:pos x="wd2" y="hd2"/>
                  </a:cxn>
                  <a:cxn ang="5400000">
                    <a:pos x="wd2" y="hd2"/>
                  </a:cxn>
                  <a:cxn ang="10800000">
                    <a:pos x="wd2" y="hd2"/>
                  </a:cxn>
                  <a:cxn ang="16200000">
                    <a:pos x="wd2" y="hd2"/>
                  </a:cxn>
                </a:cxnLst>
                <a:rect l="0" t="0" r="r" b="b"/>
                <a:pathLst>
                  <a:path w="21600" h="21600" extrusionOk="0">
                    <a:moveTo>
                      <a:pt x="15176" y="0"/>
                    </a:moveTo>
                    <a:lnTo>
                      <a:pt x="10983" y="4657"/>
                    </a:lnTo>
                    <a:lnTo>
                      <a:pt x="5919" y="4185"/>
                    </a:lnTo>
                    <a:lnTo>
                      <a:pt x="0" y="5818"/>
                    </a:lnTo>
                    <a:lnTo>
                      <a:pt x="17" y="18606"/>
                    </a:lnTo>
                    <a:lnTo>
                      <a:pt x="11091" y="21600"/>
                    </a:lnTo>
                    <a:lnTo>
                      <a:pt x="21600" y="16735"/>
                    </a:lnTo>
                    <a:lnTo>
                      <a:pt x="21483" y="2347"/>
                    </a:lnTo>
                    <a:lnTo>
                      <a:pt x="15176"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38" name="îṧḷíḑê">
                <a:extLst>
                  <a:ext uri="{FF2B5EF4-FFF2-40B4-BE49-F238E27FC236}">
                    <a16:creationId xmlns:a16="http://schemas.microsoft.com/office/drawing/2014/main" id="{D5F862FF-5139-4040-84FC-35792BF702DD}"/>
                  </a:ext>
                </a:extLst>
              </p:cNvPr>
              <p:cNvSpPr/>
              <p:nvPr/>
            </p:nvSpPr>
            <p:spPr>
              <a:xfrm>
                <a:off x="5426458" y="1837882"/>
                <a:ext cx="35170" cy="22995"/>
              </a:xfrm>
              <a:custGeom>
                <a:avLst/>
                <a:gdLst/>
                <a:ahLst/>
                <a:cxnLst>
                  <a:cxn ang="0">
                    <a:pos x="wd2" y="hd2"/>
                  </a:cxn>
                  <a:cxn ang="5400000">
                    <a:pos x="wd2" y="hd2"/>
                  </a:cxn>
                  <a:cxn ang="10800000">
                    <a:pos x="wd2" y="hd2"/>
                  </a:cxn>
                  <a:cxn ang="16200000">
                    <a:pos x="wd2" y="hd2"/>
                  </a:cxn>
                </a:cxnLst>
                <a:rect l="0" t="0" r="r" b="b"/>
                <a:pathLst>
                  <a:path w="21600" h="21600" extrusionOk="0">
                    <a:moveTo>
                      <a:pt x="9779" y="0"/>
                    </a:moveTo>
                    <a:lnTo>
                      <a:pt x="0" y="1898"/>
                    </a:lnTo>
                    <a:lnTo>
                      <a:pt x="497" y="14515"/>
                    </a:lnTo>
                    <a:lnTo>
                      <a:pt x="10043" y="15938"/>
                    </a:lnTo>
                    <a:lnTo>
                      <a:pt x="21600" y="21600"/>
                    </a:lnTo>
                    <a:lnTo>
                      <a:pt x="18457" y="5083"/>
                    </a:lnTo>
                    <a:lnTo>
                      <a:pt x="9779"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39" name="ïṥ1ïḓè">
                <a:extLst>
                  <a:ext uri="{FF2B5EF4-FFF2-40B4-BE49-F238E27FC236}">
                    <a16:creationId xmlns:a16="http://schemas.microsoft.com/office/drawing/2014/main" id="{342A8D94-1E46-4DB1-AAA9-E1699D37212C}"/>
                  </a:ext>
                </a:extLst>
              </p:cNvPr>
              <p:cNvSpPr/>
              <p:nvPr/>
            </p:nvSpPr>
            <p:spPr>
              <a:xfrm>
                <a:off x="5430421" y="1863360"/>
                <a:ext cx="21346" cy="16360"/>
              </a:xfrm>
              <a:custGeom>
                <a:avLst/>
                <a:gdLst/>
                <a:ahLst/>
                <a:cxnLst>
                  <a:cxn ang="0">
                    <a:pos x="wd2" y="hd2"/>
                  </a:cxn>
                  <a:cxn ang="5400000">
                    <a:pos x="wd2" y="hd2"/>
                  </a:cxn>
                  <a:cxn ang="10800000">
                    <a:pos x="wd2" y="hd2"/>
                  </a:cxn>
                  <a:cxn ang="16200000">
                    <a:pos x="wd2" y="hd2"/>
                  </a:cxn>
                </a:cxnLst>
                <a:rect l="0" t="0" r="r" b="b"/>
                <a:pathLst>
                  <a:path w="21600" h="21600" extrusionOk="0">
                    <a:moveTo>
                      <a:pt x="12170" y="2345"/>
                    </a:moveTo>
                    <a:lnTo>
                      <a:pt x="2749" y="0"/>
                    </a:lnTo>
                    <a:lnTo>
                      <a:pt x="0" y="17437"/>
                    </a:lnTo>
                    <a:lnTo>
                      <a:pt x="16227" y="21600"/>
                    </a:lnTo>
                    <a:lnTo>
                      <a:pt x="21600" y="10871"/>
                    </a:lnTo>
                    <a:lnTo>
                      <a:pt x="12170" y="2345"/>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40" name="íṥlïḓê">
                <a:extLst>
                  <a:ext uri="{FF2B5EF4-FFF2-40B4-BE49-F238E27FC236}">
                    <a16:creationId xmlns:a16="http://schemas.microsoft.com/office/drawing/2014/main" id="{3A43DB02-41B9-45EB-B485-DA00FCA192F2}"/>
                  </a:ext>
                </a:extLst>
              </p:cNvPr>
              <p:cNvSpPr/>
              <p:nvPr/>
            </p:nvSpPr>
            <p:spPr>
              <a:xfrm>
                <a:off x="5276566" y="2090226"/>
                <a:ext cx="141495" cy="136887"/>
              </a:xfrm>
              <a:custGeom>
                <a:avLst/>
                <a:gdLst/>
                <a:ahLst/>
                <a:cxnLst>
                  <a:cxn ang="0">
                    <a:pos x="wd2" y="hd2"/>
                  </a:cxn>
                  <a:cxn ang="5400000">
                    <a:pos x="wd2" y="hd2"/>
                  </a:cxn>
                  <a:cxn ang="10800000">
                    <a:pos x="wd2" y="hd2"/>
                  </a:cxn>
                  <a:cxn ang="16200000">
                    <a:pos x="wd2" y="hd2"/>
                  </a:cxn>
                </a:cxnLst>
                <a:rect l="0" t="0" r="r" b="b"/>
                <a:pathLst>
                  <a:path w="21600" h="21600" extrusionOk="0">
                    <a:moveTo>
                      <a:pt x="15382" y="115"/>
                    </a:moveTo>
                    <a:lnTo>
                      <a:pt x="11359" y="0"/>
                    </a:lnTo>
                    <a:lnTo>
                      <a:pt x="9153" y="2568"/>
                    </a:lnTo>
                    <a:lnTo>
                      <a:pt x="6986" y="4361"/>
                    </a:lnTo>
                    <a:lnTo>
                      <a:pt x="4456" y="4002"/>
                    </a:lnTo>
                    <a:lnTo>
                      <a:pt x="1440" y="5073"/>
                    </a:lnTo>
                    <a:lnTo>
                      <a:pt x="1800" y="7574"/>
                    </a:lnTo>
                    <a:lnTo>
                      <a:pt x="3652" y="8406"/>
                    </a:lnTo>
                    <a:lnTo>
                      <a:pt x="4457" y="9915"/>
                    </a:lnTo>
                    <a:lnTo>
                      <a:pt x="3642" y="11583"/>
                    </a:lnTo>
                    <a:lnTo>
                      <a:pt x="2953" y="12535"/>
                    </a:lnTo>
                    <a:lnTo>
                      <a:pt x="2371" y="14995"/>
                    </a:lnTo>
                    <a:lnTo>
                      <a:pt x="42" y="15588"/>
                    </a:lnTo>
                    <a:lnTo>
                      <a:pt x="0" y="17102"/>
                    </a:lnTo>
                    <a:lnTo>
                      <a:pt x="974" y="18138"/>
                    </a:lnTo>
                    <a:lnTo>
                      <a:pt x="1672" y="20768"/>
                    </a:lnTo>
                    <a:lnTo>
                      <a:pt x="3483" y="21600"/>
                    </a:lnTo>
                    <a:lnTo>
                      <a:pt x="5773" y="20165"/>
                    </a:lnTo>
                    <a:lnTo>
                      <a:pt x="8334" y="18253"/>
                    </a:lnTo>
                    <a:lnTo>
                      <a:pt x="10697" y="17097"/>
                    </a:lnTo>
                    <a:cubicBezTo>
                      <a:pt x="11878" y="17476"/>
                      <a:pt x="13148" y="17434"/>
                      <a:pt x="14302" y="16978"/>
                    </a:cubicBezTo>
                    <a:cubicBezTo>
                      <a:pt x="14998" y="16703"/>
                      <a:pt x="15630" y="16284"/>
                      <a:pt x="16161" y="15748"/>
                    </a:cubicBezTo>
                    <a:cubicBezTo>
                      <a:pt x="16616" y="15267"/>
                      <a:pt x="16972" y="14698"/>
                      <a:pt x="17209" y="14074"/>
                    </a:cubicBezTo>
                    <a:cubicBezTo>
                      <a:pt x="17751" y="12641"/>
                      <a:pt x="17639" y="11035"/>
                      <a:pt x="16903" y="9696"/>
                    </a:cubicBezTo>
                    <a:lnTo>
                      <a:pt x="17252" y="7434"/>
                    </a:lnTo>
                    <a:lnTo>
                      <a:pt x="18650" y="5686"/>
                    </a:lnTo>
                    <a:lnTo>
                      <a:pt x="20358" y="4730"/>
                    </a:lnTo>
                    <a:lnTo>
                      <a:pt x="21600" y="2658"/>
                    </a:lnTo>
                    <a:lnTo>
                      <a:pt x="19703" y="870"/>
                    </a:lnTo>
                    <a:lnTo>
                      <a:pt x="16922" y="162"/>
                    </a:lnTo>
                    <a:lnTo>
                      <a:pt x="15382" y="115"/>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41" name="iṡľíḑé">
                <a:extLst>
                  <a:ext uri="{FF2B5EF4-FFF2-40B4-BE49-F238E27FC236}">
                    <a16:creationId xmlns:a16="http://schemas.microsoft.com/office/drawing/2014/main" id="{41A8E7D0-A678-48B1-A159-F810A1AE0F6D}"/>
                  </a:ext>
                </a:extLst>
              </p:cNvPr>
              <p:cNvSpPr/>
              <p:nvPr/>
            </p:nvSpPr>
            <p:spPr>
              <a:xfrm>
                <a:off x="5407156" y="1993299"/>
                <a:ext cx="206900" cy="271619"/>
              </a:xfrm>
              <a:custGeom>
                <a:avLst/>
                <a:gdLst/>
                <a:ahLst/>
                <a:cxnLst>
                  <a:cxn ang="0">
                    <a:pos x="wd2" y="hd2"/>
                  </a:cxn>
                  <a:cxn ang="5400000">
                    <a:pos x="wd2" y="hd2"/>
                  </a:cxn>
                  <a:cxn ang="10800000">
                    <a:pos x="wd2" y="hd2"/>
                  </a:cxn>
                  <a:cxn ang="16200000">
                    <a:pos x="wd2" y="hd2"/>
                  </a:cxn>
                </a:cxnLst>
                <a:rect l="0" t="0" r="r" b="b"/>
                <a:pathLst>
                  <a:path w="21600" h="21600" extrusionOk="0">
                    <a:moveTo>
                      <a:pt x="6288" y="0"/>
                    </a:moveTo>
                    <a:lnTo>
                      <a:pt x="5027" y="806"/>
                    </a:lnTo>
                    <a:lnTo>
                      <a:pt x="3705" y="828"/>
                    </a:lnTo>
                    <a:lnTo>
                      <a:pt x="3047" y="1789"/>
                    </a:lnTo>
                    <a:lnTo>
                      <a:pt x="3106" y="2665"/>
                    </a:lnTo>
                    <a:lnTo>
                      <a:pt x="2104" y="3622"/>
                    </a:lnTo>
                    <a:lnTo>
                      <a:pt x="2256" y="4561"/>
                    </a:lnTo>
                    <a:lnTo>
                      <a:pt x="3288" y="5341"/>
                    </a:lnTo>
                    <a:lnTo>
                      <a:pt x="4241" y="6303"/>
                    </a:lnTo>
                    <a:lnTo>
                      <a:pt x="3288" y="6900"/>
                    </a:lnTo>
                    <a:lnTo>
                      <a:pt x="3129" y="7663"/>
                    </a:lnTo>
                    <a:cubicBezTo>
                      <a:pt x="3378" y="7883"/>
                      <a:pt x="3663" y="8077"/>
                      <a:pt x="3979" y="8241"/>
                    </a:cubicBezTo>
                    <a:cubicBezTo>
                      <a:pt x="4404" y="8461"/>
                      <a:pt x="4878" y="8624"/>
                      <a:pt x="5379" y="8720"/>
                    </a:cubicBezTo>
                    <a:lnTo>
                      <a:pt x="6013" y="7816"/>
                    </a:lnTo>
                    <a:lnTo>
                      <a:pt x="7340" y="7877"/>
                    </a:lnTo>
                    <a:lnTo>
                      <a:pt x="8475" y="8655"/>
                    </a:lnTo>
                    <a:lnTo>
                      <a:pt x="8475" y="9799"/>
                    </a:lnTo>
                    <a:cubicBezTo>
                      <a:pt x="8649" y="10161"/>
                      <a:pt x="8756" y="10540"/>
                      <a:pt x="8794" y="10924"/>
                    </a:cubicBezTo>
                    <a:cubicBezTo>
                      <a:pt x="8852" y="11516"/>
                      <a:pt x="8744" y="12110"/>
                      <a:pt x="8478" y="12668"/>
                    </a:cubicBezTo>
                    <a:lnTo>
                      <a:pt x="6756" y="12970"/>
                    </a:lnTo>
                    <a:lnTo>
                      <a:pt x="5830" y="13030"/>
                    </a:lnTo>
                    <a:lnTo>
                      <a:pt x="3796" y="13504"/>
                    </a:lnTo>
                    <a:lnTo>
                      <a:pt x="3975" y="14368"/>
                    </a:lnTo>
                    <a:lnTo>
                      <a:pt x="4901" y="14529"/>
                    </a:lnTo>
                    <a:lnTo>
                      <a:pt x="4662" y="15465"/>
                    </a:lnTo>
                    <a:lnTo>
                      <a:pt x="3020" y="15884"/>
                    </a:lnTo>
                    <a:lnTo>
                      <a:pt x="2091" y="16123"/>
                    </a:lnTo>
                    <a:lnTo>
                      <a:pt x="3022" y="16841"/>
                    </a:lnTo>
                    <a:lnTo>
                      <a:pt x="4564" y="17538"/>
                    </a:lnTo>
                    <a:lnTo>
                      <a:pt x="5725" y="17538"/>
                    </a:lnTo>
                    <a:lnTo>
                      <a:pt x="8134" y="17880"/>
                    </a:lnTo>
                    <a:lnTo>
                      <a:pt x="8426" y="18623"/>
                    </a:lnTo>
                    <a:lnTo>
                      <a:pt x="7232" y="19258"/>
                    </a:lnTo>
                    <a:lnTo>
                      <a:pt x="4232" y="19559"/>
                    </a:lnTo>
                    <a:lnTo>
                      <a:pt x="2642" y="20099"/>
                    </a:lnTo>
                    <a:lnTo>
                      <a:pt x="735" y="20340"/>
                    </a:lnTo>
                    <a:lnTo>
                      <a:pt x="0" y="21060"/>
                    </a:lnTo>
                    <a:lnTo>
                      <a:pt x="502" y="21600"/>
                    </a:lnTo>
                    <a:lnTo>
                      <a:pt x="2782" y="21359"/>
                    </a:lnTo>
                    <a:cubicBezTo>
                      <a:pt x="3310" y="21133"/>
                      <a:pt x="3861" y="20938"/>
                      <a:pt x="4428" y="20777"/>
                    </a:cubicBezTo>
                    <a:cubicBezTo>
                      <a:pt x="5234" y="20547"/>
                      <a:pt x="6071" y="20386"/>
                      <a:pt x="6924" y="20295"/>
                    </a:cubicBezTo>
                    <a:lnTo>
                      <a:pt x="8622" y="20174"/>
                    </a:lnTo>
                    <a:lnTo>
                      <a:pt x="11277" y="19873"/>
                    </a:lnTo>
                    <a:lnTo>
                      <a:pt x="12657" y="19753"/>
                    </a:lnTo>
                    <a:lnTo>
                      <a:pt x="14884" y="19050"/>
                    </a:lnTo>
                    <a:lnTo>
                      <a:pt x="16583" y="19391"/>
                    </a:lnTo>
                    <a:lnTo>
                      <a:pt x="19689" y="19030"/>
                    </a:lnTo>
                    <a:lnTo>
                      <a:pt x="18335" y="18548"/>
                    </a:lnTo>
                    <a:lnTo>
                      <a:pt x="16662" y="17767"/>
                    </a:lnTo>
                    <a:lnTo>
                      <a:pt x="21520" y="16502"/>
                    </a:lnTo>
                    <a:lnTo>
                      <a:pt x="21600" y="15842"/>
                    </a:lnTo>
                    <a:lnTo>
                      <a:pt x="21042" y="14238"/>
                    </a:lnTo>
                    <a:lnTo>
                      <a:pt x="19695" y="14120"/>
                    </a:lnTo>
                    <a:lnTo>
                      <a:pt x="18773" y="15157"/>
                    </a:lnTo>
                    <a:lnTo>
                      <a:pt x="16954" y="14916"/>
                    </a:lnTo>
                    <a:cubicBezTo>
                      <a:pt x="16658" y="14546"/>
                      <a:pt x="16446" y="14141"/>
                      <a:pt x="16327" y="13718"/>
                    </a:cubicBezTo>
                    <a:cubicBezTo>
                      <a:pt x="16175" y="13182"/>
                      <a:pt x="16175" y="12628"/>
                      <a:pt x="16327" y="12092"/>
                    </a:cubicBezTo>
                    <a:cubicBezTo>
                      <a:pt x="16208" y="11609"/>
                      <a:pt x="15994" y="11142"/>
                      <a:pt x="15690" y="10709"/>
                    </a:cubicBezTo>
                    <a:cubicBezTo>
                      <a:pt x="15360" y="10238"/>
                      <a:pt x="14929" y="9811"/>
                      <a:pt x="14416" y="9446"/>
                    </a:cubicBezTo>
                    <a:lnTo>
                      <a:pt x="13327" y="7779"/>
                    </a:lnTo>
                    <a:lnTo>
                      <a:pt x="10543" y="6097"/>
                    </a:lnTo>
                    <a:lnTo>
                      <a:pt x="8818" y="6097"/>
                    </a:lnTo>
                    <a:lnTo>
                      <a:pt x="7603" y="5799"/>
                    </a:lnTo>
                    <a:cubicBezTo>
                      <a:pt x="7249" y="5554"/>
                      <a:pt x="7071" y="5196"/>
                      <a:pt x="7125" y="4835"/>
                    </a:cubicBezTo>
                    <a:cubicBezTo>
                      <a:pt x="7216" y="4226"/>
                      <a:pt x="7901" y="3767"/>
                      <a:pt x="8711" y="3773"/>
                    </a:cubicBezTo>
                    <a:lnTo>
                      <a:pt x="10301" y="2689"/>
                    </a:lnTo>
                    <a:lnTo>
                      <a:pt x="8469" y="2151"/>
                    </a:lnTo>
                    <a:lnTo>
                      <a:pt x="6346" y="1730"/>
                    </a:lnTo>
                    <a:lnTo>
                      <a:pt x="6979" y="1072"/>
                    </a:lnTo>
                    <a:lnTo>
                      <a:pt x="7431" y="111"/>
                    </a:lnTo>
                    <a:lnTo>
                      <a:pt x="6288" y="0"/>
                    </a:lnTo>
                    <a:close/>
                  </a:path>
                </a:pathLst>
              </a:custGeom>
              <a:grpFill/>
              <a:ln w="25400" cap="flat">
                <a:noFill/>
                <a:prstDash val="solid"/>
                <a:miter lim="400000"/>
              </a:ln>
              <a:effectLst/>
            </p:spPr>
            <p:txBody>
              <a:bodyPr wrap="square" lIns="91440" tIns="45720" rIns="91440" bIns="45720" anchor="ctr">
                <a:normAutofit fontScale="77500" lnSpcReduction="20000"/>
              </a:bodyPr>
              <a:lstStyle/>
              <a:p>
                <a:pPr algn="ctr"/>
                <a:endParaRPr/>
              </a:p>
            </p:txBody>
          </p:sp>
          <p:sp>
            <p:nvSpPr>
              <p:cNvPr id="142" name="íṩľïḓê">
                <a:extLst>
                  <a:ext uri="{FF2B5EF4-FFF2-40B4-BE49-F238E27FC236}">
                    <a16:creationId xmlns:a16="http://schemas.microsoft.com/office/drawing/2014/main" id="{9E0D45BE-3FBE-4FFF-9AC9-9769FE3A54B0}"/>
                  </a:ext>
                </a:extLst>
              </p:cNvPr>
              <p:cNvSpPr/>
              <p:nvPr/>
            </p:nvSpPr>
            <p:spPr>
              <a:xfrm>
                <a:off x="5439609" y="2113104"/>
                <a:ext cx="16360" cy="21150"/>
              </a:xfrm>
              <a:custGeom>
                <a:avLst/>
                <a:gdLst/>
                <a:ahLst/>
                <a:cxnLst>
                  <a:cxn ang="0">
                    <a:pos x="wd2" y="hd2"/>
                  </a:cxn>
                  <a:cxn ang="5400000">
                    <a:pos x="wd2" y="hd2"/>
                  </a:cxn>
                  <a:cxn ang="10800000">
                    <a:pos x="wd2" y="hd2"/>
                  </a:cxn>
                  <a:cxn ang="16200000">
                    <a:pos x="wd2" y="hd2"/>
                  </a:cxn>
                </a:cxnLst>
                <a:rect l="0" t="0" r="r" b="b"/>
                <a:pathLst>
                  <a:path w="21600" h="21600" extrusionOk="0">
                    <a:moveTo>
                      <a:pt x="4405" y="858"/>
                    </a:moveTo>
                    <a:lnTo>
                      <a:pt x="0" y="8854"/>
                    </a:lnTo>
                    <a:lnTo>
                      <a:pt x="5633" y="18505"/>
                    </a:lnTo>
                    <a:lnTo>
                      <a:pt x="16548" y="21600"/>
                    </a:lnTo>
                    <a:lnTo>
                      <a:pt x="21600" y="10060"/>
                    </a:lnTo>
                    <a:lnTo>
                      <a:pt x="18861" y="0"/>
                    </a:lnTo>
                    <a:lnTo>
                      <a:pt x="4405" y="858"/>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43" name="ïṡḷîďe">
                <a:extLst>
                  <a:ext uri="{FF2B5EF4-FFF2-40B4-BE49-F238E27FC236}">
                    <a16:creationId xmlns:a16="http://schemas.microsoft.com/office/drawing/2014/main" id="{F80015AE-B330-4BF9-B2B5-3A7C20B8E3B2}"/>
                  </a:ext>
                </a:extLst>
              </p:cNvPr>
              <p:cNvSpPr/>
              <p:nvPr/>
            </p:nvSpPr>
            <p:spPr>
              <a:xfrm>
                <a:off x="5461229" y="2281207"/>
                <a:ext cx="17764" cy="16360"/>
              </a:xfrm>
              <a:custGeom>
                <a:avLst/>
                <a:gdLst/>
                <a:ahLst/>
                <a:cxnLst>
                  <a:cxn ang="0">
                    <a:pos x="wd2" y="hd2"/>
                  </a:cxn>
                  <a:cxn ang="5400000">
                    <a:pos x="wd2" y="hd2"/>
                  </a:cxn>
                  <a:cxn ang="10800000">
                    <a:pos x="wd2" y="hd2"/>
                  </a:cxn>
                  <a:cxn ang="16200000">
                    <a:pos x="wd2" y="hd2"/>
                  </a:cxn>
                </a:cxnLst>
                <a:rect l="0" t="0" r="r" b="b"/>
                <a:pathLst>
                  <a:path w="21600" h="21600" extrusionOk="0">
                    <a:moveTo>
                      <a:pt x="13214" y="0"/>
                    </a:moveTo>
                    <a:lnTo>
                      <a:pt x="0" y="6137"/>
                    </a:lnTo>
                    <a:lnTo>
                      <a:pt x="4727" y="21600"/>
                    </a:lnTo>
                    <a:lnTo>
                      <a:pt x="21600" y="12940"/>
                    </a:lnTo>
                    <a:lnTo>
                      <a:pt x="13214"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44" name="ïš1ïḋe">
                <a:extLst>
                  <a:ext uri="{FF2B5EF4-FFF2-40B4-BE49-F238E27FC236}">
                    <a16:creationId xmlns:a16="http://schemas.microsoft.com/office/drawing/2014/main" id="{E88C461A-63CE-4AC4-A09E-55208612E672}"/>
                  </a:ext>
                </a:extLst>
              </p:cNvPr>
              <p:cNvSpPr/>
              <p:nvPr/>
            </p:nvSpPr>
            <p:spPr>
              <a:xfrm>
                <a:off x="5486629" y="2286760"/>
                <a:ext cx="16360" cy="163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630" y="1789"/>
                    </a:lnTo>
                    <a:lnTo>
                      <a:pt x="0" y="17575"/>
                    </a:lnTo>
                    <a:lnTo>
                      <a:pt x="16425" y="21600"/>
                    </a:lnTo>
                    <a:lnTo>
                      <a:pt x="21600"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45" name="išlîḍe">
                <a:extLst>
                  <a:ext uri="{FF2B5EF4-FFF2-40B4-BE49-F238E27FC236}">
                    <a16:creationId xmlns:a16="http://schemas.microsoft.com/office/drawing/2014/main" id="{30299A28-C499-4C4B-8E59-2A9E5054F261}"/>
                  </a:ext>
                </a:extLst>
              </p:cNvPr>
              <p:cNvSpPr/>
              <p:nvPr/>
            </p:nvSpPr>
            <p:spPr>
              <a:xfrm>
                <a:off x="5605003" y="2617425"/>
                <a:ext cx="39478" cy="45925"/>
              </a:xfrm>
              <a:custGeom>
                <a:avLst/>
                <a:gdLst/>
                <a:ahLst/>
                <a:cxnLst>
                  <a:cxn ang="0">
                    <a:pos x="wd2" y="hd2"/>
                  </a:cxn>
                  <a:cxn ang="5400000">
                    <a:pos x="wd2" y="hd2"/>
                  </a:cxn>
                  <a:cxn ang="10800000">
                    <a:pos x="wd2" y="hd2"/>
                  </a:cxn>
                  <a:cxn ang="16200000">
                    <a:pos x="wd2" y="hd2"/>
                  </a:cxn>
                </a:cxnLst>
                <a:rect l="0" t="0" r="r" b="b"/>
                <a:pathLst>
                  <a:path w="20245" h="21188" extrusionOk="0">
                    <a:moveTo>
                      <a:pt x="11664" y="4816"/>
                    </a:moveTo>
                    <a:lnTo>
                      <a:pt x="9025" y="9331"/>
                    </a:lnTo>
                    <a:lnTo>
                      <a:pt x="6223" y="14637"/>
                    </a:lnTo>
                    <a:lnTo>
                      <a:pt x="0" y="13938"/>
                    </a:lnTo>
                    <a:lnTo>
                      <a:pt x="635" y="18481"/>
                    </a:lnTo>
                    <a:lnTo>
                      <a:pt x="7824" y="19865"/>
                    </a:lnTo>
                    <a:cubicBezTo>
                      <a:pt x="10049" y="21332"/>
                      <a:pt x="12992" y="21600"/>
                      <a:pt x="15502" y="20564"/>
                    </a:cubicBezTo>
                    <a:cubicBezTo>
                      <a:pt x="19950" y="18729"/>
                      <a:pt x="21600" y="13831"/>
                      <a:pt x="19023" y="10107"/>
                    </a:cubicBezTo>
                    <a:lnTo>
                      <a:pt x="19415" y="0"/>
                    </a:lnTo>
                    <a:lnTo>
                      <a:pt x="11664" y="4816"/>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46" name="î$lídê">
                <a:extLst>
                  <a:ext uri="{FF2B5EF4-FFF2-40B4-BE49-F238E27FC236}">
                    <a16:creationId xmlns:a16="http://schemas.microsoft.com/office/drawing/2014/main" id="{860686D5-3FF7-447E-823E-30DA3F40A786}"/>
                  </a:ext>
                </a:extLst>
              </p:cNvPr>
              <p:cNvSpPr/>
              <p:nvPr/>
            </p:nvSpPr>
            <p:spPr>
              <a:xfrm>
                <a:off x="5813157" y="2519155"/>
                <a:ext cx="32675" cy="52401"/>
              </a:xfrm>
              <a:custGeom>
                <a:avLst/>
                <a:gdLst/>
                <a:ahLst/>
                <a:cxnLst>
                  <a:cxn ang="0">
                    <a:pos x="wd2" y="hd2"/>
                  </a:cxn>
                  <a:cxn ang="5400000">
                    <a:pos x="wd2" y="hd2"/>
                  </a:cxn>
                  <a:cxn ang="10800000">
                    <a:pos x="wd2" y="hd2"/>
                  </a:cxn>
                  <a:cxn ang="16200000">
                    <a:pos x="wd2" y="hd2"/>
                  </a:cxn>
                </a:cxnLst>
                <a:rect l="0" t="0" r="r" b="b"/>
                <a:pathLst>
                  <a:path w="21600" h="21600" extrusionOk="0">
                    <a:moveTo>
                      <a:pt x="13661" y="1731"/>
                    </a:moveTo>
                    <a:lnTo>
                      <a:pt x="11853" y="5894"/>
                    </a:lnTo>
                    <a:lnTo>
                      <a:pt x="4206" y="5101"/>
                    </a:lnTo>
                    <a:lnTo>
                      <a:pt x="0" y="9460"/>
                    </a:lnTo>
                    <a:lnTo>
                      <a:pt x="168" y="14442"/>
                    </a:lnTo>
                    <a:cubicBezTo>
                      <a:pt x="2798" y="15061"/>
                      <a:pt x="5194" y="16010"/>
                      <a:pt x="7206" y="17228"/>
                    </a:cubicBezTo>
                    <a:cubicBezTo>
                      <a:pt x="9251" y="18466"/>
                      <a:pt x="10854" y="19955"/>
                      <a:pt x="11913" y="21600"/>
                    </a:cubicBezTo>
                    <a:lnTo>
                      <a:pt x="21600" y="20338"/>
                    </a:lnTo>
                    <a:lnTo>
                      <a:pt x="21600" y="12245"/>
                    </a:lnTo>
                    <a:lnTo>
                      <a:pt x="20591" y="5088"/>
                    </a:lnTo>
                    <a:lnTo>
                      <a:pt x="18069" y="0"/>
                    </a:lnTo>
                    <a:lnTo>
                      <a:pt x="13661" y="1731"/>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47" name="íṡ1iḓe">
                <a:extLst>
                  <a:ext uri="{FF2B5EF4-FFF2-40B4-BE49-F238E27FC236}">
                    <a16:creationId xmlns:a16="http://schemas.microsoft.com/office/drawing/2014/main" id="{611A1BB3-9581-4E1E-9AA9-06A74CF9B154}"/>
                  </a:ext>
                </a:extLst>
              </p:cNvPr>
              <p:cNvSpPr/>
              <p:nvPr/>
            </p:nvSpPr>
            <p:spPr>
              <a:xfrm>
                <a:off x="5800394" y="2590774"/>
                <a:ext cx="44328" cy="77472"/>
              </a:xfrm>
              <a:custGeom>
                <a:avLst/>
                <a:gdLst/>
                <a:ahLst/>
                <a:cxnLst>
                  <a:cxn ang="0">
                    <a:pos x="wd2" y="hd2"/>
                  </a:cxn>
                  <a:cxn ang="5400000">
                    <a:pos x="wd2" y="hd2"/>
                  </a:cxn>
                  <a:cxn ang="10800000">
                    <a:pos x="wd2" y="hd2"/>
                  </a:cxn>
                  <a:cxn ang="16200000">
                    <a:pos x="wd2" y="hd2"/>
                  </a:cxn>
                </a:cxnLst>
                <a:rect l="0" t="0" r="r" b="b"/>
                <a:pathLst>
                  <a:path w="21055" h="21324" extrusionOk="0">
                    <a:moveTo>
                      <a:pt x="8993" y="0"/>
                    </a:moveTo>
                    <a:lnTo>
                      <a:pt x="4720" y="2328"/>
                    </a:lnTo>
                    <a:lnTo>
                      <a:pt x="264" y="4061"/>
                    </a:lnTo>
                    <a:lnTo>
                      <a:pt x="0" y="7596"/>
                    </a:lnTo>
                    <a:lnTo>
                      <a:pt x="4908" y="9951"/>
                    </a:lnTo>
                    <a:lnTo>
                      <a:pt x="4908" y="14304"/>
                    </a:lnTo>
                    <a:lnTo>
                      <a:pt x="7308" y="16172"/>
                    </a:lnTo>
                    <a:lnTo>
                      <a:pt x="8380" y="19699"/>
                    </a:lnTo>
                    <a:cubicBezTo>
                      <a:pt x="8501" y="20496"/>
                      <a:pt x="9534" y="21148"/>
                      <a:pt x="10902" y="21289"/>
                    </a:cubicBezTo>
                    <a:cubicBezTo>
                      <a:pt x="13902" y="21600"/>
                      <a:pt x="16165" y="19752"/>
                      <a:pt x="14647" y="18231"/>
                    </a:cubicBezTo>
                    <a:lnTo>
                      <a:pt x="18270" y="17605"/>
                    </a:lnTo>
                    <a:cubicBezTo>
                      <a:pt x="19422" y="16417"/>
                      <a:pt x="20233" y="15129"/>
                      <a:pt x="20671" y="13792"/>
                    </a:cubicBezTo>
                    <a:cubicBezTo>
                      <a:pt x="21600" y="10953"/>
                      <a:pt x="20834" y="8017"/>
                      <a:pt x="18496" y="5460"/>
                    </a:cubicBezTo>
                    <a:lnTo>
                      <a:pt x="18149" y="907"/>
                    </a:lnTo>
                    <a:lnTo>
                      <a:pt x="8993"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48" name="ísḻidè">
                <a:extLst>
                  <a:ext uri="{FF2B5EF4-FFF2-40B4-BE49-F238E27FC236}">
                    <a16:creationId xmlns:a16="http://schemas.microsoft.com/office/drawing/2014/main" id="{FF0435D0-3A06-4492-8B4A-3837E91FA69F}"/>
                  </a:ext>
                </a:extLst>
              </p:cNvPr>
              <p:cNvSpPr/>
              <p:nvPr/>
            </p:nvSpPr>
            <p:spPr>
              <a:xfrm>
                <a:off x="5935621" y="2695122"/>
                <a:ext cx="87464" cy="46959"/>
              </a:xfrm>
              <a:custGeom>
                <a:avLst/>
                <a:gdLst/>
                <a:ahLst/>
                <a:cxnLst>
                  <a:cxn ang="0">
                    <a:pos x="wd2" y="hd2"/>
                  </a:cxn>
                  <a:cxn ang="5400000">
                    <a:pos x="wd2" y="hd2"/>
                  </a:cxn>
                  <a:cxn ang="10800000">
                    <a:pos x="wd2" y="hd2"/>
                  </a:cxn>
                  <a:cxn ang="16200000">
                    <a:pos x="wd2" y="hd2"/>
                  </a:cxn>
                </a:cxnLst>
                <a:rect l="0" t="0" r="r" b="b"/>
                <a:pathLst>
                  <a:path w="21600" h="21334" extrusionOk="0">
                    <a:moveTo>
                      <a:pt x="7882" y="0"/>
                    </a:moveTo>
                    <a:lnTo>
                      <a:pt x="5685" y="3441"/>
                    </a:lnTo>
                    <a:lnTo>
                      <a:pt x="1488" y="2877"/>
                    </a:lnTo>
                    <a:lnTo>
                      <a:pt x="0" y="5287"/>
                    </a:lnTo>
                    <a:lnTo>
                      <a:pt x="2117" y="8371"/>
                    </a:lnTo>
                    <a:lnTo>
                      <a:pt x="8892" y="11123"/>
                    </a:lnTo>
                    <a:lnTo>
                      <a:pt x="13224" y="15942"/>
                    </a:lnTo>
                    <a:lnTo>
                      <a:pt x="17549" y="21334"/>
                    </a:lnTo>
                    <a:lnTo>
                      <a:pt x="19418" y="15125"/>
                    </a:lnTo>
                    <a:lnTo>
                      <a:pt x="19418" y="11123"/>
                    </a:lnTo>
                    <a:lnTo>
                      <a:pt x="21600" y="5502"/>
                    </a:lnTo>
                    <a:cubicBezTo>
                      <a:pt x="21188" y="3626"/>
                      <a:pt x="20374" y="2139"/>
                      <a:pt x="19348" y="1386"/>
                    </a:cubicBezTo>
                    <a:cubicBezTo>
                      <a:pt x="17095" y="-266"/>
                      <a:pt x="14537" y="1740"/>
                      <a:pt x="13641" y="5861"/>
                    </a:cubicBezTo>
                    <a:lnTo>
                      <a:pt x="11263" y="1414"/>
                    </a:lnTo>
                    <a:lnTo>
                      <a:pt x="7882"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49" name="îŝļidê">
                <a:extLst>
                  <a:ext uri="{FF2B5EF4-FFF2-40B4-BE49-F238E27FC236}">
                    <a16:creationId xmlns:a16="http://schemas.microsoft.com/office/drawing/2014/main" id="{381A5FB4-08A2-4C8C-B222-FAE815D684F8}"/>
                  </a:ext>
                </a:extLst>
              </p:cNvPr>
              <p:cNvSpPr/>
              <p:nvPr/>
            </p:nvSpPr>
            <p:spPr>
              <a:xfrm>
                <a:off x="5977156" y="2768475"/>
                <a:ext cx="19383" cy="16966"/>
              </a:xfrm>
              <a:custGeom>
                <a:avLst/>
                <a:gdLst/>
                <a:ahLst/>
                <a:cxnLst>
                  <a:cxn ang="0">
                    <a:pos x="wd2" y="hd2"/>
                  </a:cxn>
                  <a:cxn ang="5400000">
                    <a:pos x="wd2" y="hd2"/>
                  </a:cxn>
                  <a:cxn ang="10800000">
                    <a:pos x="wd2" y="hd2"/>
                  </a:cxn>
                  <a:cxn ang="16200000">
                    <a:pos x="wd2" y="hd2"/>
                  </a:cxn>
                </a:cxnLst>
                <a:rect l="0" t="0" r="r" b="b"/>
                <a:pathLst>
                  <a:path w="21600" h="21600" extrusionOk="0">
                    <a:moveTo>
                      <a:pt x="15774" y="1048"/>
                    </a:moveTo>
                    <a:lnTo>
                      <a:pt x="1426" y="0"/>
                    </a:lnTo>
                    <a:lnTo>
                      <a:pt x="0" y="17702"/>
                    </a:lnTo>
                    <a:lnTo>
                      <a:pt x="21600" y="21600"/>
                    </a:lnTo>
                    <a:lnTo>
                      <a:pt x="15774" y="1048"/>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50" name="ï$1íḋê">
                <a:extLst>
                  <a:ext uri="{FF2B5EF4-FFF2-40B4-BE49-F238E27FC236}">
                    <a16:creationId xmlns:a16="http://schemas.microsoft.com/office/drawing/2014/main" id="{DE187C83-F0FA-4571-A5FD-A93D8FFEFCB0}"/>
                  </a:ext>
                </a:extLst>
              </p:cNvPr>
              <p:cNvSpPr/>
              <p:nvPr/>
            </p:nvSpPr>
            <p:spPr>
              <a:xfrm>
                <a:off x="6277853" y="2784962"/>
                <a:ext cx="97332" cy="33679"/>
              </a:xfrm>
              <a:custGeom>
                <a:avLst/>
                <a:gdLst/>
                <a:ahLst/>
                <a:cxnLst>
                  <a:cxn ang="0">
                    <a:pos x="wd2" y="hd2"/>
                  </a:cxn>
                  <a:cxn ang="5400000">
                    <a:pos x="wd2" y="hd2"/>
                  </a:cxn>
                  <a:cxn ang="10800000">
                    <a:pos x="wd2" y="hd2"/>
                  </a:cxn>
                  <a:cxn ang="16200000">
                    <a:pos x="wd2" y="hd2"/>
                  </a:cxn>
                </a:cxnLst>
                <a:rect l="0" t="0" r="r" b="b"/>
                <a:pathLst>
                  <a:path w="21565" h="19779" extrusionOk="0">
                    <a:moveTo>
                      <a:pt x="12434" y="4397"/>
                    </a:moveTo>
                    <a:lnTo>
                      <a:pt x="7006" y="2044"/>
                    </a:lnTo>
                    <a:lnTo>
                      <a:pt x="3364" y="1828"/>
                    </a:lnTo>
                    <a:cubicBezTo>
                      <a:pt x="2241" y="-1757"/>
                      <a:pt x="29" y="279"/>
                      <a:pt x="0" y="4926"/>
                    </a:cubicBezTo>
                    <a:cubicBezTo>
                      <a:pt x="-35" y="10379"/>
                      <a:pt x="2718" y="12346"/>
                      <a:pt x="3736" y="7595"/>
                    </a:cubicBezTo>
                    <a:lnTo>
                      <a:pt x="6269" y="12491"/>
                    </a:lnTo>
                    <a:lnTo>
                      <a:pt x="8797" y="17829"/>
                    </a:lnTo>
                    <a:cubicBezTo>
                      <a:pt x="10237" y="18722"/>
                      <a:pt x="11702" y="19311"/>
                      <a:pt x="13178" y="19590"/>
                    </a:cubicBezTo>
                    <a:cubicBezTo>
                      <a:pt x="14509" y="19843"/>
                      <a:pt x="15846" y="19843"/>
                      <a:pt x="17178" y="19590"/>
                    </a:cubicBezTo>
                    <a:lnTo>
                      <a:pt x="21565" y="16031"/>
                    </a:lnTo>
                    <a:lnTo>
                      <a:pt x="21234" y="9358"/>
                    </a:lnTo>
                    <a:cubicBezTo>
                      <a:pt x="20150" y="10055"/>
                      <a:pt x="19031" y="10305"/>
                      <a:pt x="17917" y="10099"/>
                    </a:cubicBezTo>
                    <a:cubicBezTo>
                      <a:pt x="16919" y="9915"/>
                      <a:pt x="15935" y="9366"/>
                      <a:pt x="14995" y="8468"/>
                    </a:cubicBezTo>
                    <a:lnTo>
                      <a:pt x="12434" y="4397"/>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51" name="íṧ1ídè">
                <a:extLst>
                  <a:ext uri="{FF2B5EF4-FFF2-40B4-BE49-F238E27FC236}">
                    <a16:creationId xmlns:a16="http://schemas.microsoft.com/office/drawing/2014/main" id="{8A34C80E-6C99-4571-8542-B81BF7503967}"/>
                  </a:ext>
                </a:extLst>
              </p:cNvPr>
              <p:cNvSpPr/>
              <p:nvPr/>
            </p:nvSpPr>
            <p:spPr>
              <a:xfrm>
                <a:off x="6105633" y="1911267"/>
                <a:ext cx="32397" cy="27552"/>
              </a:xfrm>
              <a:custGeom>
                <a:avLst/>
                <a:gdLst/>
                <a:ahLst/>
                <a:cxnLst>
                  <a:cxn ang="0">
                    <a:pos x="wd2" y="hd2"/>
                  </a:cxn>
                  <a:cxn ang="5400000">
                    <a:pos x="wd2" y="hd2"/>
                  </a:cxn>
                  <a:cxn ang="10800000">
                    <a:pos x="wd2" y="hd2"/>
                  </a:cxn>
                  <a:cxn ang="16200000">
                    <a:pos x="wd2" y="hd2"/>
                  </a:cxn>
                </a:cxnLst>
                <a:rect l="0" t="0" r="r" b="b"/>
                <a:pathLst>
                  <a:path w="20495" h="21600" extrusionOk="0">
                    <a:moveTo>
                      <a:pt x="13981" y="0"/>
                    </a:moveTo>
                    <a:lnTo>
                      <a:pt x="5719" y="857"/>
                    </a:lnTo>
                    <a:lnTo>
                      <a:pt x="0" y="11369"/>
                    </a:lnTo>
                    <a:lnTo>
                      <a:pt x="5962" y="17640"/>
                    </a:lnTo>
                    <a:lnTo>
                      <a:pt x="14301" y="21600"/>
                    </a:lnTo>
                    <a:cubicBezTo>
                      <a:pt x="17054" y="20527"/>
                      <a:pt x="19207" y="17865"/>
                      <a:pt x="20066" y="14472"/>
                    </a:cubicBezTo>
                    <a:cubicBezTo>
                      <a:pt x="21600" y="8411"/>
                      <a:pt x="18887" y="1959"/>
                      <a:pt x="13981" y="0"/>
                    </a:cubicBez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52" name="ïṩlïḍè">
                <a:extLst>
                  <a:ext uri="{FF2B5EF4-FFF2-40B4-BE49-F238E27FC236}">
                    <a16:creationId xmlns:a16="http://schemas.microsoft.com/office/drawing/2014/main" id="{253D261F-4281-4FAE-A092-24069E2C9C4A}"/>
                  </a:ext>
                </a:extLst>
              </p:cNvPr>
              <p:cNvSpPr/>
              <p:nvPr/>
            </p:nvSpPr>
            <p:spPr>
              <a:xfrm>
                <a:off x="9216497" y="4500642"/>
                <a:ext cx="1322325" cy="1010305"/>
              </a:xfrm>
              <a:custGeom>
                <a:avLst/>
                <a:gdLst/>
                <a:ahLst/>
                <a:cxnLst>
                  <a:cxn ang="0">
                    <a:pos x="wd2" y="hd2"/>
                  </a:cxn>
                  <a:cxn ang="5400000">
                    <a:pos x="wd2" y="hd2"/>
                  </a:cxn>
                  <a:cxn ang="10800000">
                    <a:pos x="wd2" y="hd2"/>
                  </a:cxn>
                  <a:cxn ang="16200000">
                    <a:pos x="wd2" y="hd2"/>
                  </a:cxn>
                </a:cxnLst>
                <a:rect l="0" t="0" r="r" b="b"/>
                <a:pathLst>
                  <a:path w="21600" h="21587" extrusionOk="0">
                    <a:moveTo>
                      <a:pt x="5954" y="5356"/>
                    </a:moveTo>
                    <a:lnTo>
                      <a:pt x="5796" y="5869"/>
                    </a:lnTo>
                    <a:lnTo>
                      <a:pt x="5503" y="6311"/>
                    </a:lnTo>
                    <a:lnTo>
                      <a:pt x="5365" y="6483"/>
                    </a:lnTo>
                    <a:lnTo>
                      <a:pt x="5082" y="6656"/>
                    </a:lnTo>
                    <a:lnTo>
                      <a:pt x="4719" y="6834"/>
                    </a:lnTo>
                    <a:lnTo>
                      <a:pt x="4278" y="6893"/>
                    </a:lnTo>
                    <a:lnTo>
                      <a:pt x="3867" y="6963"/>
                    </a:lnTo>
                    <a:lnTo>
                      <a:pt x="3605" y="7152"/>
                    </a:lnTo>
                    <a:lnTo>
                      <a:pt x="3201" y="7421"/>
                    </a:lnTo>
                    <a:lnTo>
                      <a:pt x="2840" y="7616"/>
                    </a:lnTo>
                    <a:lnTo>
                      <a:pt x="2159" y="7891"/>
                    </a:lnTo>
                    <a:lnTo>
                      <a:pt x="1627" y="8085"/>
                    </a:lnTo>
                    <a:lnTo>
                      <a:pt x="1116" y="8295"/>
                    </a:lnTo>
                    <a:lnTo>
                      <a:pt x="1025" y="8677"/>
                    </a:lnTo>
                    <a:lnTo>
                      <a:pt x="980" y="8983"/>
                    </a:lnTo>
                    <a:lnTo>
                      <a:pt x="880" y="9313"/>
                    </a:lnTo>
                    <a:lnTo>
                      <a:pt x="718" y="9572"/>
                    </a:lnTo>
                    <a:lnTo>
                      <a:pt x="742" y="9911"/>
                    </a:lnTo>
                    <a:lnTo>
                      <a:pt x="766" y="10200"/>
                    </a:lnTo>
                    <a:lnTo>
                      <a:pt x="887" y="10459"/>
                    </a:lnTo>
                    <a:lnTo>
                      <a:pt x="982" y="10658"/>
                    </a:lnTo>
                    <a:lnTo>
                      <a:pt x="945" y="10981"/>
                    </a:lnTo>
                    <a:lnTo>
                      <a:pt x="804" y="11271"/>
                    </a:lnTo>
                    <a:lnTo>
                      <a:pt x="643" y="11837"/>
                    </a:lnTo>
                    <a:lnTo>
                      <a:pt x="607" y="12409"/>
                    </a:lnTo>
                    <a:lnTo>
                      <a:pt x="619" y="12825"/>
                    </a:lnTo>
                    <a:lnTo>
                      <a:pt x="619" y="14159"/>
                    </a:lnTo>
                    <a:lnTo>
                      <a:pt x="657" y="14449"/>
                    </a:lnTo>
                    <a:lnTo>
                      <a:pt x="756" y="14821"/>
                    </a:lnTo>
                    <a:lnTo>
                      <a:pt x="756" y="15123"/>
                    </a:lnTo>
                    <a:lnTo>
                      <a:pt x="806" y="15510"/>
                    </a:lnTo>
                    <a:lnTo>
                      <a:pt x="856" y="15799"/>
                    </a:lnTo>
                    <a:lnTo>
                      <a:pt x="756" y="16171"/>
                    </a:lnTo>
                    <a:lnTo>
                      <a:pt x="620" y="16478"/>
                    </a:lnTo>
                    <a:lnTo>
                      <a:pt x="546" y="16734"/>
                    </a:lnTo>
                    <a:lnTo>
                      <a:pt x="484" y="17052"/>
                    </a:lnTo>
                    <a:lnTo>
                      <a:pt x="393" y="17251"/>
                    </a:lnTo>
                    <a:lnTo>
                      <a:pt x="218" y="17348"/>
                    </a:lnTo>
                    <a:lnTo>
                      <a:pt x="0" y="17440"/>
                    </a:lnTo>
                    <a:lnTo>
                      <a:pt x="75" y="17639"/>
                    </a:lnTo>
                    <a:lnTo>
                      <a:pt x="148" y="17822"/>
                    </a:lnTo>
                    <a:lnTo>
                      <a:pt x="409" y="18166"/>
                    </a:lnTo>
                    <a:lnTo>
                      <a:pt x="717" y="18165"/>
                    </a:lnTo>
                    <a:lnTo>
                      <a:pt x="954" y="18364"/>
                    </a:lnTo>
                    <a:lnTo>
                      <a:pt x="1202" y="18316"/>
                    </a:lnTo>
                    <a:lnTo>
                      <a:pt x="1439" y="18047"/>
                    </a:lnTo>
                    <a:lnTo>
                      <a:pt x="1767" y="17901"/>
                    </a:lnTo>
                    <a:lnTo>
                      <a:pt x="2169" y="17804"/>
                    </a:lnTo>
                    <a:lnTo>
                      <a:pt x="2597" y="17535"/>
                    </a:lnTo>
                    <a:lnTo>
                      <a:pt x="2792" y="17454"/>
                    </a:lnTo>
                    <a:lnTo>
                      <a:pt x="3078" y="17389"/>
                    </a:lnTo>
                    <a:lnTo>
                      <a:pt x="3572" y="17373"/>
                    </a:lnTo>
                    <a:lnTo>
                      <a:pt x="3783" y="17308"/>
                    </a:lnTo>
                    <a:lnTo>
                      <a:pt x="4016" y="17260"/>
                    </a:lnTo>
                    <a:lnTo>
                      <a:pt x="4277" y="17211"/>
                    </a:lnTo>
                    <a:cubicBezTo>
                      <a:pt x="4368" y="17227"/>
                      <a:pt x="4461" y="17227"/>
                      <a:pt x="4552" y="17211"/>
                    </a:cubicBezTo>
                    <a:cubicBezTo>
                      <a:pt x="4646" y="17194"/>
                      <a:pt x="4738" y="17159"/>
                      <a:pt x="4825" y="17108"/>
                    </a:cubicBezTo>
                    <a:lnTo>
                      <a:pt x="5149" y="16802"/>
                    </a:lnTo>
                    <a:lnTo>
                      <a:pt x="5410" y="16608"/>
                    </a:lnTo>
                    <a:lnTo>
                      <a:pt x="5793" y="16451"/>
                    </a:lnTo>
                    <a:lnTo>
                      <a:pt x="6066" y="16339"/>
                    </a:lnTo>
                    <a:lnTo>
                      <a:pt x="6419" y="16236"/>
                    </a:lnTo>
                    <a:lnTo>
                      <a:pt x="7073" y="16033"/>
                    </a:lnTo>
                    <a:lnTo>
                      <a:pt x="7555" y="15812"/>
                    </a:lnTo>
                    <a:lnTo>
                      <a:pt x="7812" y="15893"/>
                    </a:lnTo>
                    <a:lnTo>
                      <a:pt x="8156" y="15925"/>
                    </a:lnTo>
                    <a:lnTo>
                      <a:pt x="8413" y="15764"/>
                    </a:lnTo>
                    <a:cubicBezTo>
                      <a:pt x="8514" y="15721"/>
                      <a:pt x="8618" y="15693"/>
                      <a:pt x="8724" y="15683"/>
                    </a:cubicBezTo>
                    <a:cubicBezTo>
                      <a:pt x="8850" y="15670"/>
                      <a:pt x="8977" y="15680"/>
                      <a:pt x="9101" y="15714"/>
                    </a:cubicBezTo>
                    <a:lnTo>
                      <a:pt x="9309" y="15811"/>
                    </a:lnTo>
                    <a:lnTo>
                      <a:pt x="9665" y="16129"/>
                    </a:lnTo>
                    <a:lnTo>
                      <a:pt x="9802" y="16323"/>
                    </a:lnTo>
                    <a:lnTo>
                      <a:pt x="10014" y="16431"/>
                    </a:lnTo>
                    <a:cubicBezTo>
                      <a:pt x="10054" y="16535"/>
                      <a:pt x="10087" y="16643"/>
                      <a:pt x="10112" y="16754"/>
                    </a:cubicBezTo>
                    <a:cubicBezTo>
                      <a:pt x="10146" y="16901"/>
                      <a:pt x="10167" y="17052"/>
                      <a:pt x="10174" y="17205"/>
                    </a:cubicBezTo>
                    <a:lnTo>
                      <a:pt x="10302" y="17344"/>
                    </a:lnTo>
                    <a:lnTo>
                      <a:pt x="10401" y="17554"/>
                    </a:lnTo>
                    <a:lnTo>
                      <a:pt x="10451" y="17811"/>
                    </a:lnTo>
                    <a:lnTo>
                      <a:pt x="10476" y="18064"/>
                    </a:lnTo>
                    <a:lnTo>
                      <a:pt x="10688" y="18145"/>
                    </a:lnTo>
                    <a:lnTo>
                      <a:pt x="10787" y="17837"/>
                    </a:lnTo>
                    <a:lnTo>
                      <a:pt x="10899" y="17643"/>
                    </a:lnTo>
                    <a:lnTo>
                      <a:pt x="11281" y="17568"/>
                    </a:lnTo>
                    <a:lnTo>
                      <a:pt x="11514" y="17330"/>
                    </a:lnTo>
                    <a:lnTo>
                      <a:pt x="11659" y="16996"/>
                    </a:lnTo>
                    <a:lnTo>
                      <a:pt x="11759" y="16727"/>
                    </a:lnTo>
                    <a:lnTo>
                      <a:pt x="11983" y="16727"/>
                    </a:lnTo>
                    <a:lnTo>
                      <a:pt x="12102" y="16986"/>
                    </a:lnTo>
                    <a:lnTo>
                      <a:pt x="12069" y="17282"/>
                    </a:lnTo>
                    <a:lnTo>
                      <a:pt x="11874" y="17524"/>
                    </a:lnTo>
                    <a:lnTo>
                      <a:pt x="11654" y="17767"/>
                    </a:lnTo>
                    <a:lnTo>
                      <a:pt x="11510" y="17972"/>
                    </a:lnTo>
                    <a:lnTo>
                      <a:pt x="11473" y="18225"/>
                    </a:lnTo>
                    <a:lnTo>
                      <a:pt x="11274" y="18418"/>
                    </a:lnTo>
                    <a:lnTo>
                      <a:pt x="11125" y="18467"/>
                    </a:lnTo>
                    <a:lnTo>
                      <a:pt x="11188" y="18634"/>
                    </a:lnTo>
                    <a:lnTo>
                      <a:pt x="11336" y="18634"/>
                    </a:lnTo>
                    <a:lnTo>
                      <a:pt x="11507" y="18537"/>
                    </a:lnTo>
                    <a:lnTo>
                      <a:pt x="11648" y="18208"/>
                    </a:lnTo>
                    <a:lnTo>
                      <a:pt x="11859" y="17966"/>
                    </a:lnTo>
                    <a:lnTo>
                      <a:pt x="11982" y="17997"/>
                    </a:lnTo>
                    <a:lnTo>
                      <a:pt x="12028" y="18234"/>
                    </a:lnTo>
                    <a:lnTo>
                      <a:pt x="12003" y="18557"/>
                    </a:lnTo>
                    <a:lnTo>
                      <a:pt x="11990" y="18719"/>
                    </a:lnTo>
                    <a:lnTo>
                      <a:pt x="12143" y="18913"/>
                    </a:lnTo>
                    <a:lnTo>
                      <a:pt x="12243" y="19251"/>
                    </a:lnTo>
                    <a:lnTo>
                      <a:pt x="12130" y="19639"/>
                    </a:lnTo>
                    <a:lnTo>
                      <a:pt x="12031" y="19855"/>
                    </a:lnTo>
                    <a:lnTo>
                      <a:pt x="11944" y="20096"/>
                    </a:lnTo>
                    <a:lnTo>
                      <a:pt x="12193" y="20469"/>
                    </a:lnTo>
                    <a:lnTo>
                      <a:pt x="12600" y="20760"/>
                    </a:lnTo>
                    <a:lnTo>
                      <a:pt x="12912" y="21094"/>
                    </a:lnTo>
                    <a:lnTo>
                      <a:pt x="13119" y="21142"/>
                    </a:lnTo>
                    <a:lnTo>
                      <a:pt x="13372" y="21202"/>
                    </a:lnTo>
                    <a:cubicBezTo>
                      <a:pt x="13427" y="21195"/>
                      <a:pt x="13481" y="21173"/>
                      <a:pt x="13529" y="21138"/>
                    </a:cubicBezTo>
                    <a:cubicBezTo>
                      <a:pt x="13608" y="21080"/>
                      <a:pt x="13669" y="20988"/>
                      <a:pt x="13703" y="20879"/>
                    </a:cubicBezTo>
                    <a:lnTo>
                      <a:pt x="13911" y="20820"/>
                    </a:lnTo>
                    <a:lnTo>
                      <a:pt x="14131" y="20831"/>
                    </a:lnTo>
                    <a:lnTo>
                      <a:pt x="14366" y="21000"/>
                    </a:lnTo>
                    <a:lnTo>
                      <a:pt x="14503" y="21323"/>
                    </a:lnTo>
                    <a:cubicBezTo>
                      <a:pt x="14516" y="21451"/>
                      <a:pt x="14589" y="21554"/>
                      <a:pt x="14686" y="21581"/>
                    </a:cubicBezTo>
                    <a:cubicBezTo>
                      <a:pt x="14755" y="21600"/>
                      <a:pt x="14827" y="21576"/>
                      <a:pt x="14881" y="21516"/>
                    </a:cubicBezTo>
                    <a:lnTo>
                      <a:pt x="15117" y="21042"/>
                    </a:lnTo>
                    <a:cubicBezTo>
                      <a:pt x="15153" y="20962"/>
                      <a:pt x="15199" y="20891"/>
                      <a:pt x="15254" y="20832"/>
                    </a:cubicBezTo>
                    <a:cubicBezTo>
                      <a:pt x="15361" y="20715"/>
                      <a:pt x="15495" y="20649"/>
                      <a:pt x="15635" y="20643"/>
                    </a:cubicBezTo>
                    <a:lnTo>
                      <a:pt x="15896" y="20578"/>
                    </a:lnTo>
                    <a:lnTo>
                      <a:pt x="16108" y="20578"/>
                    </a:lnTo>
                    <a:lnTo>
                      <a:pt x="16320" y="20708"/>
                    </a:lnTo>
                    <a:cubicBezTo>
                      <a:pt x="16368" y="20765"/>
                      <a:pt x="16429" y="20799"/>
                      <a:pt x="16494" y="20805"/>
                    </a:cubicBezTo>
                    <a:cubicBezTo>
                      <a:pt x="16587" y="20814"/>
                      <a:pt x="16677" y="20766"/>
                      <a:pt x="16739" y="20676"/>
                    </a:cubicBezTo>
                    <a:lnTo>
                      <a:pt x="16988" y="20110"/>
                    </a:lnTo>
                    <a:lnTo>
                      <a:pt x="17250" y="19592"/>
                    </a:lnTo>
                    <a:cubicBezTo>
                      <a:pt x="17331" y="19471"/>
                      <a:pt x="17410" y="19347"/>
                      <a:pt x="17487" y="19220"/>
                    </a:cubicBezTo>
                    <a:cubicBezTo>
                      <a:pt x="17562" y="19095"/>
                      <a:pt x="17636" y="18967"/>
                      <a:pt x="17707" y="18837"/>
                    </a:cubicBezTo>
                    <a:lnTo>
                      <a:pt x="18063" y="18805"/>
                    </a:lnTo>
                    <a:lnTo>
                      <a:pt x="18151" y="18627"/>
                    </a:lnTo>
                    <a:lnTo>
                      <a:pt x="18358" y="18341"/>
                    </a:lnTo>
                    <a:lnTo>
                      <a:pt x="18454" y="18136"/>
                    </a:lnTo>
                    <a:lnTo>
                      <a:pt x="18691" y="17893"/>
                    </a:lnTo>
                    <a:cubicBezTo>
                      <a:pt x="18717" y="17817"/>
                      <a:pt x="18736" y="17738"/>
                      <a:pt x="18748" y="17656"/>
                    </a:cubicBezTo>
                    <a:cubicBezTo>
                      <a:pt x="18765" y="17543"/>
                      <a:pt x="18767" y="17423"/>
                      <a:pt x="18810" y="17321"/>
                    </a:cubicBezTo>
                    <a:cubicBezTo>
                      <a:pt x="18860" y="17203"/>
                      <a:pt x="18955" y="17129"/>
                      <a:pt x="19059" y="17127"/>
                    </a:cubicBezTo>
                    <a:lnTo>
                      <a:pt x="19413" y="16924"/>
                    </a:lnTo>
                    <a:lnTo>
                      <a:pt x="19787" y="16655"/>
                    </a:lnTo>
                    <a:lnTo>
                      <a:pt x="19874" y="16445"/>
                    </a:lnTo>
                    <a:lnTo>
                      <a:pt x="20023" y="16251"/>
                    </a:lnTo>
                    <a:lnTo>
                      <a:pt x="20285" y="15880"/>
                    </a:lnTo>
                    <a:lnTo>
                      <a:pt x="20451" y="15642"/>
                    </a:lnTo>
                    <a:lnTo>
                      <a:pt x="20476" y="15370"/>
                    </a:lnTo>
                    <a:cubicBezTo>
                      <a:pt x="20512" y="15250"/>
                      <a:pt x="20553" y="15133"/>
                      <a:pt x="20601" y="15020"/>
                    </a:cubicBezTo>
                    <a:cubicBezTo>
                      <a:pt x="20671" y="14852"/>
                      <a:pt x="20753" y="14693"/>
                      <a:pt x="20846" y="14545"/>
                    </a:cubicBezTo>
                    <a:cubicBezTo>
                      <a:pt x="20913" y="14433"/>
                      <a:pt x="20979" y="14320"/>
                      <a:pt x="21045" y="14206"/>
                    </a:cubicBezTo>
                    <a:cubicBezTo>
                      <a:pt x="21111" y="14091"/>
                      <a:pt x="21176" y="13976"/>
                      <a:pt x="21240" y="13860"/>
                    </a:cubicBezTo>
                    <a:cubicBezTo>
                      <a:pt x="21281" y="13719"/>
                      <a:pt x="21310" y="13572"/>
                      <a:pt x="21327" y="13423"/>
                    </a:cubicBezTo>
                    <a:cubicBezTo>
                      <a:pt x="21345" y="13266"/>
                      <a:pt x="21349" y="13107"/>
                      <a:pt x="21340" y="12948"/>
                    </a:cubicBezTo>
                    <a:lnTo>
                      <a:pt x="21550" y="12563"/>
                    </a:lnTo>
                    <a:cubicBezTo>
                      <a:pt x="21536" y="12461"/>
                      <a:pt x="21532" y="12358"/>
                      <a:pt x="21538" y="12255"/>
                    </a:cubicBezTo>
                    <a:cubicBezTo>
                      <a:pt x="21545" y="12135"/>
                      <a:pt x="21566" y="12016"/>
                      <a:pt x="21600" y="11904"/>
                    </a:cubicBezTo>
                    <a:lnTo>
                      <a:pt x="21600" y="11340"/>
                    </a:lnTo>
                    <a:lnTo>
                      <a:pt x="21538" y="11038"/>
                    </a:lnTo>
                    <a:lnTo>
                      <a:pt x="21389" y="10617"/>
                    </a:lnTo>
                    <a:lnTo>
                      <a:pt x="21281" y="10240"/>
                    </a:lnTo>
                    <a:lnTo>
                      <a:pt x="21028" y="9986"/>
                    </a:lnTo>
                    <a:lnTo>
                      <a:pt x="20791" y="9581"/>
                    </a:lnTo>
                    <a:lnTo>
                      <a:pt x="20733" y="9333"/>
                    </a:lnTo>
                    <a:lnTo>
                      <a:pt x="20397" y="8721"/>
                    </a:lnTo>
                    <a:lnTo>
                      <a:pt x="20297" y="8091"/>
                    </a:lnTo>
                    <a:lnTo>
                      <a:pt x="20106" y="7525"/>
                    </a:lnTo>
                    <a:lnTo>
                      <a:pt x="19820" y="6996"/>
                    </a:lnTo>
                    <a:lnTo>
                      <a:pt x="19620" y="6527"/>
                    </a:lnTo>
                    <a:lnTo>
                      <a:pt x="19210" y="6155"/>
                    </a:lnTo>
                    <a:lnTo>
                      <a:pt x="18886" y="5767"/>
                    </a:lnTo>
                    <a:cubicBezTo>
                      <a:pt x="18800" y="5685"/>
                      <a:pt x="18761" y="5544"/>
                      <a:pt x="18786" y="5410"/>
                    </a:cubicBezTo>
                    <a:cubicBezTo>
                      <a:pt x="18811" y="5280"/>
                      <a:pt x="18892" y="5181"/>
                      <a:pt x="18994" y="5157"/>
                    </a:cubicBezTo>
                    <a:lnTo>
                      <a:pt x="19055" y="4833"/>
                    </a:lnTo>
                    <a:lnTo>
                      <a:pt x="19055" y="4472"/>
                    </a:lnTo>
                    <a:lnTo>
                      <a:pt x="19217" y="4028"/>
                    </a:lnTo>
                    <a:lnTo>
                      <a:pt x="19027" y="3743"/>
                    </a:lnTo>
                    <a:lnTo>
                      <a:pt x="18969" y="3459"/>
                    </a:lnTo>
                    <a:lnTo>
                      <a:pt x="18936" y="3040"/>
                    </a:lnTo>
                    <a:lnTo>
                      <a:pt x="18737" y="2634"/>
                    </a:lnTo>
                    <a:lnTo>
                      <a:pt x="18500" y="2250"/>
                    </a:lnTo>
                    <a:lnTo>
                      <a:pt x="18264" y="1878"/>
                    </a:lnTo>
                    <a:cubicBezTo>
                      <a:pt x="18190" y="1776"/>
                      <a:pt x="18127" y="1662"/>
                      <a:pt x="18077" y="1539"/>
                    </a:cubicBezTo>
                    <a:cubicBezTo>
                      <a:pt x="17997" y="1344"/>
                      <a:pt x="17951" y="1129"/>
                      <a:pt x="17940" y="908"/>
                    </a:cubicBezTo>
                    <a:lnTo>
                      <a:pt x="17870" y="312"/>
                    </a:lnTo>
                    <a:lnTo>
                      <a:pt x="17679" y="0"/>
                    </a:lnTo>
                    <a:lnTo>
                      <a:pt x="17497" y="117"/>
                    </a:lnTo>
                    <a:lnTo>
                      <a:pt x="17298" y="441"/>
                    </a:lnTo>
                    <a:lnTo>
                      <a:pt x="17198" y="989"/>
                    </a:lnTo>
                    <a:lnTo>
                      <a:pt x="17173" y="1475"/>
                    </a:lnTo>
                    <a:lnTo>
                      <a:pt x="17090" y="1927"/>
                    </a:lnTo>
                    <a:lnTo>
                      <a:pt x="17016" y="2271"/>
                    </a:lnTo>
                    <a:lnTo>
                      <a:pt x="17003" y="2864"/>
                    </a:lnTo>
                    <a:lnTo>
                      <a:pt x="17016" y="3290"/>
                    </a:lnTo>
                    <a:cubicBezTo>
                      <a:pt x="16998" y="3361"/>
                      <a:pt x="16974" y="3430"/>
                      <a:pt x="16945" y="3495"/>
                    </a:cubicBezTo>
                    <a:cubicBezTo>
                      <a:pt x="16886" y="3627"/>
                      <a:pt x="16805" y="3742"/>
                      <a:pt x="16709" y="3829"/>
                    </a:cubicBezTo>
                    <a:lnTo>
                      <a:pt x="16476" y="4223"/>
                    </a:lnTo>
                    <a:lnTo>
                      <a:pt x="16090" y="4596"/>
                    </a:lnTo>
                    <a:lnTo>
                      <a:pt x="16028" y="4804"/>
                    </a:lnTo>
                    <a:lnTo>
                      <a:pt x="15868" y="4980"/>
                    </a:lnTo>
                    <a:lnTo>
                      <a:pt x="15471" y="4872"/>
                    </a:lnTo>
                    <a:lnTo>
                      <a:pt x="15263" y="4420"/>
                    </a:lnTo>
                    <a:lnTo>
                      <a:pt x="14941" y="4258"/>
                    </a:lnTo>
                    <a:lnTo>
                      <a:pt x="14663" y="4053"/>
                    </a:lnTo>
                    <a:lnTo>
                      <a:pt x="14476" y="3794"/>
                    </a:lnTo>
                    <a:lnTo>
                      <a:pt x="14089" y="3470"/>
                    </a:lnTo>
                    <a:lnTo>
                      <a:pt x="13749" y="3330"/>
                    </a:lnTo>
                    <a:lnTo>
                      <a:pt x="13637" y="2925"/>
                    </a:lnTo>
                    <a:lnTo>
                      <a:pt x="13637" y="2180"/>
                    </a:lnTo>
                    <a:lnTo>
                      <a:pt x="13757" y="1862"/>
                    </a:lnTo>
                    <a:lnTo>
                      <a:pt x="13894" y="1668"/>
                    </a:lnTo>
                    <a:lnTo>
                      <a:pt x="14093" y="1328"/>
                    </a:lnTo>
                    <a:lnTo>
                      <a:pt x="14301" y="1036"/>
                    </a:lnTo>
                    <a:lnTo>
                      <a:pt x="14077" y="799"/>
                    </a:lnTo>
                    <a:lnTo>
                      <a:pt x="13671" y="626"/>
                    </a:lnTo>
                    <a:lnTo>
                      <a:pt x="13551" y="529"/>
                    </a:lnTo>
                    <a:lnTo>
                      <a:pt x="12919" y="457"/>
                    </a:lnTo>
                    <a:lnTo>
                      <a:pt x="12492" y="155"/>
                    </a:lnTo>
                    <a:lnTo>
                      <a:pt x="12131" y="495"/>
                    </a:lnTo>
                    <a:lnTo>
                      <a:pt x="11861" y="716"/>
                    </a:lnTo>
                    <a:lnTo>
                      <a:pt x="11605" y="888"/>
                    </a:lnTo>
                    <a:lnTo>
                      <a:pt x="11058" y="1017"/>
                    </a:lnTo>
                    <a:lnTo>
                      <a:pt x="10851" y="1226"/>
                    </a:lnTo>
                    <a:lnTo>
                      <a:pt x="10702" y="1608"/>
                    </a:lnTo>
                    <a:lnTo>
                      <a:pt x="10603" y="1737"/>
                    </a:lnTo>
                    <a:lnTo>
                      <a:pt x="10416" y="1964"/>
                    </a:lnTo>
                    <a:lnTo>
                      <a:pt x="10428" y="2286"/>
                    </a:lnTo>
                    <a:lnTo>
                      <a:pt x="10594" y="2561"/>
                    </a:lnTo>
                    <a:lnTo>
                      <a:pt x="10478" y="2739"/>
                    </a:lnTo>
                    <a:lnTo>
                      <a:pt x="10159" y="3090"/>
                    </a:lnTo>
                    <a:cubicBezTo>
                      <a:pt x="10067" y="3086"/>
                      <a:pt x="9978" y="3052"/>
                      <a:pt x="9899" y="2993"/>
                    </a:cubicBezTo>
                    <a:cubicBezTo>
                      <a:pt x="9767" y="2894"/>
                      <a:pt x="9671" y="2731"/>
                      <a:pt x="9633" y="2540"/>
                    </a:cubicBezTo>
                    <a:lnTo>
                      <a:pt x="9197" y="2329"/>
                    </a:lnTo>
                    <a:cubicBezTo>
                      <a:pt x="9181" y="2199"/>
                      <a:pt x="9118" y="2087"/>
                      <a:pt x="9027" y="2027"/>
                    </a:cubicBezTo>
                    <a:cubicBezTo>
                      <a:pt x="8838" y="1903"/>
                      <a:pt x="8608" y="2025"/>
                      <a:pt x="8541" y="2286"/>
                    </a:cubicBezTo>
                    <a:lnTo>
                      <a:pt x="8250" y="2599"/>
                    </a:lnTo>
                    <a:cubicBezTo>
                      <a:pt x="8194" y="2686"/>
                      <a:pt x="8137" y="2772"/>
                      <a:pt x="8080" y="2857"/>
                    </a:cubicBezTo>
                    <a:cubicBezTo>
                      <a:pt x="7985" y="2999"/>
                      <a:pt x="7888" y="3139"/>
                      <a:pt x="7790" y="3277"/>
                    </a:cubicBezTo>
                    <a:lnTo>
                      <a:pt x="7467" y="3599"/>
                    </a:lnTo>
                    <a:lnTo>
                      <a:pt x="7293" y="3739"/>
                    </a:lnTo>
                    <a:lnTo>
                      <a:pt x="6986" y="3783"/>
                    </a:lnTo>
                    <a:lnTo>
                      <a:pt x="6987" y="4025"/>
                    </a:lnTo>
                    <a:lnTo>
                      <a:pt x="7057" y="4165"/>
                    </a:lnTo>
                    <a:lnTo>
                      <a:pt x="7119" y="4374"/>
                    </a:lnTo>
                    <a:lnTo>
                      <a:pt x="7007" y="4628"/>
                    </a:lnTo>
                    <a:cubicBezTo>
                      <a:pt x="7006" y="4750"/>
                      <a:pt x="6931" y="4851"/>
                      <a:pt x="6836" y="4854"/>
                    </a:cubicBezTo>
                    <a:cubicBezTo>
                      <a:pt x="6738" y="4858"/>
                      <a:pt x="6655" y="4756"/>
                      <a:pt x="6654" y="4628"/>
                    </a:cubicBezTo>
                    <a:lnTo>
                      <a:pt x="6421" y="4466"/>
                    </a:lnTo>
                    <a:lnTo>
                      <a:pt x="6280" y="4719"/>
                    </a:lnTo>
                    <a:lnTo>
                      <a:pt x="6160" y="4924"/>
                    </a:lnTo>
                    <a:lnTo>
                      <a:pt x="5954" y="5356"/>
                    </a:lnTo>
                    <a:close/>
                  </a:path>
                </a:pathLst>
              </a:custGeom>
              <a:grpFill/>
              <a:ln w="25400" cap="flat">
                <a:noFill/>
                <a:prstDash val="solid"/>
                <a:miter lim="400000"/>
              </a:ln>
              <a:effectLst/>
            </p:spPr>
            <p:txBody>
              <a:bodyPr wrap="square" lIns="91440" tIns="45720" rIns="91440" bIns="45720" anchor="ctr">
                <a:normAutofit/>
              </a:bodyPr>
              <a:lstStyle/>
              <a:p>
                <a:pPr algn="ctr"/>
                <a:endParaRPr/>
              </a:p>
            </p:txBody>
          </p:sp>
          <p:sp>
            <p:nvSpPr>
              <p:cNvPr id="153" name="iŝ1ïḍe">
                <a:extLst>
                  <a:ext uri="{FF2B5EF4-FFF2-40B4-BE49-F238E27FC236}">
                    <a16:creationId xmlns:a16="http://schemas.microsoft.com/office/drawing/2014/main" id="{BB86A85B-94B7-41DD-BA8D-E032E6DF8326}"/>
                  </a:ext>
                </a:extLst>
              </p:cNvPr>
              <p:cNvSpPr/>
              <p:nvPr/>
            </p:nvSpPr>
            <p:spPr>
              <a:xfrm>
                <a:off x="10006023" y="5571304"/>
                <a:ext cx="123850" cy="102464"/>
              </a:xfrm>
              <a:custGeom>
                <a:avLst/>
                <a:gdLst/>
                <a:ahLst/>
                <a:cxnLst>
                  <a:cxn ang="0">
                    <a:pos x="wd2" y="hd2"/>
                  </a:cxn>
                  <a:cxn ang="5400000">
                    <a:pos x="wd2" y="hd2"/>
                  </a:cxn>
                  <a:cxn ang="10800000">
                    <a:pos x="wd2" y="hd2"/>
                  </a:cxn>
                  <a:cxn ang="16200000">
                    <a:pos x="wd2" y="hd2"/>
                  </a:cxn>
                </a:cxnLst>
                <a:rect l="0" t="0" r="r" b="b"/>
                <a:pathLst>
                  <a:path w="21600" h="21600" extrusionOk="0">
                    <a:moveTo>
                      <a:pt x="2734" y="1038"/>
                    </a:moveTo>
                    <a:lnTo>
                      <a:pt x="5578" y="0"/>
                    </a:lnTo>
                    <a:lnTo>
                      <a:pt x="6344" y="2077"/>
                    </a:lnTo>
                    <a:lnTo>
                      <a:pt x="8057" y="3507"/>
                    </a:lnTo>
                    <a:lnTo>
                      <a:pt x="11245" y="5736"/>
                    </a:lnTo>
                    <a:lnTo>
                      <a:pt x="13944" y="4944"/>
                    </a:lnTo>
                    <a:lnTo>
                      <a:pt x="15669" y="2555"/>
                    </a:lnTo>
                    <a:lnTo>
                      <a:pt x="17659" y="2290"/>
                    </a:lnTo>
                    <a:lnTo>
                      <a:pt x="20048" y="2290"/>
                    </a:lnTo>
                    <a:lnTo>
                      <a:pt x="21600" y="3886"/>
                    </a:lnTo>
                    <a:lnTo>
                      <a:pt x="21073" y="6102"/>
                    </a:lnTo>
                    <a:lnTo>
                      <a:pt x="19449" y="6901"/>
                    </a:lnTo>
                    <a:lnTo>
                      <a:pt x="18263" y="8165"/>
                    </a:lnTo>
                    <a:lnTo>
                      <a:pt x="18130" y="10554"/>
                    </a:lnTo>
                    <a:lnTo>
                      <a:pt x="16494" y="13003"/>
                    </a:lnTo>
                    <a:lnTo>
                      <a:pt x="14149" y="14540"/>
                    </a:lnTo>
                    <a:lnTo>
                      <a:pt x="10318" y="16118"/>
                    </a:lnTo>
                    <a:lnTo>
                      <a:pt x="8234" y="17714"/>
                    </a:lnTo>
                    <a:lnTo>
                      <a:pt x="6954" y="19365"/>
                    </a:lnTo>
                    <a:lnTo>
                      <a:pt x="6111" y="21121"/>
                    </a:lnTo>
                    <a:lnTo>
                      <a:pt x="4171" y="21600"/>
                    </a:lnTo>
                    <a:lnTo>
                      <a:pt x="3062" y="19311"/>
                    </a:lnTo>
                    <a:lnTo>
                      <a:pt x="1521" y="19311"/>
                    </a:lnTo>
                    <a:lnTo>
                      <a:pt x="0" y="19258"/>
                    </a:lnTo>
                    <a:lnTo>
                      <a:pt x="667" y="16130"/>
                    </a:lnTo>
                    <a:lnTo>
                      <a:pt x="2456" y="13422"/>
                    </a:lnTo>
                    <a:lnTo>
                      <a:pt x="2806" y="11838"/>
                    </a:lnTo>
                    <a:lnTo>
                      <a:pt x="2673" y="8557"/>
                    </a:lnTo>
                    <a:lnTo>
                      <a:pt x="2673" y="6056"/>
                    </a:lnTo>
                    <a:lnTo>
                      <a:pt x="2190" y="4678"/>
                    </a:lnTo>
                    <a:lnTo>
                      <a:pt x="2734" y="1038"/>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54" name="išḷïdé">
                <a:extLst>
                  <a:ext uri="{FF2B5EF4-FFF2-40B4-BE49-F238E27FC236}">
                    <a16:creationId xmlns:a16="http://schemas.microsoft.com/office/drawing/2014/main" id="{EE4E1B5F-F528-4D87-8AAE-393933F5DFBD}"/>
                  </a:ext>
                </a:extLst>
              </p:cNvPr>
              <p:cNvSpPr/>
              <p:nvPr/>
            </p:nvSpPr>
            <p:spPr>
              <a:xfrm>
                <a:off x="10572355" y="5565246"/>
                <a:ext cx="336841" cy="210563"/>
              </a:xfrm>
              <a:custGeom>
                <a:avLst/>
                <a:gdLst/>
                <a:ahLst/>
                <a:cxnLst>
                  <a:cxn ang="0">
                    <a:pos x="wd2" y="hd2"/>
                  </a:cxn>
                  <a:cxn ang="5400000">
                    <a:pos x="wd2" y="hd2"/>
                  </a:cxn>
                  <a:cxn ang="10800000">
                    <a:pos x="wd2" y="hd2"/>
                  </a:cxn>
                  <a:cxn ang="16200000">
                    <a:pos x="wd2" y="hd2"/>
                  </a:cxn>
                </a:cxnLst>
                <a:rect l="0" t="0" r="r" b="b"/>
                <a:pathLst>
                  <a:path w="21600" h="21544" extrusionOk="0">
                    <a:moveTo>
                      <a:pt x="2147" y="16913"/>
                    </a:moveTo>
                    <a:lnTo>
                      <a:pt x="1380" y="17278"/>
                    </a:lnTo>
                    <a:lnTo>
                      <a:pt x="508" y="19015"/>
                    </a:lnTo>
                    <a:lnTo>
                      <a:pt x="0" y="20356"/>
                    </a:lnTo>
                    <a:lnTo>
                      <a:pt x="1241" y="21466"/>
                    </a:lnTo>
                    <a:lnTo>
                      <a:pt x="2749" y="21544"/>
                    </a:lnTo>
                    <a:lnTo>
                      <a:pt x="5044" y="21466"/>
                    </a:lnTo>
                    <a:lnTo>
                      <a:pt x="6332" y="20691"/>
                    </a:lnTo>
                    <a:lnTo>
                      <a:pt x="8044" y="18990"/>
                    </a:lnTo>
                    <a:lnTo>
                      <a:pt x="9316" y="17905"/>
                    </a:lnTo>
                    <a:lnTo>
                      <a:pt x="10246" y="16587"/>
                    </a:lnTo>
                    <a:lnTo>
                      <a:pt x="11501" y="14151"/>
                    </a:lnTo>
                    <a:cubicBezTo>
                      <a:pt x="11635" y="13828"/>
                      <a:pt x="11800" y="13540"/>
                      <a:pt x="11990" y="13298"/>
                    </a:cubicBezTo>
                    <a:cubicBezTo>
                      <a:pt x="12464" y="12694"/>
                      <a:pt x="13064" y="12399"/>
                      <a:pt x="13670" y="12472"/>
                    </a:cubicBezTo>
                    <a:lnTo>
                      <a:pt x="14548" y="12562"/>
                    </a:lnTo>
                    <a:lnTo>
                      <a:pt x="15233" y="12097"/>
                    </a:lnTo>
                    <a:lnTo>
                      <a:pt x="15961" y="11558"/>
                    </a:lnTo>
                    <a:lnTo>
                      <a:pt x="16010" y="10246"/>
                    </a:lnTo>
                    <a:lnTo>
                      <a:pt x="17004" y="9130"/>
                    </a:lnTo>
                    <a:lnTo>
                      <a:pt x="18541" y="7346"/>
                    </a:lnTo>
                    <a:lnTo>
                      <a:pt x="20577" y="6490"/>
                    </a:lnTo>
                    <a:lnTo>
                      <a:pt x="21600" y="5415"/>
                    </a:lnTo>
                    <a:lnTo>
                      <a:pt x="21600" y="4405"/>
                    </a:lnTo>
                    <a:lnTo>
                      <a:pt x="21306" y="2773"/>
                    </a:lnTo>
                    <a:lnTo>
                      <a:pt x="20866" y="1007"/>
                    </a:lnTo>
                    <a:cubicBezTo>
                      <a:pt x="20843" y="468"/>
                      <a:pt x="20572" y="40"/>
                      <a:pt x="20232" y="3"/>
                    </a:cubicBezTo>
                    <a:cubicBezTo>
                      <a:pt x="19700" y="-56"/>
                      <a:pt x="19304" y="769"/>
                      <a:pt x="19482" y="1565"/>
                    </a:cubicBezTo>
                    <a:lnTo>
                      <a:pt x="18669" y="2426"/>
                    </a:lnTo>
                    <a:lnTo>
                      <a:pt x="17564" y="3640"/>
                    </a:lnTo>
                    <a:lnTo>
                      <a:pt x="17108" y="4363"/>
                    </a:lnTo>
                    <a:cubicBezTo>
                      <a:pt x="16812" y="4575"/>
                      <a:pt x="16538" y="4853"/>
                      <a:pt x="16293" y="5190"/>
                    </a:cubicBezTo>
                    <a:cubicBezTo>
                      <a:pt x="15810" y="5854"/>
                      <a:pt x="15457" y="6721"/>
                      <a:pt x="14988" y="7408"/>
                    </a:cubicBezTo>
                    <a:cubicBezTo>
                      <a:pt x="14591" y="7991"/>
                      <a:pt x="14119" y="8431"/>
                      <a:pt x="13604" y="8700"/>
                    </a:cubicBezTo>
                    <a:lnTo>
                      <a:pt x="11698" y="9704"/>
                    </a:lnTo>
                    <a:lnTo>
                      <a:pt x="9302" y="11254"/>
                    </a:lnTo>
                    <a:cubicBezTo>
                      <a:pt x="8906" y="11491"/>
                      <a:pt x="8515" y="11748"/>
                      <a:pt x="8130" y="12026"/>
                    </a:cubicBezTo>
                    <a:cubicBezTo>
                      <a:pt x="7579" y="12424"/>
                      <a:pt x="7040" y="12864"/>
                      <a:pt x="6515" y="13344"/>
                    </a:cubicBezTo>
                    <a:cubicBezTo>
                      <a:pt x="6085" y="13632"/>
                      <a:pt x="5652" y="13908"/>
                      <a:pt x="5215" y="14170"/>
                    </a:cubicBezTo>
                    <a:cubicBezTo>
                      <a:pt x="4730" y="14462"/>
                      <a:pt x="4240" y="14738"/>
                      <a:pt x="3748" y="14997"/>
                    </a:cubicBezTo>
                    <a:lnTo>
                      <a:pt x="2147" y="16913"/>
                    </a:lnTo>
                    <a:close/>
                  </a:path>
                </a:pathLst>
              </a:custGeom>
              <a:grpFill/>
              <a:ln w="25400" cap="flat">
                <a:noFill/>
                <a:prstDash val="solid"/>
                <a:miter lim="400000"/>
              </a:ln>
              <a:effectLst/>
            </p:spPr>
            <p:txBody>
              <a:bodyPr wrap="square" lIns="91440" tIns="45720" rIns="91440" bIns="45720" anchor="ctr">
                <a:normAutofit fontScale="47500" lnSpcReduction="20000"/>
              </a:bodyPr>
              <a:lstStyle/>
              <a:p>
                <a:pPr algn="ctr"/>
                <a:endParaRPr/>
              </a:p>
            </p:txBody>
          </p:sp>
          <p:sp>
            <p:nvSpPr>
              <p:cNvPr id="155" name="íŝ1íḑê">
                <a:extLst>
                  <a:ext uri="{FF2B5EF4-FFF2-40B4-BE49-F238E27FC236}">
                    <a16:creationId xmlns:a16="http://schemas.microsoft.com/office/drawing/2014/main" id="{5D6957A9-6403-45E6-BD48-4E0928954ACE}"/>
                  </a:ext>
                </a:extLst>
              </p:cNvPr>
              <p:cNvSpPr/>
              <p:nvPr/>
            </p:nvSpPr>
            <p:spPr>
              <a:xfrm>
                <a:off x="10955509" y="5355572"/>
                <a:ext cx="164775" cy="251094"/>
              </a:xfrm>
              <a:custGeom>
                <a:avLst/>
                <a:gdLst/>
                <a:ahLst/>
                <a:cxnLst>
                  <a:cxn ang="0">
                    <a:pos x="wd2" y="hd2"/>
                  </a:cxn>
                  <a:cxn ang="5400000">
                    <a:pos x="wd2" y="hd2"/>
                  </a:cxn>
                  <a:cxn ang="10800000">
                    <a:pos x="wd2" y="hd2"/>
                  </a:cxn>
                  <a:cxn ang="16200000">
                    <a:pos x="wd2" y="hd2"/>
                  </a:cxn>
                </a:cxnLst>
                <a:rect l="0" t="0" r="r" b="b"/>
                <a:pathLst>
                  <a:path w="21600" h="21600" extrusionOk="0">
                    <a:moveTo>
                      <a:pt x="13019" y="321"/>
                    </a:moveTo>
                    <a:lnTo>
                      <a:pt x="11636" y="0"/>
                    </a:lnTo>
                    <a:lnTo>
                      <a:pt x="11352" y="2568"/>
                    </a:lnTo>
                    <a:lnTo>
                      <a:pt x="11383" y="3806"/>
                    </a:lnTo>
                    <a:lnTo>
                      <a:pt x="12079" y="5151"/>
                    </a:lnTo>
                    <a:lnTo>
                      <a:pt x="12375" y="6967"/>
                    </a:lnTo>
                    <a:cubicBezTo>
                      <a:pt x="12672" y="7601"/>
                      <a:pt x="12637" y="8281"/>
                      <a:pt x="12275" y="8900"/>
                    </a:cubicBezTo>
                    <a:cubicBezTo>
                      <a:pt x="12047" y="9291"/>
                      <a:pt x="11695" y="9645"/>
                      <a:pt x="11242" y="9941"/>
                    </a:cubicBezTo>
                    <a:lnTo>
                      <a:pt x="10432" y="11157"/>
                    </a:lnTo>
                    <a:lnTo>
                      <a:pt x="7384" y="11982"/>
                    </a:lnTo>
                    <a:lnTo>
                      <a:pt x="4025" y="12743"/>
                    </a:lnTo>
                    <a:lnTo>
                      <a:pt x="2560" y="14347"/>
                    </a:lnTo>
                    <a:lnTo>
                      <a:pt x="2552" y="16107"/>
                    </a:lnTo>
                    <a:lnTo>
                      <a:pt x="3355" y="17541"/>
                    </a:lnTo>
                    <a:lnTo>
                      <a:pt x="1955" y="19191"/>
                    </a:lnTo>
                    <a:lnTo>
                      <a:pt x="116" y="19974"/>
                    </a:lnTo>
                    <a:lnTo>
                      <a:pt x="0" y="20821"/>
                    </a:lnTo>
                    <a:lnTo>
                      <a:pt x="1421" y="21600"/>
                    </a:lnTo>
                    <a:lnTo>
                      <a:pt x="3317" y="20948"/>
                    </a:lnTo>
                    <a:lnTo>
                      <a:pt x="5646" y="19126"/>
                    </a:lnTo>
                    <a:cubicBezTo>
                      <a:pt x="6124" y="18808"/>
                      <a:pt x="6661" y="18530"/>
                      <a:pt x="7246" y="18301"/>
                    </a:cubicBezTo>
                    <a:cubicBezTo>
                      <a:pt x="7999" y="18006"/>
                      <a:pt x="8821" y="17793"/>
                      <a:pt x="9679" y="17671"/>
                    </a:cubicBezTo>
                    <a:cubicBezTo>
                      <a:pt x="10238" y="17511"/>
                      <a:pt x="10792" y="17345"/>
                      <a:pt x="11342" y="17174"/>
                    </a:cubicBezTo>
                    <a:cubicBezTo>
                      <a:pt x="12241" y="16894"/>
                      <a:pt x="13139" y="16593"/>
                      <a:pt x="13842" y="16131"/>
                    </a:cubicBezTo>
                    <a:cubicBezTo>
                      <a:pt x="14311" y="15823"/>
                      <a:pt x="14674" y="15454"/>
                      <a:pt x="14908" y="15048"/>
                    </a:cubicBezTo>
                    <a:cubicBezTo>
                      <a:pt x="15071" y="14768"/>
                      <a:pt x="15345" y="14521"/>
                      <a:pt x="15704" y="14334"/>
                    </a:cubicBezTo>
                    <a:cubicBezTo>
                      <a:pt x="16529" y="13904"/>
                      <a:pt x="17653" y="13847"/>
                      <a:pt x="18567" y="13508"/>
                    </a:cubicBezTo>
                    <a:cubicBezTo>
                      <a:pt x="19153" y="13291"/>
                      <a:pt x="19628" y="12966"/>
                      <a:pt x="19933" y="12574"/>
                    </a:cubicBezTo>
                    <a:lnTo>
                      <a:pt x="21100" y="11358"/>
                    </a:lnTo>
                    <a:lnTo>
                      <a:pt x="21600" y="10578"/>
                    </a:lnTo>
                    <a:lnTo>
                      <a:pt x="19804" y="10386"/>
                    </a:lnTo>
                    <a:lnTo>
                      <a:pt x="18624" y="10060"/>
                    </a:lnTo>
                    <a:lnTo>
                      <a:pt x="17125" y="9017"/>
                    </a:lnTo>
                    <a:lnTo>
                      <a:pt x="14529" y="7584"/>
                    </a:lnTo>
                    <a:cubicBezTo>
                      <a:pt x="14314" y="7294"/>
                      <a:pt x="14124" y="6997"/>
                      <a:pt x="13962" y="6693"/>
                    </a:cubicBezTo>
                    <a:cubicBezTo>
                      <a:pt x="13643" y="6095"/>
                      <a:pt x="13431" y="5476"/>
                      <a:pt x="13329" y="4847"/>
                    </a:cubicBezTo>
                    <a:lnTo>
                      <a:pt x="14325" y="3524"/>
                    </a:lnTo>
                    <a:lnTo>
                      <a:pt x="14325" y="1808"/>
                    </a:lnTo>
                    <a:lnTo>
                      <a:pt x="13019" y="321"/>
                    </a:lnTo>
                    <a:close/>
                  </a:path>
                </a:pathLst>
              </a:custGeom>
              <a:grpFill/>
              <a:ln w="25400" cap="flat">
                <a:noFill/>
                <a:prstDash val="solid"/>
                <a:miter lim="400000"/>
              </a:ln>
              <a:effectLst/>
            </p:spPr>
            <p:txBody>
              <a:bodyPr wrap="square" lIns="91440" tIns="45720" rIns="91440" bIns="45720" anchor="ctr">
                <a:normAutofit fontScale="70000" lnSpcReduction="20000"/>
              </a:bodyPr>
              <a:lstStyle/>
              <a:p>
                <a:pPr algn="ctr"/>
                <a:endParaRPr/>
              </a:p>
            </p:txBody>
          </p:sp>
          <p:sp>
            <p:nvSpPr>
              <p:cNvPr id="156" name="ïş1íďe">
                <a:extLst>
                  <a:ext uri="{FF2B5EF4-FFF2-40B4-BE49-F238E27FC236}">
                    <a16:creationId xmlns:a16="http://schemas.microsoft.com/office/drawing/2014/main" id="{8D0C830E-8888-439C-B938-9E15221108D6}"/>
                  </a:ext>
                </a:extLst>
              </p:cNvPr>
              <p:cNvSpPr/>
              <p:nvPr/>
            </p:nvSpPr>
            <p:spPr>
              <a:xfrm>
                <a:off x="10967412" y="5132660"/>
                <a:ext cx="16360" cy="28333"/>
              </a:xfrm>
              <a:custGeom>
                <a:avLst/>
                <a:gdLst/>
                <a:ahLst/>
                <a:cxnLst>
                  <a:cxn ang="0">
                    <a:pos x="wd2" y="hd2"/>
                  </a:cxn>
                  <a:cxn ang="5400000">
                    <a:pos x="wd2" y="hd2"/>
                  </a:cxn>
                  <a:cxn ang="10800000">
                    <a:pos x="wd2" y="hd2"/>
                  </a:cxn>
                  <a:cxn ang="16200000">
                    <a:pos x="wd2" y="hd2"/>
                  </a:cxn>
                </a:cxnLst>
                <a:rect l="0" t="0" r="r" b="b"/>
                <a:pathLst>
                  <a:path w="21600" h="21600" extrusionOk="0">
                    <a:moveTo>
                      <a:pt x="7518" y="240"/>
                    </a:moveTo>
                    <a:lnTo>
                      <a:pt x="21579" y="0"/>
                    </a:lnTo>
                    <a:lnTo>
                      <a:pt x="21600" y="11228"/>
                    </a:lnTo>
                    <a:lnTo>
                      <a:pt x="15549" y="21600"/>
                    </a:lnTo>
                    <a:lnTo>
                      <a:pt x="2290" y="19891"/>
                    </a:lnTo>
                    <a:lnTo>
                      <a:pt x="0" y="10674"/>
                    </a:lnTo>
                    <a:lnTo>
                      <a:pt x="7518" y="24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57" name="is1íḋé">
                <a:extLst>
                  <a:ext uri="{FF2B5EF4-FFF2-40B4-BE49-F238E27FC236}">
                    <a16:creationId xmlns:a16="http://schemas.microsoft.com/office/drawing/2014/main" id="{7DA8FCC7-171D-48B5-90F5-B53EDC726488}"/>
                  </a:ext>
                </a:extLst>
              </p:cNvPr>
              <p:cNvSpPr/>
              <p:nvPr/>
            </p:nvSpPr>
            <p:spPr>
              <a:xfrm>
                <a:off x="10931870" y="4777460"/>
                <a:ext cx="105002" cy="129954"/>
              </a:xfrm>
              <a:custGeom>
                <a:avLst/>
                <a:gdLst/>
                <a:ahLst/>
                <a:cxnLst>
                  <a:cxn ang="0">
                    <a:pos x="wd2" y="hd2"/>
                  </a:cxn>
                  <a:cxn ang="5400000">
                    <a:pos x="wd2" y="hd2"/>
                  </a:cxn>
                  <a:cxn ang="10800000">
                    <a:pos x="wd2" y="hd2"/>
                  </a:cxn>
                  <a:cxn ang="16200000">
                    <a:pos x="wd2" y="hd2"/>
                  </a:cxn>
                </a:cxnLst>
                <a:rect l="0" t="0" r="r" b="b"/>
                <a:pathLst>
                  <a:path w="21600" h="21600" extrusionOk="0">
                    <a:moveTo>
                      <a:pt x="2266" y="0"/>
                    </a:moveTo>
                    <a:lnTo>
                      <a:pt x="5698" y="3526"/>
                    </a:lnTo>
                    <a:lnTo>
                      <a:pt x="8576" y="7970"/>
                    </a:lnTo>
                    <a:lnTo>
                      <a:pt x="9046" y="10950"/>
                    </a:lnTo>
                    <a:lnTo>
                      <a:pt x="12812" y="12581"/>
                    </a:lnTo>
                    <a:lnTo>
                      <a:pt x="16578" y="14974"/>
                    </a:lnTo>
                    <a:lnTo>
                      <a:pt x="21600" y="18247"/>
                    </a:lnTo>
                    <a:lnTo>
                      <a:pt x="21286" y="21600"/>
                    </a:lnTo>
                    <a:lnTo>
                      <a:pt x="18775" y="21264"/>
                    </a:lnTo>
                    <a:lnTo>
                      <a:pt x="14754" y="16779"/>
                    </a:lnTo>
                    <a:lnTo>
                      <a:pt x="12093" y="15393"/>
                    </a:lnTo>
                    <a:cubicBezTo>
                      <a:pt x="11092" y="15033"/>
                      <a:pt x="10116" y="14628"/>
                      <a:pt x="9170" y="14182"/>
                    </a:cubicBezTo>
                    <a:cubicBezTo>
                      <a:pt x="8123" y="13687"/>
                      <a:pt x="7114" y="13142"/>
                      <a:pt x="6149" y="12550"/>
                    </a:cubicBezTo>
                    <a:lnTo>
                      <a:pt x="5208" y="9024"/>
                    </a:lnTo>
                    <a:lnTo>
                      <a:pt x="3272" y="6968"/>
                    </a:lnTo>
                    <a:lnTo>
                      <a:pt x="467" y="3584"/>
                    </a:lnTo>
                    <a:lnTo>
                      <a:pt x="0" y="1873"/>
                    </a:lnTo>
                    <a:lnTo>
                      <a:pt x="2266"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58" name="iŝlidè">
                <a:extLst>
                  <a:ext uri="{FF2B5EF4-FFF2-40B4-BE49-F238E27FC236}">
                    <a16:creationId xmlns:a16="http://schemas.microsoft.com/office/drawing/2014/main" id="{8FE212F8-F4A3-4240-BBB0-D89AA1967BD6}"/>
                  </a:ext>
                </a:extLst>
              </p:cNvPr>
              <p:cNvSpPr/>
              <p:nvPr/>
            </p:nvSpPr>
            <p:spPr>
              <a:xfrm>
                <a:off x="11078753" y="4636331"/>
                <a:ext cx="37595" cy="63302"/>
              </a:xfrm>
              <a:custGeom>
                <a:avLst/>
                <a:gdLst/>
                <a:ahLst/>
                <a:cxnLst>
                  <a:cxn ang="0">
                    <a:pos x="wd2" y="hd2"/>
                  </a:cxn>
                  <a:cxn ang="5400000">
                    <a:pos x="wd2" y="hd2"/>
                  </a:cxn>
                  <a:cxn ang="10800000">
                    <a:pos x="wd2" y="hd2"/>
                  </a:cxn>
                  <a:cxn ang="16200000">
                    <a:pos x="wd2" y="hd2"/>
                  </a:cxn>
                </a:cxnLst>
                <a:rect l="0" t="0" r="r" b="b"/>
                <a:pathLst>
                  <a:path w="21600" h="21600" extrusionOk="0">
                    <a:moveTo>
                      <a:pt x="4384" y="0"/>
                    </a:moveTo>
                    <a:lnTo>
                      <a:pt x="0" y="6366"/>
                    </a:lnTo>
                    <a:lnTo>
                      <a:pt x="4998" y="11561"/>
                    </a:lnTo>
                    <a:lnTo>
                      <a:pt x="9054" y="12853"/>
                    </a:lnTo>
                    <a:lnTo>
                      <a:pt x="11974" y="16462"/>
                    </a:lnTo>
                    <a:lnTo>
                      <a:pt x="18532" y="21600"/>
                    </a:lnTo>
                    <a:lnTo>
                      <a:pt x="21600" y="18003"/>
                    </a:lnTo>
                    <a:lnTo>
                      <a:pt x="19408" y="13360"/>
                    </a:lnTo>
                    <a:lnTo>
                      <a:pt x="14184" y="10517"/>
                    </a:lnTo>
                    <a:lnTo>
                      <a:pt x="9965" y="6822"/>
                    </a:lnTo>
                    <a:lnTo>
                      <a:pt x="9528" y="3503"/>
                    </a:lnTo>
                    <a:lnTo>
                      <a:pt x="4384"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59" name="ïšḷïdè">
                <a:extLst>
                  <a:ext uri="{FF2B5EF4-FFF2-40B4-BE49-F238E27FC236}">
                    <a16:creationId xmlns:a16="http://schemas.microsoft.com/office/drawing/2014/main" id="{351ADC6E-7BA1-445D-A346-2D8DA3620F49}"/>
                  </a:ext>
                </a:extLst>
              </p:cNvPr>
              <p:cNvSpPr/>
              <p:nvPr/>
            </p:nvSpPr>
            <p:spPr>
              <a:xfrm>
                <a:off x="10694096" y="4283499"/>
                <a:ext cx="45740" cy="64407"/>
              </a:xfrm>
              <a:custGeom>
                <a:avLst/>
                <a:gdLst/>
                <a:ahLst/>
                <a:cxnLst>
                  <a:cxn ang="0">
                    <a:pos x="wd2" y="hd2"/>
                  </a:cxn>
                  <a:cxn ang="5400000">
                    <a:pos x="wd2" y="hd2"/>
                  </a:cxn>
                  <a:cxn ang="10800000">
                    <a:pos x="wd2" y="hd2"/>
                  </a:cxn>
                  <a:cxn ang="16200000">
                    <a:pos x="wd2" y="hd2"/>
                  </a:cxn>
                </a:cxnLst>
                <a:rect l="0" t="0" r="r" b="b"/>
                <a:pathLst>
                  <a:path w="21600" h="21600" extrusionOk="0">
                    <a:moveTo>
                      <a:pt x="4335" y="0"/>
                    </a:moveTo>
                    <a:lnTo>
                      <a:pt x="8612" y="423"/>
                    </a:lnTo>
                    <a:lnTo>
                      <a:pt x="9548" y="10168"/>
                    </a:lnTo>
                    <a:lnTo>
                      <a:pt x="15069" y="14477"/>
                    </a:lnTo>
                    <a:lnTo>
                      <a:pt x="21600" y="16858"/>
                    </a:lnTo>
                    <a:lnTo>
                      <a:pt x="19199" y="21600"/>
                    </a:lnTo>
                    <a:lnTo>
                      <a:pt x="11398" y="20763"/>
                    </a:lnTo>
                    <a:lnTo>
                      <a:pt x="5755" y="17207"/>
                    </a:lnTo>
                    <a:lnTo>
                      <a:pt x="9" y="12157"/>
                    </a:lnTo>
                    <a:lnTo>
                      <a:pt x="0" y="6578"/>
                    </a:lnTo>
                    <a:lnTo>
                      <a:pt x="4335"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60" name="ïṡḷíďè">
                <a:extLst>
                  <a:ext uri="{FF2B5EF4-FFF2-40B4-BE49-F238E27FC236}">
                    <a16:creationId xmlns:a16="http://schemas.microsoft.com/office/drawing/2014/main" id="{EC60BD22-DC41-4097-BAF0-BB379FE3B97D}"/>
                  </a:ext>
                </a:extLst>
              </p:cNvPr>
              <p:cNvSpPr/>
              <p:nvPr/>
            </p:nvSpPr>
            <p:spPr>
              <a:xfrm>
                <a:off x="10754669" y="4332994"/>
                <a:ext cx="45601" cy="39490"/>
              </a:xfrm>
              <a:custGeom>
                <a:avLst/>
                <a:gdLst/>
                <a:ahLst/>
                <a:cxnLst>
                  <a:cxn ang="0">
                    <a:pos x="wd2" y="hd2"/>
                  </a:cxn>
                  <a:cxn ang="5400000">
                    <a:pos x="wd2" y="hd2"/>
                  </a:cxn>
                  <a:cxn ang="10800000">
                    <a:pos x="wd2" y="hd2"/>
                  </a:cxn>
                  <a:cxn ang="16200000">
                    <a:pos x="wd2" y="hd2"/>
                  </a:cxn>
                </a:cxnLst>
                <a:rect l="0" t="0" r="r" b="b"/>
                <a:pathLst>
                  <a:path w="21600" h="21600" extrusionOk="0">
                    <a:moveTo>
                      <a:pt x="7085" y="0"/>
                    </a:moveTo>
                    <a:lnTo>
                      <a:pt x="17293" y="9046"/>
                    </a:lnTo>
                    <a:lnTo>
                      <a:pt x="21600" y="14848"/>
                    </a:lnTo>
                    <a:lnTo>
                      <a:pt x="21013" y="21600"/>
                    </a:lnTo>
                    <a:lnTo>
                      <a:pt x="12837" y="18854"/>
                    </a:lnTo>
                    <a:lnTo>
                      <a:pt x="5986" y="12225"/>
                    </a:lnTo>
                    <a:lnTo>
                      <a:pt x="0" y="7390"/>
                    </a:lnTo>
                    <a:lnTo>
                      <a:pt x="7085"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61" name="íṩḻíďè">
                <a:extLst>
                  <a:ext uri="{FF2B5EF4-FFF2-40B4-BE49-F238E27FC236}">
                    <a16:creationId xmlns:a16="http://schemas.microsoft.com/office/drawing/2014/main" id="{D16DEA77-9FD9-4185-9D84-A8B3BC2687A4}"/>
                  </a:ext>
                </a:extLst>
              </p:cNvPr>
              <p:cNvSpPr/>
              <p:nvPr/>
            </p:nvSpPr>
            <p:spPr>
              <a:xfrm>
                <a:off x="10773772" y="4386273"/>
                <a:ext cx="37288" cy="38949"/>
              </a:xfrm>
              <a:custGeom>
                <a:avLst/>
                <a:gdLst/>
                <a:ahLst/>
                <a:cxnLst>
                  <a:cxn ang="0">
                    <a:pos x="wd2" y="hd2"/>
                  </a:cxn>
                  <a:cxn ang="5400000">
                    <a:pos x="wd2" y="hd2"/>
                  </a:cxn>
                  <a:cxn ang="10800000">
                    <a:pos x="wd2" y="hd2"/>
                  </a:cxn>
                  <a:cxn ang="16200000">
                    <a:pos x="wd2" y="hd2"/>
                  </a:cxn>
                </a:cxnLst>
                <a:rect l="0" t="0" r="r" b="b"/>
                <a:pathLst>
                  <a:path w="21600" h="21600" extrusionOk="0">
                    <a:moveTo>
                      <a:pt x="6399" y="0"/>
                    </a:moveTo>
                    <a:lnTo>
                      <a:pt x="12290" y="1855"/>
                    </a:lnTo>
                    <a:lnTo>
                      <a:pt x="12799" y="9871"/>
                    </a:lnTo>
                    <a:lnTo>
                      <a:pt x="15725" y="15036"/>
                    </a:lnTo>
                    <a:lnTo>
                      <a:pt x="21600" y="16577"/>
                    </a:lnTo>
                    <a:lnTo>
                      <a:pt x="18230" y="21600"/>
                    </a:lnTo>
                    <a:lnTo>
                      <a:pt x="12781" y="19919"/>
                    </a:lnTo>
                    <a:cubicBezTo>
                      <a:pt x="10763" y="19240"/>
                      <a:pt x="9023" y="17972"/>
                      <a:pt x="7808" y="16297"/>
                    </a:cubicBezTo>
                    <a:cubicBezTo>
                      <a:pt x="6475" y="14458"/>
                      <a:pt x="5850" y="12237"/>
                      <a:pt x="6040" y="10011"/>
                    </a:cubicBezTo>
                    <a:lnTo>
                      <a:pt x="0" y="5671"/>
                    </a:lnTo>
                    <a:lnTo>
                      <a:pt x="6399"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62" name="íṣḷiďe">
                <a:extLst>
                  <a:ext uri="{FF2B5EF4-FFF2-40B4-BE49-F238E27FC236}">
                    <a16:creationId xmlns:a16="http://schemas.microsoft.com/office/drawing/2014/main" id="{3D1C88E6-33AD-4A23-988A-4C6A74AB67AE}"/>
                  </a:ext>
                </a:extLst>
              </p:cNvPr>
              <p:cNvSpPr/>
              <p:nvPr/>
            </p:nvSpPr>
            <p:spPr>
              <a:xfrm>
                <a:off x="10819989" y="4368723"/>
                <a:ext cx="46739" cy="42114"/>
              </a:xfrm>
              <a:custGeom>
                <a:avLst/>
                <a:gdLst/>
                <a:ahLst/>
                <a:cxnLst>
                  <a:cxn ang="0">
                    <a:pos x="wd2" y="hd2"/>
                  </a:cxn>
                  <a:cxn ang="5400000">
                    <a:pos x="wd2" y="hd2"/>
                  </a:cxn>
                  <a:cxn ang="10800000">
                    <a:pos x="wd2" y="hd2"/>
                  </a:cxn>
                  <a:cxn ang="16200000">
                    <a:pos x="wd2" y="hd2"/>
                  </a:cxn>
                </a:cxnLst>
                <a:rect l="0" t="0" r="r" b="b"/>
                <a:pathLst>
                  <a:path w="21600" h="21600" extrusionOk="0">
                    <a:moveTo>
                      <a:pt x="4105" y="0"/>
                    </a:moveTo>
                    <a:lnTo>
                      <a:pt x="8950" y="5326"/>
                    </a:lnTo>
                    <a:lnTo>
                      <a:pt x="16429" y="10105"/>
                    </a:lnTo>
                    <a:lnTo>
                      <a:pt x="21247" y="15787"/>
                    </a:lnTo>
                    <a:lnTo>
                      <a:pt x="21600" y="21227"/>
                    </a:lnTo>
                    <a:lnTo>
                      <a:pt x="14814" y="21600"/>
                    </a:lnTo>
                    <a:lnTo>
                      <a:pt x="10715" y="19268"/>
                    </a:lnTo>
                    <a:lnTo>
                      <a:pt x="6249" y="13959"/>
                    </a:lnTo>
                    <a:lnTo>
                      <a:pt x="3576" y="9700"/>
                    </a:lnTo>
                    <a:lnTo>
                      <a:pt x="25" y="6121"/>
                    </a:lnTo>
                    <a:lnTo>
                      <a:pt x="0" y="1589"/>
                    </a:lnTo>
                    <a:lnTo>
                      <a:pt x="4105"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63" name="iṧļiḓè">
                <a:extLst>
                  <a:ext uri="{FF2B5EF4-FFF2-40B4-BE49-F238E27FC236}">
                    <a16:creationId xmlns:a16="http://schemas.microsoft.com/office/drawing/2014/main" id="{77D0D3DE-832E-4DC6-A2F0-D855F7EE894E}"/>
                  </a:ext>
                </a:extLst>
              </p:cNvPr>
              <p:cNvSpPr/>
              <p:nvPr/>
            </p:nvSpPr>
            <p:spPr>
              <a:xfrm>
                <a:off x="10844148" y="4433313"/>
                <a:ext cx="37473" cy="23925"/>
              </a:xfrm>
              <a:custGeom>
                <a:avLst/>
                <a:gdLst/>
                <a:ahLst/>
                <a:cxnLst>
                  <a:cxn ang="0">
                    <a:pos x="wd2" y="hd2"/>
                  </a:cxn>
                  <a:cxn ang="5400000">
                    <a:pos x="wd2" y="hd2"/>
                  </a:cxn>
                  <a:cxn ang="10800000">
                    <a:pos x="wd2" y="hd2"/>
                  </a:cxn>
                  <a:cxn ang="16200000">
                    <a:pos x="wd2" y="hd2"/>
                  </a:cxn>
                </a:cxnLst>
                <a:rect l="0" t="0" r="r" b="b"/>
                <a:pathLst>
                  <a:path w="21600" h="21600" extrusionOk="0">
                    <a:moveTo>
                      <a:pt x="8649" y="530"/>
                    </a:moveTo>
                    <a:lnTo>
                      <a:pt x="13099" y="8995"/>
                    </a:lnTo>
                    <a:lnTo>
                      <a:pt x="21600" y="8519"/>
                    </a:lnTo>
                    <a:lnTo>
                      <a:pt x="21600" y="17555"/>
                    </a:lnTo>
                    <a:lnTo>
                      <a:pt x="15901" y="21600"/>
                    </a:lnTo>
                    <a:lnTo>
                      <a:pt x="8481" y="18211"/>
                    </a:lnTo>
                    <a:lnTo>
                      <a:pt x="1799" y="7978"/>
                    </a:lnTo>
                    <a:lnTo>
                      <a:pt x="0" y="0"/>
                    </a:lnTo>
                    <a:lnTo>
                      <a:pt x="8649" y="53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64" name="í$ḷîḍé">
                <a:extLst>
                  <a:ext uri="{FF2B5EF4-FFF2-40B4-BE49-F238E27FC236}">
                    <a16:creationId xmlns:a16="http://schemas.microsoft.com/office/drawing/2014/main" id="{533609DE-7784-49AD-B377-CC1BD70A44BE}"/>
                  </a:ext>
                </a:extLst>
              </p:cNvPr>
              <p:cNvSpPr/>
              <p:nvPr/>
            </p:nvSpPr>
            <p:spPr>
              <a:xfrm>
                <a:off x="10888902" y="4398838"/>
                <a:ext cx="27449" cy="54123"/>
              </a:xfrm>
              <a:custGeom>
                <a:avLst/>
                <a:gdLst/>
                <a:ahLst/>
                <a:cxnLst>
                  <a:cxn ang="0">
                    <a:pos x="wd2" y="hd2"/>
                  </a:cxn>
                  <a:cxn ang="5400000">
                    <a:pos x="wd2" y="hd2"/>
                  </a:cxn>
                  <a:cxn ang="10800000">
                    <a:pos x="wd2" y="hd2"/>
                  </a:cxn>
                  <a:cxn ang="16200000">
                    <a:pos x="wd2" y="hd2"/>
                  </a:cxn>
                </a:cxnLst>
                <a:rect l="0" t="0" r="r" b="b"/>
                <a:pathLst>
                  <a:path w="21600" h="21600" extrusionOk="0">
                    <a:moveTo>
                      <a:pt x="4203" y="0"/>
                    </a:moveTo>
                    <a:lnTo>
                      <a:pt x="0" y="4749"/>
                    </a:lnTo>
                    <a:lnTo>
                      <a:pt x="263" y="12857"/>
                    </a:lnTo>
                    <a:lnTo>
                      <a:pt x="8018" y="13953"/>
                    </a:lnTo>
                    <a:lnTo>
                      <a:pt x="8018" y="17984"/>
                    </a:lnTo>
                    <a:lnTo>
                      <a:pt x="13422" y="21600"/>
                    </a:lnTo>
                    <a:lnTo>
                      <a:pt x="21600" y="17064"/>
                    </a:lnTo>
                    <a:lnTo>
                      <a:pt x="14422" y="12038"/>
                    </a:lnTo>
                    <a:lnTo>
                      <a:pt x="7443" y="8221"/>
                    </a:lnTo>
                    <a:lnTo>
                      <a:pt x="4203"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65" name="iSḻîḍé">
                <a:extLst>
                  <a:ext uri="{FF2B5EF4-FFF2-40B4-BE49-F238E27FC236}">
                    <a16:creationId xmlns:a16="http://schemas.microsoft.com/office/drawing/2014/main" id="{D5EF4487-6929-48E2-8F26-D73E16399AFE}"/>
                  </a:ext>
                </a:extLst>
              </p:cNvPr>
              <p:cNvSpPr/>
              <p:nvPr/>
            </p:nvSpPr>
            <p:spPr>
              <a:xfrm>
                <a:off x="10903842" y="4471308"/>
                <a:ext cx="24415" cy="210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703" y="9868"/>
                    </a:lnTo>
                    <a:lnTo>
                      <a:pt x="12853" y="21600"/>
                    </a:lnTo>
                    <a:lnTo>
                      <a:pt x="21600" y="16680"/>
                    </a:lnTo>
                    <a:lnTo>
                      <a:pt x="12403" y="144"/>
                    </a:lnTo>
                    <a:lnTo>
                      <a:pt x="0"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66" name="íṣlîdê">
                <a:extLst>
                  <a:ext uri="{FF2B5EF4-FFF2-40B4-BE49-F238E27FC236}">
                    <a16:creationId xmlns:a16="http://schemas.microsoft.com/office/drawing/2014/main" id="{831C15E1-7397-46C9-B0BF-334FCD721D68}"/>
                  </a:ext>
                </a:extLst>
              </p:cNvPr>
              <p:cNvSpPr/>
              <p:nvPr/>
            </p:nvSpPr>
            <p:spPr>
              <a:xfrm>
                <a:off x="10588123" y="4181404"/>
                <a:ext cx="87031" cy="76197"/>
              </a:xfrm>
              <a:custGeom>
                <a:avLst/>
                <a:gdLst/>
                <a:ahLst/>
                <a:cxnLst>
                  <a:cxn ang="0">
                    <a:pos x="wd2" y="hd2"/>
                  </a:cxn>
                  <a:cxn ang="5400000">
                    <a:pos x="wd2" y="hd2"/>
                  </a:cxn>
                  <a:cxn ang="10800000">
                    <a:pos x="wd2" y="hd2"/>
                  </a:cxn>
                  <a:cxn ang="16200000">
                    <a:pos x="wd2" y="hd2"/>
                  </a:cxn>
                </a:cxnLst>
                <a:rect l="0" t="0" r="r" b="b"/>
                <a:pathLst>
                  <a:path w="21600" h="21600" extrusionOk="0">
                    <a:moveTo>
                      <a:pt x="560" y="0"/>
                    </a:moveTo>
                    <a:lnTo>
                      <a:pt x="0" y="2479"/>
                    </a:lnTo>
                    <a:lnTo>
                      <a:pt x="4688" y="4518"/>
                    </a:lnTo>
                    <a:lnTo>
                      <a:pt x="9042" y="7739"/>
                    </a:lnTo>
                    <a:lnTo>
                      <a:pt x="12639" y="11175"/>
                    </a:lnTo>
                    <a:lnTo>
                      <a:pt x="16173" y="15327"/>
                    </a:lnTo>
                    <a:lnTo>
                      <a:pt x="17687" y="21385"/>
                    </a:lnTo>
                    <a:lnTo>
                      <a:pt x="21600" y="21600"/>
                    </a:lnTo>
                    <a:lnTo>
                      <a:pt x="19336" y="12589"/>
                    </a:lnTo>
                    <a:lnTo>
                      <a:pt x="12733" y="8079"/>
                    </a:lnTo>
                    <a:lnTo>
                      <a:pt x="7069" y="2791"/>
                    </a:lnTo>
                    <a:lnTo>
                      <a:pt x="3732" y="804"/>
                    </a:lnTo>
                    <a:lnTo>
                      <a:pt x="560"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67" name="îṧḷïḓè">
                <a:extLst>
                  <a:ext uri="{FF2B5EF4-FFF2-40B4-BE49-F238E27FC236}">
                    <a16:creationId xmlns:a16="http://schemas.microsoft.com/office/drawing/2014/main" id="{D7A1E081-EC1E-487B-B58E-32F542D05773}"/>
                  </a:ext>
                </a:extLst>
              </p:cNvPr>
              <p:cNvSpPr/>
              <p:nvPr/>
            </p:nvSpPr>
            <p:spPr>
              <a:xfrm>
                <a:off x="10528896" y="4237475"/>
                <a:ext cx="115414" cy="92661"/>
              </a:xfrm>
              <a:custGeom>
                <a:avLst/>
                <a:gdLst/>
                <a:ahLst/>
                <a:cxnLst>
                  <a:cxn ang="0">
                    <a:pos x="wd2" y="hd2"/>
                  </a:cxn>
                  <a:cxn ang="5400000">
                    <a:pos x="wd2" y="hd2"/>
                  </a:cxn>
                  <a:cxn ang="10800000">
                    <a:pos x="wd2" y="hd2"/>
                  </a:cxn>
                  <a:cxn ang="16200000">
                    <a:pos x="wd2" y="hd2"/>
                  </a:cxn>
                </a:cxnLst>
                <a:rect l="0" t="0" r="r" b="b"/>
                <a:pathLst>
                  <a:path w="21600" h="21600" extrusionOk="0">
                    <a:moveTo>
                      <a:pt x="18234" y="5118"/>
                    </a:moveTo>
                    <a:lnTo>
                      <a:pt x="15276" y="8929"/>
                    </a:lnTo>
                    <a:lnTo>
                      <a:pt x="12042" y="12689"/>
                    </a:lnTo>
                    <a:lnTo>
                      <a:pt x="9529" y="13918"/>
                    </a:lnTo>
                    <a:lnTo>
                      <a:pt x="6129" y="13388"/>
                    </a:lnTo>
                    <a:lnTo>
                      <a:pt x="4458" y="14970"/>
                    </a:lnTo>
                    <a:lnTo>
                      <a:pt x="2410" y="14970"/>
                    </a:lnTo>
                    <a:lnTo>
                      <a:pt x="0" y="15500"/>
                    </a:lnTo>
                    <a:lnTo>
                      <a:pt x="1862" y="17604"/>
                    </a:lnTo>
                    <a:lnTo>
                      <a:pt x="4420" y="17781"/>
                    </a:lnTo>
                    <a:lnTo>
                      <a:pt x="6466" y="21431"/>
                    </a:lnTo>
                    <a:lnTo>
                      <a:pt x="8263" y="21600"/>
                    </a:lnTo>
                    <a:lnTo>
                      <a:pt x="9828" y="19488"/>
                    </a:lnTo>
                    <a:lnTo>
                      <a:pt x="11671" y="17906"/>
                    </a:lnTo>
                    <a:lnTo>
                      <a:pt x="15657" y="16508"/>
                    </a:lnTo>
                    <a:lnTo>
                      <a:pt x="18364" y="13167"/>
                    </a:lnTo>
                    <a:lnTo>
                      <a:pt x="19934" y="9988"/>
                    </a:lnTo>
                    <a:lnTo>
                      <a:pt x="21457" y="7288"/>
                    </a:lnTo>
                    <a:lnTo>
                      <a:pt x="21600" y="3285"/>
                    </a:lnTo>
                    <a:lnTo>
                      <a:pt x="19702" y="0"/>
                    </a:lnTo>
                    <a:lnTo>
                      <a:pt x="19131" y="2158"/>
                    </a:lnTo>
                    <a:lnTo>
                      <a:pt x="18234" y="5118"/>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68" name="îšḻîḓè">
                <a:extLst>
                  <a:ext uri="{FF2B5EF4-FFF2-40B4-BE49-F238E27FC236}">
                    <a16:creationId xmlns:a16="http://schemas.microsoft.com/office/drawing/2014/main" id="{1CDAF671-5EE4-4BCC-BE40-4AC4BAAE3522}"/>
                  </a:ext>
                </a:extLst>
              </p:cNvPr>
              <p:cNvSpPr/>
              <p:nvPr/>
            </p:nvSpPr>
            <p:spPr>
              <a:xfrm>
                <a:off x="9937920" y="4105530"/>
                <a:ext cx="657773" cy="388722"/>
              </a:xfrm>
              <a:custGeom>
                <a:avLst/>
                <a:gdLst/>
                <a:ahLst/>
                <a:cxnLst>
                  <a:cxn ang="0">
                    <a:pos x="wd2" y="hd2"/>
                  </a:cxn>
                  <a:cxn ang="5400000">
                    <a:pos x="wd2" y="hd2"/>
                  </a:cxn>
                  <a:cxn ang="10800000">
                    <a:pos x="wd2" y="hd2"/>
                  </a:cxn>
                  <a:cxn ang="16200000">
                    <a:pos x="wd2" y="hd2"/>
                  </a:cxn>
                </a:cxnLst>
                <a:rect l="0" t="0" r="r" b="b"/>
                <a:pathLst>
                  <a:path w="21600" h="21600" extrusionOk="0">
                    <a:moveTo>
                      <a:pt x="339" y="1069"/>
                    </a:moveTo>
                    <a:lnTo>
                      <a:pt x="1040" y="903"/>
                    </a:lnTo>
                    <a:lnTo>
                      <a:pt x="1266" y="12"/>
                    </a:lnTo>
                    <a:lnTo>
                      <a:pt x="2016" y="0"/>
                    </a:lnTo>
                    <a:lnTo>
                      <a:pt x="2684" y="12"/>
                    </a:lnTo>
                    <a:lnTo>
                      <a:pt x="2808" y="1131"/>
                    </a:lnTo>
                    <a:lnTo>
                      <a:pt x="3150" y="1972"/>
                    </a:lnTo>
                    <a:lnTo>
                      <a:pt x="3342" y="2473"/>
                    </a:lnTo>
                    <a:lnTo>
                      <a:pt x="3192" y="3510"/>
                    </a:lnTo>
                    <a:lnTo>
                      <a:pt x="3218" y="4141"/>
                    </a:lnTo>
                    <a:lnTo>
                      <a:pt x="3692" y="4939"/>
                    </a:lnTo>
                    <a:lnTo>
                      <a:pt x="4067" y="5627"/>
                    </a:lnTo>
                    <a:lnTo>
                      <a:pt x="4526" y="6342"/>
                    </a:lnTo>
                    <a:cubicBezTo>
                      <a:pt x="4633" y="6179"/>
                      <a:pt x="4728" y="5996"/>
                      <a:pt x="4809" y="5795"/>
                    </a:cubicBezTo>
                    <a:cubicBezTo>
                      <a:pt x="4941" y="5469"/>
                      <a:pt x="5034" y="5102"/>
                      <a:pt x="5083" y="4716"/>
                    </a:cubicBezTo>
                    <a:lnTo>
                      <a:pt x="5451" y="4478"/>
                    </a:lnTo>
                    <a:lnTo>
                      <a:pt x="6119" y="3931"/>
                    </a:lnTo>
                    <a:lnTo>
                      <a:pt x="6668" y="3385"/>
                    </a:lnTo>
                    <a:lnTo>
                      <a:pt x="7068" y="2838"/>
                    </a:lnTo>
                    <a:lnTo>
                      <a:pt x="7444" y="2122"/>
                    </a:lnTo>
                    <a:lnTo>
                      <a:pt x="8137" y="2122"/>
                    </a:lnTo>
                    <a:cubicBezTo>
                      <a:pt x="8213" y="2262"/>
                      <a:pt x="8288" y="2402"/>
                      <a:pt x="8362" y="2543"/>
                    </a:cubicBezTo>
                    <a:cubicBezTo>
                      <a:pt x="8481" y="2766"/>
                      <a:pt x="8597" y="2991"/>
                      <a:pt x="8713" y="3217"/>
                    </a:cubicBezTo>
                    <a:lnTo>
                      <a:pt x="9356" y="3708"/>
                    </a:lnTo>
                    <a:lnTo>
                      <a:pt x="10017" y="3953"/>
                    </a:lnTo>
                    <a:lnTo>
                      <a:pt x="10667" y="4583"/>
                    </a:lnTo>
                    <a:lnTo>
                      <a:pt x="11719" y="5004"/>
                    </a:lnTo>
                    <a:lnTo>
                      <a:pt x="12420" y="5579"/>
                    </a:lnTo>
                    <a:lnTo>
                      <a:pt x="13814" y="6239"/>
                    </a:lnTo>
                    <a:lnTo>
                      <a:pt x="14716" y="7388"/>
                    </a:lnTo>
                    <a:lnTo>
                      <a:pt x="15776" y="8749"/>
                    </a:lnTo>
                    <a:lnTo>
                      <a:pt x="16728" y="9464"/>
                    </a:lnTo>
                    <a:lnTo>
                      <a:pt x="17354" y="9911"/>
                    </a:lnTo>
                    <a:lnTo>
                      <a:pt x="17855" y="11325"/>
                    </a:lnTo>
                    <a:lnTo>
                      <a:pt x="18106" y="12349"/>
                    </a:lnTo>
                    <a:lnTo>
                      <a:pt x="17539" y="12799"/>
                    </a:lnTo>
                    <a:lnTo>
                      <a:pt x="17349" y="13484"/>
                    </a:lnTo>
                    <a:lnTo>
                      <a:pt x="17608" y="14382"/>
                    </a:lnTo>
                    <a:lnTo>
                      <a:pt x="18326" y="15070"/>
                    </a:lnTo>
                    <a:lnTo>
                      <a:pt x="18350" y="15982"/>
                    </a:lnTo>
                    <a:lnTo>
                      <a:pt x="18350" y="16933"/>
                    </a:lnTo>
                    <a:lnTo>
                      <a:pt x="18733" y="17701"/>
                    </a:lnTo>
                    <a:lnTo>
                      <a:pt x="19484" y="18246"/>
                    </a:lnTo>
                    <a:lnTo>
                      <a:pt x="20127" y="18373"/>
                    </a:lnTo>
                    <a:lnTo>
                      <a:pt x="20650" y="19209"/>
                    </a:lnTo>
                    <a:lnTo>
                      <a:pt x="21276" y="20051"/>
                    </a:lnTo>
                    <a:lnTo>
                      <a:pt x="21600" y="21054"/>
                    </a:lnTo>
                    <a:lnTo>
                      <a:pt x="21500" y="21600"/>
                    </a:lnTo>
                    <a:lnTo>
                      <a:pt x="20623" y="21026"/>
                    </a:lnTo>
                    <a:lnTo>
                      <a:pt x="20131" y="20705"/>
                    </a:lnTo>
                    <a:lnTo>
                      <a:pt x="19072" y="20663"/>
                    </a:lnTo>
                    <a:lnTo>
                      <a:pt x="18170" y="20158"/>
                    </a:lnTo>
                    <a:lnTo>
                      <a:pt x="17728" y="19485"/>
                    </a:lnTo>
                    <a:lnTo>
                      <a:pt x="17478" y="18967"/>
                    </a:lnTo>
                    <a:lnTo>
                      <a:pt x="17228" y="17746"/>
                    </a:lnTo>
                    <a:lnTo>
                      <a:pt x="16877" y="16708"/>
                    </a:lnTo>
                    <a:lnTo>
                      <a:pt x="16402" y="15951"/>
                    </a:lnTo>
                    <a:lnTo>
                      <a:pt x="15525" y="14954"/>
                    </a:lnTo>
                    <a:lnTo>
                      <a:pt x="14876" y="14284"/>
                    </a:lnTo>
                    <a:lnTo>
                      <a:pt x="14242" y="14284"/>
                    </a:lnTo>
                    <a:lnTo>
                      <a:pt x="13699" y="15489"/>
                    </a:lnTo>
                    <a:cubicBezTo>
                      <a:pt x="13655" y="15662"/>
                      <a:pt x="13604" y="15830"/>
                      <a:pt x="13549" y="15993"/>
                    </a:cubicBezTo>
                    <a:cubicBezTo>
                      <a:pt x="13430" y="16338"/>
                      <a:pt x="13287" y="16658"/>
                      <a:pt x="13123" y="16945"/>
                    </a:cubicBezTo>
                    <a:lnTo>
                      <a:pt x="12398" y="17785"/>
                    </a:lnTo>
                    <a:lnTo>
                      <a:pt x="11380" y="17196"/>
                    </a:lnTo>
                    <a:lnTo>
                      <a:pt x="10929" y="17070"/>
                    </a:lnTo>
                    <a:cubicBezTo>
                      <a:pt x="10778" y="17231"/>
                      <a:pt x="10588" y="17247"/>
                      <a:pt x="10429" y="17112"/>
                    </a:cubicBezTo>
                    <a:cubicBezTo>
                      <a:pt x="10275" y="16981"/>
                      <a:pt x="10172" y="16728"/>
                      <a:pt x="10154" y="16440"/>
                    </a:cubicBezTo>
                    <a:lnTo>
                      <a:pt x="9620" y="15752"/>
                    </a:lnTo>
                    <a:lnTo>
                      <a:pt x="9169" y="15416"/>
                    </a:lnTo>
                    <a:lnTo>
                      <a:pt x="8374" y="15500"/>
                    </a:lnTo>
                    <a:lnTo>
                      <a:pt x="7783" y="15624"/>
                    </a:lnTo>
                    <a:lnTo>
                      <a:pt x="7609" y="15133"/>
                    </a:lnTo>
                    <a:lnTo>
                      <a:pt x="7084" y="15175"/>
                    </a:lnTo>
                    <a:lnTo>
                      <a:pt x="7283" y="14463"/>
                    </a:lnTo>
                    <a:lnTo>
                      <a:pt x="7684" y="14295"/>
                    </a:lnTo>
                    <a:lnTo>
                      <a:pt x="8067" y="13793"/>
                    </a:lnTo>
                    <a:lnTo>
                      <a:pt x="8425" y="13260"/>
                    </a:lnTo>
                    <a:lnTo>
                      <a:pt x="8424" y="12101"/>
                    </a:lnTo>
                    <a:lnTo>
                      <a:pt x="7998" y="10796"/>
                    </a:lnTo>
                    <a:cubicBezTo>
                      <a:pt x="7914" y="10491"/>
                      <a:pt x="7805" y="10208"/>
                      <a:pt x="7672" y="9955"/>
                    </a:cubicBezTo>
                    <a:cubicBezTo>
                      <a:pt x="7487" y="9602"/>
                      <a:pt x="7262" y="9316"/>
                      <a:pt x="7013" y="9100"/>
                    </a:cubicBezTo>
                    <a:cubicBezTo>
                      <a:pt x="6627" y="8764"/>
                      <a:pt x="6195" y="8604"/>
                      <a:pt x="5760" y="8637"/>
                    </a:cubicBezTo>
                    <a:lnTo>
                      <a:pt x="5460" y="7993"/>
                    </a:lnTo>
                    <a:lnTo>
                      <a:pt x="4992" y="7628"/>
                    </a:lnTo>
                    <a:lnTo>
                      <a:pt x="4219" y="6874"/>
                    </a:lnTo>
                    <a:cubicBezTo>
                      <a:pt x="4009" y="6592"/>
                      <a:pt x="3763" y="6395"/>
                      <a:pt x="3501" y="6299"/>
                    </a:cubicBezTo>
                    <a:cubicBezTo>
                      <a:pt x="3254" y="6207"/>
                      <a:pt x="2997" y="6207"/>
                      <a:pt x="2750" y="6299"/>
                    </a:cubicBezTo>
                    <a:lnTo>
                      <a:pt x="2183" y="6425"/>
                    </a:lnTo>
                    <a:lnTo>
                      <a:pt x="1674" y="5792"/>
                    </a:lnTo>
                    <a:lnTo>
                      <a:pt x="1674" y="4994"/>
                    </a:lnTo>
                    <a:lnTo>
                      <a:pt x="2200" y="4420"/>
                    </a:lnTo>
                    <a:lnTo>
                      <a:pt x="2400" y="3664"/>
                    </a:lnTo>
                    <a:lnTo>
                      <a:pt x="2125" y="3120"/>
                    </a:lnTo>
                    <a:lnTo>
                      <a:pt x="1524" y="2615"/>
                    </a:lnTo>
                    <a:lnTo>
                      <a:pt x="566" y="2138"/>
                    </a:lnTo>
                    <a:lnTo>
                      <a:pt x="0" y="1619"/>
                    </a:lnTo>
                    <a:lnTo>
                      <a:pt x="54" y="1017"/>
                    </a:lnTo>
                    <a:lnTo>
                      <a:pt x="339" y="1069"/>
                    </a:lnTo>
                    <a:close/>
                  </a:path>
                </a:pathLst>
              </a:custGeom>
              <a:grpFill/>
              <a:ln w="25400" cap="flat">
                <a:noFill/>
                <a:prstDash val="solid"/>
                <a:miter lim="400000"/>
              </a:ln>
              <a:effectLst/>
            </p:spPr>
            <p:txBody>
              <a:bodyPr wrap="square" lIns="91440" tIns="45720" rIns="91440" bIns="45720" anchor="ctr">
                <a:normAutofit/>
              </a:bodyPr>
              <a:lstStyle/>
              <a:p>
                <a:pPr algn="ctr"/>
                <a:endParaRPr/>
              </a:p>
            </p:txBody>
          </p:sp>
          <p:sp>
            <p:nvSpPr>
              <p:cNvPr id="169" name="ïŝļídé">
                <a:extLst>
                  <a:ext uri="{FF2B5EF4-FFF2-40B4-BE49-F238E27FC236}">
                    <a16:creationId xmlns:a16="http://schemas.microsoft.com/office/drawing/2014/main" id="{07629E57-F677-42E9-95D5-00FA3F2C10C3}"/>
                  </a:ext>
                </a:extLst>
              </p:cNvPr>
              <p:cNvSpPr/>
              <p:nvPr/>
            </p:nvSpPr>
            <p:spPr>
              <a:xfrm>
                <a:off x="10030474" y="3790111"/>
                <a:ext cx="18322" cy="22808"/>
              </a:xfrm>
              <a:custGeom>
                <a:avLst/>
                <a:gdLst/>
                <a:ahLst/>
                <a:cxnLst>
                  <a:cxn ang="0">
                    <a:pos x="wd2" y="hd2"/>
                  </a:cxn>
                  <a:cxn ang="5400000">
                    <a:pos x="wd2" y="hd2"/>
                  </a:cxn>
                  <a:cxn ang="10800000">
                    <a:pos x="wd2" y="hd2"/>
                  </a:cxn>
                  <a:cxn ang="16200000">
                    <a:pos x="wd2" y="hd2"/>
                  </a:cxn>
                </a:cxnLst>
                <a:rect l="0" t="0" r="r" b="b"/>
                <a:pathLst>
                  <a:path w="21600" h="21600" extrusionOk="0">
                    <a:moveTo>
                      <a:pt x="11034" y="0"/>
                    </a:moveTo>
                    <a:lnTo>
                      <a:pt x="0" y="3883"/>
                    </a:lnTo>
                    <a:lnTo>
                      <a:pt x="4598" y="21600"/>
                    </a:lnTo>
                    <a:lnTo>
                      <a:pt x="21600" y="15889"/>
                    </a:lnTo>
                    <a:lnTo>
                      <a:pt x="21600" y="4677"/>
                    </a:lnTo>
                    <a:lnTo>
                      <a:pt x="11034"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70" name="îṣ1iḋê">
                <a:extLst>
                  <a:ext uri="{FF2B5EF4-FFF2-40B4-BE49-F238E27FC236}">
                    <a16:creationId xmlns:a16="http://schemas.microsoft.com/office/drawing/2014/main" id="{D15D9CC9-2F38-4149-8837-2C05B82DE954}"/>
                  </a:ext>
                </a:extLst>
              </p:cNvPr>
              <p:cNvSpPr/>
              <p:nvPr/>
            </p:nvSpPr>
            <p:spPr>
              <a:xfrm>
                <a:off x="10351793" y="3476789"/>
                <a:ext cx="16360" cy="21873"/>
              </a:xfrm>
              <a:custGeom>
                <a:avLst/>
                <a:gdLst/>
                <a:ahLst/>
                <a:cxnLst>
                  <a:cxn ang="0">
                    <a:pos x="wd2" y="hd2"/>
                  </a:cxn>
                  <a:cxn ang="5400000">
                    <a:pos x="wd2" y="hd2"/>
                  </a:cxn>
                  <a:cxn ang="10800000">
                    <a:pos x="wd2" y="hd2"/>
                  </a:cxn>
                  <a:cxn ang="16200000">
                    <a:pos x="wd2" y="hd2"/>
                  </a:cxn>
                </a:cxnLst>
                <a:rect l="0" t="0" r="r" b="b"/>
                <a:pathLst>
                  <a:path w="21600" h="21600" extrusionOk="0">
                    <a:moveTo>
                      <a:pt x="11547" y="0"/>
                    </a:moveTo>
                    <a:lnTo>
                      <a:pt x="2757" y="5238"/>
                    </a:lnTo>
                    <a:lnTo>
                      <a:pt x="0" y="18231"/>
                    </a:lnTo>
                    <a:lnTo>
                      <a:pt x="17487" y="21600"/>
                    </a:lnTo>
                    <a:lnTo>
                      <a:pt x="21600" y="12744"/>
                    </a:lnTo>
                    <a:lnTo>
                      <a:pt x="11547"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71" name="îṣliḓè">
                <a:extLst>
                  <a:ext uri="{FF2B5EF4-FFF2-40B4-BE49-F238E27FC236}">
                    <a16:creationId xmlns:a16="http://schemas.microsoft.com/office/drawing/2014/main" id="{54B1FD0B-9063-4CAB-B35B-A9B22157E175}"/>
                  </a:ext>
                </a:extLst>
              </p:cNvPr>
              <p:cNvSpPr/>
              <p:nvPr/>
            </p:nvSpPr>
            <p:spPr>
              <a:xfrm>
                <a:off x="10325524" y="3553174"/>
                <a:ext cx="18349" cy="31158"/>
              </a:xfrm>
              <a:custGeom>
                <a:avLst/>
                <a:gdLst/>
                <a:ahLst/>
                <a:cxnLst>
                  <a:cxn ang="0">
                    <a:pos x="wd2" y="hd2"/>
                  </a:cxn>
                  <a:cxn ang="5400000">
                    <a:pos x="wd2" y="hd2"/>
                  </a:cxn>
                  <a:cxn ang="10800000">
                    <a:pos x="wd2" y="hd2"/>
                  </a:cxn>
                  <a:cxn ang="16200000">
                    <a:pos x="wd2" y="hd2"/>
                  </a:cxn>
                </a:cxnLst>
                <a:rect l="0" t="0" r="r" b="b"/>
                <a:pathLst>
                  <a:path w="21600" h="21600" extrusionOk="0">
                    <a:moveTo>
                      <a:pt x="5652" y="0"/>
                    </a:moveTo>
                    <a:lnTo>
                      <a:pt x="0" y="4334"/>
                    </a:lnTo>
                    <a:lnTo>
                      <a:pt x="342" y="20725"/>
                    </a:lnTo>
                    <a:lnTo>
                      <a:pt x="18905" y="21600"/>
                    </a:lnTo>
                    <a:lnTo>
                      <a:pt x="21600" y="4465"/>
                    </a:lnTo>
                    <a:lnTo>
                      <a:pt x="5652"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sp>
            <p:nvSpPr>
              <p:cNvPr id="172" name="iṩḷîḑe">
                <a:extLst>
                  <a:ext uri="{FF2B5EF4-FFF2-40B4-BE49-F238E27FC236}">
                    <a16:creationId xmlns:a16="http://schemas.microsoft.com/office/drawing/2014/main" id="{099F5D15-713A-4EE0-BB88-D7CFC57E2F08}"/>
                  </a:ext>
                </a:extLst>
              </p:cNvPr>
              <p:cNvSpPr/>
              <p:nvPr/>
            </p:nvSpPr>
            <p:spPr>
              <a:xfrm>
                <a:off x="10830737" y="3809410"/>
                <a:ext cx="19066" cy="28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7350"/>
                    </a:lnTo>
                    <a:lnTo>
                      <a:pt x="7288" y="21600"/>
                    </a:lnTo>
                    <a:lnTo>
                      <a:pt x="0" y="0"/>
                    </a:lnTo>
                    <a:close/>
                  </a:path>
                </a:pathLst>
              </a:custGeom>
              <a:grpFill/>
              <a:ln w="25400" cap="flat">
                <a:noFill/>
                <a:prstDash val="solid"/>
                <a:miter lim="400000"/>
              </a:ln>
              <a:effectLst/>
            </p:spPr>
            <p:txBody>
              <a:bodyPr wrap="square" lIns="91440" tIns="45720" rIns="91440" bIns="45720" anchor="ctr">
                <a:normAutofit fontScale="25000" lnSpcReduction="20000"/>
              </a:bodyPr>
              <a:lstStyle/>
              <a:p>
                <a:pPr algn="ctr"/>
                <a:endParaRPr/>
              </a:p>
            </p:txBody>
          </p:sp>
        </p:grpSp>
        <p:grpSp>
          <p:nvGrpSpPr>
            <p:cNvPr id="7" name="íŝľîḑê">
              <a:extLst>
                <a:ext uri="{FF2B5EF4-FFF2-40B4-BE49-F238E27FC236}">
                  <a16:creationId xmlns:a16="http://schemas.microsoft.com/office/drawing/2014/main" id="{657BB773-D333-4A63-BA60-D5280D616205}"/>
                </a:ext>
              </a:extLst>
            </p:cNvPr>
            <p:cNvGrpSpPr/>
            <p:nvPr/>
          </p:nvGrpSpPr>
          <p:grpSpPr>
            <a:xfrm>
              <a:off x="1803467" y="2810550"/>
              <a:ext cx="1162514" cy="1162514"/>
              <a:chOff x="2085603" y="1744322"/>
              <a:chExt cx="1162514" cy="1162514"/>
            </a:xfrm>
          </p:grpSpPr>
          <p:sp>
            <p:nvSpPr>
              <p:cNvPr id="28" name="îṥľídè">
                <a:extLst>
                  <a:ext uri="{FF2B5EF4-FFF2-40B4-BE49-F238E27FC236}">
                    <a16:creationId xmlns:a16="http://schemas.microsoft.com/office/drawing/2014/main" id="{1B930EC9-15B6-42CC-A81C-8E74A4AF3DC7}"/>
                  </a:ext>
                </a:extLst>
              </p:cNvPr>
              <p:cNvSpPr/>
              <p:nvPr/>
            </p:nvSpPr>
            <p:spPr>
              <a:xfrm>
                <a:off x="2085603" y="1744322"/>
                <a:ext cx="1162514" cy="1162514"/>
              </a:xfrm>
              <a:prstGeom prst="ellipse">
                <a:avLst/>
              </a:prstGeom>
              <a:solidFill>
                <a:schemeClr val="bg1"/>
              </a:solidFill>
              <a:ln w="12700">
                <a:solidFill>
                  <a:schemeClr val="accent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29" name="îṥlîďê">
                <a:extLst>
                  <a:ext uri="{FF2B5EF4-FFF2-40B4-BE49-F238E27FC236}">
                    <a16:creationId xmlns:a16="http://schemas.microsoft.com/office/drawing/2014/main" id="{0ED0DACF-609E-44DF-819C-4A5343B48924}"/>
                  </a:ext>
                </a:extLst>
              </p:cNvPr>
              <p:cNvSpPr/>
              <p:nvPr/>
            </p:nvSpPr>
            <p:spPr>
              <a:xfrm>
                <a:off x="2165938" y="1824657"/>
                <a:ext cx="1001844" cy="1001844"/>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grpSp>
        <p:sp>
          <p:nvSpPr>
            <p:cNvPr id="8" name="ïşļídè">
              <a:extLst>
                <a:ext uri="{FF2B5EF4-FFF2-40B4-BE49-F238E27FC236}">
                  <a16:creationId xmlns:a16="http://schemas.microsoft.com/office/drawing/2014/main" id="{369F89AD-5190-48AA-BAAB-9CD0D36246EE}"/>
                </a:ext>
              </a:extLst>
            </p:cNvPr>
            <p:cNvSpPr/>
            <p:nvPr/>
          </p:nvSpPr>
          <p:spPr>
            <a:xfrm>
              <a:off x="2108322" y="3116149"/>
              <a:ext cx="552802" cy="551315"/>
            </a:xfrm>
            <a:custGeom>
              <a:avLst/>
              <a:gdLst>
                <a:gd name="connsiteX0" fmla="*/ 221655 w 603405"/>
                <a:gd name="connsiteY0" fmla="*/ 220235 h 601782"/>
                <a:gd name="connsiteX1" fmla="*/ 382456 w 603405"/>
                <a:gd name="connsiteY1" fmla="*/ 220235 h 601782"/>
                <a:gd name="connsiteX2" fmla="*/ 411961 w 603405"/>
                <a:gd name="connsiteY2" fmla="*/ 249698 h 601782"/>
                <a:gd name="connsiteX3" fmla="*/ 411961 w 603405"/>
                <a:gd name="connsiteY3" fmla="*/ 297576 h 601782"/>
                <a:gd name="connsiteX4" fmla="*/ 411961 w 603405"/>
                <a:gd name="connsiteY4" fmla="*/ 403275 h 601782"/>
                <a:gd name="connsiteX5" fmla="*/ 382456 w 603405"/>
                <a:gd name="connsiteY5" fmla="*/ 432738 h 601782"/>
                <a:gd name="connsiteX6" fmla="*/ 371392 w 603405"/>
                <a:gd name="connsiteY6" fmla="*/ 432738 h 601782"/>
                <a:gd name="connsiteX7" fmla="*/ 371392 w 603405"/>
                <a:gd name="connsiteY7" fmla="*/ 572319 h 601782"/>
                <a:gd name="connsiteX8" fmla="*/ 341887 w 603405"/>
                <a:gd name="connsiteY8" fmla="*/ 601782 h 601782"/>
                <a:gd name="connsiteX9" fmla="*/ 262593 w 603405"/>
                <a:gd name="connsiteY9" fmla="*/ 601782 h 601782"/>
                <a:gd name="connsiteX10" fmla="*/ 233088 w 603405"/>
                <a:gd name="connsiteY10" fmla="*/ 572319 h 601782"/>
                <a:gd name="connsiteX11" fmla="*/ 233088 w 603405"/>
                <a:gd name="connsiteY11" fmla="*/ 433106 h 601782"/>
                <a:gd name="connsiteX12" fmla="*/ 221655 w 603405"/>
                <a:gd name="connsiteY12" fmla="*/ 433106 h 601782"/>
                <a:gd name="connsiteX13" fmla="*/ 192150 w 603405"/>
                <a:gd name="connsiteY13" fmla="*/ 403643 h 601782"/>
                <a:gd name="connsiteX14" fmla="*/ 192150 w 603405"/>
                <a:gd name="connsiteY14" fmla="*/ 297576 h 601782"/>
                <a:gd name="connsiteX15" fmla="*/ 192150 w 603405"/>
                <a:gd name="connsiteY15" fmla="*/ 249698 h 601782"/>
                <a:gd name="connsiteX16" fmla="*/ 221655 w 603405"/>
                <a:gd name="connsiteY16" fmla="*/ 220235 h 601782"/>
                <a:gd name="connsiteX17" fmla="*/ 29507 w 603405"/>
                <a:gd name="connsiteY17" fmla="*/ 141060 h 601782"/>
                <a:gd name="connsiteX18" fmla="*/ 162290 w 603405"/>
                <a:gd name="connsiteY18" fmla="*/ 141060 h 601782"/>
                <a:gd name="connsiteX19" fmla="*/ 191797 w 603405"/>
                <a:gd name="connsiteY19" fmla="*/ 170522 h 601782"/>
                <a:gd name="connsiteX20" fmla="*/ 191797 w 603405"/>
                <a:gd name="connsiteY20" fmla="*/ 182306 h 601782"/>
                <a:gd name="connsiteX21" fmla="*/ 147536 w 603405"/>
                <a:gd name="connsiteY21" fmla="*/ 249699 h 601782"/>
                <a:gd name="connsiteX22" fmla="*/ 147536 w 603405"/>
                <a:gd name="connsiteY22" fmla="*/ 403634 h 601782"/>
                <a:gd name="connsiteX23" fmla="*/ 156388 w 603405"/>
                <a:gd name="connsiteY23" fmla="*/ 438251 h 601782"/>
                <a:gd name="connsiteX24" fmla="*/ 156388 w 603405"/>
                <a:gd name="connsiteY24" fmla="*/ 444880 h 601782"/>
                <a:gd name="connsiteX25" fmla="*/ 126881 w 603405"/>
                <a:gd name="connsiteY25" fmla="*/ 474341 h 601782"/>
                <a:gd name="connsiteX26" fmla="*/ 64916 w 603405"/>
                <a:gd name="connsiteY26" fmla="*/ 474341 h 601782"/>
                <a:gd name="connsiteX27" fmla="*/ 35409 w 603405"/>
                <a:gd name="connsiteY27" fmla="*/ 444880 h 601782"/>
                <a:gd name="connsiteX28" fmla="*/ 35409 w 603405"/>
                <a:gd name="connsiteY28" fmla="*/ 327035 h 601782"/>
                <a:gd name="connsiteX29" fmla="*/ 29507 w 603405"/>
                <a:gd name="connsiteY29" fmla="*/ 327035 h 601782"/>
                <a:gd name="connsiteX30" fmla="*/ 0 w 603405"/>
                <a:gd name="connsiteY30" fmla="*/ 297573 h 601782"/>
                <a:gd name="connsiteX31" fmla="*/ 0 w 603405"/>
                <a:gd name="connsiteY31" fmla="*/ 170522 h 601782"/>
                <a:gd name="connsiteX32" fmla="*/ 29507 w 603405"/>
                <a:gd name="connsiteY32" fmla="*/ 141060 h 601782"/>
                <a:gd name="connsiteX33" fmla="*/ 441115 w 603405"/>
                <a:gd name="connsiteY33" fmla="*/ 140707 h 601782"/>
                <a:gd name="connsiteX34" fmla="*/ 573898 w 603405"/>
                <a:gd name="connsiteY34" fmla="*/ 140707 h 601782"/>
                <a:gd name="connsiteX35" fmla="*/ 603405 w 603405"/>
                <a:gd name="connsiteY35" fmla="*/ 170170 h 601782"/>
                <a:gd name="connsiteX36" fmla="*/ 603405 w 603405"/>
                <a:gd name="connsiteY36" fmla="*/ 296859 h 601782"/>
                <a:gd name="connsiteX37" fmla="*/ 573898 w 603405"/>
                <a:gd name="connsiteY37" fmla="*/ 326322 h 601782"/>
                <a:gd name="connsiteX38" fmla="*/ 567996 w 603405"/>
                <a:gd name="connsiteY38" fmla="*/ 326322 h 601782"/>
                <a:gd name="connsiteX39" fmla="*/ 567996 w 603405"/>
                <a:gd name="connsiteY39" fmla="*/ 444173 h 601782"/>
                <a:gd name="connsiteX40" fmla="*/ 538489 w 603405"/>
                <a:gd name="connsiteY40" fmla="*/ 473635 h 601782"/>
                <a:gd name="connsiteX41" fmla="*/ 476524 w 603405"/>
                <a:gd name="connsiteY41" fmla="*/ 473635 h 601782"/>
                <a:gd name="connsiteX42" fmla="*/ 447017 w 603405"/>
                <a:gd name="connsiteY42" fmla="*/ 444173 h 601782"/>
                <a:gd name="connsiteX43" fmla="*/ 447017 w 603405"/>
                <a:gd name="connsiteY43" fmla="*/ 437175 h 601782"/>
                <a:gd name="connsiteX44" fmla="*/ 455869 w 603405"/>
                <a:gd name="connsiteY44" fmla="*/ 402925 h 601782"/>
                <a:gd name="connsiteX45" fmla="*/ 455869 w 603405"/>
                <a:gd name="connsiteY45" fmla="*/ 248983 h 601782"/>
                <a:gd name="connsiteX46" fmla="*/ 411608 w 603405"/>
                <a:gd name="connsiteY46" fmla="*/ 181955 h 601782"/>
                <a:gd name="connsiteX47" fmla="*/ 411608 w 603405"/>
                <a:gd name="connsiteY47" fmla="*/ 170170 h 601782"/>
                <a:gd name="connsiteX48" fmla="*/ 441115 w 603405"/>
                <a:gd name="connsiteY48" fmla="*/ 140707 h 601782"/>
                <a:gd name="connsiteX49" fmla="*/ 301843 w 603405"/>
                <a:gd name="connsiteY49" fmla="*/ 58922 h 601782"/>
                <a:gd name="connsiteX50" fmla="*/ 370256 w 603405"/>
                <a:gd name="connsiteY50" fmla="*/ 127230 h 601782"/>
                <a:gd name="connsiteX51" fmla="*/ 301843 w 603405"/>
                <a:gd name="connsiteY51" fmla="*/ 195538 h 601782"/>
                <a:gd name="connsiteX52" fmla="*/ 233430 w 603405"/>
                <a:gd name="connsiteY52" fmla="*/ 127230 h 601782"/>
                <a:gd name="connsiteX53" fmla="*/ 301843 w 603405"/>
                <a:gd name="connsiteY53" fmla="*/ 58922 h 601782"/>
                <a:gd name="connsiteX54" fmla="*/ 508036 w 603405"/>
                <a:gd name="connsiteY54" fmla="*/ 0 h 601782"/>
                <a:gd name="connsiteX55" fmla="*/ 567629 w 603405"/>
                <a:gd name="connsiteY55" fmla="*/ 59487 h 601782"/>
                <a:gd name="connsiteX56" fmla="*/ 508036 w 603405"/>
                <a:gd name="connsiteY56" fmla="*/ 118974 h 601782"/>
                <a:gd name="connsiteX57" fmla="*/ 448443 w 603405"/>
                <a:gd name="connsiteY57" fmla="*/ 59487 h 601782"/>
                <a:gd name="connsiteX58" fmla="*/ 508036 w 603405"/>
                <a:gd name="connsiteY58" fmla="*/ 0 h 601782"/>
                <a:gd name="connsiteX59" fmla="*/ 95863 w 603405"/>
                <a:gd name="connsiteY59" fmla="*/ 0 h 601782"/>
                <a:gd name="connsiteX60" fmla="*/ 155244 w 603405"/>
                <a:gd name="connsiteY60" fmla="*/ 59487 h 601782"/>
                <a:gd name="connsiteX61" fmla="*/ 95863 w 603405"/>
                <a:gd name="connsiteY61" fmla="*/ 118974 h 601782"/>
                <a:gd name="connsiteX62" fmla="*/ 36482 w 603405"/>
                <a:gd name="connsiteY62" fmla="*/ 59487 h 601782"/>
                <a:gd name="connsiteX63" fmla="*/ 95863 w 603405"/>
                <a:gd name="connsiteY63" fmla="*/ 0 h 60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3405" h="601782">
                  <a:moveTo>
                    <a:pt x="221655" y="220235"/>
                  </a:moveTo>
                  <a:lnTo>
                    <a:pt x="382456" y="220235"/>
                  </a:lnTo>
                  <a:cubicBezTo>
                    <a:pt x="398684" y="220235"/>
                    <a:pt x="411961" y="233494"/>
                    <a:pt x="411961" y="249698"/>
                  </a:cubicBezTo>
                  <a:lnTo>
                    <a:pt x="411961" y="297576"/>
                  </a:lnTo>
                  <a:lnTo>
                    <a:pt x="411961" y="403275"/>
                  </a:lnTo>
                  <a:cubicBezTo>
                    <a:pt x="411961" y="419479"/>
                    <a:pt x="398684" y="432738"/>
                    <a:pt x="382456" y="432738"/>
                  </a:cubicBezTo>
                  <a:lnTo>
                    <a:pt x="371392" y="432738"/>
                  </a:lnTo>
                  <a:lnTo>
                    <a:pt x="371392" y="572319"/>
                  </a:lnTo>
                  <a:cubicBezTo>
                    <a:pt x="371392" y="588524"/>
                    <a:pt x="358115" y="601782"/>
                    <a:pt x="341887" y="601782"/>
                  </a:cubicBezTo>
                  <a:lnTo>
                    <a:pt x="262593" y="601782"/>
                  </a:lnTo>
                  <a:cubicBezTo>
                    <a:pt x="246365" y="601782"/>
                    <a:pt x="233088" y="588524"/>
                    <a:pt x="233088" y="572319"/>
                  </a:cubicBezTo>
                  <a:lnTo>
                    <a:pt x="233088" y="433106"/>
                  </a:lnTo>
                  <a:lnTo>
                    <a:pt x="221655" y="433106"/>
                  </a:lnTo>
                  <a:cubicBezTo>
                    <a:pt x="205427" y="433106"/>
                    <a:pt x="192150" y="419848"/>
                    <a:pt x="192150" y="403643"/>
                  </a:cubicBezTo>
                  <a:lnTo>
                    <a:pt x="192150" y="297576"/>
                  </a:lnTo>
                  <a:lnTo>
                    <a:pt x="192150" y="249698"/>
                  </a:lnTo>
                  <a:cubicBezTo>
                    <a:pt x="192150" y="233494"/>
                    <a:pt x="205058" y="220235"/>
                    <a:pt x="221655" y="220235"/>
                  </a:cubicBezTo>
                  <a:close/>
                  <a:moveTo>
                    <a:pt x="29507" y="141060"/>
                  </a:moveTo>
                  <a:lnTo>
                    <a:pt x="162290" y="141060"/>
                  </a:lnTo>
                  <a:cubicBezTo>
                    <a:pt x="178519" y="141060"/>
                    <a:pt x="191797" y="154318"/>
                    <a:pt x="191797" y="170522"/>
                  </a:cubicBezTo>
                  <a:lnTo>
                    <a:pt x="191797" y="182306"/>
                  </a:lnTo>
                  <a:cubicBezTo>
                    <a:pt x="165609" y="193722"/>
                    <a:pt x="147536" y="219501"/>
                    <a:pt x="147536" y="249699"/>
                  </a:cubicBezTo>
                  <a:lnTo>
                    <a:pt x="147536" y="403634"/>
                  </a:lnTo>
                  <a:cubicBezTo>
                    <a:pt x="147536" y="416155"/>
                    <a:pt x="150856" y="427940"/>
                    <a:pt x="156388" y="438251"/>
                  </a:cubicBezTo>
                  <a:lnTo>
                    <a:pt x="156388" y="444880"/>
                  </a:lnTo>
                  <a:cubicBezTo>
                    <a:pt x="156388" y="461084"/>
                    <a:pt x="143110" y="474341"/>
                    <a:pt x="126881" y="474341"/>
                  </a:cubicBezTo>
                  <a:lnTo>
                    <a:pt x="64916" y="474341"/>
                  </a:lnTo>
                  <a:cubicBezTo>
                    <a:pt x="48687" y="474341"/>
                    <a:pt x="35409" y="461084"/>
                    <a:pt x="35409" y="444880"/>
                  </a:cubicBezTo>
                  <a:lnTo>
                    <a:pt x="35409" y="327035"/>
                  </a:lnTo>
                  <a:lnTo>
                    <a:pt x="29507" y="327035"/>
                  </a:lnTo>
                  <a:cubicBezTo>
                    <a:pt x="12909" y="327035"/>
                    <a:pt x="0" y="313777"/>
                    <a:pt x="0" y="297573"/>
                  </a:cubicBezTo>
                  <a:lnTo>
                    <a:pt x="0" y="170522"/>
                  </a:lnTo>
                  <a:cubicBezTo>
                    <a:pt x="0" y="154318"/>
                    <a:pt x="13278" y="141060"/>
                    <a:pt x="29507" y="141060"/>
                  </a:cubicBezTo>
                  <a:close/>
                  <a:moveTo>
                    <a:pt x="441115" y="140707"/>
                  </a:moveTo>
                  <a:lnTo>
                    <a:pt x="573898" y="140707"/>
                  </a:lnTo>
                  <a:cubicBezTo>
                    <a:pt x="590127" y="140707"/>
                    <a:pt x="603405" y="153965"/>
                    <a:pt x="603405" y="170170"/>
                  </a:cubicBezTo>
                  <a:lnTo>
                    <a:pt x="603405" y="296859"/>
                  </a:lnTo>
                  <a:cubicBezTo>
                    <a:pt x="603405" y="313064"/>
                    <a:pt x="590127" y="326322"/>
                    <a:pt x="573898" y="326322"/>
                  </a:cubicBezTo>
                  <a:lnTo>
                    <a:pt x="567996" y="326322"/>
                  </a:lnTo>
                  <a:lnTo>
                    <a:pt x="567996" y="444173"/>
                  </a:lnTo>
                  <a:cubicBezTo>
                    <a:pt x="567996" y="460377"/>
                    <a:pt x="554718" y="473635"/>
                    <a:pt x="538489" y="473635"/>
                  </a:cubicBezTo>
                  <a:lnTo>
                    <a:pt x="476524" y="473635"/>
                  </a:lnTo>
                  <a:cubicBezTo>
                    <a:pt x="460295" y="473635"/>
                    <a:pt x="447017" y="460377"/>
                    <a:pt x="447017" y="444173"/>
                  </a:cubicBezTo>
                  <a:lnTo>
                    <a:pt x="447017" y="437175"/>
                  </a:lnTo>
                  <a:cubicBezTo>
                    <a:pt x="452918" y="426863"/>
                    <a:pt x="455869" y="415078"/>
                    <a:pt x="455869" y="402925"/>
                  </a:cubicBezTo>
                  <a:lnTo>
                    <a:pt x="455869" y="248983"/>
                  </a:lnTo>
                  <a:cubicBezTo>
                    <a:pt x="455869" y="219152"/>
                    <a:pt x="437796" y="193003"/>
                    <a:pt x="411608" y="181955"/>
                  </a:cubicBezTo>
                  <a:lnTo>
                    <a:pt x="411608" y="170170"/>
                  </a:lnTo>
                  <a:cubicBezTo>
                    <a:pt x="411608" y="153965"/>
                    <a:pt x="424886" y="140707"/>
                    <a:pt x="441115" y="140707"/>
                  </a:cubicBezTo>
                  <a:close/>
                  <a:moveTo>
                    <a:pt x="301843" y="58922"/>
                  </a:moveTo>
                  <a:cubicBezTo>
                    <a:pt x="339626" y="58922"/>
                    <a:pt x="370256" y="89505"/>
                    <a:pt x="370256" y="127230"/>
                  </a:cubicBezTo>
                  <a:cubicBezTo>
                    <a:pt x="370256" y="164955"/>
                    <a:pt x="339626" y="195538"/>
                    <a:pt x="301843" y="195538"/>
                  </a:cubicBezTo>
                  <a:cubicBezTo>
                    <a:pt x="264060" y="195538"/>
                    <a:pt x="233430" y="164955"/>
                    <a:pt x="233430" y="127230"/>
                  </a:cubicBezTo>
                  <a:cubicBezTo>
                    <a:pt x="233430" y="89505"/>
                    <a:pt x="264060" y="58922"/>
                    <a:pt x="301843" y="58922"/>
                  </a:cubicBezTo>
                  <a:close/>
                  <a:moveTo>
                    <a:pt x="508036" y="0"/>
                  </a:moveTo>
                  <a:cubicBezTo>
                    <a:pt x="540948" y="0"/>
                    <a:pt x="567629" y="26633"/>
                    <a:pt x="567629" y="59487"/>
                  </a:cubicBezTo>
                  <a:cubicBezTo>
                    <a:pt x="567629" y="92341"/>
                    <a:pt x="540948" y="118974"/>
                    <a:pt x="508036" y="118974"/>
                  </a:cubicBezTo>
                  <a:cubicBezTo>
                    <a:pt x="475124" y="118974"/>
                    <a:pt x="448443" y="92341"/>
                    <a:pt x="448443" y="59487"/>
                  </a:cubicBezTo>
                  <a:cubicBezTo>
                    <a:pt x="448443" y="26633"/>
                    <a:pt x="475124" y="0"/>
                    <a:pt x="508036" y="0"/>
                  </a:cubicBezTo>
                  <a:close/>
                  <a:moveTo>
                    <a:pt x="95863" y="0"/>
                  </a:moveTo>
                  <a:cubicBezTo>
                    <a:pt x="128658" y="0"/>
                    <a:pt x="155244" y="26633"/>
                    <a:pt x="155244" y="59487"/>
                  </a:cubicBezTo>
                  <a:cubicBezTo>
                    <a:pt x="155244" y="92341"/>
                    <a:pt x="128658" y="118974"/>
                    <a:pt x="95863" y="118974"/>
                  </a:cubicBezTo>
                  <a:cubicBezTo>
                    <a:pt x="63068" y="118974"/>
                    <a:pt x="36482" y="92341"/>
                    <a:pt x="36482" y="59487"/>
                  </a:cubicBezTo>
                  <a:cubicBezTo>
                    <a:pt x="36482" y="26633"/>
                    <a:pt x="63068" y="0"/>
                    <a:pt x="95863"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9" name="îṩļïḋe">
              <a:extLst>
                <a:ext uri="{FF2B5EF4-FFF2-40B4-BE49-F238E27FC236}">
                  <a16:creationId xmlns:a16="http://schemas.microsoft.com/office/drawing/2014/main" id="{C0456935-3FB5-487C-A717-1B6C31054231}"/>
                </a:ext>
              </a:extLst>
            </p:cNvPr>
            <p:cNvSpPr txBox="1"/>
            <p:nvPr/>
          </p:nvSpPr>
          <p:spPr>
            <a:xfrm>
              <a:off x="1539199" y="4063278"/>
              <a:ext cx="1691050" cy="403272"/>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200" u="sng" dirty="0"/>
                <a:t>Supporting text here.</a:t>
              </a:r>
            </a:p>
          </p:txBody>
        </p:sp>
        <p:grpSp>
          <p:nvGrpSpPr>
            <p:cNvPr id="10" name="iṣļíḓè">
              <a:extLst>
                <a:ext uri="{FF2B5EF4-FFF2-40B4-BE49-F238E27FC236}">
                  <a16:creationId xmlns:a16="http://schemas.microsoft.com/office/drawing/2014/main" id="{1DC26DB3-AE83-4852-8A00-EAD4B977CEB0}"/>
                </a:ext>
              </a:extLst>
            </p:cNvPr>
            <p:cNvGrpSpPr/>
            <p:nvPr/>
          </p:nvGrpSpPr>
          <p:grpSpPr>
            <a:xfrm>
              <a:off x="4277651" y="2810550"/>
              <a:ext cx="1162514" cy="1162514"/>
              <a:chOff x="2085603" y="1744322"/>
              <a:chExt cx="1162514" cy="1162514"/>
            </a:xfrm>
          </p:grpSpPr>
          <p:sp>
            <p:nvSpPr>
              <p:cNvPr id="26" name="iṡlîḑè">
                <a:extLst>
                  <a:ext uri="{FF2B5EF4-FFF2-40B4-BE49-F238E27FC236}">
                    <a16:creationId xmlns:a16="http://schemas.microsoft.com/office/drawing/2014/main" id="{0C77BB40-B967-4C3B-B160-8777334E2197}"/>
                  </a:ext>
                </a:extLst>
              </p:cNvPr>
              <p:cNvSpPr/>
              <p:nvPr/>
            </p:nvSpPr>
            <p:spPr>
              <a:xfrm>
                <a:off x="2085603" y="1744322"/>
                <a:ext cx="1162514" cy="1162514"/>
              </a:xfrm>
              <a:prstGeom prst="ellipse">
                <a:avLst/>
              </a:prstGeom>
              <a:solidFill>
                <a:schemeClr val="bg1"/>
              </a:solidFill>
              <a:ln w="12700">
                <a:solidFill>
                  <a:schemeClr val="accent2"/>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27" name="îs1îḓè">
                <a:extLst>
                  <a:ext uri="{FF2B5EF4-FFF2-40B4-BE49-F238E27FC236}">
                    <a16:creationId xmlns:a16="http://schemas.microsoft.com/office/drawing/2014/main" id="{8544AF0B-0EDC-4293-8501-2BB5394E69AF}"/>
                  </a:ext>
                </a:extLst>
              </p:cNvPr>
              <p:cNvSpPr/>
              <p:nvPr/>
            </p:nvSpPr>
            <p:spPr>
              <a:xfrm>
                <a:off x="2165938" y="1824657"/>
                <a:ext cx="1001844" cy="1001844"/>
              </a:xfrm>
              <a:prstGeom prst="ellipse">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grpSp>
        <p:sp>
          <p:nvSpPr>
            <p:cNvPr id="11" name="íśľîḍé">
              <a:extLst>
                <a:ext uri="{FF2B5EF4-FFF2-40B4-BE49-F238E27FC236}">
                  <a16:creationId xmlns:a16="http://schemas.microsoft.com/office/drawing/2014/main" id="{532CD13D-AFFE-4539-B717-228F6060D43C}"/>
                </a:ext>
              </a:extLst>
            </p:cNvPr>
            <p:cNvSpPr/>
            <p:nvPr/>
          </p:nvSpPr>
          <p:spPr>
            <a:xfrm>
              <a:off x="4582764" y="3115406"/>
              <a:ext cx="552287" cy="552802"/>
            </a:xfrm>
            <a:custGeom>
              <a:avLst/>
              <a:gdLst>
                <a:gd name="connsiteX0" fmla="*/ 451337 w 606157"/>
                <a:gd name="connsiteY0" fmla="*/ 147905 h 606722"/>
                <a:gd name="connsiteX1" fmla="*/ 569477 w 606157"/>
                <a:gd name="connsiteY1" fmla="*/ 147905 h 606722"/>
                <a:gd name="connsiteX2" fmla="*/ 606157 w 606157"/>
                <a:gd name="connsiteY2" fmla="*/ 186562 h 606722"/>
                <a:gd name="connsiteX3" fmla="*/ 606157 w 606157"/>
                <a:gd name="connsiteY3" fmla="*/ 363939 h 606722"/>
                <a:gd name="connsiteX4" fmla="*/ 584434 w 606157"/>
                <a:gd name="connsiteY4" fmla="*/ 385711 h 606722"/>
                <a:gd name="connsiteX5" fmla="*/ 557904 w 606157"/>
                <a:gd name="connsiteY5" fmla="*/ 385711 h 606722"/>
                <a:gd name="connsiteX6" fmla="*/ 549980 w 606157"/>
                <a:gd name="connsiteY6" fmla="*/ 548781 h 606722"/>
                <a:gd name="connsiteX7" fmla="*/ 489085 w 606157"/>
                <a:gd name="connsiteY7" fmla="*/ 606722 h 606722"/>
                <a:gd name="connsiteX8" fmla="*/ 426854 w 606157"/>
                <a:gd name="connsiteY8" fmla="*/ 547537 h 606722"/>
                <a:gd name="connsiteX9" fmla="*/ 420711 w 606157"/>
                <a:gd name="connsiteY9" fmla="*/ 420814 h 606722"/>
                <a:gd name="connsiteX10" fmla="*/ 461219 w 606157"/>
                <a:gd name="connsiteY10" fmla="*/ 363228 h 606722"/>
                <a:gd name="connsiteX11" fmla="*/ 461219 w 606157"/>
                <a:gd name="connsiteY11" fmla="*/ 185762 h 606722"/>
                <a:gd name="connsiteX12" fmla="*/ 451337 w 606157"/>
                <a:gd name="connsiteY12" fmla="*/ 147905 h 606722"/>
                <a:gd name="connsiteX13" fmla="*/ 38457 w 606157"/>
                <a:gd name="connsiteY13" fmla="*/ 147552 h 606722"/>
                <a:gd name="connsiteX14" fmla="*/ 155074 w 606157"/>
                <a:gd name="connsiteY14" fmla="*/ 147552 h 606722"/>
                <a:gd name="connsiteX15" fmla="*/ 145014 w 606157"/>
                <a:gd name="connsiteY15" fmla="*/ 185766 h 606722"/>
                <a:gd name="connsiteX16" fmla="*/ 145014 w 606157"/>
                <a:gd name="connsiteY16" fmla="*/ 363239 h 606722"/>
                <a:gd name="connsiteX17" fmla="*/ 187210 w 606157"/>
                <a:gd name="connsiteY17" fmla="*/ 421360 h 606722"/>
                <a:gd name="connsiteX18" fmla="*/ 181068 w 606157"/>
                <a:gd name="connsiteY18" fmla="*/ 548444 h 606722"/>
                <a:gd name="connsiteX19" fmla="*/ 120178 w 606157"/>
                <a:gd name="connsiteY19" fmla="*/ 606298 h 606722"/>
                <a:gd name="connsiteX20" fmla="*/ 57952 w 606157"/>
                <a:gd name="connsiteY20" fmla="*/ 547200 h 606722"/>
                <a:gd name="connsiteX21" fmla="*/ 50029 w 606157"/>
                <a:gd name="connsiteY21" fmla="*/ 385279 h 606722"/>
                <a:gd name="connsiteX22" fmla="*/ 21810 w 606157"/>
                <a:gd name="connsiteY22" fmla="*/ 385279 h 606722"/>
                <a:gd name="connsiteX23" fmla="*/ 0 w 606157"/>
                <a:gd name="connsiteY23" fmla="*/ 363595 h 606722"/>
                <a:gd name="connsiteX24" fmla="*/ 0 w 606157"/>
                <a:gd name="connsiteY24" fmla="*/ 186122 h 606722"/>
                <a:gd name="connsiteX25" fmla="*/ 38457 w 606157"/>
                <a:gd name="connsiteY25" fmla="*/ 147552 h 606722"/>
                <a:gd name="connsiteX26" fmla="*/ 222975 w 606157"/>
                <a:gd name="connsiteY26" fmla="*/ 147058 h 606722"/>
                <a:gd name="connsiteX27" fmla="*/ 282512 w 606157"/>
                <a:gd name="connsiteY27" fmla="*/ 147058 h 606722"/>
                <a:gd name="connsiteX28" fmla="*/ 270498 w 606157"/>
                <a:gd name="connsiteY28" fmla="*/ 159057 h 606722"/>
                <a:gd name="connsiteX29" fmla="*/ 270498 w 606157"/>
                <a:gd name="connsiteY29" fmla="*/ 169278 h 606722"/>
                <a:gd name="connsiteX30" fmla="*/ 283224 w 606157"/>
                <a:gd name="connsiteY30" fmla="*/ 181988 h 606722"/>
                <a:gd name="connsiteX31" fmla="*/ 273345 w 606157"/>
                <a:gd name="connsiteY31" fmla="*/ 292199 h 606722"/>
                <a:gd name="connsiteX32" fmla="*/ 276193 w 606157"/>
                <a:gd name="connsiteY32" fmla="*/ 302953 h 606722"/>
                <a:gd name="connsiteX33" fmla="*/ 297196 w 606157"/>
                <a:gd name="connsiteY33" fmla="*/ 332550 h 606722"/>
                <a:gd name="connsiteX34" fmla="*/ 303070 w 606157"/>
                <a:gd name="connsiteY34" fmla="*/ 335572 h 606722"/>
                <a:gd name="connsiteX35" fmla="*/ 309032 w 606157"/>
                <a:gd name="connsiteY35" fmla="*/ 332550 h 606722"/>
                <a:gd name="connsiteX36" fmla="*/ 329946 w 606157"/>
                <a:gd name="connsiteY36" fmla="*/ 302953 h 606722"/>
                <a:gd name="connsiteX37" fmla="*/ 332883 w 606157"/>
                <a:gd name="connsiteY37" fmla="*/ 292199 h 606722"/>
                <a:gd name="connsiteX38" fmla="*/ 323004 w 606157"/>
                <a:gd name="connsiteY38" fmla="*/ 181988 h 606722"/>
                <a:gd name="connsiteX39" fmla="*/ 335641 w 606157"/>
                <a:gd name="connsiteY39" fmla="*/ 169278 h 606722"/>
                <a:gd name="connsiteX40" fmla="*/ 335641 w 606157"/>
                <a:gd name="connsiteY40" fmla="*/ 159057 h 606722"/>
                <a:gd name="connsiteX41" fmla="*/ 323627 w 606157"/>
                <a:gd name="connsiteY41" fmla="*/ 147058 h 606722"/>
                <a:gd name="connsiteX42" fmla="*/ 385033 w 606157"/>
                <a:gd name="connsiteY42" fmla="*/ 147058 h 606722"/>
                <a:gd name="connsiteX43" fmla="*/ 385033 w 606157"/>
                <a:gd name="connsiteY43" fmla="*/ 147147 h 606722"/>
                <a:gd name="connsiteX44" fmla="*/ 421699 w 606157"/>
                <a:gd name="connsiteY44" fmla="*/ 185721 h 606722"/>
                <a:gd name="connsiteX45" fmla="*/ 421699 w 606157"/>
                <a:gd name="connsiteY45" fmla="*/ 363214 h 606722"/>
                <a:gd name="connsiteX46" fmla="*/ 399895 w 606157"/>
                <a:gd name="connsiteY46" fmla="*/ 384901 h 606722"/>
                <a:gd name="connsiteX47" fmla="*/ 373375 w 606157"/>
                <a:gd name="connsiteY47" fmla="*/ 384901 h 606722"/>
                <a:gd name="connsiteX48" fmla="*/ 371506 w 606157"/>
                <a:gd name="connsiteY48" fmla="*/ 424363 h 606722"/>
                <a:gd name="connsiteX49" fmla="*/ 365455 w 606157"/>
                <a:gd name="connsiteY49" fmla="*/ 548084 h 606722"/>
                <a:gd name="connsiteX50" fmla="*/ 304582 w 606157"/>
                <a:gd name="connsiteY50" fmla="*/ 605945 h 606722"/>
                <a:gd name="connsiteX51" fmla="*/ 242464 w 606157"/>
                <a:gd name="connsiteY51" fmla="*/ 546840 h 606722"/>
                <a:gd name="connsiteX52" fmla="*/ 236502 w 606157"/>
                <a:gd name="connsiteY52" fmla="*/ 424363 h 606722"/>
                <a:gd name="connsiteX53" fmla="*/ 234544 w 606157"/>
                <a:gd name="connsiteY53" fmla="*/ 384901 h 606722"/>
                <a:gd name="connsiteX54" fmla="*/ 206244 w 606157"/>
                <a:gd name="connsiteY54" fmla="*/ 384901 h 606722"/>
                <a:gd name="connsiteX55" fmla="*/ 184529 w 606157"/>
                <a:gd name="connsiteY55" fmla="*/ 363214 h 606722"/>
                <a:gd name="connsiteX56" fmla="*/ 184529 w 606157"/>
                <a:gd name="connsiteY56" fmla="*/ 185721 h 606722"/>
                <a:gd name="connsiteX57" fmla="*/ 222975 w 606157"/>
                <a:gd name="connsiteY57" fmla="*/ 147058 h 606722"/>
                <a:gd name="connsiteX58" fmla="*/ 488454 w 606157"/>
                <a:gd name="connsiteY58" fmla="*/ 706 h 606722"/>
                <a:gd name="connsiteX59" fmla="*/ 550481 w 606157"/>
                <a:gd name="connsiteY59" fmla="*/ 62663 h 606722"/>
                <a:gd name="connsiteX60" fmla="*/ 488454 w 606157"/>
                <a:gd name="connsiteY60" fmla="*/ 124620 h 606722"/>
                <a:gd name="connsiteX61" fmla="*/ 426427 w 606157"/>
                <a:gd name="connsiteY61" fmla="*/ 62663 h 606722"/>
                <a:gd name="connsiteX62" fmla="*/ 488454 w 606157"/>
                <a:gd name="connsiteY62" fmla="*/ 706 h 606722"/>
                <a:gd name="connsiteX63" fmla="*/ 119538 w 606157"/>
                <a:gd name="connsiteY63" fmla="*/ 353 h 606722"/>
                <a:gd name="connsiteX64" fmla="*/ 181565 w 606157"/>
                <a:gd name="connsiteY64" fmla="*/ 62310 h 606722"/>
                <a:gd name="connsiteX65" fmla="*/ 119538 w 606157"/>
                <a:gd name="connsiteY65" fmla="*/ 124267 h 606722"/>
                <a:gd name="connsiteX66" fmla="*/ 57511 w 606157"/>
                <a:gd name="connsiteY66" fmla="*/ 62310 h 606722"/>
                <a:gd name="connsiteX67" fmla="*/ 119538 w 606157"/>
                <a:gd name="connsiteY67" fmla="*/ 353 h 606722"/>
                <a:gd name="connsiteX68" fmla="*/ 303961 w 606157"/>
                <a:gd name="connsiteY68" fmla="*/ 0 h 606722"/>
                <a:gd name="connsiteX69" fmla="*/ 366024 w 606157"/>
                <a:gd name="connsiteY69" fmla="*/ 61957 h 606722"/>
                <a:gd name="connsiteX70" fmla="*/ 303961 w 606157"/>
                <a:gd name="connsiteY70" fmla="*/ 123914 h 606722"/>
                <a:gd name="connsiteX71" fmla="*/ 241898 w 606157"/>
                <a:gd name="connsiteY71" fmla="*/ 61957 h 606722"/>
                <a:gd name="connsiteX72" fmla="*/ 303961 w 606157"/>
                <a:gd name="connsiteY7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6157" h="606722">
                  <a:moveTo>
                    <a:pt x="451337" y="147905"/>
                  </a:moveTo>
                  <a:lnTo>
                    <a:pt x="569477" y="147905"/>
                  </a:lnTo>
                  <a:cubicBezTo>
                    <a:pt x="589954" y="148971"/>
                    <a:pt x="606157" y="165856"/>
                    <a:pt x="606157" y="186562"/>
                  </a:cubicBezTo>
                  <a:lnTo>
                    <a:pt x="606157" y="363939"/>
                  </a:lnTo>
                  <a:cubicBezTo>
                    <a:pt x="606157" y="375936"/>
                    <a:pt x="596453" y="385711"/>
                    <a:pt x="584434" y="385711"/>
                  </a:cubicBezTo>
                  <a:lnTo>
                    <a:pt x="557904" y="385711"/>
                  </a:lnTo>
                  <a:lnTo>
                    <a:pt x="549980" y="548781"/>
                  </a:lnTo>
                  <a:cubicBezTo>
                    <a:pt x="548378" y="581217"/>
                    <a:pt x="521580" y="606722"/>
                    <a:pt x="489085" y="606722"/>
                  </a:cubicBezTo>
                  <a:cubicBezTo>
                    <a:pt x="455877" y="606722"/>
                    <a:pt x="428456" y="580684"/>
                    <a:pt x="426854" y="547537"/>
                  </a:cubicBezTo>
                  <a:lnTo>
                    <a:pt x="420711" y="420814"/>
                  </a:lnTo>
                  <a:cubicBezTo>
                    <a:pt x="444482" y="412194"/>
                    <a:pt x="461219" y="389355"/>
                    <a:pt x="461219" y="363228"/>
                  </a:cubicBezTo>
                  <a:lnTo>
                    <a:pt x="461219" y="185762"/>
                  </a:lnTo>
                  <a:cubicBezTo>
                    <a:pt x="461219" y="172077"/>
                    <a:pt x="457658" y="159102"/>
                    <a:pt x="451337" y="147905"/>
                  </a:cubicBezTo>
                  <a:close/>
                  <a:moveTo>
                    <a:pt x="38457" y="147552"/>
                  </a:moveTo>
                  <a:lnTo>
                    <a:pt x="155074" y="147552"/>
                  </a:lnTo>
                  <a:cubicBezTo>
                    <a:pt x="148664" y="158839"/>
                    <a:pt x="145014" y="171902"/>
                    <a:pt x="145014" y="185766"/>
                  </a:cubicBezTo>
                  <a:lnTo>
                    <a:pt x="145014" y="363239"/>
                  </a:lnTo>
                  <a:cubicBezTo>
                    <a:pt x="145014" y="389811"/>
                    <a:pt x="162284" y="413184"/>
                    <a:pt x="187210" y="421360"/>
                  </a:cubicBezTo>
                  <a:lnTo>
                    <a:pt x="181068" y="548444"/>
                  </a:lnTo>
                  <a:cubicBezTo>
                    <a:pt x="179465" y="580881"/>
                    <a:pt x="152670" y="606298"/>
                    <a:pt x="120178" y="606298"/>
                  </a:cubicBezTo>
                  <a:cubicBezTo>
                    <a:pt x="86973" y="606298"/>
                    <a:pt x="59555" y="580348"/>
                    <a:pt x="57952" y="547200"/>
                  </a:cubicBezTo>
                  <a:lnTo>
                    <a:pt x="50029" y="385279"/>
                  </a:lnTo>
                  <a:lnTo>
                    <a:pt x="21810" y="385279"/>
                  </a:lnTo>
                  <a:cubicBezTo>
                    <a:pt x="9792" y="385279"/>
                    <a:pt x="0" y="375592"/>
                    <a:pt x="0" y="363595"/>
                  </a:cubicBezTo>
                  <a:lnTo>
                    <a:pt x="0" y="186122"/>
                  </a:lnTo>
                  <a:cubicBezTo>
                    <a:pt x="0" y="164882"/>
                    <a:pt x="17181" y="147641"/>
                    <a:pt x="38457" y="147552"/>
                  </a:cubicBezTo>
                  <a:close/>
                  <a:moveTo>
                    <a:pt x="222975" y="147058"/>
                  </a:moveTo>
                  <a:lnTo>
                    <a:pt x="282512" y="147058"/>
                  </a:lnTo>
                  <a:lnTo>
                    <a:pt x="270498" y="159057"/>
                  </a:lnTo>
                  <a:cubicBezTo>
                    <a:pt x="267739" y="161901"/>
                    <a:pt x="267739" y="166523"/>
                    <a:pt x="270498" y="169278"/>
                  </a:cubicBezTo>
                  <a:lnTo>
                    <a:pt x="283224" y="181988"/>
                  </a:lnTo>
                  <a:lnTo>
                    <a:pt x="273345" y="292199"/>
                  </a:lnTo>
                  <a:cubicBezTo>
                    <a:pt x="272989" y="296021"/>
                    <a:pt x="274057" y="299754"/>
                    <a:pt x="276193" y="302953"/>
                  </a:cubicBezTo>
                  <a:lnTo>
                    <a:pt x="297196" y="332550"/>
                  </a:lnTo>
                  <a:cubicBezTo>
                    <a:pt x="298531" y="334417"/>
                    <a:pt x="300756" y="335572"/>
                    <a:pt x="303070" y="335572"/>
                  </a:cubicBezTo>
                  <a:cubicBezTo>
                    <a:pt x="305472" y="335572"/>
                    <a:pt x="307608" y="334417"/>
                    <a:pt x="309032" y="332550"/>
                  </a:cubicBezTo>
                  <a:lnTo>
                    <a:pt x="329946" y="302953"/>
                  </a:lnTo>
                  <a:cubicBezTo>
                    <a:pt x="332171" y="299754"/>
                    <a:pt x="333239" y="296021"/>
                    <a:pt x="332883" y="292199"/>
                  </a:cubicBezTo>
                  <a:lnTo>
                    <a:pt x="323004" y="181988"/>
                  </a:lnTo>
                  <a:lnTo>
                    <a:pt x="335641" y="169278"/>
                  </a:lnTo>
                  <a:cubicBezTo>
                    <a:pt x="338489" y="166523"/>
                    <a:pt x="338489" y="161901"/>
                    <a:pt x="335641" y="159057"/>
                  </a:cubicBezTo>
                  <a:lnTo>
                    <a:pt x="323627" y="147058"/>
                  </a:lnTo>
                  <a:lnTo>
                    <a:pt x="385033" y="147058"/>
                  </a:lnTo>
                  <a:lnTo>
                    <a:pt x="385033" y="147147"/>
                  </a:lnTo>
                  <a:cubicBezTo>
                    <a:pt x="405413" y="148214"/>
                    <a:pt x="421699" y="165101"/>
                    <a:pt x="421699" y="185721"/>
                  </a:cubicBezTo>
                  <a:lnTo>
                    <a:pt x="421699" y="363214"/>
                  </a:lnTo>
                  <a:cubicBezTo>
                    <a:pt x="421699" y="375213"/>
                    <a:pt x="411910" y="384901"/>
                    <a:pt x="399895" y="384901"/>
                  </a:cubicBezTo>
                  <a:lnTo>
                    <a:pt x="373375" y="384901"/>
                  </a:lnTo>
                  <a:lnTo>
                    <a:pt x="371506" y="424363"/>
                  </a:lnTo>
                  <a:lnTo>
                    <a:pt x="365455" y="548084"/>
                  </a:lnTo>
                  <a:cubicBezTo>
                    <a:pt x="363853" y="580525"/>
                    <a:pt x="337154" y="605945"/>
                    <a:pt x="304582" y="605945"/>
                  </a:cubicBezTo>
                  <a:cubicBezTo>
                    <a:pt x="271388" y="605945"/>
                    <a:pt x="244066" y="579903"/>
                    <a:pt x="242464" y="546840"/>
                  </a:cubicBezTo>
                  <a:lnTo>
                    <a:pt x="236502" y="424363"/>
                  </a:lnTo>
                  <a:lnTo>
                    <a:pt x="234544" y="384901"/>
                  </a:lnTo>
                  <a:lnTo>
                    <a:pt x="206244" y="384901"/>
                  </a:lnTo>
                  <a:cubicBezTo>
                    <a:pt x="194229" y="384901"/>
                    <a:pt x="184529" y="375213"/>
                    <a:pt x="184529" y="363214"/>
                  </a:cubicBezTo>
                  <a:lnTo>
                    <a:pt x="184529" y="185721"/>
                  </a:lnTo>
                  <a:cubicBezTo>
                    <a:pt x="184529" y="164479"/>
                    <a:pt x="201705" y="147236"/>
                    <a:pt x="222975" y="147058"/>
                  </a:cubicBezTo>
                  <a:close/>
                  <a:moveTo>
                    <a:pt x="488454" y="706"/>
                  </a:moveTo>
                  <a:cubicBezTo>
                    <a:pt x="522711" y="706"/>
                    <a:pt x="550481" y="28445"/>
                    <a:pt x="550481" y="62663"/>
                  </a:cubicBezTo>
                  <a:cubicBezTo>
                    <a:pt x="550481" y="96881"/>
                    <a:pt x="522711" y="124620"/>
                    <a:pt x="488454" y="124620"/>
                  </a:cubicBezTo>
                  <a:cubicBezTo>
                    <a:pt x="454197" y="124620"/>
                    <a:pt x="426427" y="96881"/>
                    <a:pt x="426427" y="62663"/>
                  </a:cubicBezTo>
                  <a:cubicBezTo>
                    <a:pt x="426427" y="28445"/>
                    <a:pt x="454197" y="706"/>
                    <a:pt x="488454" y="706"/>
                  </a:cubicBezTo>
                  <a:close/>
                  <a:moveTo>
                    <a:pt x="119538" y="353"/>
                  </a:moveTo>
                  <a:cubicBezTo>
                    <a:pt x="153795" y="353"/>
                    <a:pt x="181565" y="28092"/>
                    <a:pt x="181565" y="62310"/>
                  </a:cubicBezTo>
                  <a:cubicBezTo>
                    <a:pt x="181565" y="96528"/>
                    <a:pt x="153795" y="124267"/>
                    <a:pt x="119538" y="124267"/>
                  </a:cubicBezTo>
                  <a:cubicBezTo>
                    <a:pt x="85281" y="124267"/>
                    <a:pt x="57511" y="96528"/>
                    <a:pt x="57511" y="62310"/>
                  </a:cubicBezTo>
                  <a:cubicBezTo>
                    <a:pt x="57511" y="28092"/>
                    <a:pt x="85281" y="353"/>
                    <a:pt x="119538" y="353"/>
                  </a:cubicBezTo>
                  <a:close/>
                  <a:moveTo>
                    <a:pt x="303961" y="0"/>
                  </a:moveTo>
                  <a:cubicBezTo>
                    <a:pt x="338237" y="0"/>
                    <a:pt x="366024" y="27739"/>
                    <a:pt x="366024" y="61957"/>
                  </a:cubicBezTo>
                  <a:cubicBezTo>
                    <a:pt x="366024" y="96175"/>
                    <a:pt x="338237" y="123914"/>
                    <a:pt x="303961" y="123914"/>
                  </a:cubicBezTo>
                  <a:cubicBezTo>
                    <a:pt x="269685" y="123914"/>
                    <a:pt x="241898" y="96175"/>
                    <a:pt x="241898" y="61957"/>
                  </a:cubicBezTo>
                  <a:cubicBezTo>
                    <a:pt x="241898" y="27739"/>
                    <a:pt x="269685" y="0"/>
                    <a:pt x="303961"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12" name="îsḷíḋé">
              <a:extLst>
                <a:ext uri="{FF2B5EF4-FFF2-40B4-BE49-F238E27FC236}">
                  <a16:creationId xmlns:a16="http://schemas.microsoft.com/office/drawing/2014/main" id="{C0456935-3FB5-487C-A717-1B6C31054231}"/>
                </a:ext>
              </a:extLst>
            </p:cNvPr>
            <p:cNvSpPr txBox="1"/>
            <p:nvPr/>
          </p:nvSpPr>
          <p:spPr>
            <a:xfrm>
              <a:off x="4013383" y="4063278"/>
              <a:ext cx="1691050" cy="403272"/>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200" u="sng" dirty="0"/>
                <a:t>Supporting text here.</a:t>
              </a:r>
            </a:p>
          </p:txBody>
        </p:sp>
        <p:grpSp>
          <p:nvGrpSpPr>
            <p:cNvPr id="13" name="îṧlïdé">
              <a:extLst>
                <a:ext uri="{FF2B5EF4-FFF2-40B4-BE49-F238E27FC236}">
                  <a16:creationId xmlns:a16="http://schemas.microsoft.com/office/drawing/2014/main" id="{060F3078-1A09-4823-9A5C-87D9AF162FFC}"/>
                </a:ext>
              </a:extLst>
            </p:cNvPr>
            <p:cNvGrpSpPr/>
            <p:nvPr/>
          </p:nvGrpSpPr>
          <p:grpSpPr>
            <a:xfrm>
              <a:off x="6751835" y="2810550"/>
              <a:ext cx="1162514" cy="1162514"/>
              <a:chOff x="2085603" y="1744322"/>
              <a:chExt cx="1162514" cy="1162514"/>
            </a:xfrm>
          </p:grpSpPr>
          <p:sp>
            <p:nvSpPr>
              <p:cNvPr id="24" name="ïṥľíďe">
                <a:extLst>
                  <a:ext uri="{FF2B5EF4-FFF2-40B4-BE49-F238E27FC236}">
                    <a16:creationId xmlns:a16="http://schemas.microsoft.com/office/drawing/2014/main" id="{0A6C5D3A-55BD-4A3C-8117-4825EEC50333}"/>
                  </a:ext>
                </a:extLst>
              </p:cNvPr>
              <p:cNvSpPr/>
              <p:nvPr/>
            </p:nvSpPr>
            <p:spPr>
              <a:xfrm>
                <a:off x="2085603" y="1744322"/>
                <a:ext cx="1162514" cy="1162514"/>
              </a:xfrm>
              <a:prstGeom prst="ellipse">
                <a:avLst/>
              </a:prstGeom>
              <a:solidFill>
                <a:schemeClr val="bg1"/>
              </a:solidFill>
              <a:ln w="12700">
                <a:solidFill>
                  <a:schemeClr val="accent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25" name="íṧľiḋê">
                <a:extLst>
                  <a:ext uri="{FF2B5EF4-FFF2-40B4-BE49-F238E27FC236}">
                    <a16:creationId xmlns:a16="http://schemas.microsoft.com/office/drawing/2014/main" id="{A7A49893-86D9-4D9A-AA4F-D21E6CA1A6AE}"/>
                  </a:ext>
                </a:extLst>
              </p:cNvPr>
              <p:cNvSpPr/>
              <p:nvPr/>
            </p:nvSpPr>
            <p:spPr>
              <a:xfrm>
                <a:off x="2165938" y="1824657"/>
                <a:ext cx="1001844" cy="1001844"/>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grpSp>
        <p:sp>
          <p:nvSpPr>
            <p:cNvPr id="14" name="ísḻïďê">
              <a:extLst>
                <a:ext uri="{FF2B5EF4-FFF2-40B4-BE49-F238E27FC236}">
                  <a16:creationId xmlns:a16="http://schemas.microsoft.com/office/drawing/2014/main" id="{670461DB-A589-4DAF-AD1E-A42945094770}"/>
                </a:ext>
              </a:extLst>
            </p:cNvPr>
            <p:cNvSpPr/>
            <p:nvPr/>
          </p:nvSpPr>
          <p:spPr>
            <a:xfrm>
              <a:off x="7056692" y="3116149"/>
              <a:ext cx="552802" cy="551315"/>
            </a:xfrm>
            <a:custGeom>
              <a:avLst/>
              <a:gdLst>
                <a:gd name="connsiteX0" fmla="*/ 221655 w 603405"/>
                <a:gd name="connsiteY0" fmla="*/ 220235 h 601782"/>
                <a:gd name="connsiteX1" fmla="*/ 382456 w 603405"/>
                <a:gd name="connsiteY1" fmla="*/ 220235 h 601782"/>
                <a:gd name="connsiteX2" fmla="*/ 411961 w 603405"/>
                <a:gd name="connsiteY2" fmla="*/ 249698 h 601782"/>
                <a:gd name="connsiteX3" fmla="*/ 411961 w 603405"/>
                <a:gd name="connsiteY3" fmla="*/ 297576 h 601782"/>
                <a:gd name="connsiteX4" fmla="*/ 411961 w 603405"/>
                <a:gd name="connsiteY4" fmla="*/ 403275 h 601782"/>
                <a:gd name="connsiteX5" fmla="*/ 382456 w 603405"/>
                <a:gd name="connsiteY5" fmla="*/ 432738 h 601782"/>
                <a:gd name="connsiteX6" fmla="*/ 371392 w 603405"/>
                <a:gd name="connsiteY6" fmla="*/ 432738 h 601782"/>
                <a:gd name="connsiteX7" fmla="*/ 371392 w 603405"/>
                <a:gd name="connsiteY7" fmla="*/ 572319 h 601782"/>
                <a:gd name="connsiteX8" fmla="*/ 341887 w 603405"/>
                <a:gd name="connsiteY8" fmla="*/ 601782 h 601782"/>
                <a:gd name="connsiteX9" fmla="*/ 262593 w 603405"/>
                <a:gd name="connsiteY9" fmla="*/ 601782 h 601782"/>
                <a:gd name="connsiteX10" fmla="*/ 233088 w 603405"/>
                <a:gd name="connsiteY10" fmla="*/ 572319 h 601782"/>
                <a:gd name="connsiteX11" fmla="*/ 233088 w 603405"/>
                <a:gd name="connsiteY11" fmla="*/ 433106 h 601782"/>
                <a:gd name="connsiteX12" fmla="*/ 221655 w 603405"/>
                <a:gd name="connsiteY12" fmla="*/ 433106 h 601782"/>
                <a:gd name="connsiteX13" fmla="*/ 192150 w 603405"/>
                <a:gd name="connsiteY13" fmla="*/ 403643 h 601782"/>
                <a:gd name="connsiteX14" fmla="*/ 192150 w 603405"/>
                <a:gd name="connsiteY14" fmla="*/ 297576 h 601782"/>
                <a:gd name="connsiteX15" fmla="*/ 192150 w 603405"/>
                <a:gd name="connsiteY15" fmla="*/ 249698 h 601782"/>
                <a:gd name="connsiteX16" fmla="*/ 221655 w 603405"/>
                <a:gd name="connsiteY16" fmla="*/ 220235 h 601782"/>
                <a:gd name="connsiteX17" fmla="*/ 29507 w 603405"/>
                <a:gd name="connsiteY17" fmla="*/ 141060 h 601782"/>
                <a:gd name="connsiteX18" fmla="*/ 162290 w 603405"/>
                <a:gd name="connsiteY18" fmla="*/ 141060 h 601782"/>
                <a:gd name="connsiteX19" fmla="*/ 191797 w 603405"/>
                <a:gd name="connsiteY19" fmla="*/ 170522 h 601782"/>
                <a:gd name="connsiteX20" fmla="*/ 191797 w 603405"/>
                <a:gd name="connsiteY20" fmla="*/ 182306 h 601782"/>
                <a:gd name="connsiteX21" fmla="*/ 147536 w 603405"/>
                <a:gd name="connsiteY21" fmla="*/ 249699 h 601782"/>
                <a:gd name="connsiteX22" fmla="*/ 147536 w 603405"/>
                <a:gd name="connsiteY22" fmla="*/ 403634 h 601782"/>
                <a:gd name="connsiteX23" fmla="*/ 156388 w 603405"/>
                <a:gd name="connsiteY23" fmla="*/ 438251 h 601782"/>
                <a:gd name="connsiteX24" fmla="*/ 156388 w 603405"/>
                <a:gd name="connsiteY24" fmla="*/ 444880 h 601782"/>
                <a:gd name="connsiteX25" fmla="*/ 126881 w 603405"/>
                <a:gd name="connsiteY25" fmla="*/ 474341 h 601782"/>
                <a:gd name="connsiteX26" fmla="*/ 64916 w 603405"/>
                <a:gd name="connsiteY26" fmla="*/ 474341 h 601782"/>
                <a:gd name="connsiteX27" fmla="*/ 35409 w 603405"/>
                <a:gd name="connsiteY27" fmla="*/ 444880 h 601782"/>
                <a:gd name="connsiteX28" fmla="*/ 35409 w 603405"/>
                <a:gd name="connsiteY28" fmla="*/ 327035 h 601782"/>
                <a:gd name="connsiteX29" fmla="*/ 29507 w 603405"/>
                <a:gd name="connsiteY29" fmla="*/ 327035 h 601782"/>
                <a:gd name="connsiteX30" fmla="*/ 0 w 603405"/>
                <a:gd name="connsiteY30" fmla="*/ 297573 h 601782"/>
                <a:gd name="connsiteX31" fmla="*/ 0 w 603405"/>
                <a:gd name="connsiteY31" fmla="*/ 170522 h 601782"/>
                <a:gd name="connsiteX32" fmla="*/ 29507 w 603405"/>
                <a:gd name="connsiteY32" fmla="*/ 141060 h 601782"/>
                <a:gd name="connsiteX33" fmla="*/ 441115 w 603405"/>
                <a:gd name="connsiteY33" fmla="*/ 140707 h 601782"/>
                <a:gd name="connsiteX34" fmla="*/ 573898 w 603405"/>
                <a:gd name="connsiteY34" fmla="*/ 140707 h 601782"/>
                <a:gd name="connsiteX35" fmla="*/ 603405 w 603405"/>
                <a:gd name="connsiteY35" fmla="*/ 170170 h 601782"/>
                <a:gd name="connsiteX36" fmla="*/ 603405 w 603405"/>
                <a:gd name="connsiteY36" fmla="*/ 296859 h 601782"/>
                <a:gd name="connsiteX37" fmla="*/ 573898 w 603405"/>
                <a:gd name="connsiteY37" fmla="*/ 326322 h 601782"/>
                <a:gd name="connsiteX38" fmla="*/ 567996 w 603405"/>
                <a:gd name="connsiteY38" fmla="*/ 326322 h 601782"/>
                <a:gd name="connsiteX39" fmla="*/ 567996 w 603405"/>
                <a:gd name="connsiteY39" fmla="*/ 444173 h 601782"/>
                <a:gd name="connsiteX40" fmla="*/ 538489 w 603405"/>
                <a:gd name="connsiteY40" fmla="*/ 473635 h 601782"/>
                <a:gd name="connsiteX41" fmla="*/ 476524 w 603405"/>
                <a:gd name="connsiteY41" fmla="*/ 473635 h 601782"/>
                <a:gd name="connsiteX42" fmla="*/ 447017 w 603405"/>
                <a:gd name="connsiteY42" fmla="*/ 444173 h 601782"/>
                <a:gd name="connsiteX43" fmla="*/ 447017 w 603405"/>
                <a:gd name="connsiteY43" fmla="*/ 437175 h 601782"/>
                <a:gd name="connsiteX44" fmla="*/ 455869 w 603405"/>
                <a:gd name="connsiteY44" fmla="*/ 402925 h 601782"/>
                <a:gd name="connsiteX45" fmla="*/ 455869 w 603405"/>
                <a:gd name="connsiteY45" fmla="*/ 248983 h 601782"/>
                <a:gd name="connsiteX46" fmla="*/ 411608 w 603405"/>
                <a:gd name="connsiteY46" fmla="*/ 181955 h 601782"/>
                <a:gd name="connsiteX47" fmla="*/ 411608 w 603405"/>
                <a:gd name="connsiteY47" fmla="*/ 170170 h 601782"/>
                <a:gd name="connsiteX48" fmla="*/ 441115 w 603405"/>
                <a:gd name="connsiteY48" fmla="*/ 140707 h 601782"/>
                <a:gd name="connsiteX49" fmla="*/ 301843 w 603405"/>
                <a:gd name="connsiteY49" fmla="*/ 58922 h 601782"/>
                <a:gd name="connsiteX50" fmla="*/ 370256 w 603405"/>
                <a:gd name="connsiteY50" fmla="*/ 127230 h 601782"/>
                <a:gd name="connsiteX51" fmla="*/ 301843 w 603405"/>
                <a:gd name="connsiteY51" fmla="*/ 195538 h 601782"/>
                <a:gd name="connsiteX52" fmla="*/ 233430 w 603405"/>
                <a:gd name="connsiteY52" fmla="*/ 127230 h 601782"/>
                <a:gd name="connsiteX53" fmla="*/ 301843 w 603405"/>
                <a:gd name="connsiteY53" fmla="*/ 58922 h 601782"/>
                <a:gd name="connsiteX54" fmla="*/ 508036 w 603405"/>
                <a:gd name="connsiteY54" fmla="*/ 0 h 601782"/>
                <a:gd name="connsiteX55" fmla="*/ 567629 w 603405"/>
                <a:gd name="connsiteY55" fmla="*/ 59487 h 601782"/>
                <a:gd name="connsiteX56" fmla="*/ 508036 w 603405"/>
                <a:gd name="connsiteY56" fmla="*/ 118974 h 601782"/>
                <a:gd name="connsiteX57" fmla="*/ 448443 w 603405"/>
                <a:gd name="connsiteY57" fmla="*/ 59487 h 601782"/>
                <a:gd name="connsiteX58" fmla="*/ 508036 w 603405"/>
                <a:gd name="connsiteY58" fmla="*/ 0 h 601782"/>
                <a:gd name="connsiteX59" fmla="*/ 95863 w 603405"/>
                <a:gd name="connsiteY59" fmla="*/ 0 h 601782"/>
                <a:gd name="connsiteX60" fmla="*/ 155244 w 603405"/>
                <a:gd name="connsiteY60" fmla="*/ 59487 h 601782"/>
                <a:gd name="connsiteX61" fmla="*/ 95863 w 603405"/>
                <a:gd name="connsiteY61" fmla="*/ 118974 h 601782"/>
                <a:gd name="connsiteX62" fmla="*/ 36482 w 603405"/>
                <a:gd name="connsiteY62" fmla="*/ 59487 h 601782"/>
                <a:gd name="connsiteX63" fmla="*/ 95863 w 603405"/>
                <a:gd name="connsiteY63" fmla="*/ 0 h 60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3405" h="601782">
                  <a:moveTo>
                    <a:pt x="221655" y="220235"/>
                  </a:moveTo>
                  <a:lnTo>
                    <a:pt x="382456" y="220235"/>
                  </a:lnTo>
                  <a:cubicBezTo>
                    <a:pt x="398684" y="220235"/>
                    <a:pt x="411961" y="233494"/>
                    <a:pt x="411961" y="249698"/>
                  </a:cubicBezTo>
                  <a:lnTo>
                    <a:pt x="411961" y="297576"/>
                  </a:lnTo>
                  <a:lnTo>
                    <a:pt x="411961" y="403275"/>
                  </a:lnTo>
                  <a:cubicBezTo>
                    <a:pt x="411961" y="419479"/>
                    <a:pt x="398684" y="432738"/>
                    <a:pt x="382456" y="432738"/>
                  </a:cubicBezTo>
                  <a:lnTo>
                    <a:pt x="371392" y="432738"/>
                  </a:lnTo>
                  <a:lnTo>
                    <a:pt x="371392" y="572319"/>
                  </a:lnTo>
                  <a:cubicBezTo>
                    <a:pt x="371392" y="588524"/>
                    <a:pt x="358115" y="601782"/>
                    <a:pt x="341887" y="601782"/>
                  </a:cubicBezTo>
                  <a:lnTo>
                    <a:pt x="262593" y="601782"/>
                  </a:lnTo>
                  <a:cubicBezTo>
                    <a:pt x="246365" y="601782"/>
                    <a:pt x="233088" y="588524"/>
                    <a:pt x="233088" y="572319"/>
                  </a:cubicBezTo>
                  <a:lnTo>
                    <a:pt x="233088" y="433106"/>
                  </a:lnTo>
                  <a:lnTo>
                    <a:pt x="221655" y="433106"/>
                  </a:lnTo>
                  <a:cubicBezTo>
                    <a:pt x="205427" y="433106"/>
                    <a:pt x="192150" y="419848"/>
                    <a:pt x="192150" y="403643"/>
                  </a:cubicBezTo>
                  <a:lnTo>
                    <a:pt x="192150" y="297576"/>
                  </a:lnTo>
                  <a:lnTo>
                    <a:pt x="192150" y="249698"/>
                  </a:lnTo>
                  <a:cubicBezTo>
                    <a:pt x="192150" y="233494"/>
                    <a:pt x="205058" y="220235"/>
                    <a:pt x="221655" y="220235"/>
                  </a:cubicBezTo>
                  <a:close/>
                  <a:moveTo>
                    <a:pt x="29507" y="141060"/>
                  </a:moveTo>
                  <a:lnTo>
                    <a:pt x="162290" y="141060"/>
                  </a:lnTo>
                  <a:cubicBezTo>
                    <a:pt x="178519" y="141060"/>
                    <a:pt x="191797" y="154318"/>
                    <a:pt x="191797" y="170522"/>
                  </a:cubicBezTo>
                  <a:lnTo>
                    <a:pt x="191797" y="182306"/>
                  </a:lnTo>
                  <a:cubicBezTo>
                    <a:pt x="165609" y="193722"/>
                    <a:pt x="147536" y="219501"/>
                    <a:pt x="147536" y="249699"/>
                  </a:cubicBezTo>
                  <a:lnTo>
                    <a:pt x="147536" y="403634"/>
                  </a:lnTo>
                  <a:cubicBezTo>
                    <a:pt x="147536" y="416155"/>
                    <a:pt x="150856" y="427940"/>
                    <a:pt x="156388" y="438251"/>
                  </a:cubicBezTo>
                  <a:lnTo>
                    <a:pt x="156388" y="444880"/>
                  </a:lnTo>
                  <a:cubicBezTo>
                    <a:pt x="156388" y="461084"/>
                    <a:pt x="143110" y="474341"/>
                    <a:pt x="126881" y="474341"/>
                  </a:cubicBezTo>
                  <a:lnTo>
                    <a:pt x="64916" y="474341"/>
                  </a:lnTo>
                  <a:cubicBezTo>
                    <a:pt x="48687" y="474341"/>
                    <a:pt x="35409" y="461084"/>
                    <a:pt x="35409" y="444880"/>
                  </a:cubicBezTo>
                  <a:lnTo>
                    <a:pt x="35409" y="327035"/>
                  </a:lnTo>
                  <a:lnTo>
                    <a:pt x="29507" y="327035"/>
                  </a:lnTo>
                  <a:cubicBezTo>
                    <a:pt x="12909" y="327035"/>
                    <a:pt x="0" y="313777"/>
                    <a:pt x="0" y="297573"/>
                  </a:cubicBezTo>
                  <a:lnTo>
                    <a:pt x="0" y="170522"/>
                  </a:lnTo>
                  <a:cubicBezTo>
                    <a:pt x="0" y="154318"/>
                    <a:pt x="13278" y="141060"/>
                    <a:pt x="29507" y="141060"/>
                  </a:cubicBezTo>
                  <a:close/>
                  <a:moveTo>
                    <a:pt x="441115" y="140707"/>
                  </a:moveTo>
                  <a:lnTo>
                    <a:pt x="573898" y="140707"/>
                  </a:lnTo>
                  <a:cubicBezTo>
                    <a:pt x="590127" y="140707"/>
                    <a:pt x="603405" y="153965"/>
                    <a:pt x="603405" y="170170"/>
                  </a:cubicBezTo>
                  <a:lnTo>
                    <a:pt x="603405" y="296859"/>
                  </a:lnTo>
                  <a:cubicBezTo>
                    <a:pt x="603405" y="313064"/>
                    <a:pt x="590127" y="326322"/>
                    <a:pt x="573898" y="326322"/>
                  </a:cubicBezTo>
                  <a:lnTo>
                    <a:pt x="567996" y="326322"/>
                  </a:lnTo>
                  <a:lnTo>
                    <a:pt x="567996" y="444173"/>
                  </a:lnTo>
                  <a:cubicBezTo>
                    <a:pt x="567996" y="460377"/>
                    <a:pt x="554718" y="473635"/>
                    <a:pt x="538489" y="473635"/>
                  </a:cubicBezTo>
                  <a:lnTo>
                    <a:pt x="476524" y="473635"/>
                  </a:lnTo>
                  <a:cubicBezTo>
                    <a:pt x="460295" y="473635"/>
                    <a:pt x="447017" y="460377"/>
                    <a:pt x="447017" y="444173"/>
                  </a:cubicBezTo>
                  <a:lnTo>
                    <a:pt x="447017" y="437175"/>
                  </a:lnTo>
                  <a:cubicBezTo>
                    <a:pt x="452918" y="426863"/>
                    <a:pt x="455869" y="415078"/>
                    <a:pt x="455869" y="402925"/>
                  </a:cubicBezTo>
                  <a:lnTo>
                    <a:pt x="455869" y="248983"/>
                  </a:lnTo>
                  <a:cubicBezTo>
                    <a:pt x="455869" y="219152"/>
                    <a:pt x="437796" y="193003"/>
                    <a:pt x="411608" y="181955"/>
                  </a:cubicBezTo>
                  <a:lnTo>
                    <a:pt x="411608" y="170170"/>
                  </a:lnTo>
                  <a:cubicBezTo>
                    <a:pt x="411608" y="153965"/>
                    <a:pt x="424886" y="140707"/>
                    <a:pt x="441115" y="140707"/>
                  </a:cubicBezTo>
                  <a:close/>
                  <a:moveTo>
                    <a:pt x="301843" y="58922"/>
                  </a:moveTo>
                  <a:cubicBezTo>
                    <a:pt x="339626" y="58922"/>
                    <a:pt x="370256" y="89505"/>
                    <a:pt x="370256" y="127230"/>
                  </a:cubicBezTo>
                  <a:cubicBezTo>
                    <a:pt x="370256" y="164955"/>
                    <a:pt x="339626" y="195538"/>
                    <a:pt x="301843" y="195538"/>
                  </a:cubicBezTo>
                  <a:cubicBezTo>
                    <a:pt x="264060" y="195538"/>
                    <a:pt x="233430" y="164955"/>
                    <a:pt x="233430" y="127230"/>
                  </a:cubicBezTo>
                  <a:cubicBezTo>
                    <a:pt x="233430" y="89505"/>
                    <a:pt x="264060" y="58922"/>
                    <a:pt x="301843" y="58922"/>
                  </a:cubicBezTo>
                  <a:close/>
                  <a:moveTo>
                    <a:pt x="508036" y="0"/>
                  </a:moveTo>
                  <a:cubicBezTo>
                    <a:pt x="540948" y="0"/>
                    <a:pt x="567629" y="26633"/>
                    <a:pt x="567629" y="59487"/>
                  </a:cubicBezTo>
                  <a:cubicBezTo>
                    <a:pt x="567629" y="92341"/>
                    <a:pt x="540948" y="118974"/>
                    <a:pt x="508036" y="118974"/>
                  </a:cubicBezTo>
                  <a:cubicBezTo>
                    <a:pt x="475124" y="118974"/>
                    <a:pt x="448443" y="92341"/>
                    <a:pt x="448443" y="59487"/>
                  </a:cubicBezTo>
                  <a:cubicBezTo>
                    <a:pt x="448443" y="26633"/>
                    <a:pt x="475124" y="0"/>
                    <a:pt x="508036" y="0"/>
                  </a:cubicBezTo>
                  <a:close/>
                  <a:moveTo>
                    <a:pt x="95863" y="0"/>
                  </a:moveTo>
                  <a:cubicBezTo>
                    <a:pt x="128658" y="0"/>
                    <a:pt x="155244" y="26633"/>
                    <a:pt x="155244" y="59487"/>
                  </a:cubicBezTo>
                  <a:cubicBezTo>
                    <a:pt x="155244" y="92341"/>
                    <a:pt x="128658" y="118974"/>
                    <a:pt x="95863" y="118974"/>
                  </a:cubicBezTo>
                  <a:cubicBezTo>
                    <a:pt x="63068" y="118974"/>
                    <a:pt x="36482" y="92341"/>
                    <a:pt x="36482" y="59487"/>
                  </a:cubicBezTo>
                  <a:cubicBezTo>
                    <a:pt x="36482" y="26633"/>
                    <a:pt x="63068" y="0"/>
                    <a:pt x="95863"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15" name="îṩliḋé">
              <a:extLst>
                <a:ext uri="{FF2B5EF4-FFF2-40B4-BE49-F238E27FC236}">
                  <a16:creationId xmlns:a16="http://schemas.microsoft.com/office/drawing/2014/main" id="{C0456935-3FB5-487C-A717-1B6C31054231}"/>
                </a:ext>
              </a:extLst>
            </p:cNvPr>
            <p:cNvSpPr txBox="1"/>
            <p:nvPr/>
          </p:nvSpPr>
          <p:spPr>
            <a:xfrm>
              <a:off x="6487567" y="4063278"/>
              <a:ext cx="1691050" cy="403272"/>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200" u="sng" dirty="0"/>
                <a:t>Supporting text here.</a:t>
              </a:r>
            </a:p>
          </p:txBody>
        </p:sp>
        <p:grpSp>
          <p:nvGrpSpPr>
            <p:cNvPr id="16" name="îṩľíďe">
              <a:extLst>
                <a:ext uri="{FF2B5EF4-FFF2-40B4-BE49-F238E27FC236}">
                  <a16:creationId xmlns:a16="http://schemas.microsoft.com/office/drawing/2014/main" id="{8FBDE847-093B-4B52-9B12-8F1438ACAFBD}"/>
                </a:ext>
              </a:extLst>
            </p:cNvPr>
            <p:cNvGrpSpPr/>
            <p:nvPr/>
          </p:nvGrpSpPr>
          <p:grpSpPr>
            <a:xfrm>
              <a:off x="9226019" y="2810550"/>
              <a:ext cx="1162514" cy="1162514"/>
              <a:chOff x="2085603" y="1744322"/>
              <a:chExt cx="1162514" cy="1162514"/>
            </a:xfrm>
          </p:grpSpPr>
          <p:sp>
            <p:nvSpPr>
              <p:cNvPr id="22" name="ïs1ïḋe">
                <a:extLst>
                  <a:ext uri="{FF2B5EF4-FFF2-40B4-BE49-F238E27FC236}">
                    <a16:creationId xmlns:a16="http://schemas.microsoft.com/office/drawing/2014/main" id="{E4B2D8A3-7CFB-4416-A749-EC9AD517B0AE}"/>
                  </a:ext>
                </a:extLst>
              </p:cNvPr>
              <p:cNvSpPr/>
              <p:nvPr/>
            </p:nvSpPr>
            <p:spPr>
              <a:xfrm>
                <a:off x="2085603" y="1744322"/>
                <a:ext cx="1162514" cy="1162514"/>
              </a:xfrm>
              <a:prstGeom prst="ellipse">
                <a:avLst/>
              </a:prstGeom>
              <a:solidFill>
                <a:schemeClr val="bg1"/>
              </a:solidFill>
              <a:ln w="12700">
                <a:solidFill>
                  <a:schemeClr val="accent2"/>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23" name="íŝ1íďe">
                <a:extLst>
                  <a:ext uri="{FF2B5EF4-FFF2-40B4-BE49-F238E27FC236}">
                    <a16:creationId xmlns:a16="http://schemas.microsoft.com/office/drawing/2014/main" id="{599A608F-3A01-44B2-B8AA-9529DBB46FEB}"/>
                  </a:ext>
                </a:extLst>
              </p:cNvPr>
              <p:cNvSpPr/>
              <p:nvPr/>
            </p:nvSpPr>
            <p:spPr>
              <a:xfrm>
                <a:off x="2165938" y="1824657"/>
                <a:ext cx="1001844" cy="1001844"/>
              </a:xfrm>
              <a:prstGeom prst="ellipse">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grpSp>
        <p:sp>
          <p:nvSpPr>
            <p:cNvPr id="17" name="ï$1idê">
              <a:extLst>
                <a:ext uri="{FF2B5EF4-FFF2-40B4-BE49-F238E27FC236}">
                  <a16:creationId xmlns:a16="http://schemas.microsoft.com/office/drawing/2014/main" id="{436A8102-C2B4-4146-A2A0-0E43C5EF78C0}"/>
                </a:ext>
              </a:extLst>
            </p:cNvPr>
            <p:cNvSpPr/>
            <p:nvPr/>
          </p:nvSpPr>
          <p:spPr>
            <a:xfrm>
              <a:off x="9531132" y="3115406"/>
              <a:ext cx="552287" cy="552802"/>
            </a:xfrm>
            <a:custGeom>
              <a:avLst/>
              <a:gdLst>
                <a:gd name="connsiteX0" fmla="*/ 451337 w 606157"/>
                <a:gd name="connsiteY0" fmla="*/ 147905 h 606722"/>
                <a:gd name="connsiteX1" fmla="*/ 569477 w 606157"/>
                <a:gd name="connsiteY1" fmla="*/ 147905 h 606722"/>
                <a:gd name="connsiteX2" fmla="*/ 606157 w 606157"/>
                <a:gd name="connsiteY2" fmla="*/ 186562 h 606722"/>
                <a:gd name="connsiteX3" fmla="*/ 606157 w 606157"/>
                <a:gd name="connsiteY3" fmla="*/ 363939 h 606722"/>
                <a:gd name="connsiteX4" fmla="*/ 584434 w 606157"/>
                <a:gd name="connsiteY4" fmla="*/ 385711 h 606722"/>
                <a:gd name="connsiteX5" fmla="*/ 557904 w 606157"/>
                <a:gd name="connsiteY5" fmla="*/ 385711 h 606722"/>
                <a:gd name="connsiteX6" fmla="*/ 549980 w 606157"/>
                <a:gd name="connsiteY6" fmla="*/ 548781 h 606722"/>
                <a:gd name="connsiteX7" fmla="*/ 489085 w 606157"/>
                <a:gd name="connsiteY7" fmla="*/ 606722 h 606722"/>
                <a:gd name="connsiteX8" fmla="*/ 426854 w 606157"/>
                <a:gd name="connsiteY8" fmla="*/ 547537 h 606722"/>
                <a:gd name="connsiteX9" fmla="*/ 420711 w 606157"/>
                <a:gd name="connsiteY9" fmla="*/ 420814 h 606722"/>
                <a:gd name="connsiteX10" fmla="*/ 461219 w 606157"/>
                <a:gd name="connsiteY10" fmla="*/ 363228 h 606722"/>
                <a:gd name="connsiteX11" fmla="*/ 461219 w 606157"/>
                <a:gd name="connsiteY11" fmla="*/ 185762 h 606722"/>
                <a:gd name="connsiteX12" fmla="*/ 451337 w 606157"/>
                <a:gd name="connsiteY12" fmla="*/ 147905 h 606722"/>
                <a:gd name="connsiteX13" fmla="*/ 38457 w 606157"/>
                <a:gd name="connsiteY13" fmla="*/ 147552 h 606722"/>
                <a:gd name="connsiteX14" fmla="*/ 155074 w 606157"/>
                <a:gd name="connsiteY14" fmla="*/ 147552 h 606722"/>
                <a:gd name="connsiteX15" fmla="*/ 145014 w 606157"/>
                <a:gd name="connsiteY15" fmla="*/ 185766 h 606722"/>
                <a:gd name="connsiteX16" fmla="*/ 145014 w 606157"/>
                <a:gd name="connsiteY16" fmla="*/ 363239 h 606722"/>
                <a:gd name="connsiteX17" fmla="*/ 187210 w 606157"/>
                <a:gd name="connsiteY17" fmla="*/ 421360 h 606722"/>
                <a:gd name="connsiteX18" fmla="*/ 181068 w 606157"/>
                <a:gd name="connsiteY18" fmla="*/ 548444 h 606722"/>
                <a:gd name="connsiteX19" fmla="*/ 120178 w 606157"/>
                <a:gd name="connsiteY19" fmla="*/ 606298 h 606722"/>
                <a:gd name="connsiteX20" fmla="*/ 57952 w 606157"/>
                <a:gd name="connsiteY20" fmla="*/ 547200 h 606722"/>
                <a:gd name="connsiteX21" fmla="*/ 50029 w 606157"/>
                <a:gd name="connsiteY21" fmla="*/ 385279 h 606722"/>
                <a:gd name="connsiteX22" fmla="*/ 21810 w 606157"/>
                <a:gd name="connsiteY22" fmla="*/ 385279 h 606722"/>
                <a:gd name="connsiteX23" fmla="*/ 0 w 606157"/>
                <a:gd name="connsiteY23" fmla="*/ 363595 h 606722"/>
                <a:gd name="connsiteX24" fmla="*/ 0 w 606157"/>
                <a:gd name="connsiteY24" fmla="*/ 186122 h 606722"/>
                <a:gd name="connsiteX25" fmla="*/ 38457 w 606157"/>
                <a:gd name="connsiteY25" fmla="*/ 147552 h 606722"/>
                <a:gd name="connsiteX26" fmla="*/ 222975 w 606157"/>
                <a:gd name="connsiteY26" fmla="*/ 147058 h 606722"/>
                <a:gd name="connsiteX27" fmla="*/ 282512 w 606157"/>
                <a:gd name="connsiteY27" fmla="*/ 147058 h 606722"/>
                <a:gd name="connsiteX28" fmla="*/ 270498 w 606157"/>
                <a:gd name="connsiteY28" fmla="*/ 159057 h 606722"/>
                <a:gd name="connsiteX29" fmla="*/ 270498 w 606157"/>
                <a:gd name="connsiteY29" fmla="*/ 169278 h 606722"/>
                <a:gd name="connsiteX30" fmla="*/ 283224 w 606157"/>
                <a:gd name="connsiteY30" fmla="*/ 181988 h 606722"/>
                <a:gd name="connsiteX31" fmla="*/ 273345 w 606157"/>
                <a:gd name="connsiteY31" fmla="*/ 292199 h 606722"/>
                <a:gd name="connsiteX32" fmla="*/ 276193 w 606157"/>
                <a:gd name="connsiteY32" fmla="*/ 302953 h 606722"/>
                <a:gd name="connsiteX33" fmla="*/ 297196 w 606157"/>
                <a:gd name="connsiteY33" fmla="*/ 332550 h 606722"/>
                <a:gd name="connsiteX34" fmla="*/ 303070 w 606157"/>
                <a:gd name="connsiteY34" fmla="*/ 335572 h 606722"/>
                <a:gd name="connsiteX35" fmla="*/ 309032 w 606157"/>
                <a:gd name="connsiteY35" fmla="*/ 332550 h 606722"/>
                <a:gd name="connsiteX36" fmla="*/ 329946 w 606157"/>
                <a:gd name="connsiteY36" fmla="*/ 302953 h 606722"/>
                <a:gd name="connsiteX37" fmla="*/ 332883 w 606157"/>
                <a:gd name="connsiteY37" fmla="*/ 292199 h 606722"/>
                <a:gd name="connsiteX38" fmla="*/ 323004 w 606157"/>
                <a:gd name="connsiteY38" fmla="*/ 181988 h 606722"/>
                <a:gd name="connsiteX39" fmla="*/ 335641 w 606157"/>
                <a:gd name="connsiteY39" fmla="*/ 169278 h 606722"/>
                <a:gd name="connsiteX40" fmla="*/ 335641 w 606157"/>
                <a:gd name="connsiteY40" fmla="*/ 159057 h 606722"/>
                <a:gd name="connsiteX41" fmla="*/ 323627 w 606157"/>
                <a:gd name="connsiteY41" fmla="*/ 147058 h 606722"/>
                <a:gd name="connsiteX42" fmla="*/ 385033 w 606157"/>
                <a:gd name="connsiteY42" fmla="*/ 147058 h 606722"/>
                <a:gd name="connsiteX43" fmla="*/ 385033 w 606157"/>
                <a:gd name="connsiteY43" fmla="*/ 147147 h 606722"/>
                <a:gd name="connsiteX44" fmla="*/ 421699 w 606157"/>
                <a:gd name="connsiteY44" fmla="*/ 185721 h 606722"/>
                <a:gd name="connsiteX45" fmla="*/ 421699 w 606157"/>
                <a:gd name="connsiteY45" fmla="*/ 363214 h 606722"/>
                <a:gd name="connsiteX46" fmla="*/ 399895 w 606157"/>
                <a:gd name="connsiteY46" fmla="*/ 384901 h 606722"/>
                <a:gd name="connsiteX47" fmla="*/ 373375 w 606157"/>
                <a:gd name="connsiteY47" fmla="*/ 384901 h 606722"/>
                <a:gd name="connsiteX48" fmla="*/ 371506 w 606157"/>
                <a:gd name="connsiteY48" fmla="*/ 424363 h 606722"/>
                <a:gd name="connsiteX49" fmla="*/ 365455 w 606157"/>
                <a:gd name="connsiteY49" fmla="*/ 548084 h 606722"/>
                <a:gd name="connsiteX50" fmla="*/ 304582 w 606157"/>
                <a:gd name="connsiteY50" fmla="*/ 605945 h 606722"/>
                <a:gd name="connsiteX51" fmla="*/ 242464 w 606157"/>
                <a:gd name="connsiteY51" fmla="*/ 546840 h 606722"/>
                <a:gd name="connsiteX52" fmla="*/ 236502 w 606157"/>
                <a:gd name="connsiteY52" fmla="*/ 424363 h 606722"/>
                <a:gd name="connsiteX53" fmla="*/ 234544 w 606157"/>
                <a:gd name="connsiteY53" fmla="*/ 384901 h 606722"/>
                <a:gd name="connsiteX54" fmla="*/ 206244 w 606157"/>
                <a:gd name="connsiteY54" fmla="*/ 384901 h 606722"/>
                <a:gd name="connsiteX55" fmla="*/ 184529 w 606157"/>
                <a:gd name="connsiteY55" fmla="*/ 363214 h 606722"/>
                <a:gd name="connsiteX56" fmla="*/ 184529 w 606157"/>
                <a:gd name="connsiteY56" fmla="*/ 185721 h 606722"/>
                <a:gd name="connsiteX57" fmla="*/ 222975 w 606157"/>
                <a:gd name="connsiteY57" fmla="*/ 147058 h 606722"/>
                <a:gd name="connsiteX58" fmla="*/ 488454 w 606157"/>
                <a:gd name="connsiteY58" fmla="*/ 706 h 606722"/>
                <a:gd name="connsiteX59" fmla="*/ 550481 w 606157"/>
                <a:gd name="connsiteY59" fmla="*/ 62663 h 606722"/>
                <a:gd name="connsiteX60" fmla="*/ 488454 w 606157"/>
                <a:gd name="connsiteY60" fmla="*/ 124620 h 606722"/>
                <a:gd name="connsiteX61" fmla="*/ 426427 w 606157"/>
                <a:gd name="connsiteY61" fmla="*/ 62663 h 606722"/>
                <a:gd name="connsiteX62" fmla="*/ 488454 w 606157"/>
                <a:gd name="connsiteY62" fmla="*/ 706 h 606722"/>
                <a:gd name="connsiteX63" fmla="*/ 119538 w 606157"/>
                <a:gd name="connsiteY63" fmla="*/ 353 h 606722"/>
                <a:gd name="connsiteX64" fmla="*/ 181565 w 606157"/>
                <a:gd name="connsiteY64" fmla="*/ 62310 h 606722"/>
                <a:gd name="connsiteX65" fmla="*/ 119538 w 606157"/>
                <a:gd name="connsiteY65" fmla="*/ 124267 h 606722"/>
                <a:gd name="connsiteX66" fmla="*/ 57511 w 606157"/>
                <a:gd name="connsiteY66" fmla="*/ 62310 h 606722"/>
                <a:gd name="connsiteX67" fmla="*/ 119538 w 606157"/>
                <a:gd name="connsiteY67" fmla="*/ 353 h 606722"/>
                <a:gd name="connsiteX68" fmla="*/ 303961 w 606157"/>
                <a:gd name="connsiteY68" fmla="*/ 0 h 606722"/>
                <a:gd name="connsiteX69" fmla="*/ 366024 w 606157"/>
                <a:gd name="connsiteY69" fmla="*/ 61957 h 606722"/>
                <a:gd name="connsiteX70" fmla="*/ 303961 w 606157"/>
                <a:gd name="connsiteY70" fmla="*/ 123914 h 606722"/>
                <a:gd name="connsiteX71" fmla="*/ 241898 w 606157"/>
                <a:gd name="connsiteY71" fmla="*/ 61957 h 606722"/>
                <a:gd name="connsiteX72" fmla="*/ 303961 w 606157"/>
                <a:gd name="connsiteY7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6157" h="606722">
                  <a:moveTo>
                    <a:pt x="451337" y="147905"/>
                  </a:moveTo>
                  <a:lnTo>
                    <a:pt x="569477" y="147905"/>
                  </a:lnTo>
                  <a:cubicBezTo>
                    <a:pt x="589954" y="148971"/>
                    <a:pt x="606157" y="165856"/>
                    <a:pt x="606157" y="186562"/>
                  </a:cubicBezTo>
                  <a:lnTo>
                    <a:pt x="606157" y="363939"/>
                  </a:lnTo>
                  <a:cubicBezTo>
                    <a:pt x="606157" y="375936"/>
                    <a:pt x="596453" y="385711"/>
                    <a:pt x="584434" y="385711"/>
                  </a:cubicBezTo>
                  <a:lnTo>
                    <a:pt x="557904" y="385711"/>
                  </a:lnTo>
                  <a:lnTo>
                    <a:pt x="549980" y="548781"/>
                  </a:lnTo>
                  <a:cubicBezTo>
                    <a:pt x="548378" y="581217"/>
                    <a:pt x="521580" y="606722"/>
                    <a:pt x="489085" y="606722"/>
                  </a:cubicBezTo>
                  <a:cubicBezTo>
                    <a:pt x="455877" y="606722"/>
                    <a:pt x="428456" y="580684"/>
                    <a:pt x="426854" y="547537"/>
                  </a:cubicBezTo>
                  <a:lnTo>
                    <a:pt x="420711" y="420814"/>
                  </a:lnTo>
                  <a:cubicBezTo>
                    <a:pt x="444482" y="412194"/>
                    <a:pt x="461219" y="389355"/>
                    <a:pt x="461219" y="363228"/>
                  </a:cubicBezTo>
                  <a:lnTo>
                    <a:pt x="461219" y="185762"/>
                  </a:lnTo>
                  <a:cubicBezTo>
                    <a:pt x="461219" y="172077"/>
                    <a:pt x="457658" y="159102"/>
                    <a:pt x="451337" y="147905"/>
                  </a:cubicBezTo>
                  <a:close/>
                  <a:moveTo>
                    <a:pt x="38457" y="147552"/>
                  </a:moveTo>
                  <a:lnTo>
                    <a:pt x="155074" y="147552"/>
                  </a:lnTo>
                  <a:cubicBezTo>
                    <a:pt x="148664" y="158839"/>
                    <a:pt x="145014" y="171902"/>
                    <a:pt x="145014" y="185766"/>
                  </a:cubicBezTo>
                  <a:lnTo>
                    <a:pt x="145014" y="363239"/>
                  </a:lnTo>
                  <a:cubicBezTo>
                    <a:pt x="145014" y="389811"/>
                    <a:pt x="162284" y="413184"/>
                    <a:pt x="187210" y="421360"/>
                  </a:cubicBezTo>
                  <a:lnTo>
                    <a:pt x="181068" y="548444"/>
                  </a:lnTo>
                  <a:cubicBezTo>
                    <a:pt x="179465" y="580881"/>
                    <a:pt x="152670" y="606298"/>
                    <a:pt x="120178" y="606298"/>
                  </a:cubicBezTo>
                  <a:cubicBezTo>
                    <a:pt x="86973" y="606298"/>
                    <a:pt x="59555" y="580348"/>
                    <a:pt x="57952" y="547200"/>
                  </a:cubicBezTo>
                  <a:lnTo>
                    <a:pt x="50029" y="385279"/>
                  </a:lnTo>
                  <a:lnTo>
                    <a:pt x="21810" y="385279"/>
                  </a:lnTo>
                  <a:cubicBezTo>
                    <a:pt x="9792" y="385279"/>
                    <a:pt x="0" y="375592"/>
                    <a:pt x="0" y="363595"/>
                  </a:cubicBezTo>
                  <a:lnTo>
                    <a:pt x="0" y="186122"/>
                  </a:lnTo>
                  <a:cubicBezTo>
                    <a:pt x="0" y="164882"/>
                    <a:pt x="17181" y="147641"/>
                    <a:pt x="38457" y="147552"/>
                  </a:cubicBezTo>
                  <a:close/>
                  <a:moveTo>
                    <a:pt x="222975" y="147058"/>
                  </a:moveTo>
                  <a:lnTo>
                    <a:pt x="282512" y="147058"/>
                  </a:lnTo>
                  <a:lnTo>
                    <a:pt x="270498" y="159057"/>
                  </a:lnTo>
                  <a:cubicBezTo>
                    <a:pt x="267739" y="161901"/>
                    <a:pt x="267739" y="166523"/>
                    <a:pt x="270498" y="169278"/>
                  </a:cubicBezTo>
                  <a:lnTo>
                    <a:pt x="283224" y="181988"/>
                  </a:lnTo>
                  <a:lnTo>
                    <a:pt x="273345" y="292199"/>
                  </a:lnTo>
                  <a:cubicBezTo>
                    <a:pt x="272989" y="296021"/>
                    <a:pt x="274057" y="299754"/>
                    <a:pt x="276193" y="302953"/>
                  </a:cubicBezTo>
                  <a:lnTo>
                    <a:pt x="297196" y="332550"/>
                  </a:lnTo>
                  <a:cubicBezTo>
                    <a:pt x="298531" y="334417"/>
                    <a:pt x="300756" y="335572"/>
                    <a:pt x="303070" y="335572"/>
                  </a:cubicBezTo>
                  <a:cubicBezTo>
                    <a:pt x="305472" y="335572"/>
                    <a:pt x="307608" y="334417"/>
                    <a:pt x="309032" y="332550"/>
                  </a:cubicBezTo>
                  <a:lnTo>
                    <a:pt x="329946" y="302953"/>
                  </a:lnTo>
                  <a:cubicBezTo>
                    <a:pt x="332171" y="299754"/>
                    <a:pt x="333239" y="296021"/>
                    <a:pt x="332883" y="292199"/>
                  </a:cubicBezTo>
                  <a:lnTo>
                    <a:pt x="323004" y="181988"/>
                  </a:lnTo>
                  <a:lnTo>
                    <a:pt x="335641" y="169278"/>
                  </a:lnTo>
                  <a:cubicBezTo>
                    <a:pt x="338489" y="166523"/>
                    <a:pt x="338489" y="161901"/>
                    <a:pt x="335641" y="159057"/>
                  </a:cubicBezTo>
                  <a:lnTo>
                    <a:pt x="323627" y="147058"/>
                  </a:lnTo>
                  <a:lnTo>
                    <a:pt x="385033" y="147058"/>
                  </a:lnTo>
                  <a:lnTo>
                    <a:pt x="385033" y="147147"/>
                  </a:lnTo>
                  <a:cubicBezTo>
                    <a:pt x="405413" y="148214"/>
                    <a:pt x="421699" y="165101"/>
                    <a:pt x="421699" y="185721"/>
                  </a:cubicBezTo>
                  <a:lnTo>
                    <a:pt x="421699" y="363214"/>
                  </a:lnTo>
                  <a:cubicBezTo>
                    <a:pt x="421699" y="375213"/>
                    <a:pt x="411910" y="384901"/>
                    <a:pt x="399895" y="384901"/>
                  </a:cubicBezTo>
                  <a:lnTo>
                    <a:pt x="373375" y="384901"/>
                  </a:lnTo>
                  <a:lnTo>
                    <a:pt x="371506" y="424363"/>
                  </a:lnTo>
                  <a:lnTo>
                    <a:pt x="365455" y="548084"/>
                  </a:lnTo>
                  <a:cubicBezTo>
                    <a:pt x="363853" y="580525"/>
                    <a:pt x="337154" y="605945"/>
                    <a:pt x="304582" y="605945"/>
                  </a:cubicBezTo>
                  <a:cubicBezTo>
                    <a:pt x="271388" y="605945"/>
                    <a:pt x="244066" y="579903"/>
                    <a:pt x="242464" y="546840"/>
                  </a:cubicBezTo>
                  <a:lnTo>
                    <a:pt x="236502" y="424363"/>
                  </a:lnTo>
                  <a:lnTo>
                    <a:pt x="234544" y="384901"/>
                  </a:lnTo>
                  <a:lnTo>
                    <a:pt x="206244" y="384901"/>
                  </a:lnTo>
                  <a:cubicBezTo>
                    <a:pt x="194229" y="384901"/>
                    <a:pt x="184529" y="375213"/>
                    <a:pt x="184529" y="363214"/>
                  </a:cubicBezTo>
                  <a:lnTo>
                    <a:pt x="184529" y="185721"/>
                  </a:lnTo>
                  <a:cubicBezTo>
                    <a:pt x="184529" y="164479"/>
                    <a:pt x="201705" y="147236"/>
                    <a:pt x="222975" y="147058"/>
                  </a:cubicBezTo>
                  <a:close/>
                  <a:moveTo>
                    <a:pt x="488454" y="706"/>
                  </a:moveTo>
                  <a:cubicBezTo>
                    <a:pt x="522711" y="706"/>
                    <a:pt x="550481" y="28445"/>
                    <a:pt x="550481" y="62663"/>
                  </a:cubicBezTo>
                  <a:cubicBezTo>
                    <a:pt x="550481" y="96881"/>
                    <a:pt x="522711" y="124620"/>
                    <a:pt x="488454" y="124620"/>
                  </a:cubicBezTo>
                  <a:cubicBezTo>
                    <a:pt x="454197" y="124620"/>
                    <a:pt x="426427" y="96881"/>
                    <a:pt x="426427" y="62663"/>
                  </a:cubicBezTo>
                  <a:cubicBezTo>
                    <a:pt x="426427" y="28445"/>
                    <a:pt x="454197" y="706"/>
                    <a:pt x="488454" y="706"/>
                  </a:cubicBezTo>
                  <a:close/>
                  <a:moveTo>
                    <a:pt x="119538" y="353"/>
                  </a:moveTo>
                  <a:cubicBezTo>
                    <a:pt x="153795" y="353"/>
                    <a:pt x="181565" y="28092"/>
                    <a:pt x="181565" y="62310"/>
                  </a:cubicBezTo>
                  <a:cubicBezTo>
                    <a:pt x="181565" y="96528"/>
                    <a:pt x="153795" y="124267"/>
                    <a:pt x="119538" y="124267"/>
                  </a:cubicBezTo>
                  <a:cubicBezTo>
                    <a:pt x="85281" y="124267"/>
                    <a:pt x="57511" y="96528"/>
                    <a:pt x="57511" y="62310"/>
                  </a:cubicBezTo>
                  <a:cubicBezTo>
                    <a:pt x="57511" y="28092"/>
                    <a:pt x="85281" y="353"/>
                    <a:pt x="119538" y="353"/>
                  </a:cubicBezTo>
                  <a:close/>
                  <a:moveTo>
                    <a:pt x="303961" y="0"/>
                  </a:moveTo>
                  <a:cubicBezTo>
                    <a:pt x="338237" y="0"/>
                    <a:pt x="366024" y="27739"/>
                    <a:pt x="366024" y="61957"/>
                  </a:cubicBezTo>
                  <a:cubicBezTo>
                    <a:pt x="366024" y="96175"/>
                    <a:pt x="338237" y="123914"/>
                    <a:pt x="303961" y="123914"/>
                  </a:cubicBezTo>
                  <a:cubicBezTo>
                    <a:pt x="269685" y="123914"/>
                    <a:pt x="241898" y="96175"/>
                    <a:pt x="241898" y="61957"/>
                  </a:cubicBezTo>
                  <a:cubicBezTo>
                    <a:pt x="241898" y="27739"/>
                    <a:pt x="269685" y="0"/>
                    <a:pt x="303961"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18" name="iS1îḍè">
              <a:extLst>
                <a:ext uri="{FF2B5EF4-FFF2-40B4-BE49-F238E27FC236}">
                  <a16:creationId xmlns:a16="http://schemas.microsoft.com/office/drawing/2014/main" id="{C0456935-3FB5-487C-A717-1B6C31054231}"/>
                </a:ext>
              </a:extLst>
            </p:cNvPr>
            <p:cNvSpPr txBox="1"/>
            <p:nvPr/>
          </p:nvSpPr>
          <p:spPr>
            <a:xfrm>
              <a:off x="8961751" y="4063278"/>
              <a:ext cx="1691050" cy="403272"/>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200" u="sng" dirty="0"/>
                <a:t>Supporting text here.</a:t>
              </a:r>
            </a:p>
          </p:txBody>
        </p:sp>
        <p:cxnSp>
          <p:nvCxnSpPr>
            <p:cNvPr id="19" name="直接连接符 18">
              <a:extLst>
                <a:ext uri="{FF2B5EF4-FFF2-40B4-BE49-F238E27FC236}">
                  <a16:creationId xmlns:a16="http://schemas.microsoft.com/office/drawing/2014/main" id="{28E25317-69D6-4A62-8B1C-860760CE0176}"/>
                </a:ext>
              </a:extLst>
            </p:cNvPr>
            <p:cNvCxnSpPr/>
            <p:nvPr/>
          </p:nvCxnSpPr>
          <p:spPr>
            <a:xfrm>
              <a:off x="3621816" y="2552839"/>
              <a:ext cx="0" cy="2171422"/>
            </a:xfrm>
            <a:prstGeom prst="line">
              <a:avLst/>
            </a:prstGeom>
            <a:ln w="1270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FFBFA2EA-2353-43A3-957B-6F8CEEF0411D}"/>
                </a:ext>
              </a:extLst>
            </p:cNvPr>
            <p:cNvCxnSpPr/>
            <p:nvPr/>
          </p:nvCxnSpPr>
          <p:spPr>
            <a:xfrm>
              <a:off x="6096000" y="2552839"/>
              <a:ext cx="0" cy="2171422"/>
            </a:xfrm>
            <a:prstGeom prst="line">
              <a:avLst/>
            </a:prstGeom>
            <a:ln w="1270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09EB7443-4949-497E-BB2D-47D7961EF1D7}"/>
                </a:ext>
              </a:extLst>
            </p:cNvPr>
            <p:cNvCxnSpPr/>
            <p:nvPr/>
          </p:nvCxnSpPr>
          <p:spPr>
            <a:xfrm>
              <a:off x="8570184" y="2552839"/>
              <a:ext cx="0" cy="2171422"/>
            </a:xfrm>
            <a:prstGeom prst="line">
              <a:avLst/>
            </a:prstGeom>
            <a:ln w="1270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7487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BD300D-BE01-4F8A-88A1-2E948AB6EA45}"/>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96A3FD3B-4BDD-44E3-80AA-55AA0293603A}"/>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55B61107-BB14-4B9A-BD93-F105CAA5B32F}"/>
              </a:ext>
            </a:extLst>
          </p:cNvPr>
          <p:cNvSpPr>
            <a:spLocks noGrp="1"/>
          </p:cNvSpPr>
          <p:nvPr>
            <p:ph type="sldNum" sz="quarter" idx="12"/>
          </p:nvPr>
        </p:nvSpPr>
        <p:spPr/>
        <p:txBody>
          <a:bodyPr/>
          <a:lstStyle/>
          <a:p>
            <a:fld id="{5DD3DB80-B894-403A-B48E-6FDC1A72010E}" type="slidenum">
              <a:rPr lang="zh-CN" altLang="en-US" smtClean="0"/>
              <a:pPr/>
              <a:t>12</a:t>
            </a:fld>
            <a:endParaRPr lang="zh-CN" altLang="en-US"/>
          </a:p>
        </p:txBody>
      </p:sp>
      <p:grpSp>
        <p:nvGrpSpPr>
          <p:cNvPr id="5" name="25483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8B98ACD7-6544-46CC-82F0-8A619DD469A3}"/>
              </a:ext>
            </a:extLst>
          </p:cNvPr>
          <p:cNvGrpSpPr>
            <a:grpSpLocks noChangeAspect="1"/>
          </p:cNvGrpSpPr>
          <p:nvPr/>
        </p:nvGrpSpPr>
        <p:grpSpPr>
          <a:xfrm>
            <a:off x="673100" y="1761042"/>
            <a:ext cx="10845800" cy="3755017"/>
            <a:chOff x="673100" y="1761042"/>
            <a:chExt cx="10845800" cy="3755017"/>
          </a:xfrm>
        </p:grpSpPr>
        <p:grpSp>
          <p:nvGrpSpPr>
            <p:cNvPr id="6" name="ïšľídè">
              <a:extLst>
                <a:ext uri="{FF2B5EF4-FFF2-40B4-BE49-F238E27FC236}">
                  <a16:creationId xmlns:a16="http://schemas.microsoft.com/office/drawing/2014/main" id="{DF5EAD42-B8EC-43E2-8815-FC6536D90CDC}"/>
                </a:ext>
              </a:extLst>
            </p:cNvPr>
            <p:cNvGrpSpPr/>
            <p:nvPr/>
          </p:nvGrpSpPr>
          <p:grpSpPr>
            <a:xfrm>
              <a:off x="4338917" y="1874925"/>
              <a:ext cx="3514166" cy="3527248"/>
              <a:chOff x="4338917" y="1874926"/>
              <a:chExt cx="3514166" cy="3527248"/>
            </a:xfrm>
          </p:grpSpPr>
          <p:sp>
            <p:nvSpPr>
              <p:cNvPr id="21" name="iṣlîḋé">
                <a:extLst>
                  <a:ext uri="{FF2B5EF4-FFF2-40B4-BE49-F238E27FC236}">
                    <a16:creationId xmlns:a16="http://schemas.microsoft.com/office/drawing/2014/main" id="{4E20FCB3-B963-47B9-A79F-B7642468E0CF}"/>
                  </a:ext>
                </a:extLst>
              </p:cNvPr>
              <p:cNvSpPr/>
              <p:nvPr/>
            </p:nvSpPr>
            <p:spPr>
              <a:xfrm>
                <a:off x="5589511" y="3131336"/>
                <a:ext cx="1018789" cy="101878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a:p>
            </p:txBody>
          </p:sp>
          <p:sp>
            <p:nvSpPr>
              <p:cNvPr id="22" name="îŝļíḍe">
                <a:extLst>
                  <a:ext uri="{FF2B5EF4-FFF2-40B4-BE49-F238E27FC236}">
                    <a16:creationId xmlns:a16="http://schemas.microsoft.com/office/drawing/2014/main" id="{E455E331-17FC-4E75-8094-90AF4998EC32}"/>
                  </a:ext>
                </a:extLst>
              </p:cNvPr>
              <p:cNvSpPr/>
              <p:nvPr/>
            </p:nvSpPr>
            <p:spPr>
              <a:xfrm>
                <a:off x="5831252" y="3362845"/>
                <a:ext cx="535308" cy="555772"/>
              </a:xfrm>
              <a:custGeom>
                <a:avLst/>
                <a:gdLst>
                  <a:gd name="connsiteX0" fmla="*/ 332623 w 583294"/>
                  <a:gd name="connsiteY0" fmla="*/ 296967 h 605593"/>
                  <a:gd name="connsiteX1" fmla="*/ 316983 w 583294"/>
                  <a:gd name="connsiteY1" fmla="*/ 302537 h 605593"/>
                  <a:gd name="connsiteX2" fmla="*/ 311624 w 583294"/>
                  <a:gd name="connsiteY2" fmla="*/ 308872 h 605593"/>
                  <a:gd name="connsiteX3" fmla="*/ 311624 w 583294"/>
                  <a:gd name="connsiteY3" fmla="*/ 325036 h 605593"/>
                  <a:gd name="connsiteX4" fmla="*/ 309108 w 583294"/>
                  <a:gd name="connsiteY4" fmla="*/ 326784 h 605593"/>
                  <a:gd name="connsiteX5" fmla="*/ 307467 w 583294"/>
                  <a:gd name="connsiteY5" fmla="*/ 331698 h 605593"/>
                  <a:gd name="connsiteX6" fmla="*/ 311077 w 583294"/>
                  <a:gd name="connsiteY6" fmla="*/ 366102 h 605593"/>
                  <a:gd name="connsiteX7" fmla="*/ 315780 w 583294"/>
                  <a:gd name="connsiteY7" fmla="*/ 371673 h 605593"/>
                  <a:gd name="connsiteX8" fmla="*/ 317530 w 583294"/>
                  <a:gd name="connsiteY8" fmla="*/ 371891 h 605593"/>
                  <a:gd name="connsiteX9" fmla="*/ 322670 w 583294"/>
                  <a:gd name="connsiteY9" fmla="*/ 369379 h 605593"/>
                  <a:gd name="connsiteX10" fmla="*/ 340826 w 583294"/>
                  <a:gd name="connsiteY10" fmla="*/ 345242 h 605593"/>
                  <a:gd name="connsiteX11" fmla="*/ 342139 w 583294"/>
                  <a:gd name="connsiteY11" fmla="*/ 341310 h 605593"/>
                  <a:gd name="connsiteX12" fmla="*/ 342139 w 583294"/>
                  <a:gd name="connsiteY12" fmla="*/ 302646 h 605593"/>
                  <a:gd name="connsiteX13" fmla="*/ 339076 w 583294"/>
                  <a:gd name="connsiteY13" fmla="*/ 297076 h 605593"/>
                  <a:gd name="connsiteX14" fmla="*/ 332623 w 583294"/>
                  <a:gd name="connsiteY14" fmla="*/ 296967 h 605593"/>
                  <a:gd name="connsiteX15" fmla="*/ 250702 w 583294"/>
                  <a:gd name="connsiteY15" fmla="*/ 296967 h 605593"/>
                  <a:gd name="connsiteX16" fmla="*/ 244249 w 583294"/>
                  <a:gd name="connsiteY16" fmla="*/ 297076 h 605593"/>
                  <a:gd name="connsiteX17" fmla="*/ 241187 w 583294"/>
                  <a:gd name="connsiteY17" fmla="*/ 302646 h 605593"/>
                  <a:gd name="connsiteX18" fmla="*/ 241077 w 583294"/>
                  <a:gd name="connsiteY18" fmla="*/ 341310 h 605593"/>
                  <a:gd name="connsiteX19" fmla="*/ 242390 w 583294"/>
                  <a:gd name="connsiteY19" fmla="*/ 345242 h 605593"/>
                  <a:gd name="connsiteX20" fmla="*/ 260655 w 583294"/>
                  <a:gd name="connsiteY20" fmla="*/ 369379 h 605593"/>
                  <a:gd name="connsiteX21" fmla="*/ 265796 w 583294"/>
                  <a:gd name="connsiteY21" fmla="*/ 371891 h 605593"/>
                  <a:gd name="connsiteX22" fmla="*/ 267546 w 583294"/>
                  <a:gd name="connsiteY22" fmla="*/ 371673 h 605593"/>
                  <a:gd name="connsiteX23" fmla="*/ 272249 w 583294"/>
                  <a:gd name="connsiteY23" fmla="*/ 366102 h 605593"/>
                  <a:gd name="connsiteX24" fmla="*/ 275858 w 583294"/>
                  <a:gd name="connsiteY24" fmla="*/ 331698 h 605593"/>
                  <a:gd name="connsiteX25" fmla="*/ 274218 w 583294"/>
                  <a:gd name="connsiteY25" fmla="*/ 326674 h 605593"/>
                  <a:gd name="connsiteX26" fmla="*/ 271702 w 583294"/>
                  <a:gd name="connsiteY26" fmla="*/ 325036 h 605593"/>
                  <a:gd name="connsiteX27" fmla="*/ 271702 w 583294"/>
                  <a:gd name="connsiteY27" fmla="*/ 308872 h 605593"/>
                  <a:gd name="connsiteX28" fmla="*/ 266343 w 583294"/>
                  <a:gd name="connsiteY28" fmla="*/ 302537 h 605593"/>
                  <a:gd name="connsiteX29" fmla="*/ 250702 w 583294"/>
                  <a:gd name="connsiteY29" fmla="*/ 296967 h 605593"/>
                  <a:gd name="connsiteX30" fmla="*/ 30625 w 583294"/>
                  <a:gd name="connsiteY30" fmla="*/ 270619 h 605593"/>
                  <a:gd name="connsiteX31" fmla="*/ 94718 w 583294"/>
                  <a:gd name="connsiteY31" fmla="*/ 270619 h 605593"/>
                  <a:gd name="connsiteX32" fmla="*/ 125343 w 583294"/>
                  <a:gd name="connsiteY32" fmla="*/ 301200 h 605593"/>
                  <a:gd name="connsiteX33" fmla="*/ 293999 w 583294"/>
                  <a:gd name="connsiteY33" fmla="*/ 469616 h 605593"/>
                  <a:gd name="connsiteX34" fmla="*/ 462654 w 583294"/>
                  <a:gd name="connsiteY34" fmla="*/ 301200 h 605593"/>
                  <a:gd name="connsiteX35" fmla="*/ 493279 w 583294"/>
                  <a:gd name="connsiteY35" fmla="*/ 270619 h 605593"/>
                  <a:gd name="connsiteX36" fmla="*/ 552669 w 583294"/>
                  <a:gd name="connsiteY36" fmla="*/ 270619 h 605593"/>
                  <a:gd name="connsiteX37" fmla="*/ 583294 w 583294"/>
                  <a:gd name="connsiteY37" fmla="*/ 301200 h 605593"/>
                  <a:gd name="connsiteX38" fmla="*/ 552669 w 583294"/>
                  <a:gd name="connsiteY38" fmla="*/ 331782 h 605593"/>
                  <a:gd name="connsiteX39" fmla="*/ 521935 w 583294"/>
                  <a:gd name="connsiteY39" fmla="*/ 331782 h 605593"/>
                  <a:gd name="connsiteX40" fmla="*/ 478513 w 583294"/>
                  <a:gd name="connsiteY40" fmla="*/ 438052 h 605593"/>
                  <a:gd name="connsiteX41" fmla="*/ 504982 w 583294"/>
                  <a:gd name="connsiteY41" fmla="*/ 464592 h 605593"/>
                  <a:gd name="connsiteX42" fmla="*/ 504982 w 583294"/>
                  <a:gd name="connsiteY42" fmla="*/ 507842 h 605593"/>
                  <a:gd name="connsiteX43" fmla="*/ 483326 w 583294"/>
                  <a:gd name="connsiteY43" fmla="*/ 516798 h 605593"/>
                  <a:gd name="connsiteX44" fmla="*/ 461670 w 583294"/>
                  <a:gd name="connsiteY44" fmla="*/ 507842 h 605593"/>
                  <a:gd name="connsiteX45" fmla="*/ 435638 w 583294"/>
                  <a:gd name="connsiteY45" fmla="*/ 481957 h 605593"/>
                  <a:gd name="connsiteX46" fmla="*/ 322327 w 583294"/>
                  <a:gd name="connsiteY46" fmla="*/ 529140 h 605593"/>
                  <a:gd name="connsiteX47" fmla="*/ 322327 w 583294"/>
                  <a:gd name="connsiteY47" fmla="*/ 575012 h 605593"/>
                  <a:gd name="connsiteX48" fmla="*/ 291592 w 583294"/>
                  <a:gd name="connsiteY48" fmla="*/ 605593 h 605593"/>
                  <a:gd name="connsiteX49" fmla="*/ 260967 w 583294"/>
                  <a:gd name="connsiteY49" fmla="*/ 575012 h 605593"/>
                  <a:gd name="connsiteX50" fmla="*/ 260967 w 583294"/>
                  <a:gd name="connsiteY50" fmla="*/ 528485 h 605593"/>
                  <a:gd name="connsiteX51" fmla="*/ 149624 w 583294"/>
                  <a:gd name="connsiteY51" fmla="*/ 479882 h 605593"/>
                  <a:gd name="connsiteX52" fmla="*/ 121624 w 583294"/>
                  <a:gd name="connsiteY52" fmla="*/ 507842 h 605593"/>
                  <a:gd name="connsiteX53" fmla="*/ 99968 w 583294"/>
                  <a:gd name="connsiteY53" fmla="*/ 516798 h 605593"/>
                  <a:gd name="connsiteX54" fmla="*/ 78312 w 583294"/>
                  <a:gd name="connsiteY54" fmla="*/ 507842 h 605593"/>
                  <a:gd name="connsiteX55" fmla="*/ 78312 w 583294"/>
                  <a:gd name="connsiteY55" fmla="*/ 464592 h 605593"/>
                  <a:gd name="connsiteX56" fmla="*/ 107515 w 583294"/>
                  <a:gd name="connsiteY56" fmla="*/ 435430 h 605593"/>
                  <a:gd name="connsiteX57" fmla="*/ 66062 w 583294"/>
                  <a:gd name="connsiteY57" fmla="*/ 331782 h 605593"/>
                  <a:gd name="connsiteX58" fmla="*/ 30625 w 583294"/>
                  <a:gd name="connsiteY58" fmla="*/ 331782 h 605593"/>
                  <a:gd name="connsiteX59" fmla="*/ 0 w 583294"/>
                  <a:gd name="connsiteY59" fmla="*/ 301200 h 605593"/>
                  <a:gd name="connsiteX60" fmla="*/ 30625 w 583294"/>
                  <a:gd name="connsiteY60" fmla="*/ 270619 h 605593"/>
                  <a:gd name="connsiteX61" fmla="*/ 260655 w 583294"/>
                  <a:gd name="connsiteY61" fmla="*/ 122871 h 605593"/>
                  <a:gd name="connsiteX62" fmla="*/ 215703 w 583294"/>
                  <a:gd name="connsiteY62" fmla="*/ 134776 h 605593"/>
                  <a:gd name="connsiteX63" fmla="*/ 212093 w 583294"/>
                  <a:gd name="connsiteY63" fmla="*/ 140565 h 605593"/>
                  <a:gd name="connsiteX64" fmla="*/ 212093 w 583294"/>
                  <a:gd name="connsiteY64" fmla="*/ 152142 h 605593"/>
                  <a:gd name="connsiteX65" fmla="*/ 209468 w 583294"/>
                  <a:gd name="connsiteY65" fmla="*/ 152142 h 605593"/>
                  <a:gd name="connsiteX66" fmla="*/ 203015 w 583294"/>
                  <a:gd name="connsiteY66" fmla="*/ 158586 h 605593"/>
                  <a:gd name="connsiteX67" fmla="*/ 203015 w 583294"/>
                  <a:gd name="connsiteY67" fmla="*/ 169289 h 605593"/>
                  <a:gd name="connsiteX68" fmla="*/ 205969 w 583294"/>
                  <a:gd name="connsiteY68" fmla="*/ 174641 h 605593"/>
                  <a:gd name="connsiteX69" fmla="*/ 212203 w 583294"/>
                  <a:gd name="connsiteY69" fmla="*/ 178791 h 605593"/>
                  <a:gd name="connsiteX70" fmla="*/ 212640 w 583294"/>
                  <a:gd name="connsiteY70" fmla="*/ 181413 h 605593"/>
                  <a:gd name="connsiteX71" fmla="*/ 235828 w 583294"/>
                  <a:gd name="connsiteY71" fmla="*/ 235039 h 605593"/>
                  <a:gd name="connsiteX72" fmla="*/ 274218 w 583294"/>
                  <a:gd name="connsiteY72" fmla="*/ 268242 h 605593"/>
                  <a:gd name="connsiteX73" fmla="*/ 309108 w 583294"/>
                  <a:gd name="connsiteY73" fmla="*/ 268242 h 605593"/>
                  <a:gd name="connsiteX74" fmla="*/ 347498 w 583294"/>
                  <a:gd name="connsiteY74" fmla="*/ 235039 h 605593"/>
                  <a:gd name="connsiteX75" fmla="*/ 370685 w 583294"/>
                  <a:gd name="connsiteY75" fmla="*/ 181413 h 605593"/>
                  <a:gd name="connsiteX76" fmla="*/ 371123 w 583294"/>
                  <a:gd name="connsiteY76" fmla="*/ 178791 h 605593"/>
                  <a:gd name="connsiteX77" fmla="*/ 377357 w 583294"/>
                  <a:gd name="connsiteY77" fmla="*/ 174641 h 605593"/>
                  <a:gd name="connsiteX78" fmla="*/ 380310 w 583294"/>
                  <a:gd name="connsiteY78" fmla="*/ 169289 h 605593"/>
                  <a:gd name="connsiteX79" fmla="*/ 380310 w 583294"/>
                  <a:gd name="connsiteY79" fmla="*/ 158586 h 605593"/>
                  <a:gd name="connsiteX80" fmla="*/ 373857 w 583294"/>
                  <a:gd name="connsiteY80" fmla="*/ 152142 h 605593"/>
                  <a:gd name="connsiteX81" fmla="*/ 370248 w 583294"/>
                  <a:gd name="connsiteY81" fmla="*/ 152142 h 605593"/>
                  <a:gd name="connsiteX82" fmla="*/ 368279 w 583294"/>
                  <a:gd name="connsiteY82" fmla="*/ 149958 h 605593"/>
                  <a:gd name="connsiteX83" fmla="*/ 362045 w 583294"/>
                  <a:gd name="connsiteY83" fmla="*/ 149521 h 605593"/>
                  <a:gd name="connsiteX84" fmla="*/ 336451 w 583294"/>
                  <a:gd name="connsiteY84" fmla="*/ 155309 h 605593"/>
                  <a:gd name="connsiteX85" fmla="*/ 296749 w 583294"/>
                  <a:gd name="connsiteY85" fmla="*/ 137288 h 605593"/>
                  <a:gd name="connsiteX86" fmla="*/ 260655 w 583294"/>
                  <a:gd name="connsiteY86" fmla="*/ 122871 h 605593"/>
                  <a:gd name="connsiteX87" fmla="*/ 275311 w 583294"/>
                  <a:gd name="connsiteY87" fmla="*/ 0 h 605593"/>
                  <a:gd name="connsiteX88" fmla="*/ 308014 w 583294"/>
                  <a:gd name="connsiteY88" fmla="*/ 0 h 605593"/>
                  <a:gd name="connsiteX89" fmla="*/ 409185 w 583294"/>
                  <a:gd name="connsiteY89" fmla="*/ 101027 h 605593"/>
                  <a:gd name="connsiteX90" fmla="*/ 409185 w 583294"/>
                  <a:gd name="connsiteY90" fmla="*/ 132701 h 605593"/>
                  <a:gd name="connsiteX91" fmla="*/ 414982 w 583294"/>
                  <a:gd name="connsiteY91" fmla="*/ 150722 h 605593"/>
                  <a:gd name="connsiteX92" fmla="*/ 414982 w 583294"/>
                  <a:gd name="connsiteY92" fmla="*/ 173331 h 605593"/>
                  <a:gd name="connsiteX93" fmla="*/ 403826 w 583294"/>
                  <a:gd name="connsiteY93" fmla="*/ 197140 h 605593"/>
                  <a:gd name="connsiteX94" fmla="*/ 397263 w 583294"/>
                  <a:gd name="connsiteY94" fmla="*/ 214288 h 605593"/>
                  <a:gd name="connsiteX95" fmla="*/ 375498 w 583294"/>
                  <a:gd name="connsiteY95" fmla="*/ 255136 h 605593"/>
                  <a:gd name="connsiteX96" fmla="*/ 360732 w 583294"/>
                  <a:gd name="connsiteY96" fmla="*/ 273922 h 605593"/>
                  <a:gd name="connsiteX97" fmla="*/ 371670 w 583294"/>
                  <a:gd name="connsiteY97" fmla="*/ 287574 h 605593"/>
                  <a:gd name="connsiteX98" fmla="*/ 432919 w 583294"/>
                  <a:gd name="connsiteY98" fmla="*/ 306141 h 605593"/>
                  <a:gd name="connsiteX99" fmla="*/ 294014 w 583294"/>
                  <a:gd name="connsiteY99" fmla="*/ 433272 h 605593"/>
                  <a:gd name="connsiteX100" fmla="*/ 154891 w 583294"/>
                  <a:gd name="connsiteY100" fmla="*/ 304721 h 605593"/>
                  <a:gd name="connsiteX101" fmla="*/ 211656 w 583294"/>
                  <a:gd name="connsiteY101" fmla="*/ 287574 h 605593"/>
                  <a:gd name="connsiteX102" fmla="*/ 222593 w 583294"/>
                  <a:gd name="connsiteY102" fmla="*/ 273922 h 605593"/>
                  <a:gd name="connsiteX103" fmla="*/ 207828 w 583294"/>
                  <a:gd name="connsiteY103" fmla="*/ 255136 h 605593"/>
                  <a:gd name="connsiteX104" fmla="*/ 186063 w 583294"/>
                  <a:gd name="connsiteY104" fmla="*/ 214288 h 605593"/>
                  <a:gd name="connsiteX105" fmla="*/ 179500 w 583294"/>
                  <a:gd name="connsiteY105" fmla="*/ 197140 h 605593"/>
                  <a:gd name="connsiteX106" fmla="*/ 168344 w 583294"/>
                  <a:gd name="connsiteY106" fmla="*/ 173331 h 605593"/>
                  <a:gd name="connsiteX107" fmla="*/ 168344 w 583294"/>
                  <a:gd name="connsiteY107" fmla="*/ 150722 h 605593"/>
                  <a:gd name="connsiteX108" fmla="*/ 174141 w 583294"/>
                  <a:gd name="connsiteY108" fmla="*/ 132701 h 605593"/>
                  <a:gd name="connsiteX109" fmla="*/ 174141 w 583294"/>
                  <a:gd name="connsiteY109" fmla="*/ 101027 h 605593"/>
                  <a:gd name="connsiteX110" fmla="*/ 275311 w 583294"/>
                  <a:gd name="connsiteY110"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583294" h="605593">
                    <a:moveTo>
                      <a:pt x="332623" y="296967"/>
                    </a:moveTo>
                    <a:cubicBezTo>
                      <a:pt x="327373" y="299697"/>
                      <a:pt x="322123" y="301663"/>
                      <a:pt x="316983" y="302537"/>
                    </a:cubicBezTo>
                    <a:cubicBezTo>
                      <a:pt x="313811" y="303083"/>
                      <a:pt x="311624" y="305814"/>
                      <a:pt x="311624" y="308872"/>
                    </a:cubicBezTo>
                    <a:lnTo>
                      <a:pt x="311624" y="325036"/>
                    </a:lnTo>
                    <a:cubicBezTo>
                      <a:pt x="310639" y="325364"/>
                      <a:pt x="309874" y="326019"/>
                      <a:pt x="309108" y="326784"/>
                    </a:cubicBezTo>
                    <a:cubicBezTo>
                      <a:pt x="307905" y="328094"/>
                      <a:pt x="307358" y="329951"/>
                      <a:pt x="307467" y="331698"/>
                    </a:cubicBezTo>
                    <a:lnTo>
                      <a:pt x="311077" y="366102"/>
                    </a:lnTo>
                    <a:cubicBezTo>
                      <a:pt x="311295" y="368724"/>
                      <a:pt x="313155" y="371017"/>
                      <a:pt x="315780" y="371673"/>
                    </a:cubicBezTo>
                    <a:cubicBezTo>
                      <a:pt x="316327" y="371891"/>
                      <a:pt x="316983" y="371891"/>
                      <a:pt x="317530" y="371891"/>
                    </a:cubicBezTo>
                    <a:cubicBezTo>
                      <a:pt x="319498" y="371891"/>
                      <a:pt x="321467" y="371017"/>
                      <a:pt x="322670" y="369379"/>
                    </a:cubicBezTo>
                    <a:lnTo>
                      <a:pt x="340826" y="345242"/>
                    </a:lnTo>
                    <a:cubicBezTo>
                      <a:pt x="341701" y="344149"/>
                      <a:pt x="342139" y="342730"/>
                      <a:pt x="342139" y="341310"/>
                    </a:cubicBezTo>
                    <a:lnTo>
                      <a:pt x="342139" y="302646"/>
                    </a:lnTo>
                    <a:cubicBezTo>
                      <a:pt x="342139" y="300353"/>
                      <a:pt x="340936" y="298277"/>
                      <a:pt x="339076" y="297076"/>
                    </a:cubicBezTo>
                    <a:cubicBezTo>
                      <a:pt x="337108" y="295984"/>
                      <a:pt x="334701" y="295875"/>
                      <a:pt x="332623" y="296967"/>
                    </a:cubicBezTo>
                    <a:close/>
                    <a:moveTo>
                      <a:pt x="250702" y="296967"/>
                    </a:moveTo>
                    <a:cubicBezTo>
                      <a:pt x="248624" y="295875"/>
                      <a:pt x="246218" y="295984"/>
                      <a:pt x="244249" y="297076"/>
                    </a:cubicBezTo>
                    <a:cubicBezTo>
                      <a:pt x="242281" y="298277"/>
                      <a:pt x="241187" y="300353"/>
                      <a:pt x="241187" y="302646"/>
                    </a:cubicBezTo>
                    <a:lnTo>
                      <a:pt x="241077" y="341310"/>
                    </a:lnTo>
                    <a:cubicBezTo>
                      <a:pt x="241077" y="342730"/>
                      <a:pt x="241624" y="344149"/>
                      <a:pt x="242390" y="345242"/>
                    </a:cubicBezTo>
                    <a:lnTo>
                      <a:pt x="260655" y="369379"/>
                    </a:lnTo>
                    <a:cubicBezTo>
                      <a:pt x="261859" y="371017"/>
                      <a:pt x="263827" y="371891"/>
                      <a:pt x="265796" y="371891"/>
                    </a:cubicBezTo>
                    <a:cubicBezTo>
                      <a:pt x="266343" y="371891"/>
                      <a:pt x="266999" y="371891"/>
                      <a:pt x="267546" y="371673"/>
                    </a:cubicBezTo>
                    <a:cubicBezTo>
                      <a:pt x="270171" y="371017"/>
                      <a:pt x="272030" y="368833"/>
                      <a:pt x="272249" y="366102"/>
                    </a:cubicBezTo>
                    <a:lnTo>
                      <a:pt x="275858" y="331698"/>
                    </a:lnTo>
                    <a:cubicBezTo>
                      <a:pt x="275968" y="329951"/>
                      <a:pt x="275421" y="328094"/>
                      <a:pt x="274218" y="326674"/>
                    </a:cubicBezTo>
                    <a:cubicBezTo>
                      <a:pt x="273452" y="326019"/>
                      <a:pt x="272687" y="325364"/>
                      <a:pt x="271702" y="325036"/>
                    </a:cubicBezTo>
                    <a:lnTo>
                      <a:pt x="271702" y="308872"/>
                    </a:lnTo>
                    <a:cubicBezTo>
                      <a:pt x="271702" y="305814"/>
                      <a:pt x="269515" y="303083"/>
                      <a:pt x="266343" y="302537"/>
                    </a:cubicBezTo>
                    <a:cubicBezTo>
                      <a:pt x="261202" y="301663"/>
                      <a:pt x="255952" y="299697"/>
                      <a:pt x="250702" y="296967"/>
                    </a:cubicBezTo>
                    <a:close/>
                    <a:moveTo>
                      <a:pt x="30625" y="270619"/>
                    </a:moveTo>
                    <a:lnTo>
                      <a:pt x="94718" y="270619"/>
                    </a:lnTo>
                    <a:cubicBezTo>
                      <a:pt x="111562" y="270619"/>
                      <a:pt x="125343" y="284271"/>
                      <a:pt x="125343" y="301200"/>
                    </a:cubicBezTo>
                    <a:cubicBezTo>
                      <a:pt x="125343" y="394036"/>
                      <a:pt x="201030" y="469616"/>
                      <a:pt x="293999" y="469616"/>
                    </a:cubicBezTo>
                    <a:cubicBezTo>
                      <a:pt x="386967" y="469616"/>
                      <a:pt x="462654" y="394036"/>
                      <a:pt x="462654" y="301200"/>
                    </a:cubicBezTo>
                    <a:cubicBezTo>
                      <a:pt x="462654" y="284271"/>
                      <a:pt x="476326" y="270619"/>
                      <a:pt x="493279" y="270619"/>
                    </a:cubicBezTo>
                    <a:lnTo>
                      <a:pt x="552669" y="270619"/>
                    </a:lnTo>
                    <a:cubicBezTo>
                      <a:pt x="569622" y="270619"/>
                      <a:pt x="583294" y="284271"/>
                      <a:pt x="583294" y="301200"/>
                    </a:cubicBezTo>
                    <a:cubicBezTo>
                      <a:pt x="583294" y="318129"/>
                      <a:pt x="569622" y="331782"/>
                      <a:pt x="552669" y="331782"/>
                    </a:cubicBezTo>
                    <a:lnTo>
                      <a:pt x="521935" y="331782"/>
                    </a:lnTo>
                    <a:cubicBezTo>
                      <a:pt x="516576" y="371319"/>
                      <a:pt x="501263" y="407579"/>
                      <a:pt x="478513" y="438052"/>
                    </a:cubicBezTo>
                    <a:lnTo>
                      <a:pt x="504982" y="464592"/>
                    </a:lnTo>
                    <a:cubicBezTo>
                      <a:pt x="516904" y="476497"/>
                      <a:pt x="516904" y="495937"/>
                      <a:pt x="504982" y="507842"/>
                    </a:cubicBezTo>
                    <a:cubicBezTo>
                      <a:pt x="498966" y="513849"/>
                      <a:pt x="491091" y="516798"/>
                      <a:pt x="483326" y="516798"/>
                    </a:cubicBezTo>
                    <a:cubicBezTo>
                      <a:pt x="475451" y="516798"/>
                      <a:pt x="467576" y="513849"/>
                      <a:pt x="461670" y="507842"/>
                    </a:cubicBezTo>
                    <a:lnTo>
                      <a:pt x="435638" y="481957"/>
                    </a:lnTo>
                    <a:cubicBezTo>
                      <a:pt x="403592" y="507078"/>
                      <a:pt x="364764" y="523897"/>
                      <a:pt x="322327" y="529140"/>
                    </a:cubicBezTo>
                    <a:lnTo>
                      <a:pt x="322327" y="575012"/>
                    </a:lnTo>
                    <a:cubicBezTo>
                      <a:pt x="322327" y="591832"/>
                      <a:pt x="308545" y="605593"/>
                      <a:pt x="291592" y="605593"/>
                    </a:cubicBezTo>
                    <a:cubicBezTo>
                      <a:pt x="274749" y="605593"/>
                      <a:pt x="260967" y="591832"/>
                      <a:pt x="260967" y="575012"/>
                    </a:cubicBezTo>
                    <a:lnTo>
                      <a:pt x="260967" y="528485"/>
                    </a:lnTo>
                    <a:cubicBezTo>
                      <a:pt x="219186" y="522478"/>
                      <a:pt x="181015" y="505221"/>
                      <a:pt x="149624" y="479882"/>
                    </a:cubicBezTo>
                    <a:lnTo>
                      <a:pt x="121624" y="507842"/>
                    </a:lnTo>
                    <a:cubicBezTo>
                      <a:pt x="115718" y="513849"/>
                      <a:pt x="107843" y="516798"/>
                      <a:pt x="99968" y="516798"/>
                    </a:cubicBezTo>
                    <a:cubicBezTo>
                      <a:pt x="92093" y="516798"/>
                      <a:pt x="84328" y="513849"/>
                      <a:pt x="78312" y="507842"/>
                    </a:cubicBezTo>
                    <a:cubicBezTo>
                      <a:pt x="66281" y="495937"/>
                      <a:pt x="66281" y="476497"/>
                      <a:pt x="78312" y="464592"/>
                    </a:cubicBezTo>
                    <a:lnTo>
                      <a:pt x="107515" y="435430"/>
                    </a:lnTo>
                    <a:cubicBezTo>
                      <a:pt x="85859" y="405504"/>
                      <a:pt x="71203" y="370117"/>
                      <a:pt x="66062" y="331782"/>
                    </a:cubicBezTo>
                    <a:lnTo>
                      <a:pt x="30625" y="331782"/>
                    </a:lnTo>
                    <a:cubicBezTo>
                      <a:pt x="13672" y="331782"/>
                      <a:pt x="0" y="318129"/>
                      <a:pt x="0" y="301200"/>
                    </a:cubicBezTo>
                    <a:cubicBezTo>
                      <a:pt x="0" y="284271"/>
                      <a:pt x="13672" y="270619"/>
                      <a:pt x="30625" y="270619"/>
                    </a:cubicBezTo>
                    <a:close/>
                    <a:moveTo>
                      <a:pt x="260655" y="122871"/>
                    </a:moveTo>
                    <a:cubicBezTo>
                      <a:pt x="242390" y="122871"/>
                      <a:pt x="224671" y="130298"/>
                      <a:pt x="215703" y="134776"/>
                    </a:cubicBezTo>
                    <a:cubicBezTo>
                      <a:pt x="213515" y="135868"/>
                      <a:pt x="212093" y="138162"/>
                      <a:pt x="212093" y="140565"/>
                    </a:cubicBezTo>
                    <a:lnTo>
                      <a:pt x="212093" y="152142"/>
                    </a:lnTo>
                    <a:lnTo>
                      <a:pt x="209468" y="152142"/>
                    </a:lnTo>
                    <a:cubicBezTo>
                      <a:pt x="205859" y="152142"/>
                      <a:pt x="203015" y="154982"/>
                      <a:pt x="203015" y="158586"/>
                    </a:cubicBezTo>
                    <a:lnTo>
                      <a:pt x="203015" y="169289"/>
                    </a:lnTo>
                    <a:cubicBezTo>
                      <a:pt x="203015" y="171474"/>
                      <a:pt x="204109" y="173440"/>
                      <a:pt x="205969" y="174641"/>
                    </a:cubicBezTo>
                    <a:lnTo>
                      <a:pt x="212203" y="178791"/>
                    </a:lnTo>
                    <a:lnTo>
                      <a:pt x="212640" y="181413"/>
                    </a:lnTo>
                    <a:cubicBezTo>
                      <a:pt x="214609" y="196922"/>
                      <a:pt x="223359" y="216909"/>
                      <a:pt x="235828" y="235039"/>
                    </a:cubicBezTo>
                    <a:cubicBezTo>
                      <a:pt x="251687" y="257975"/>
                      <a:pt x="266562" y="268242"/>
                      <a:pt x="274218" y="268242"/>
                    </a:cubicBezTo>
                    <a:lnTo>
                      <a:pt x="309108" y="268242"/>
                    </a:lnTo>
                    <a:cubicBezTo>
                      <a:pt x="316764" y="268242"/>
                      <a:pt x="331639" y="257975"/>
                      <a:pt x="347498" y="235039"/>
                    </a:cubicBezTo>
                    <a:cubicBezTo>
                      <a:pt x="359967" y="216909"/>
                      <a:pt x="368717" y="196922"/>
                      <a:pt x="370685" y="181413"/>
                    </a:cubicBezTo>
                    <a:lnTo>
                      <a:pt x="371123" y="178791"/>
                    </a:lnTo>
                    <a:lnTo>
                      <a:pt x="377357" y="174641"/>
                    </a:lnTo>
                    <a:cubicBezTo>
                      <a:pt x="379217" y="173440"/>
                      <a:pt x="380310" y="171474"/>
                      <a:pt x="380310" y="169289"/>
                    </a:cubicBezTo>
                    <a:lnTo>
                      <a:pt x="380310" y="158586"/>
                    </a:lnTo>
                    <a:cubicBezTo>
                      <a:pt x="380310" y="154982"/>
                      <a:pt x="377357" y="152142"/>
                      <a:pt x="373857" y="152142"/>
                    </a:cubicBezTo>
                    <a:lnTo>
                      <a:pt x="370248" y="152142"/>
                    </a:lnTo>
                    <a:cubicBezTo>
                      <a:pt x="369810" y="151268"/>
                      <a:pt x="369045" y="150504"/>
                      <a:pt x="368279" y="149958"/>
                    </a:cubicBezTo>
                    <a:cubicBezTo>
                      <a:pt x="366420" y="148756"/>
                      <a:pt x="364014" y="148538"/>
                      <a:pt x="362045" y="149521"/>
                    </a:cubicBezTo>
                    <a:cubicBezTo>
                      <a:pt x="353404" y="153343"/>
                      <a:pt x="344764" y="155309"/>
                      <a:pt x="336451" y="155309"/>
                    </a:cubicBezTo>
                    <a:cubicBezTo>
                      <a:pt x="321686" y="155309"/>
                      <a:pt x="308342" y="149302"/>
                      <a:pt x="296749" y="137288"/>
                    </a:cubicBezTo>
                    <a:cubicBezTo>
                      <a:pt x="287452" y="127786"/>
                      <a:pt x="275311" y="122871"/>
                      <a:pt x="260655" y="122871"/>
                    </a:cubicBezTo>
                    <a:close/>
                    <a:moveTo>
                      <a:pt x="275311" y="0"/>
                    </a:moveTo>
                    <a:lnTo>
                      <a:pt x="308014" y="0"/>
                    </a:lnTo>
                    <a:cubicBezTo>
                      <a:pt x="363795" y="0"/>
                      <a:pt x="409185" y="45326"/>
                      <a:pt x="409185" y="101027"/>
                    </a:cubicBezTo>
                    <a:lnTo>
                      <a:pt x="409185" y="132701"/>
                    </a:lnTo>
                    <a:cubicBezTo>
                      <a:pt x="412904" y="137944"/>
                      <a:pt x="414982" y="144278"/>
                      <a:pt x="414982" y="150722"/>
                    </a:cubicBezTo>
                    <a:lnTo>
                      <a:pt x="414982" y="173331"/>
                    </a:lnTo>
                    <a:cubicBezTo>
                      <a:pt x="414982" y="182505"/>
                      <a:pt x="410826" y="191352"/>
                      <a:pt x="403826" y="197140"/>
                    </a:cubicBezTo>
                    <a:cubicBezTo>
                      <a:pt x="402076" y="202820"/>
                      <a:pt x="399888" y="208608"/>
                      <a:pt x="397263" y="214288"/>
                    </a:cubicBezTo>
                    <a:cubicBezTo>
                      <a:pt x="392013" y="227940"/>
                      <a:pt x="384576" y="242029"/>
                      <a:pt x="375498" y="255136"/>
                    </a:cubicBezTo>
                    <a:cubicBezTo>
                      <a:pt x="371670" y="260706"/>
                      <a:pt x="366639" y="267368"/>
                      <a:pt x="360732" y="273922"/>
                    </a:cubicBezTo>
                    <a:cubicBezTo>
                      <a:pt x="366092" y="277853"/>
                      <a:pt x="370029" y="282331"/>
                      <a:pt x="371670" y="287574"/>
                    </a:cubicBezTo>
                    <a:lnTo>
                      <a:pt x="432919" y="306141"/>
                    </a:lnTo>
                    <a:cubicBezTo>
                      <a:pt x="426685" y="377243"/>
                      <a:pt x="366748" y="433272"/>
                      <a:pt x="294014" y="433272"/>
                    </a:cubicBezTo>
                    <a:cubicBezTo>
                      <a:pt x="220734" y="433272"/>
                      <a:pt x="160469" y="376478"/>
                      <a:pt x="154891" y="304721"/>
                    </a:cubicBezTo>
                    <a:lnTo>
                      <a:pt x="211656" y="287574"/>
                    </a:lnTo>
                    <a:cubicBezTo>
                      <a:pt x="213297" y="282331"/>
                      <a:pt x="217234" y="277853"/>
                      <a:pt x="222593" y="273922"/>
                    </a:cubicBezTo>
                    <a:cubicBezTo>
                      <a:pt x="216687" y="267368"/>
                      <a:pt x="211656" y="260706"/>
                      <a:pt x="207828" y="255136"/>
                    </a:cubicBezTo>
                    <a:cubicBezTo>
                      <a:pt x="198750" y="242029"/>
                      <a:pt x="191312" y="227940"/>
                      <a:pt x="186063" y="214288"/>
                    </a:cubicBezTo>
                    <a:cubicBezTo>
                      <a:pt x="183438" y="208608"/>
                      <a:pt x="181250" y="202820"/>
                      <a:pt x="179500" y="197140"/>
                    </a:cubicBezTo>
                    <a:cubicBezTo>
                      <a:pt x="172500" y="191242"/>
                      <a:pt x="168344" y="182505"/>
                      <a:pt x="168344" y="173331"/>
                    </a:cubicBezTo>
                    <a:lnTo>
                      <a:pt x="168344" y="150722"/>
                    </a:lnTo>
                    <a:cubicBezTo>
                      <a:pt x="168344" y="144278"/>
                      <a:pt x="170422" y="137944"/>
                      <a:pt x="174141" y="132701"/>
                    </a:cubicBezTo>
                    <a:lnTo>
                      <a:pt x="174141" y="101027"/>
                    </a:lnTo>
                    <a:cubicBezTo>
                      <a:pt x="174141" y="45326"/>
                      <a:pt x="219531" y="0"/>
                      <a:pt x="275311"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cxnSp>
            <p:nvCxnSpPr>
              <p:cNvPr id="23" name="直接连接符 22">
                <a:extLst>
                  <a:ext uri="{FF2B5EF4-FFF2-40B4-BE49-F238E27FC236}">
                    <a16:creationId xmlns:a16="http://schemas.microsoft.com/office/drawing/2014/main" id="{DBED9ED8-34BE-4FB6-AEC2-720305900103}"/>
                  </a:ext>
                </a:extLst>
              </p:cNvPr>
              <p:cNvCxnSpPr>
                <a:stCxn id="21" idx="1"/>
              </p:cNvCxnSpPr>
              <p:nvPr/>
            </p:nvCxnSpPr>
            <p:spPr>
              <a:xfrm flipH="1" flipV="1">
                <a:off x="5372239" y="2914064"/>
                <a:ext cx="366470" cy="366470"/>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A1B2CB36-1737-4314-9C31-FE29CD4E99B0}"/>
                  </a:ext>
                </a:extLst>
              </p:cNvPr>
              <p:cNvCxnSpPr>
                <a:stCxn id="21" idx="5"/>
              </p:cNvCxnSpPr>
              <p:nvPr/>
            </p:nvCxnSpPr>
            <p:spPr>
              <a:xfrm>
                <a:off x="6459102" y="4000927"/>
                <a:ext cx="319602" cy="320691"/>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7B57B2D1-0E0C-4397-ACAE-AFEA26727900}"/>
                  </a:ext>
                </a:extLst>
              </p:cNvPr>
              <p:cNvCxnSpPr>
                <a:stCxn id="21" idx="7"/>
              </p:cNvCxnSpPr>
              <p:nvPr/>
            </p:nvCxnSpPr>
            <p:spPr>
              <a:xfrm flipV="1">
                <a:off x="6459102" y="2908858"/>
                <a:ext cx="329414" cy="371676"/>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2A5FBC81-2D4B-4EE8-9BDA-2DBAD28B8D17}"/>
                  </a:ext>
                </a:extLst>
              </p:cNvPr>
              <p:cNvCxnSpPr/>
              <p:nvPr/>
            </p:nvCxnSpPr>
            <p:spPr>
              <a:xfrm flipV="1">
                <a:off x="6608300" y="3640731"/>
                <a:ext cx="163730" cy="0"/>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AE3D2DA8-69BA-4077-8EC3-D082FC5D5D83}"/>
                  </a:ext>
                </a:extLst>
              </p:cNvPr>
              <p:cNvCxnSpPr>
                <a:stCxn id="21" idx="3"/>
              </p:cNvCxnSpPr>
              <p:nvPr/>
            </p:nvCxnSpPr>
            <p:spPr>
              <a:xfrm flipH="1">
                <a:off x="5372239" y="4000927"/>
                <a:ext cx="366470" cy="360655"/>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3EBBAD61-5358-48AF-AF45-310389747EB2}"/>
                  </a:ext>
                </a:extLst>
              </p:cNvPr>
              <p:cNvCxnSpPr/>
              <p:nvPr/>
            </p:nvCxnSpPr>
            <p:spPr>
              <a:xfrm flipH="1" flipV="1">
                <a:off x="5399555" y="3640731"/>
                <a:ext cx="189955" cy="0"/>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77BDF873-1EDC-4C2E-BDDC-6DE104641BDB}"/>
                  </a:ext>
                </a:extLst>
              </p:cNvPr>
              <p:cNvCxnSpPr>
                <a:stCxn id="21" idx="0"/>
              </p:cNvCxnSpPr>
              <p:nvPr/>
            </p:nvCxnSpPr>
            <p:spPr>
              <a:xfrm flipH="1" flipV="1">
                <a:off x="6096000" y="2971469"/>
                <a:ext cx="0" cy="159867"/>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7DB5B916-7123-4230-9C37-6C17205A67DA}"/>
                  </a:ext>
                </a:extLst>
              </p:cNvPr>
              <p:cNvCxnSpPr>
                <a:stCxn id="21" idx="4"/>
              </p:cNvCxnSpPr>
              <p:nvPr/>
            </p:nvCxnSpPr>
            <p:spPr>
              <a:xfrm flipH="1">
                <a:off x="6094548" y="4150125"/>
                <a:ext cx="0" cy="171493"/>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31" name="ïSḻiďe">
                <a:extLst>
                  <a:ext uri="{FF2B5EF4-FFF2-40B4-BE49-F238E27FC236}">
                    <a16:creationId xmlns:a16="http://schemas.microsoft.com/office/drawing/2014/main" id="{E6622232-EFE0-47B6-A13B-CE36515691EA}"/>
                  </a:ext>
                </a:extLst>
              </p:cNvPr>
              <p:cNvSpPr/>
              <p:nvPr/>
            </p:nvSpPr>
            <p:spPr bwMode="auto">
              <a:xfrm>
                <a:off x="5646919" y="4268570"/>
                <a:ext cx="898162" cy="683068"/>
              </a:xfrm>
              <a:custGeom>
                <a:avLst/>
                <a:gdLst>
                  <a:gd name="T0" fmla="*/ 647 w 647"/>
                  <a:gd name="T1" fmla="*/ 413 h 492"/>
                  <a:gd name="T2" fmla="*/ 647 w 647"/>
                  <a:gd name="T3" fmla="*/ 413 h 492"/>
                  <a:gd name="T4" fmla="*/ 0 w 647"/>
                  <a:gd name="T5" fmla="*/ 415 h 492"/>
                  <a:gd name="T6" fmla="*/ 153 w 647"/>
                  <a:gd name="T7" fmla="*/ 1 h 492"/>
                  <a:gd name="T8" fmla="*/ 492 w 647"/>
                  <a:gd name="T9" fmla="*/ 0 h 492"/>
                  <a:gd name="T10" fmla="*/ 492 w 647"/>
                  <a:gd name="T11" fmla="*/ 0 h 492"/>
                  <a:gd name="T12" fmla="*/ 647 w 647"/>
                  <a:gd name="T13" fmla="*/ 413 h 492"/>
                </a:gdLst>
                <a:ahLst/>
                <a:cxnLst>
                  <a:cxn ang="0">
                    <a:pos x="T0" y="T1"/>
                  </a:cxn>
                  <a:cxn ang="0">
                    <a:pos x="T2" y="T3"/>
                  </a:cxn>
                  <a:cxn ang="0">
                    <a:pos x="T4" y="T5"/>
                  </a:cxn>
                  <a:cxn ang="0">
                    <a:pos x="T6" y="T7"/>
                  </a:cxn>
                  <a:cxn ang="0">
                    <a:pos x="T8" y="T9"/>
                  </a:cxn>
                  <a:cxn ang="0">
                    <a:pos x="T10" y="T11"/>
                  </a:cxn>
                  <a:cxn ang="0">
                    <a:pos x="T12" y="T13"/>
                  </a:cxn>
                </a:cxnLst>
                <a:rect l="0" t="0" r="r" b="b"/>
                <a:pathLst>
                  <a:path w="647" h="492">
                    <a:moveTo>
                      <a:pt x="647" y="413"/>
                    </a:moveTo>
                    <a:cubicBezTo>
                      <a:pt x="647" y="413"/>
                      <a:pt x="647" y="413"/>
                      <a:pt x="647" y="413"/>
                    </a:cubicBezTo>
                    <a:cubicBezTo>
                      <a:pt x="439" y="491"/>
                      <a:pt x="209" y="492"/>
                      <a:pt x="0" y="415"/>
                    </a:cubicBezTo>
                    <a:cubicBezTo>
                      <a:pt x="153" y="1"/>
                      <a:pt x="153" y="1"/>
                      <a:pt x="153" y="1"/>
                    </a:cubicBezTo>
                    <a:cubicBezTo>
                      <a:pt x="263" y="41"/>
                      <a:pt x="383" y="41"/>
                      <a:pt x="492" y="0"/>
                    </a:cubicBezTo>
                    <a:cubicBezTo>
                      <a:pt x="492" y="0"/>
                      <a:pt x="492" y="0"/>
                      <a:pt x="492" y="0"/>
                    </a:cubicBezTo>
                    <a:cubicBezTo>
                      <a:pt x="647" y="413"/>
                      <a:pt x="647" y="413"/>
                      <a:pt x="647" y="413"/>
                    </a:cubicBezTo>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32" name="îsľîḋê">
                <a:extLst>
                  <a:ext uri="{FF2B5EF4-FFF2-40B4-BE49-F238E27FC236}">
                    <a16:creationId xmlns:a16="http://schemas.microsoft.com/office/drawing/2014/main" id="{032243F9-7D51-4452-8AEA-5F85A570A0EF}"/>
                  </a:ext>
                </a:extLst>
              </p:cNvPr>
              <p:cNvSpPr/>
              <p:nvPr/>
            </p:nvSpPr>
            <p:spPr bwMode="auto">
              <a:xfrm>
                <a:off x="6514560" y="4062198"/>
                <a:ext cx="1338523" cy="1338523"/>
              </a:xfrm>
              <a:custGeom>
                <a:avLst/>
                <a:gdLst>
                  <a:gd name="T0" fmla="*/ 277 w 966"/>
                  <a:gd name="T1" fmla="*/ 966 h 966"/>
                  <a:gd name="T2" fmla="*/ 0 w 966"/>
                  <a:gd name="T3" fmla="*/ 362 h 966"/>
                  <a:gd name="T4" fmla="*/ 360 w 966"/>
                  <a:gd name="T5" fmla="*/ 0 h 966"/>
                  <a:gd name="T6" fmla="*/ 966 w 966"/>
                  <a:gd name="T7" fmla="*/ 275 h 966"/>
                  <a:gd name="T8" fmla="*/ 277 w 966"/>
                  <a:gd name="T9" fmla="*/ 966 h 966"/>
                </a:gdLst>
                <a:ahLst/>
                <a:cxnLst>
                  <a:cxn ang="0">
                    <a:pos x="T0" y="T1"/>
                  </a:cxn>
                  <a:cxn ang="0">
                    <a:pos x="T2" y="T3"/>
                  </a:cxn>
                  <a:cxn ang="0">
                    <a:pos x="T4" y="T5"/>
                  </a:cxn>
                  <a:cxn ang="0">
                    <a:pos x="T6" y="T7"/>
                  </a:cxn>
                  <a:cxn ang="0">
                    <a:pos x="T8" y="T9"/>
                  </a:cxn>
                </a:cxnLst>
                <a:rect l="0" t="0" r="r" b="b"/>
                <a:pathLst>
                  <a:path w="966" h="966">
                    <a:moveTo>
                      <a:pt x="277" y="966"/>
                    </a:moveTo>
                    <a:cubicBezTo>
                      <a:pt x="0" y="362"/>
                      <a:pt x="0" y="362"/>
                      <a:pt x="0" y="362"/>
                    </a:cubicBezTo>
                    <a:cubicBezTo>
                      <a:pt x="160" y="289"/>
                      <a:pt x="287" y="160"/>
                      <a:pt x="360" y="0"/>
                    </a:cubicBezTo>
                    <a:cubicBezTo>
                      <a:pt x="966" y="275"/>
                      <a:pt x="966" y="275"/>
                      <a:pt x="966" y="275"/>
                    </a:cubicBezTo>
                    <a:cubicBezTo>
                      <a:pt x="827" y="581"/>
                      <a:pt x="582" y="826"/>
                      <a:pt x="277" y="966"/>
                    </a:cubicBezTo>
                  </a:path>
                </a:pathLst>
              </a:custGeom>
              <a:solidFill>
                <a:schemeClr val="accent1"/>
              </a:solidFill>
              <a:ln>
                <a:noFill/>
              </a:ln>
            </p:spPr>
            <p:txBody>
              <a:bodyPr vert="horz" wrap="square" lIns="91440" tIns="45720" rIns="91440" bIns="45720" numCol="1" anchor="ctr" anchorCtr="0" compatLnSpc="1">
                <a:prstTxWarp prst="textNoShape">
                  <a:avLst/>
                </a:prstTxWarp>
                <a:normAutofit/>
              </a:bodyPr>
              <a:lstStyle/>
              <a:p>
                <a:pPr algn="ctr"/>
                <a:r>
                  <a:rPr lang="en-US" altLang="zh-CN" sz="3200" b="1" i="1" dirty="0">
                    <a:solidFill>
                      <a:schemeClr val="bg1"/>
                    </a:solidFill>
                  </a:rPr>
                  <a:t>3</a:t>
                </a:r>
                <a:endParaRPr lang="en-US" sz="3200" b="1" i="1" dirty="0">
                  <a:solidFill>
                    <a:schemeClr val="bg1"/>
                  </a:solidFill>
                </a:endParaRPr>
              </a:p>
            </p:txBody>
          </p:sp>
          <p:sp>
            <p:nvSpPr>
              <p:cNvPr id="33" name="ïṧliḍê">
                <a:extLst>
                  <a:ext uri="{FF2B5EF4-FFF2-40B4-BE49-F238E27FC236}">
                    <a16:creationId xmlns:a16="http://schemas.microsoft.com/office/drawing/2014/main" id="{6E9B10F5-C989-4AEF-8086-3B0534A78271}"/>
                  </a:ext>
                </a:extLst>
              </p:cNvPr>
              <p:cNvSpPr/>
              <p:nvPr/>
            </p:nvSpPr>
            <p:spPr bwMode="auto">
              <a:xfrm>
                <a:off x="4338917" y="4063651"/>
                <a:ext cx="1338523" cy="1338523"/>
              </a:xfrm>
              <a:custGeom>
                <a:avLst/>
                <a:gdLst>
                  <a:gd name="T0" fmla="*/ 691 w 966"/>
                  <a:gd name="T1" fmla="*/ 965 h 965"/>
                  <a:gd name="T2" fmla="*/ 0 w 966"/>
                  <a:gd name="T3" fmla="*/ 277 h 965"/>
                  <a:gd name="T4" fmla="*/ 604 w 966"/>
                  <a:gd name="T5" fmla="*/ 0 h 965"/>
                  <a:gd name="T6" fmla="*/ 966 w 966"/>
                  <a:gd name="T7" fmla="*/ 360 h 965"/>
                  <a:gd name="T8" fmla="*/ 691 w 966"/>
                  <a:gd name="T9" fmla="*/ 965 h 965"/>
                </a:gdLst>
                <a:ahLst/>
                <a:cxnLst>
                  <a:cxn ang="0">
                    <a:pos x="T0" y="T1"/>
                  </a:cxn>
                  <a:cxn ang="0">
                    <a:pos x="T2" y="T3"/>
                  </a:cxn>
                  <a:cxn ang="0">
                    <a:pos x="T4" y="T5"/>
                  </a:cxn>
                  <a:cxn ang="0">
                    <a:pos x="T6" y="T7"/>
                  </a:cxn>
                  <a:cxn ang="0">
                    <a:pos x="T8" y="T9"/>
                  </a:cxn>
                </a:cxnLst>
                <a:rect l="0" t="0" r="r" b="b"/>
                <a:pathLst>
                  <a:path w="966" h="965">
                    <a:moveTo>
                      <a:pt x="691" y="965"/>
                    </a:moveTo>
                    <a:cubicBezTo>
                      <a:pt x="385" y="826"/>
                      <a:pt x="140" y="582"/>
                      <a:pt x="0" y="277"/>
                    </a:cubicBezTo>
                    <a:cubicBezTo>
                      <a:pt x="604" y="0"/>
                      <a:pt x="604" y="0"/>
                      <a:pt x="604" y="0"/>
                    </a:cubicBezTo>
                    <a:cubicBezTo>
                      <a:pt x="677" y="159"/>
                      <a:pt x="805" y="287"/>
                      <a:pt x="966" y="360"/>
                    </a:cubicBezTo>
                    <a:cubicBezTo>
                      <a:pt x="691" y="965"/>
                      <a:pt x="691" y="965"/>
                      <a:pt x="691" y="965"/>
                    </a:cubicBezTo>
                  </a:path>
                </a:pathLst>
              </a:custGeom>
              <a:solidFill>
                <a:schemeClr val="accent2"/>
              </a:solidFill>
              <a:ln>
                <a:noFill/>
              </a:ln>
            </p:spPr>
            <p:txBody>
              <a:bodyPr vert="horz" wrap="square" lIns="91440" tIns="45720" rIns="91440" bIns="45720" numCol="1" anchor="ctr" anchorCtr="0" compatLnSpc="1">
                <a:prstTxWarp prst="textNoShape">
                  <a:avLst/>
                </a:prstTxWarp>
                <a:normAutofit/>
              </a:bodyPr>
              <a:lstStyle/>
              <a:p>
                <a:pPr algn="ctr"/>
                <a:r>
                  <a:rPr lang="en-US" altLang="zh-CN" sz="3200" b="1" i="1" dirty="0">
                    <a:solidFill>
                      <a:schemeClr val="bg1"/>
                    </a:solidFill>
                  </a:rPr>
                  <a:t>4</a:t>
                </a:r>
                <a:endParaRPr lang="en-US" sz="3200" b="1" i="1" dirty="0">
                  <a:solidFill>
                    <a:schemeClr val="bg1"/>
                  </a:solidFill>
                </a:endParaRPr>
              </a:p>
            </p:txBody>
          </p:sp>
          <p:sp>
            <p:nvSpPr>
              <p:cNvPr id="34" name="íŝlíḓè">
                <a:extLst>
                  <a:ext uri="{FF2B5EF4-FFF2-40B4-BE49-F238E27FC236}">
                    <a16:creationId xmlns:a16="http://schemas.microsoft.com/office/drawing/2014/main" id="{38893BBE-E0CE-4C4D-BD60-38A4AFA50E44}"/>
                  </a:ext>
                </a:extLst>
              </p:cNvPr>
              <p:cNvSpPr/>
              <p:nvPr/>
            </p:nvSpPr>
            <p:spPr bwMode="auto">
              <a:xfrm>
                <a:off x="6514560" y="1874926"/>
                <a:ext cx="1338523" cy="1338523"/>
              </a:xfrm>
              <a:custGeom>
                <a:avLst/>
                <a:gdLst>
                  <a:gd name="T0" fmla="*/ 362 w 966"/>
                  <a:gd name="T1" fmla="*/ 965 h 965"/>
                  <a:gd name="T2" fmla="*/ 0 w 966"/>
                  <a:gd name="T3" fmla="*/ 606 h 965"/>
                  <a:gd name="T4" fmla="*/ 274 w 966"/>
                  <a:gd name="T5" fmla="*/ 0 h 965"/>
                  <a:gd name="T6" fmla="*/ 966 w 966"/>
                  <a:gd name="T7" fmla="*/ 687 h 965"/>
                  <a:gd name="T8" fmla="*/ 362 w 966"/>
                  <a:gd name="T9" fmla="*/ 965 h 965"/>
                </a:gdLst>
                <a:ahLst/>
                <a:cxnLst>
                  <a:cxn ang="0">
                    <a:pos x="T0" y="T1"/>
                  </a:cxn>
                  <a:cxn ang="0">
                    <a:pos x="T2" y="T3"/>
                  </a:cxn>
                  <a:cxn ang="0">
                    <a:pos x="T4" y="T5"/>
                  </a:cxn>
                  <a:cxn ang="0">
                    <a:pos x="T6" y="T7"/>
                  </a:cxn>
                  <a:cxn ang="0">
                    <a:pos x="T8" y="T9"/>
                  </a:cxn>
                </a:cxnLst>
                <a:rect l="0" t="0" r="r" b="b"/>
                <a:pathLst>
                  <a:path w="966" h="965">
                    <a:moveTo>
                      <a:pt x="362" y="965"/>
                    </a:moveTo>
                    <a:cubicBezTo>
                      <a:pt x="289" y="806"/>
                      <a:pt x="160" y="678"/>
                      <a:pt x="0" y="606"/>
                    </a:cubicBezTo>
                    <a:cubicBezTo>
                      <a:pt x="274" y="0"/>
                      <a:pt x="274" y="0"/>
                      <a:pt x="274" y="0"/>
                    </a:cubicBezTo>
                    <a:cubicBezTo>
                      <a:pt x="580" y="138"/>
                      <a:pt x="826" y="383"/>
                      <a:pt x="966" y="687"/>
                    </a:cubicBezTo>
                    <a:cubicBezTo>
                      <a:pt x="362" y="965"/>
                      <a:pt x="362" y="965"/>
                      <a:pt x="362" y="965"/>
                    </a:cubicBezTo>
                  </a:path>
                </a:pathLst>
              </a:custGeom>
              <a:solidFill>
                <a:schemeClr val="accent2"/>
              </a:solidFill>
              <a:ln>
                <a:noFill/>
              </a:ln>
            </p:spPr>
            <p:txBody>
              <a:bodyPr vert="horz" wrap="square" lIns="91440" tIns="45720" rIns="91440" bIns="45720" numCol="1" anchor="ctr" anchorCtr="0" compatLnSpc="1">
                <a:prstTxWarp prst="textNoShape">
                  <a:avLst/>
                </a:prstTxWarp>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200" b="1" i="1" dirty="0">
                    <a:solidFill>
                      <a:schemeClr val="bg1"/>
                    </a:solidFill>
                  </a:rPr>
                  <a:t>2</a:t>
                </a:r>
                <a:endParaRPr lang="en-US" sz="3200" b="1" i="1" dirty="0">
                  <a:solidFill>
                    <a:schemeClr val="bg1"/>
                  </a:solidFill>
                </a:endParaRPr>
              </a:p>
            </p:txBody>
          </p:sp>
          <p:sp>
            <p:nvSpPr>
              <p:cNvPr id="35" name="ïsḷiḋê">
                <a:extLst>
                  <a:ext uri="{FF2B5EF4-FFF2-40B4-BE49-F238E27FC236}">
                    <a16:creationId xmlns:a16="http://schemas.microsoft.com/office/drawing/2014/main" id="{29995957-24F8-4BEA-BA3E-C16974A8CE8D}"/>
                  </a:ext>
                </a:extLst>
              </p:cNvPr>
              <p:cNvSpPr/>
              <p:nvPr/>
            </p:nvSpPr>
            <p:spPr bwMode="auto">
              <a:xfrm>
                <a:off x="4338917" y="1880739"/>
                <a:ext cx="1338523" cy="1338523"/>
              </a:xfrm>
              <a:custGeom>
                <a:avLst/>
                <a:gdLst>
                  <a:gd name="T0" fmla="*/ 606 w 965"/>
                  <a:gd name="T1" fmla="*/ 966 h 966"/>
                  <a:gd name="T2" fmla="*/ 0 w 965"/>
                  <a:gd name="T3" fmla="*/ 692 h 966"/>
                  <a:gd name="T4" fmla="*/ 688 w 965"/>
                  <a:gd name="T5" fmla="*/ 0 h 966"/>
                  <a:gd name="T6" fmla="*/ 965 w 965"/>
                  <a:gd name="T7" fmla="*/ 604 h 966"/>
                  <a:gd name="T8" fmla="*/ 606 w 965"/>
                  <a:gd name="T9" fmla="*/ 966 h 966"/>
                </a:gdLst>
                <a:ahLst/>
                <a:cxnLst>
                  <a:cxn ang="0">
                    <a:pos x="T0" y="T1"/>
                  </a:cxn>
                  <a:cxn ang="0">
                    <a:pos x="T2" y="T3"/>
                  </a:cxn>
                  <a:cxn ang="0">
                    <a:pos x="T4" y="T5"/>
                  </a:cxn>
                  <a:cxn ang="0">
                    <a:pos x="T6" y="T7"/>
                  </a:cxn>
                  <a:cxn ang="0">
                    <a:pos x="T8" y="T9"/>
                  </a:cxn>
                </a:cxnLst>
                <a:rect l="0" t="0" r="r" b="b"/>
                <a:pathLst>
                  <a:path w="965" h="966">
                    <a:moveTo>
                      <a:pt x="606" y="966"/>
                    </a:moveTo>
                    <a:cubicBezTo>
                      <a:pt x="0" y="692"/>
                      <a:pt x="0" y="692"/>
                      <a:pt x="0" y="692"/>
                    </a:cubicBezTo>
                    <a:cubicBezTo>
                      <a:pt x="139" y="386"/>
                      <a:pt x="383" y="140"/>
                      <a:pt x="688" y="0"/>
                    </a:cubicBezTo>
                    <a:cubicBezTo>
                      <a:pt x="965" y="604"/>
                      <a:pt x="965" y="604"/>
                      <a:pt x="965" y="604"/>
                    </a:cubicBezTo>
                    <a:cubicBezTo>
                      <a:pt x="806" y="677"/>
                      <a:pt x="678" y="806"/>
                      <a:pt x="606" y="966"/>
                    </a:cubicBezTo>
                  </a:path>
                </a:pathLst>
              </a:custGeom>
              <a:solidFill>
                <a:schemeClr val="accent1"/>
              </a:solidFill>
              <a:ln>
                <a:noFill/>
              </a:ln>
            </p:spPr>
            <p:txBody>
              <a:bodyPr vert="horz" wrap="square" lIns="91440" tIns="45720" rIns="91440" bIns="45720" numCol="1" anchor="ctr" anchorCtr="0" compatLnSpc="1">
                <a:prstTxWarp prst="textNoShape">
                  <a:avLst/>
                </a:prstTxWarp>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200" b="1" i="1" dirty="0">
                    <a:solidFill>
                      <a:schemeClr val="bg1"/>
                    </a:solidFill>
                  </a:rPr>
                  <a:t>1</a:t>
                </a:r>
                <a:endParaRPr lang="en-US" sz="3200" b="1" i="1" dirty="0">
                  <a:solidFill>
                    <a:schemeClr val="bg1"/>
                  </a:solidFill>
                </a:endParaRPr>
              </a:p>
            </p:txBody>
          </p:sp>
          <p:sp>
            <p:nvSpPr>
              <p:cNvPr id="36" name="íśľîde">
                <a:extLst>
                  <a:ext uri="{FF2B5EF4-FFF2-40B4-BE49-F238E27FC236}">
                    <a16:creationId xmlns:a16="http://schemas.microsoft.com/office/drawing/2014/main" id="{4F2118CE-BC2D-412D-A5C8-56F9C6DB97EA}"/>
                  </a:ext>
                </a:extLst>
              </p:cNvPr>
              <p:cNvSpPr/>
              <p:nvPr/>
            </p:nvSpPr>
            <p:spPr bwMode="auto">
              <a:xfrm>
                <a:off x="5647646" y="2326913"/>
                <a:ext cx="896709" cy="683068"/>
              </a:xfrm>
              <a:custGeom>
                <a:avLst/>
                <a:gdLst>
                  <a:gd name="T0" fmla="*/ 494 w 647"/>
                  <a:gd name="T1" fmla="*/ 491 h 492"/>
                  <a:gd name="T2" fmla="*/ 156 w 647"/>
                  <a:gd name="T3" fmla="*/ 492 h 492"/>
                  <a:gd name="T4" fmla="*/ 155 w 647"/>
                  <a:gd name="T5" fmla="*/ 492 h 492"/>
                  <a:gd name="T6" fmla="*/ 0 w 647"/>
                  <a:gd name="T7" fmla="*/ 79 h 492"/>
                  <a:gd name="T8" fmla="*/ 1 w 647"/>
                  <a:gd name="T9" fmla="*/ 79 h 492"/>
                  <a:gd name="T10" fmla="*/ 647 w 647"/>
                  <a:gd name="T11" fmla="*/ 77 h 492"/>
                  <a:gd name="T12" fmla="*/ 494 w 647"/>
                  <a:gd name="T13" fmla="*/ 491 h 492"/>
                </a:gdLst>
                <a:ahLst/>
                <a:cxnLst>
                  <a:cxn ang="0">
                    <a:pos x="T0" y="T1"/>
                  </a:cxn>
                  <a:cxn ang="0">
                    <a:pos x="T2" y="T3"/>
                  </a:cxn>
                  <a:cxn ang="0">
                    <a:pos x="T4" y="T5"/>
                  </a:cxn>
                  <a:cxn ang="0">
                    <a:pos x="T6" y="T7"/>
                  </a:cxn>
                  <a:cxn ang="0">
                    <a:pos x="T8" y="T9"/>
                  </a:cxn>
                  <a:cxn ang="0">
                    <a:pos x="T10" y="T11"/>
                  </a:cxn>
                  <a:cxn ang="0">
                    <a:pos x="T12" y="T13"/>
                  </a:cxn>
                </a:cxnLst>
                <a:rect l="0" t="0" r="r" b="b"/>
                <a:pathLst>
                  <a:path w="647" h="492">
                    <a:moveTo>
                      <a:pt x="494" y="491"/>
                    </a:moveTo>
                    <a:cubicBezTo>
                      <a:pt x="385" y="450"/>
                      <a:pt x="265" y="451"/>
                      <a:pt x="156" y="492"/>
                    </a:cubicBezTo>
                    <a:cubicBezTo>
                      <a:pt x="155" y="492"/>
                      <a:pt x="155" y="492"/>
                      <a:pt x="155" y="492"/>
                    </a:cubicBezTo>
                    <a:cubicBezTo>
                      <a:pt x="0" y="79"/>
                      <a:pt x="0" y="79"/>
                      <a:pt x="0" y="79"/>
                    </a:cubicBezTo>
                    <a:cubicBezTo>
                      <a:pt x="1" y="79"/>
                      <a:pt x="1" y="79"/>
                      <a:pt x="1" y="79"/>
                    </a:cubicBezTo>
                    <a:cubicBezTo>
                      <a:pt x="209" y="1"/>
                      <a:pt x="439" y="0"/>
                      <a:pt x="647" y="77"/>
                    </a:cubicBezTo>
                    <a:cubicBezTo>
                      <a:pt x="494" y="491"/>
                      <a:pt x="494" y="491"/>
                      <a:pt x="494" y="491"/>
                    </a:cubicBezTo>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37" name="iṥḻîḍê">
                <a:extLst>
                  <a:ext uri="{FF2B5EF4-FFF2-40B4-BE49-F238E27FC236}">
                    <a16:creationId xmlns:a16="http://schemas.microsoft.com/office/drawing/2014/main" id="{1403E24E-6DCE-485E-A6B6-831005151D8B}"/>
                  </a:ext>
                </a:extLst>
              </p:cNvPr>
              <p:cNvSpPr/>
              <p:nvPr/>
            </p:nvSpPr>
            <p:spPr bwMode="auto">
              <a:xfrm>
                <a:off x="6724569" y="3190923"/>
                <a:ext cx="683068" cy="899615"/>
              </a:xfrm>
              <a:custGeom>
                <a:avLst/>
                <a:gdLst>
                  <a:gd name="T0" fmla="*/ 415 w 493"/>
                  <a:gd name="T1" fmla="*/ 649 h 649"/>
                  <a:gd name="T2" fmla="*/ 2 w 493"/>
                  <a:gd name="T3" fmla="*/ 495 h 649"/>
                  <a:gd name="T4" fmla="*/ 1 w 493"/>
                  <a:gd name="T5" fmla="*/ 156 h 649"/>
                  <a:gd name="T6" fmla="*/ 0 w 493"/>
                  <a:gd name="T7" fmla="*/ 155 h 649"/>
                  <a:gd name="T8" fmla="*/ 413 w 493"/>
                  <a:gd name="T9" fmla="*/ 0 h 649"/>
                  <a:gd name="T10" fmla="*/ 414 w 493"/>
                  <a:gd name="T11" fmla="*/ 1 h 649"/>
                  <a:gd name="T12" fmla="*/ 415 w 493"/>
                  <a:gd name="T13" fmla="*/ 649 h 649"/>
                </a:gdLst>
                <a:ahLst/>
                <a:cxnLst>
                  <a:cxn ang="0">
                    <a:pos x="T0" y="T1"/>
                  </a:cxn>
                  <a:cxn ang="0">
                    <a:pos x="T2" y="T3"/>
                  </a:cxn>
                  <a:cxn ang="0">
                    <a:pos x="T4" y="T5"/>
                  </a:cxn>
                  <a:cxn ang="0">
                    <a:pos x="T6" y="T7"/>
                  </a:cxn>
                  <a:cxn ang="0">
                    <a:pos x="T8" y="T9"/>
                  </a:cxn>
                  <a:cxn ang="0">
                    <a:pos x="T10" y="T11"/>
                  </a:cxn>
                  <a:cxn ang="0">
                    <a:pos x="T12" y="T13"/>
                  </a:cxn>
                </a:cxnLst>
                <a:rect l="0" t="0" r="r" b="b"/>
                <a:pathLst>
                  <a:path w="493" h="649">
                    <a:moveTo>
                      <a:pt x="415" y="649"/>
                    </a:moveTo>
                    <a:cubicBezTo>
                      <a:pt x="2" y="495"/>
                      <a:pt x="2" y="495"/>
                      <a:pt x="2" y="495"/>
                    </a:cubicBezTo>
                    <a:cubicBezTo>
                      <a:pt x="42" y="386"/>
                      <a:pt x="42" y="266"/>
                      <a:pt x="1" y="156"/>
                    </a:cubicBezTo>
                    <a:cubicBezTo>
                      <a:pt x="0" y="155"/>
                      <a:pt x="0" y="155"/>
                      <a:pt x="0" y="155"/>
                    </a:cubicBezTo>
                    <a:cubicBezTo>
                      <a:pt x="413" y="0"/>
                      <a:pt x="413" y="0"/>
                      <a:pt x="413" y="0"/>
                    </a:cubicBezTo>
                    <a:cubicBezTo>
                      <a:pt x="414" y="1"/>
                      <a:pt x="414" y="1"/>
                      <a:pt x="414" y="1"/>
                    </a:cubicBezTo>
                    <a:cubicBezTo>
                      <a:pt x="492" y="210"/>
                      <a:pt x="493" y="440"/>
                      <a:pt x="415" y="649"/>
                    </a:cubicBezTo>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38" name="îṡľíḓè">
                <a:extLst>
                  <a:ext uri="{FF2B5EF4-FFF2-40B4-BE49-F238E27FC236}">
                    <a16:creationId xmlns:a16="http://schemas.microsoft.com/office/drawing/2014/main" id="{319FB255-EFF0-4BAB-8B69-8EE7303F6E58}"/>
                  </a:ext>
                </a:extLst>
              </p:cNvPr>
              <p:cNvSpPr/>
              <p:nvPr/>
            </p:nvSpPr>
            <p:spPr bwMode="auto">
              <a:xfrm>
                <a:off x="4784363" y="3192376"/>
                <a:ext cx="681615" cy="896709"/>
              </a:xfrm>
              <a:custGeom>
                <a:avLst/>
                <a:gdLst>
                  <a:gd name="T0" fmla="*/ 492 w 492"/>
                  <a:gd name="T1" fmla="*/ 492 h 647"/>
                  <a:gd name="T2" fmla="*/ 79 w 492"/>
                  <a:gd name="T3" fmla="*/ 647 h 647"/>
                  <a:gd name="T4" fmla="*/ 78 w 492"/>
                  <a:gd name="T5" fmla="*/ 646 h 647"/>
                  <a:gd name="T6" fmla="*/ 77 w 492"/>
                  <a:gd name="T7" fmla="*/ 0 h 647"/>
                  <a:gd name="T8" fmla="*/ 491 w 492"/>
                  <a:gd name="T9" fmla="*/ 153 h 647"/>
                  <a:gd name="T10" fmla="*/ 491 w 492"/>
                  <a:gd name="T11" fmla="*/ 491 h 647"/>
                  <a:gd name="T12" fmla="*/ 492 w 492"/>
                  <a:gd name="T13" fmla="*/ 492 h 647"/>
                </a:gdLst>
                <a:ahLst/>
                <a:cxnLst>
                  <a:cxn ang="0">
                    <a:pos x="T0" y="T1"/>
                  </a:cxn>
                  <a:cxn ang="0">
                    <a:pos x="T2" y="T3"/>
                  </a:cxn>
                  <a:cxn ang="0">
                    <a:pos x="T4" y="T5"/>
                  </a:cxn>
                  <a:cxn ang="0">
                    <a:pos x="T6" y="T7"/>
                  </a:cxn>
                  <a:cxn ang="0">
                    <a:pos x="T8" y="T9"/>
                  </a:cxn>
                  <a:cxn ang="0">
                    <a:pos x="T10" y="T11"/>
                  </a:cxn>
                  <a:cxn ang="0">
                    <a:pos x="T12" y="T13"/>
                  </a:cxn>
                </a:cxnLst>
                <a:rect l="0" t="0" r="r" b="b"/>
                <a:pathLst>
                  <a:path w="492" h="647">
                    <a:moveTo>
                      <a:pt x="492" y="492"/>
                    </a:moveTo>
                    <a:cubicBezTo>
                      <a:pt x="79" y="647"/>
                      <a:pt x="79" y="647"/>
                      <a:pt x="79" y="647"/>
                    </a:cubicBezTo>
                    <a:cubicBezTo>
                      <a:pt x="78" y="646"/>
                      <a:pt x="78" y="646"/>
                      <a:pt x="78" y="646"/>
                    </a:cubicBezTo>
                    <a:cubicBezTo>
                      <a:pt x="0" y="438"/>
                      <a:pt x="0" y="208"/>
                      <a:pt x="77" y="0"/>
                    </a:cubicBezTo>
                    <a:cubicBezTo>
                      <a:pt x="491" y="153"/>
                      <a:pt x="491" y="153"/>
                      <a:pt x="491" y="153"/>
                    </a:cubicBezTo>
                    <a:cubicBezTo>
                      <a:pt x="450" y="262"/>
                      <a:pt x="451" y="382"/>
                      <a:pt x="491" y="491"/>
                    </a:cubicBezTo>
                    <a:cubicBezTo>
                      <a:pt x="492" y="492"/>
                      <a:pt x="492" y="492"/>
                      <a:pt x="492" y="492"/>
                    </a:cubicBezTo>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39" name="íṣlîdé">
                <a:extLst>
                  <a:ext uri="{FF2B5EF4-FFF2-40B4-BE49-F238E27FC236}">
                    <a16:creationId xmlns:a16="http://schemas.microsoft.com/office/drawing/2014/main" id="{CA2F80DB-3AF6-44EB-987C-A1720A4C2C19}"/>
                  </a:ext>
                </a:extLst>
              </p:cNvPr>
              <p:cNvSpPr/>
              <p:nvPr/>
            </p:nvSpPr>
            <p:spPr>
              <a:xfrm>
                <a:off x="5966157" y="2554152"/>
                <a:ext cx="259688" cy="228590"/>
              </a:xfrm>
              <a:custGeom>
                <a:avLst/>
                <a:gdLst>
                  <a:gd name="connsiteX0" fmla="*/ 18335 w 604256"/>
                  <a:gd name="connsiteY0" fmla="*/ 334272 h 531895"/>
                  <a:gd name="connsiteX1" fmla="*/ 37988 w 604256"/>
                  <a:gd name="connsiteY1" fmla="*/ 336249 h 531895"/>
                  <a:gd name="connsiteX2" fmla="*/ 302130 w 604256"/>
                  <a:gd name="connsiteY2" fmla="*/ 476833 h 531895"/>
                  <a:gd name="connsiteX3" fmla="*/ 566126 w 604256"/>
                  <a:gd name="connsiteY3" fmla="*/ 336249 h 531895"/>
                  <a:gd name="connsiteX4" fmla="*/ 601178 w 604256"/>
                  <a:gd name="connsiteY4" fmla="*/ 346793 h 531895"/>
                  <a:gd name="connsiteX5" fmla="*/ 590619 w 604256"/>
                  <a:gd name="connsiteY5" fmla="*/ 381793 h 531895"/>
                  <a:gd name="connsiteX6" fmla="*/ 314303 w 604256"/>
                  <a:gd name="connsiteY6" fmla="*/ 528820 h 531895"/>
                  <a:gd name="connsiteX7" fmla="*/ 302130 w 604256"/>
                  <a:gd name="connsiteY7" fmla="*/ 531895 h 531895"/>
                  <a:gd name="connsiteX8" fmla="*/ 289957 w 604256"/>
                  <a:gd name="connsiteY8" fmla="*/ 528820 h 531895"/>
                  <a:gd name="connsiteX9" fmla="*/ 13641 w 604256"/>
                  <a:gd name="connsiteY9" fmla="*/ 381793 h 531895"/>
                  <a:gd name="connsiteX10" fmla="*/ 3082 w 604256"/>
                  <a:gd name="connsiteY10" fmla="*/ 346793 h 531895"/>
                  <a:gd name="connsiteX11" fmla="*/ 18335 w 604256"/>
                  <a:gd name="connsiteY11" fmla="*/ 334272 h 531895"/>
                  <a:gd name="connsiteX12" fmla="*/ 18335 w 604256"/>
                  <a:gd name="connsiteY12" fmla="*/ 233364 h 531895"/>
                  <a:gd name="connsiteX13" fmla="*/ 37988 w 604256"/>
                  <a:gd name="connsiteY13" fmla="*/ 235341 h 531895"/>
                  <a:gd name="connsiteX14" fmla="*/ 302130 w 604256"/>
                  <a:gd name="connsiteY14" fmla="*/ 375925 h 531895"/>
                  <a:gd name="connsiteX15" fmla="*/ 566126 w 604256"/>
                  <a:gd name="connsiteY15" fmla="*/ 235341 h 531895"/>
                  <a:gd name="connsiteX16" fmla="*/ 601178 w 604256"/>
                  <a:gd name="connsiteY16" fmla="*/ 245885 h 531895"/>
                  <a:gd name="connsiteX17" fmla="*/ 590619 w 604256"/>
                  <a:gd name="connsiteY17" fmla="*/ 280885 h 531895"/>
                  <a:gd name="connsiteX18" fmla="*/ 314303 w 604256"/>
                  <a:gd name="connsiteY18" fmla="*/ 428058 h 531895"/>
                  <a:gd name="connsiteX19" fmla="*/ 302130 w 604256"/>
                  <a:gd name="connsiteY19" fmla="*/ 430987 h 531895"/>
                  <a:gd name="connsiteX20" fmla="*/ 289957 w 604256"/>
                  <a:gd name="connsiteY20" fmla="*/ 428058 h 531895"/>
                  <a:gd name="connsiteX21" fmla="*/ 13641 w 604256"/>
                  <a:gd name="connsiteY21" fmla="*/ 280885 h 531895"/>
                  <a:gd name="connsiteX22" fmla="*/ 3082 w 604256"/>
                  <a:gd name="connsiteY22" fmla="*/ 245885 h 531895"/>
                  <a:gd name="connsiteX23" fmla="*/ 18335 w 604256"/>
                  <a:gd name="connsiteY23" fmla="*/ 233364 h 531895"/>
                  <a:gd name="connsiteX24" fmla="*/ 291571 w 604256"/>
                  <a:gd name="connsiteY24" fmla="*/ 2196 h 531895"/>
                  <a:gd name="connsiteX25" fmla="*/ 312689 w 604256"/>
                  <a:gd name="connsiteY25" fmla="*/ 2196 h 531895"/>
                  <a:gd name="connsiteX26" fmla="*/ 588846 w 604256"/>
                  <a:gd name="connsiteY26" fmla="*/ 125214 h 531895"/>
                  <a:gd name="connsiteX27" fmla="*/ 604245 w 604256"/>
                  <a:gd name="connsiteY27" fmla="*/ 147914 h 531895"/>
                  <a:gd name="connsiteX28" fmla="*/ 590605 w 604256"/>
                  <a:gd name="connsiteY28" fmla="*/ 171639 h 531895"/>
                  <a:gd name="connsiteX29" fmla="*/ 314303 w 604256"/>
                  <a:gd name="connsiteY29" fmla="*/ 318676 h 531895"/>
                  <a:gd name="connsiteX30" fmla="*/ 302130 w 604256"/>
                  <a:gd name="connsiteY30" fmla="*/ 321751 h 531895"/>
                  <a:gd name="connsiteX31" fmla="*/ 289957 w 604256"/>
                  <a:gd name="connsiteY31" fmla="*/ 318676 h 531895"/>
                  <a:gd name="connsiteX32" fmla="*/ 13654 w 604256"/>
                  <a:gd name="connsiteY32" fmla="*/ 171639 h 531895"/>
                  <a:gd name="connsiteX33" fmla="*/ 15 w 604256"/>
                  <a:gd name="connsiteY33" fmla="*/ 147914 h 531895"/>
                  <a:gd name="connsiteX34" fmla="*/ 15414 w 604256"/>
                  <a:gd name="connsiteY34" fmla="*/ 125214 h 5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4256" h="531895">
                    <a:moveTo>
                      <a:pt x="18335" y="334272"/>
                    </a:moveTo>
                    <a:cubicBezTo>
                      <a:pt x="24642" y="332369"/>
                      <a:pt x="31682" y="332881"/>
                      <a:pt x="37988" y="336249"/>
                    </a:cubicBezTo>
                    <a:lnTo>
                      <a:pt x="302130" y="476833"/>
                    </a:lnTo>
                    <a:lnTo>
                      <a:pt x="566126" y="336249"/>
                    </a:lnTo>
                    <a:cubicBezTo>
                      <a:pt x="578739" y="329513"/>
                      <a:pt x="594432" y="334199"/>
                      <a:pt x="601178" y="346793"/>
                    </a:cubicBezTo>
                    <a:cubicBezTo>
                      <a:pt x="607925" y="359387"/>
                      <a:pt x="603085" y="375056"/>
                      <a:pt x="590619" y="381793"/>
                    </a:cubicBezTo>
                    <a:lnTo>
                      <a:pt x="314303" y="528820"/>
                    </a:lnTo>
                    <a:cubicBezTo>
                      <a:pt x="310490" y="530870"/>
                      <a:pt x="306383" y="531895"/>
                      <a:pt x="302130" y="531895"/>
                    </a:cubicBezTo>
                    <a:cubicBezTo>
                      <a:pt x="297877" y="531895"/>
                      <a:pt x="293770" y="530870"/>
                      <a:pt x="289957" y="528820"/>
                    </a:cubicBezTo>
                    <a:lnTo>
                      <a:pt x="13641" y="381793"/>
                    </a:lnTo>
                    <a:cubicBezTo>
                      <a:pt x="1028" y="375056"/>
                      <a:pt x="-3665" y="359387"/>
                      <a:pt x="3082" y="346793"/>
                    </a:cubicBezTo>
                    <a:cubicBezTo>
                      <a:pt x="6455" y="340496"/>
                      <a:pt x="12028" y="336176"/>
                      <a:pt x="18335" y="334272"/>
                    </a:cubicBezTo>
                    <a:close/>
                    <a:moveTo>
                      <a:pt x="18335" y="233364"/>
                    </a:moveTo>
                    <a:cubicBezTo>
                      <a:pt x="24642" y="231461"/>
                      <a:pt x="31682" y="231973"/>
                      <a:pt x="37988" y="235341"/>
                    </a:cubicBezTo>
                    <a:lnTo>
                      <a:pt x="302130" y="375925"/>
                    </a:lnTo>
                    <a:lnTo>
                      <a:pt x="566126" y="235341"/>
                    </a:lnTo>
                    <a:cubicBezTo>
                      <a:pt x="578739" y="228605"/>
                      <a:pt x="594432" y="233291"/>
                      <a:pt x="601178" y="245885"/>
                    </a:cubicBezTo>
                    <a:cubicBezTo>
                      <a:pt x="607925" y="258479"/>
                      <a:pt x="603085" y="274148"/>
                      <a:pt x="590619" y="280885"/>
                    </a:cubicBezTo>
                    <a:lnTo>
                      <a:pt x="314303" y="428058"/>
                    </a:lnTo>
                    <a:cubicBezTo>
                      <a:pt x="310490" y="430108"/>
                      <a:pt x="306383" y="430987"/>
                      <a:pt x="302130" y="430987"/>
                    </a:cubicBezTo>
                    <a:cubicBezTo>
                      <a:pt x="297877" y="430987"/>
                      <a:pt x="293770" y="430108"/>
                      <a:pt x="289957" y="428058"/>
                    </a:cubicBezTo>
                    <a:lnTo>
                      <a:pt x="13641" y="280885"/>
                    </a:lnTo>
                    <a:cubicBezTo>
                      <a:pt x="1028" y="274148"/>
                      <a:pt x="-3665" y="258479"/>
                      <a:pt x="3082" y="245885"/>
                    </a:cubicBezTo>
                    <a:cubicBezTo>
                      <a:pt x="6455" y="239588"/>
                      <a:pt x="12028" y="235268"/>
                      <a:pt x="18335" y="233364"/>
                    </a:cubicBezTo>
                    <a:close/>
                    <a:moveTo>
                      <a:pt x="291571" y="2196"/>
                    </a:moveTo>
                    <a:cubicBezTo>
                      <a:pt x="298317" y="-733"/>
                      <a:pt x="305943" y="-733"/>
                      <a:pt x="312689" y="2196"/>
                    </a:cubicBezTo>
                    <a:lnTo>
                      <a:pt x="588846" y="125214"/>
                    </a:lnTo>
                    <a:cubicBezTo>
                      <a:pt x="597938" y="129315"/>
                      <a:pt x="603805" y="138102"/>
                      <a:pt x="604245" y="147914"/>
                    </a:cubicBezTo>
                    <a:cubicBezTo>
                      <a:pt x="604538" y="157726"/>
                      <a:pt x="599258" y="166953"/>
                      <a:pt x="590605" y="171639"/>
                    </a:cubicBezTo>
                    <a:lnTo>
                      <a:pt x="314303" y="318676"/>
                    </a:lnTo>
                    <a:cubicBezTo>
                      <a:pt x="310489" y="320726"/>
                      <a:pt x="306383" y="321751"/>
                      <a:pt x="302130" y="321751"/>
                    </a:cubicBezTo>
                    <a:cubicBezTo>
                      <a:pt x="297877" y="321751"/>
                      <a:pt x="293771" y="320726"/>
                      <a:pt x="289957" y="318676"/>
                    </a:cubicBezTo>
                    <a:lnTo>
                      <a:pt x="13654" y="171639"/>
                    </a:lnTo>
                    <a:cubicBezTo>
                      <a:pt x="5002" y="166953"/>
                      <a:pt x="-278" y="157726"/>
                      <a:pt x="15" y="147914"/>
                    </a:cubicBezTo>
                    <a:cubicBezTo>
                      <a:pt x="309" y="138102"/>
                      <a:pt x="6322" y="129315"/>
                      <a:pt x="15414" y="125214"/>
                    </a:cubicBezTo>
                    <a:close/>
                  </a:path>
                </a:pathLst>
              </a:custGeom>
              <a:solidFill>
                <a:schemeClr val="tx1">
                  <a:lumMod val="50000"/>
                  <a:lumOff val="5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40" name="ïŝľîḋê">
                <a:extLst>
                  <a:ext uri="{FF2B5EF4-FFF2-40B4-BE49-F238E27FC236}">
                    <a16:creationId xmlns:a16="http://schemas.microsoft.com/office/drawing/2014/main" id="{EB49276D-509A-4E68-83BB-7115A271D5FB}"/>
                  </a:ext>
                </a:extLst>
              </p:cNvPr>
              <p:cNvSpPr/>
              <p:nvPr/>
            </p:nvSpPr>
            <p:spPr>
              <a:xfrm>
                <a:off x="6936260" y="3526435"/>
                <a:ext cx="259688" cy="228590"/>
              </a:xfrm>
              <a:custGeom>
                <a:avLst/>
                <a:gdLst>
                  <a:gd name="connsiteX0" fmla="*/ 18335 w 604256"/>
                  <a:gd name="connsiteY0" fmla="*/ 334272 h 531895"/>
                  <a:gd name="connsiteX1" fmla="*/ 37988 w 604256"/>
                  <a:gd name="connsiteY1" fmla="*/ 336249 h 531895"/>
                  <a:gd name="connsiteX2" fmla="*/ 302130 w 604256"/>
                  <a:gd name="connsiteY2" fmla="*/ 476833 h 531895"/>
                  <a:gd name="connsiteX3" fmla="*/ 566126 w 604256"/>
                  <a:gd name="connsiteY3" fmla="*/ 336249 h 531895"/>
                  <a:gd name="connsiteX4" fmla="*/ 601178 w 604256"/>
                  <a:gd name="connsiteY4" fmla="*/ 346793 h 531895"/>
                  <a:gd name="connsiteX5" fmla="*/ 590619 w 604256"/>
                  <a:gd name="connsiteY5" fmla="*/ 381793 h 531895"/>
                  <a:gd name="connsiteX6" fmla="*/ 314303 w 604256"/>
                  <a:gd name="connsiteY6" fmla="*/ 528820 h 531895"/>
                  <a:gd name="connsiteX7" fmla="*/ 302130 w 604256"/>
                  <a:gd name="connsiteY7" fmla="*/ 531895 h 531895"/>
                  <a:gd name="connsiteX8" fmla="*/ 289957 w 604256"/>
                  <a:gd name="connsiteY8" fmla="*/ 528820 h 531895"/>
                  <a:gd name="connsiteX9" fmla="*/ 13641 w 604256"/>
                  <a:gd name="connsiteY9" fmla="*/ 381793 h 531895"/>
                  <a:gd name="connsiteX10" fmla="*/ 3082 w 604256"/>
                  <a:gd name="connsiteY10" fmla="*/ 346793 h 531895"/>
                  <a:gd name="connsiteX11" fmla="*/ 18335 w 604256"/>
                  <a:gd name="connsiteY11" fmla="*/ 334272 h 531895"/>
                  <a:gd name="connsiteX12" fmla="*/ 18335 w 604256"/>
                  <a:gd name="connsiteY12" fmla="*/ 233364 h 531895"/>
                  <a:gd name="connsiteX13" fmla="*/ 37988 w 604256"/>
                  <a:gd name="connsiteY13" fmla="*/ 235341 h 531895"/>
                  <a:gd name="connsiteX14" fmla="*/ 302130 w 604256"/>
                  <a:gd name="connsiteY14" fmla="*/ 375925 h 531895"/>
                  <a:gd name="connsiteX15" fmla="*/ 566126 w 604256"/>
                  <a:gd name="connsiteY15" fmla="*/ 235341 h 531895"/>
                  <a:gd name="connsiteX16" fmla="*/ 601178 w 604256"/>
                  <a:gd name="connsiteY16" fmla="*/ 245885 h 531895"/>
                  <a:gd name="connsiteX17" fmla="*/ 590619 w 604256"/>
                  <a:gd name="connsiteY17" fmla="*/ 280885 h 531895"/>
                  <a:gd name="connsiteX18" fmla="*/ 314303 w 604256"/>
                  <a:gd name="connsiteY18" fmla="*/ 428058 h 531895"/>
                  <a:gd name="connsiteX19" fmla="*/ 302130 w 604256"/>
                  <a:gd name="connsiteY19" fmla="*/ 430987 h 531895"/>
                  <a:gd name="connsiteX20" fmla="*/ 289957 w 604256"/>
                  <a:gd name="connsiteY20" fmla="*/ 428058 h 531895"/>
                  <a:gd name="connsiteX21" fmla="*/ 13641 w 604256"/>
                  <a:gd name="connsiteY21" fmla="*/ 280885 h 531895"/>
                  <a:gd name="connsiteX22" fmla="*/ 3082 w 604256"/>
                  <a:gd name="connsiteY22" fmla="*/ 245885 h 531895"/>
                  <a:gd name="connsiteX23" fmla="*/ 18335 w 604256"/>
                  <a:gd name="connsiteY23" fmla="*/ 233364 h 531895"/>
                  <a:gd name="connsiteX24" fmla="*/ 291571 w 604256"/>
                  <a:gd name="connsiteY24" fmla="*/ 2196 h 531895"/>
                  <a:gd name="connsiteX25" fmla="*/ 312689 w 604256"/>
                  <a:gd name="connsiteY25" fmla="*/ 2196 h 531895"/>
                  <a:gd name="connsiteX26" fmla="*/ 588846 w 604256"/>
                  <a:gd name="connsiteY26" fmla="*/ 125214 h 531895"/>
                  <a:gd name="connsiteX27" fmla="*/ 604245 w 604256"/>
                  <a:gd name="connsiteY27" fmla="*/ 147914 h 531895"/>
                  <a:gd name="connsiteX28" fmla="*/ 590605 w 604256"/>
                  <a:gd name="connsiteY28" fmla="*/ 171639 h 531895"/>
                  <a:gd name="connsiteX29" fmla="*/ 314303 w 604256"/>
                  <a:gd name="connsiteY29" fmla="*/ 318676 h 531895"/>
                  <a:gd name="connsiteX30" fmla="*/ 302130 w 604256"/>
                  <a:gd name="connsiteY30" fmla="*/ 321751 h 531895"/>
                  <a:gd name="connsiteX31" fmla="*/ 289957 w 604256"/>
                  <a:gd name="connsiteY31" fmla="*/ 318676 h 531895"/>
                  <a:gd name="connsiteX32" fmla="*/ 13654 w 604256"/>
                  <a:gd name="connsiteY32" fmla="*/ 171639 h 531895"/>
                  <a:gd name="connsiteX33" fmla="*/ 15 w 604256"/>
                  <a:gd name="connsiteY33" fmla="*/ 147914 h 531895"/>
                  <a:gd name="connsiteX34" fmla="*/ 15414 w 604256"/>
                  <a:gd name="connsiteY34" fmla="*/ 125214 h 5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4256" h="531895">
                    <a:moveTo>
                      <a:pt x="18335" y="334272"/>
                    </a:moveTo>
                    <a:cubicBezTo>
                      <a:pt x="24642" y="332369"/>
                      <a:pt x="31682" y="332881"/>
                      <a:pt x="37988" y="336249"/>
                    </a:cubicBezTo>
                    <a:lnTo>
                      <a:pt x="302130" y="476833"/>
                    </a:lnTo>
                    <a:lnTo>
                      <a:pt x="566126" y="336249"/>
                    </a:lnTo>
                    <a:cubicBezTo>
                      <a:pt x="578739" y="329513"/>
                      <a:pt x="594432" y="334199"/>
                      <a:pt x="601178" y="346793"/>
                    </a:cubicBezTo>
                    <a:cubicBezTo>
                      <a:pt x="607925" y="359387"/>
                      <a:pt x="603085" y="375056"/>
                      <a:pt x="590619" y="381793"/>
                    </a:cubicBezTo>
                    <a:lnTo>
                      <a:pt x="314303" y="528820"/>
                    </a:lnTo>
                    <a:cubicBezTo>
                      <a:pt x="310490" y="530870"/>
                      <a:pt x="306383" y="531895"/>
                      <a:pt x="302130" y="531895"/>
                    </a:cubicBezTo>
                    <a:cubicBezTo>
                      <a:pt x="297877" y="531895"/>
                      <a:pt x="293770" y="530870"/>
                      <a:pt x="289957" y="528820"/>
                    </a:cubicBezTo>
                    <a:lnTo>
                      <a:pt x="13641" y="381793"/>
                    </a:lnTo>
                    <a:cubicBezTo>
                      <a:pt x="1028" y="375056"/>
                      <a:pt x="-3665" y="359387"/>
                      <a:pt x="3082" y="346793"/>
                    </a:cubicBezTo>
                    <a:cubicBezTo>
                      <a:pt x="6455" y="340496"/>
                      <a:pt x="12028" y="336176"/>
                      <a:pt x="18335" y="334272"/>
                    </a:cubicBezTo>
                    <a:close/>
                    <a:moveTo>
                      <a:pt x="18335" y="233364"/>
                    </a:moveTo>
                    <a:cubicBezTo>
                      <a:pt x="24642" y="231461"/>
                      <a:pt x="31682" y="231973"/>
                      <a:pt x="37988" y="235341"/>
                    </a:cubicBezTo>
                    <a:lnTo>
                      <a:pt x="302130" y="375925"/>
                    </a:lnTo>
                    <a:lnTo>
                      <a:pt x="566126" y="235341"/>
                    </a:lnTo>
                    <a:cubicBezTo>
                      <a:pt x="578739" y="228605"/>
                      <a:pt x="594432" y="233291"/>
                      <a:pt x="601178" y="245885"/>
                    </a:cubicBezTo>
                    <a:cubicBezTo>
                      <a:pt x="607925" y="258479"/>
                      <a:pt x="603085" y="274148"/>
                      <a:pt x="590619" y="280885"/>
                    </a:cubicBezTo>
                    <a:lnTo>
                      <a:pt x="314303" y="428058"/>
                    </a:lnTo>
                    <a:cubicBezTo>
                      <a:pt x="310490" y="430108"/>
                      <a:pt x="306383" y="430987"/>
                      <a:pt x="302130" y="430987"/>
                    </a:cubicBezTo>
                    <a:cubicBezTo>
                      <a:pt x="297877" y="430987"/>
                      <a:pt x="293770" y="430108"/>
                      <a:pt x="289957" y="428058"/>
                    </a:cubicBezTo>
                    <a:lnTo>
                      <a:pt x="13641" y="280885"/>
                    </a:lnTo>
                    <a:cubicBezTo>
                      <a:pt x="1028" y="274148"/>
                      <a:pt x="-3665" y="258479"/>
                      <a:pt x="3082" y="245885"/>
                    </a:cubicBezTo>
                    <a:cubicBezTo>
                      <a:pt x="6455" y="239588"/>
                      <a:pt x="12028" y="235268"/>
                      <a:pt x="18335" y="233364"/>
                    </a:cubicBezTo>
                    <a:close/>
                    <a:moveTo>
                      <a:pt x="291571" y="2196"/>
                    </a:moveTo>
                    <a:cubicBezTo>
                      <a:pt x="298317" y="-733"/>
                      <a:pt x="305943" y="-733"/>
                      <a:pt x="312689" y="2196"/>
                    </a:cubicBezTo>
                    <a:lnTo>
                      <a:pt x="588846" y="125214"/>
                    </a:lnTo>
                    <a:cubicBezTo>
                      <a:pt x="597938" y="129315"/>
                      <a:pt x="603805" y="138102"/>
                      <a:pt x="604245" y="147914"/>
                    </a:cubicBezTo>
                    <a:cubicBezTo>
                      <a:pt x="604538" y="157726"/>
                      <a:pt x="599258" y="166953"/>
                      <a:pt x="590605" y="171639"/>
                    </a:cubicBezTo>
                    <a:lnTo>
                      <a:pt x="314303" y="318676"/>
                    </a:lnTo>
                    <a:cubicBezTo>
                      <a:pt x="310489" y="320726"/>
                      <a:pt x="306383" y="321751"/>
                      <a:pt x="302130" y="321751"/>
                    </a:cubicBezTo>
                    <a:cubicBezTo>
                      <a:pt x="297877" y="321751"/>
                      <a:pt x="293771" y="320726"/>
                      <a:pt x="289957" y="318676"/>
                    </a:cubicBezTo>
                    <a:lnTo>
                      <a:pt x="13654" y="171639"/>
                    </a:lnTo>
                    <a:cubicBezTo>
                      <a:pt x="5002" y="166953"/>
                      <a:pt x="-278" y="157726"/>
                      <a:pt x="15" y="147914"/>
                    </a:cubicBezTo>
                    <a:cubicBezTo>
                      <a:pt x="309" y="138102"/>
                      <a:pt x="6322" y="129315"/>
                      <a:pt x="15414" y="125214"/>
                    </a:cubicBezTo>
                    <a:close/>
                  </a:path>
                </a:pathLst>
              </a:custGeom>
              <a:solidFill>
                <a:schemeClr val="tx1">
                  <a:lumMod val="50000"/>
                  <a:lumOff val="5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41" name="íṥḻídê">
                <a:extLst>
                  <a:ext uri="{FF2B5EF4-FFF2-40B4-BE49-F238E27FC236}">
                    <a16:creationId xmlns:a16="http://schemas.microsoft.com/office/drawing/2014/main" id="{E9D5EFB4-1CEB-4C21-AC3A-523C2353061F}"/>
                  </a:ext>
                </a:extLst>
              </p:cNvPr>
              <p:cNvSpPr/>
              <p:nvPr/>
            </p:nvSpPr>
            <p:spPr>
              <a:xfrm>
                <a:off x="5966157" y="4495810"/>
                <a:ext cx="259688" cy="228590"/>
              </a:xfrm>
              <a:custGeom>
                <a:avLst/>
                <a:gdLst>
                  <a:gd name="connsiteX0" fmla="*/ 18335 w 604256"/>
                  <a:gd name="connsiteY0" fmla="*/ 334272 h 531895"/>
                  <a:gd name="connsiteX1" fmla="*/ 37988 w 604256"/>
                  <a:gd name="connsiteY1" fmla="*/ 336249 h 531895"/>
                  <a:gd name="connsiteX2" fmla="*/ 302130 w 604256"/>
                  <a:gd name="connsiteY2" fmla="*/ 476833 h 531895"/>
                  <a:gd name="connsiteX3" fmla="*/ 566126 w 604256"/>
                  <a:gd name="connsiteY3" fmla="*/ 336249 h 531895"/>
                  <a:gd name="connsiteX4" fmla="*/ 601178 w 604256"/>
                  <a:gd name="connsiteY4" fmla="*/ 346793 h 531895"/>
                  <a:gd name="connsiteX5" fmla="*/ 590619 w 604256"/>
                  <a:gd name="connsiteY5" fmla="*/ 381793 h 531895"/>
                  <a:gd name="connsiteX6" fmla="*/ 314303 w 604256"/>
                  <a:gd name="connsiteY6" fmla="*/ 528820 h 531895"/>
                  <a:gd name="connsiteX7" fmla="*/ 302130 w 604256"/>
                  <a:gd name="connsiteY7" fmla="*/ 531895 h 531895"/>
                  <a:gd name="connsiteX8" fmla="*/ 289957 w 604256"/>
                  <a:gd name="connsiteY8" fmla="*/ 528820 h 531895"/>
                  <a:gd name="connsiteX9" fmla="*/ 13641 w 604256"/>
                  <a:gd name="connsiteY9" fmla="*/ 381793 h 531895"/>
                  <a:gd name="connsiteX10" fmla="*/ 3082 w 604256"/>
                  <a:gd name="connsiteY10" fmla="*/ 346793 h 531895"/>
                  <a:gd name="connsiteX11" fmla="*/ 18335 w 604256"/>
                  <a:gd name="connsiteY11" fmla="*/ 334272 h 531895"/>
                  <a:gd name="connsiteX12" fmla="*/ 18335 w 604256"/>
                  <a:gd name="connsiteY12" fmla="*/ 233364 h 531895"/>
                  <a:gd name="connsiteX13" fmla="*/ 37988 w 604256"/>
                  <a:gd name="connsiteY13" fmla="*/ 235341 h 531895"/>
                  <a:gd name="connsiteX14" fmla="*/ 302130 w 604256"/>
                  <a:gd name="connsiteY14" fmla="*/ 375925 h 531895"/>
                  <a:gd name="connsiteX15" fmla="*/ 566126 w 604256"/>
                  <a:gd name="connsiteY15" fmla="*/ 235341 h 531895"/>
                  <a:gd name="connsiteX16" fmla="*/ 601178 w 604256"/>
                  <a:gd name="connsiteY16" fmla="*/ 245885 h 531895"/>
                  <a:gd name="connsiteX17" fmla="*/ 590619 w 604256"/>
                  <a:gd name="connsiteY17" fmla="*/ 280885 h 531895"/>
                  <a:gd name="connsiteX18" fmla="*/ 314303 w 604256"/>
                  <a:gd name="connsiteY18" fmla="*/ 428058 h 531895"/>
                  <a:gd name="connsiteX19" fmla="*/ 302130 w 604256"/>
                  <a:gd name="connsiteY19" fmla="*/ 430987 h 531895"/>
                  <a:gd name="connsiteX20" fmla="*/ 289957 w 604256"/>
                  <a:gd name="connsiteY20" fmla="*/ 428058 h 531895"/>
                  <a:gd name="connsiteX21" fmla="*/ 13641 w 604256"/>
                  <a:gd name="connsiteY21" fmla="*/ 280885 h 531895"/>
                  <a:gd name="connsiteX22" fmla="*/ 3082 w 604256"/>
                  <a:gd name="connsiteY22" fmla="*/ 245885 h 531895"/>
                  <a:gd name="connsiteX23" fmla="*/ 18335 w 604256"/>
                  <a:gd name="connsiteY23" fmla="*/ 233364 h 531895"/>
                  <a:gd name="connsiteX24" fmla="*/ 291571 w 604256"/>
                  <a:gd name="connsiteY24" fmla="*/ 2196 h 531895"/>
                  <a:gd name="connsiteX25" fmla="*/ 312689 w 604256"/>
                  <a:gd name="connsiteY25" fmla="*/ 2196 h 531895"/>
                  <a:gd name="connsiteX26" fmla="*/ 588846 w 604256"/>
                  <a:gd name="connsiteY26" fmla="*/ 125214 h 531895"/>
                  <a:gd name="connsiteX27" fmla="*/ 604245 w 604256"/>
                  <a:gd name="connsiteY27" fmla="*/ 147914 h 531895"/>
                  <a:gd name="connsiteX28" fmla="*/ 590605 w 604256"/>
                  <a:gd name="connsiteY28" fmla="*/ 171639 h 531895"/>
                  <a:gd name="connsiteX29" fmla="*/ 314303 w 604256"/>
                  <a:gd name="connsiteY29" fmla="*/ 318676 h 531895"/>
                  <a:gd name="connsiteX30" fmla="*/ 302130 w 604256"/>
                  <a:gd name="connsiteY30" fmla="*/ 321751 h 531895"/>
                  <a:gd name="connsiteX31" fmla="*/ 289957 w 604256"/>
                  <a:gd name="connsiteY31" fmla="*/ 318676 h 531895"/>
                  <a:gd name="connsiteX32" fmla="*/ 13654 w 604256"/>
                  <a:gd name="connsiteY32" fmla="*/ 171639 h 531895"/>
                  <a:gd name="connsiteX33" fmla="*/ 15 w 604256"/>
                  <a:gd name="connsiteY33" fmla="*/ 147914 h 531895"/>
                  <a:gd name="connsiteX34" fmla="*/ 15414 w 604256"/>
                  <a:gd name="connsiteY34" fmla="*/ 125214 h 5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4256" h="531895">
                    <a:moveTo>
                      <a:pt x="18335" y="334272"/>
                    </a:moveTo>
                    <a:cubicBezTo>
                      <a:pt x="24642" y="332369"/>
                      <a:pt x="31682" y="332881"/>
                      <a:pt x="37988" y="336249"/>
                    </a:cubicBezTo>
                    <a:lnTo>
                      <a:pt x="302130" y="476833"/>
                    </a:lnTo>
                    <a:lnTo>
                      <a:pt x="566126" y="336249"/>
                    </a:lnTo>
                    <a:cubicBezTo>
                      <a:pt x="578739" y="329513"/>
                      <a:pt x="594432" y="334199"/>
                      <a:pt x="601178" y="346793"/>
                    </a:cubicBezTo>
                    <a:cubicBezTo>
                      <a:pt x="607925" y="359387"/>
                      <a:pt x="603085" y="375056"/>
                      <a:pt x="590619" y="381793"/>
                    </a:cubicBezTo>
                    <a:lnTo>
                      <a:pt x="314303" y="528820"/>
                    </a:lnTo>
                    <a:cubicBezTo>
                      <a:pt x="310490" y="530870"/>
                      <a:pt x="306383" y="531895"/>
                      <a:pt x="302130" y="531895"/>
                    </a:cubicBezTo>
                    <a:cubicBezTo>
                      <a:pt x="297877" y="531895"/>
                      <a:pt x="293770" y="530870"/>
                      <a:pt x="289957" y="528820"/>
                    </a:cubicBezTo>
                    <a:lnTo>
                      <a:pt x="13641" y="381793"/>
                    </a:lnTo>
                    <a:cubicBezTo>
                      <a:pt x="1028" y="375056"/>
                      <a:pt x="-3665" y="359387"/>
                      <a:pt x="3082" y="346793"/>
                    </a:cubicBezTo>
                    <a:cubicBezTo>
                      <a:pt x="6455" y="340496"/>
                      <a:pt x="12028" y="336176"/>
                      <a:pt x="18335" y="334272"/>
                    </a:cubicBezTo>
                    <a:close/>
                    <a:moveTo>
                      <a:pt x="18335" y="233364"/>
                    </a:moveTo>
                    <a:cubicBezTo>
                      <a:pt x="24642" y="231461"/>
                      <a:pt x="31682" y="231973"/>
                      <a:pt x="37988" y="235341"/>
                    </a:cubicBezTo>
                    <a:lnTo>
                      <a:pt x="302130" y="375925"/>
                    </a:lnTo>
                    <a:lnTo>
                      <a:pt x="566126" y="235341"/>
                    </a:lnTo>
                    <a:cubicBezTo>
                      <a:pt x="578739" y="228605"/>
                      <a:pt x="594432" y="233291"/>
                      <a:pt x="601178" y="245885"/>
                    </a:cubicBezTo>
                    <a:cubicBezTo>
                      <a:pt x="607925" y="258479"/>
                      <a:pt x="603085" y="274148"/>
                      <a:pt x="590619" y="280885"/>
                    </a:cubicBezTo>
                    <a:lnTo>
                      <a:pt x="314303" y="428058"/>
                    </a:lnTo>
                    <a:cubicBezTo>
                      <a:pt x="310490" y="430108"/>
                      <a:pt x="306383" y="430987"/>
                      <a:pt x="302130" y="430987"/>
                    </a:cubicBezTo>
                    <a:cubicBezTo>
                      <a:pt x="297877" y="430987"/>
                      <a:pt x="293770" y="430108"/>
                      <a:pt x="289957" y="428058"/>
                    </a:cubicBezTo>
                    <a:lnTo>
                      <a:pt x="13641" y="280885"/>
                    </a:lnTo>
                    <a:cubicBezTo>
                      <a:pt x="1028" y="274148"/>
                      <a:pt x="-3665" y="258479"/>
                      <a:pt x="3082" y="245885"/>
                    </a:cubicBezTo>
                    <a:cubicBezTo>
                      <a:pt x="6455" y="239588"/>
                      <a:pt x="12028" y="235268"/>
                      <a:pt x="18335" y="233364"/>
                    </a:cubicBezTo>
                    <a:close/>
                    <a:moveTo>
                      <a:pt x="291571" y="2196"/>
                    </a:moveTo>
                    <a:cubicBezTo>
                      <a:pt x="298317" y="-733"/>
                      <a:pt x="305943" y="-733"/>
                      <a:pt x="312689" y="2196"/>
                    </a:cubicBezTo>
                    <a:lnTo>
                      <a:pt x="588846" y="125214"/>
                    </a:lnTo>
                    <a:cubicBezTo>
                      <a:pt x="597938" y="129315"/>
                      <a:pt x="603805" y="138102"/>
                      <a:pt x="604245" y="147914"/>
                    </a:cubicBezTo>
                    <a:cubicBezTo>
                      <a:pt x="604538" y="157726"/>
                      <a:pt x="599258" y="166953"/>
                      <a:pt x="590605" y="171639"/>
                    </a:cubicBezTo>
                    <a:lnTo>
                      <a:pt x="314303" y="318676"/>
                    </a:lnTo>
                    <a:cubicBezTo>
                      <a:pt x="310489" y="320726"/>
                      <a:pt x="306383" y="321751"/>
                      <a:pt x="302130" y="321751"/>
                    </a:cubicBezTo>
                    <a:cubicBezTo>
                      <a:pt x="297877" y="321751"/>
                      <a:pt x="293771" y="320726"/>
                      <a:pt x="289957" y="318676"/>
                    </a:cubicBezTo>
                    <a:lnTo>
                      <a:pt x="13654" y="171639"/>
                    </a:lnTo>
                    <a:cubicBezTo>
                      <a:pt x="5002" y="166953"/>
                      <a:pt x="-278" y="157726"/>
                      <a:pt x="15" y="147914"/>
                    </a:cubicBezTo>
                    <a:cubicBezTo>
                      <a:pt x="309" y="138102"/>
                      <a:pt x="6322" y="129315"/>
                      <a:pt x="15414" y="125214"/>
                    </a:cubicBezTo>
                    <a:close/>
                  </a:path>
                </a:pathLst>
              </a:custGeom>
              <a:solidFill>
                <a:schemeClr val="tx1">
                  <a:lumMod val="50000"/>
                  <a:lumOff val="5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42" name="î$ḷïďê">
                <a:extLst>
                  <a:ext uri="{FF2B5EF4-FFF2-40B4-BE49-F238E27FC236}">
                    <a16:creationId xmlns:a16="http://schemas.microsoft.com/office/drawing/2014/main" id="{A27C9457-7A23-4008-A73A-E8AFD5BD1535}"/>
                  </a:ext>
                </a:extLst>
              </p:cNvPr>
              <p:cNvSpPr/>
              <p:nvPr/>
            </p:nvSpPr>
            <p:spPr>
              <a:xfrm>
                <a:off x="4995327" y="3526435"/>
                <a:ext cx="259688" cy="228590"/>
              </a:xfrm>
              <a:custGeom>
                <a:avLst/>
                <a:gdLst>
                  <a:gd name="connsiteX0" fmla="*/ 18335 w 604256"/>
                  <a:gd name="connsiteY0" fmla="*/ 334272 h 531895"/>
                  <a:gd name="connsiteX1" fmla="*/ 37988 w 604256"/>
                  <a:gd name="connsiteY1" fmla="*/ 336249 h 531895"/>
                  <a:gd name="connsiteX2" fmla="*/ 302130 w 604256"/>
                  <a:gd name="connsiteY2" fmla="*/ 476833 h 531895"/>
                  <a:gd name="connsiteX3" fmla="*/ 566126 w 604256"/>
                  <a:gd name="connsiteY3" fmla="*/ 336249 h 531895"/>
                  <a:gd name="connsiteX4" fmla="*/ 601178 w 604256"/>
                  <a:gd name="connsiteY4" fmla="*/ 346793 h 531895"/>
                  <a:gd name="connsiteX5" fmla="*/ 590619 w 604256"/>
                  <a:gd name="connsiteY5" fmla="*/ 381793 h 531895"/>
                  <a:gd name="connsiteX6" fmla="*/ 314303 w 604256"/>
                  <a:gd name="connsiteY6" fmla="*/ 528820 h 531895"/>
                  <a:gd name="connsiteX7" fmla="*/ 302130 w 604256"/>
                  <a:gd name="connsiteY7" fmla="*/ 531895 h 531895"/>
                  <a:gd name="connsiteX8" fmla="*/ 289957 w 604256"/>
                  <a:gd name="connsiteY8" fmla="*/ 528820 h 531895"/>
                  <a:gd name="connsiteX9" fmla="*/ 13641 w 604256"/>
                  <a:gd name="connsiteY9" fmla="*/ 381793 h 531895"/>
                  <a:gd name="connsiteX10" fmla="*/ 3082 w 604256"/>
                  <a:gd name="connsiteY10" fmla="*/ 346793 h 531895"/>
                  <a:gd name="connsiteX11" fmla="*/ 18335 w 604256"/>
                  <a:gd name="connsiteY11" fmla="*/ 334272 h 531895"/>
                  <a:gd name="connsiteX12" fmla="*/ 18335 w 604256"/>
                  <a:gd name="connsiteY12" fmla="*/ 233364 h 531895"/>
                  <a:gd name="connsiteX13" fmla="*/ 37988 w 604256"/>
                  <a:gd name="connsiteY13" fmla="*/ 235341 h 531895"/>
                  <a:gd name="connsiteX14" fmla="*/ 302130 w 604256"/>
                  <a:gd name="connsiteY14" fmla="*/ 375925 h 531895"/>
                  <a:gd name="connsiteX15" fmla="*/ 566126 w 604256"/>
                  <a:gd name="connsiteY15" fmla="*/ 235341 h 531895"/>
                  <a:gd name="connsiteX16" fmla="*/ 601178 w 604256"/>
                  <a:gd name="connsiteY16" fmla="*/ 245885 h 531895"/>
                  <a:gd name="connsiteX17" fmla="*/ 590619 w 604256"/>
                  <a:gd name="connsiteY17" fmla="*/ 280885 h 531895"/>
                  <a:gd name="connsiteX18" fmla="*/ 314303 w 604256"/>
                  <a:gd name="connsiteY18" fmla="*/ 428058 h 531895"/>
                  <a:gd name="connsiteX19" fmla="*/ 302130 w 604256"/>
                  <a:gd name="connsiteY19" fmla="*/ 430987 h 531895"/>
                  <a:gd name="connsiteX20" fmla="*/ 289957 w 604256"/>
                  <a:gd name="connsiteY20" fmla="*/ 428058 h 531895"/>
                  <a:gd name="connsiteX21" fmla="*/ 13641 w 604256"/>
                  <a:gd name="connsiteY21" fmla="*/ 280885 h 531895"/>
                  <a:gd name="connsiteX22" fmla="*/ 3082 w 604256"/>
                  <a:gd name="connsiteY22" fmla="*/ 245885 h 531895"/>
                  <a:gd name="connsiteX23" fmla="*/ 18335 w 604256"/>
                  <a:gd name="connsiteY23" fmla="*/ 233364 h 531895"/>
                  <a:gd name="connsiteX24" fmla="*/ 291571 w 604256"/>
                  <a:gd name="connsiteY24" fmla="*/ 2196 h 531895"/>
                  <a:gd name="connsiteX25" fmla="*/ 312689 w 604256"/>
                  <a:gd name="connsiteY25" fmla="*/ 2196 h 531895"/>
                  <a:gd name="connsiteX26" fmla="*/ 588846 w 604256"/>
                  <a:gd name="connsiteY26" fmla="*/ 125214 h 531895"/>
                  <a:gd name="connsiteX27" fmla="*/ 604245 w 604256"/>
                  <a:gd name="connsiteY27" fmla="*/ 147914 h 531895"/>
                  <a:gd name="connsiteX28" fmla="*/ 590605 w 604256"/>
                  <a:gd name="connsiteY28" fmla="*/ 171639 h 531895"/>
                  <a:gd name="connsiteX29" fmla="*/ 314303 w 604256"/>
                  <a:gd name="connsiteY29" fmla="*/ 318676 h 531895"/>
                  <a:gd name="connsiteX30" fmla="*/ 302130 w 604256"/>
                  <a:gd name="connsiteY30" fmla="*/ 321751 h 531895"/>
                  <a:gd name="connsiteX31" fmla="*/ 289957 w 604256"/>
                  <a:gd name="connsiteY31" fmla="*/ 318676 h 531895"/>
                  <a:gd name="connsiteX32" fmla="*/ 13654 w 604256"/>
                  <a:gd name="connsiteY32" fmla="*/ 171639 h 531895"/>
                  <a:gd name="connsiteX33" fmla="*/ 15 w 604256"/>
                  <a:gd name="connsiteY33" fmla="*/ 147914 h 531895"/>
                  <a:gd name="connsiteX34" fmla="*/ 15414 w 604256"/>
                  <a:gd name="connsiteY34" fmla="*/ 125214 h 5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4256" h="531895">
                    <a:moveTo>
                      <a:pt x="18335" y="334272"/>
                    </a:moveTo>
                    <a:cubicBezTo>
                      <a:pt x="24642" y="332369"/>
                      <a:pt x="31682" y="332881"/>
                      <a:pt x="37988" y="336249"/>
                    </a:cubicBezTo>
                    <a:lnTo>
                      <a:pt x="302130" y="476833"/>
                    </a:lnTo>
                    <a:lnTo>
                      <a:pt x="566126" y="336249"/>
                    </a:lnTo>
                    <a:cubicBezTo>
                      <a:pt x="578739" y="329513"/>
                      <a:pt x="594432" y="334199"/>
                      <a:pt x="601178" y="346793"/>
                    </a:cubicBezTo>
                    <a:cubicBezTo>
                      <a:pt x="607925" y="359387"/>
                      <a:pt x="603085" y="375056"/>
                      <a:pt x="590619" y="381793"/>
                    </a:cubicBezTo>
                    <a:lnTo>
                      <a:pt x="314303" y="528820"/>
                    </a:lnTo>
                    <a:cubicBezTo>
                      <a:pt x="310490" y="530870"/>
                      <a:pt x="306383" y="531895"/>
                      <a:pt x="302130" y="531895"/>
                    </a:cubicBezTo>
                    <a:cubicBezTo>
                      <a:pt x="297877" y="531895"/>
                      <a:pt x="293770" y="530870"/>
                      <a:pt x="289957" y="528820"/>
                    </a:cubicBezTo>
                    <a:lnTo>
                      <a:pt x="13641" y="381793"/>
                    </a:lnTo>
                    <a:cubicBezTo>
                      <a:pt x="1028" y="375056"/>
                      <a:pt x="-3665" y="359387"/>
                      <a:pt x="3082" y="346793"/>
                    </a:cubicBezTo>
                    <a:cubicBezTo>
                      <a:pt x="6455" y="340496"/>
                      <a:pt x="12028" y="336176"/>
                      <a:pt x="18335" y="334272"/>
                    </a:cubicBezTo>
                    <a:close/>
                    <a:moveTo>
                      <a:pt x="18335" y="233364"/>
                    </a:moveTo>
                    <a:cubicBezTo>
                      <a:pt x="24642" y="231461"/>
                      <a:pt x="31682" y="231973"/>
                      <a:pt x="37988" y="235341"/>
                    </a:cubicBezTo>
                    <a:lnTo>
                      <a:pt x="302130" y="375925"/>
                    </a:lnTo>
                    <a:lnTo>
                      <a:pt x="566126" y="235341"/>
                    </a:lnTo>
                    <a:cubicBezTo>
                      <a:pt x="578739" y="228605"/>
                      <a:pt x="594432" y="233291"/>
                      <a:pt x="601178" y="245885"/>
                    </a:cubicBezTo>
                    <a:cubicBezTo>
                      <a:pt x="607925" y="258479"/>
                      <a:pt x="603085" y="274148"/>
                      <a:pt x="590619" y="280885"/>
                    </a:cubicBezTo>
                    <a:lnTo>
                      <a:pt x="314303" y="428058"/>
                    </a:lnTo>
                    <a:cubicBezTo>
                      <a:pt x="310490" y="430108"/>
                      <a:pt x="306383" y="430987"/>
                      <a:pt x="302130" y="430987"/>
                    </a:cubicBezTo>
                    <a:cubicBezTo>
                      <a:pt x="297877" y="430987"/>
                      <a:pt x="293770" y="430108"/>
                      <a:pt x="289957" y="428058"/>
                    </a:cubicBezTo>
                    <a:lnTo>
                      <a:pt x="13641" y="280885"/>
                    </a:lnTo>
                    <a:cubicBezTo>
                      <a:pt x="1028" y="274148"/>
                      <a:pt x="-3665" y="258479"/>
                      <a:pt x="3082" y="245885"/>
                    </a:cubicBezTo>
                    <a:cubicBezTo>
                      <a:pt x="6455" y="239588"/>
                      <a:pt x="12028" y="235268"/>
                      <a:pt x="18335" y="233364"/>
                    </a:cubicBezTo>
                    <a:close/>
                    <a:moveTo>
                      <a:pt x="291571" y="2196"/>
                    </a:moveTo>
                    <a:cubicBezTo>
                      <a:pt x="298317" y="-733"/>
                      <a:pt x="305943" y="-733"/>
                      <a:pt x="312689" y="2196"/>
                    </a:cubicBezTo>
                    <a:lnTo>
                      <a:pt x="588846" y="125214"/>
                    </a:lnTo>
                    <a:cubicBezTo>
                      <a:pt x="597938" y="129315"/>
                      <a:pt x="603805" y="138102"/>
                      <a:pt x="604245" y="147914"/>
                    </a:cubicBezTo>
                    <a:cubicBezTo>
                      <a:pt x="604538" y="157726"/>
                      <a:pt x="599258" y="166953"/>
                      <a:pt x="590605" y="171639"/>
                    </a:cubicBezTo>
                    <a:lnTo>
                      <a:pt x="314303" y="318676"/>
                    </a:lnTo>
                    <a:cubicBezTo>
                      <a:pt x="310489" y="320726"/>
                      <a:pt x="306383" y="321751"/>
                      <a:pt x="302130" y="321751"/>
                    </a:cubicBezTo>
                    <a:cubicBezTo>
                      <a:pt x="297877" y="321751"/>
                      <a:pt x="293771" y="320726"/>
                      <a:pt x="289957" y="318676"/>
                    </a:cubicBezTo>
                    <a:lnTo>
                      <a:pt x="13654" y="171639"/>
                    </a:lnTo>
                    <a:cubicBezTo>
                      <a:pt x="5002" y="166953"/>
                      <a:pt x="-278" y="157726"/>
                      <a:pt x="15" y="147914"/>
                    </a:cubicBezTo>
                    <a:cubicBezTo>
                      <a:pt x="309" y="138102"/>
                      <a:pt x="6322" y="129315"/>
                      <a:pt x="15414" y="125214"/>
                    </a:cubicBezTo>
                    <a:close/>
                  </a:path>
                </a:pathLst>
              </a:custGeom>
              <a:solidFill>
                <a:schemeClr val="tx1">
                  <a:lumMod val="50000"/>
                  <a:lumOff val="5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grpSp>
          <p:nvGrpSpPr>
            <p:cNvPr id="7" name="îṧļíḑè">
              <a:extLst>
                <a:ext uri="{FF2B5EF4-FFF2-40B4-BE49-F238E27FC236}">
                  <a16:creationId xmlns:a16="http://schemas.microsoft.com/office/drawing/2014/main" id="{52ADE3AE-4B41-4005-8A2F-B71647C4DC5D}"/>
                </a:ext>
              </a:extLst>
            </p:cNvPr>
            <p:cNvGrpSpPr/>
            <p:nvPr/>
          </p:nvGrpSpPr>
          <p:grpSpPr>
            <a:xfrm>
              <a:off x="673100" y="1761042"/>
              <a:ext cx="3390411" cy="1572105"/>
              <a:chOff x="673100" y="1880739"/>
              <a:chExt cx="3424077" cy="1572105"/>
            </a:xfrm>
          </p:grpSpPr>
          <p:sp>
            <p:nvSpPr>
              <p:cNvPr id="19" name="ïŝlíḑè">
                <a:extLst>
                  <a:ext uri="{FF2B5EF4-FFF2-40B4-BE49-F238E27FC236}">
                    <a16:creationId xmlns:a16="http://schemas.microsoft.com/office/drawing/2014/main" id="{BAF77048-6151-4B25-B98F-2C92E82F4B6F}"/>
                  </a:ext>
                </a:extLst>
              </p:cNvPr>
              <p:cNvSpPr txBox="1"/>
              <p:nvPr/>
            </p:nvSpPr>
            <p:spPr bwMode="auto">
              <a:xfrm>
                <a:off x="673100" y="1880739"/>
                <a:ext cx="342407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eaLnBrk="1" hangingPunct="1">
                  <a:lnSpc>
                    <a:spcPct val="100000"/>
                  </a:lnSpc>
                  <a:spcBef>
                    <a:spcPct val="0"/>
                  </a:spcBef>
                </a:pPr>
                <a:r>
                  <a:rPr lang="en-US" altLang="zh-CN" b="1" dirty="0"/>
                  <a:t>Text here</a:t>
                </a:r>
              </a:p>
            </p:txBody>
          </p:sp>
          <p:sp>
            <p:nvSpPr>
              <p:cNvPr id="20" name="ïṣľíḓé">
                <a:extLst>
                  <a:ext uri="{FF2B5EF4-FFF2-40B4-BE49-F238E27FC236}">
                    <a16:creationId xmlns:a16="http://schemas.microsoft.com/office/drawing/2014/main" id="{23C7B27E-BA81-45BD-9D1A-90796134D0AB}"/>
                  </a:ext>
                </a:extLst>
              </p:cNvPr>
              <p:cNvSpPr/>
              <p:nvPr/>
            </p:nvSpPr>
            <p:spPr bwMode="auto">
              <a:xfrm>
                <a:off x="673100" y="2322544"/>
                <a:ext cx="3424077"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r">
                  <a:lnSpc>
                    <a:spcPct val="150000"/>
                  </a:lnSpc>
                  <a:buFont typeface="Arial" panose="020B0604020202020204" pitchFamily="34" charset="0"/>
                  <a:buChar char="•"/>
                </a:pPr>
                <a:r>
                  <a:rPr lang="en-US" altLang="zh-CN" sz="1100" dirty="0"/>
                  <a:t>Copy paste fonts. Choose the only option to retain text.</a:t>
                </a:r>
              </a:p>
              <a:p>
                <a:pPr marL="171450" indent="-171450" algn="r">
                  <a:lnSpc>
                    <a:spcPct val="150000"/>
                  </a:lnSpc>
                  <a:buFont typeface="Arial" panose="020B0604020202020204" pitchFamily="34" charset="0"/>
                  <a:buChar char="•"/>
                </a:pPr>
                <a:endParaRPr lang="en-US" altLang="zh-CN" sz="1100" dirty="0"/>
              </a:p>
              <a:p>
                <a:pPr marL="171450" indent="-171450" algn="r">
                  <a:lnSpc>
                    <a:spcPct val="150000"/>
                  </a:lnSpc>
                  <a:buFont typeface="Arial" panose="020B0604020202020204" pitchFamily="34" charset="0"/>
                  <a:buChar char="•"/>
                </a:pPr>
                <a:r>
                  <a:rPr lang="en-US" altLang="zh-CN" sz="1100" dirty="0"/>
                  <a:t>……</a:t>
                </a:r>
              </a:p>
            </p:txBody>
          </p:sp>
        </p:grpSp>
        <p:grpSp>
          <p:nvGrpSpPr>
            <p:cNvPr id="8" name="iṥḻïḓè">
              <a:extLst>
                <a:ext uri="{FF2B5EF4-FFF2-40B4-BE49-F238E27FC236}">
                  <a16:creationId xmlns:a16="http://schemas.microsoft.com/office/drawing/2014/main" id="{52A3BAF3-A156-40A5-8780-C83235CD254B}"/>
                </a:ext>
              </a:extLst>
            </p:cNvPr>
            <p:cNvGrpSpPr/>
            <p:nvPr/>
          </p:nvGrpSpPr>
          <p:grpSpPr>
            <a:xfrm>
              <a:off x="673100" y="3943954"/>
              <a:ext cx="3390411" cy="1572105"/>
              <a:chOff x="2043742" y="883653"/>
              <a:chExt cx="3022351" cy="1572105"/>
            </a:xfrm>
          </p:grpSpPr>
          <p:sp>
            <p:nvSpPr>
              <p:cNvPr id="17" name="îšlïḓè">
                <a:extLst>
                  <a:ext uri="{FF2B5EF4-FFF2-40B4-BE49-F238E27FC236}">
                    <a16:creationId xmlns:a16="http://schemas.microsoft.com/office/drawing/2014/main" id="{BAF77048-6151-4B25-B98F-2C92E82F4B6F}"/>
                  </a:ext>
                </a:extLst>
              </p:cNvPr>
              <p:cNvSpPr txBox="1"/>
              <p:nvPr/>
            </p:nvSpPr>
            <p:spPr bwMode="auto">
              <a:xfrm>
                <a:off x="2043742" y="883653"/>
                <a:ext cx="302235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eaLnBrk="1" hangingPunct="1">
                  <a:lnSpc>
                    <a:spcPct val="100000"/>
                  </a:lnSpc>
                  <a:spcBef>
                    <a:spcPct val="0"/>
                  </a:spcBef>
                </a:pPr>
                <a:r>
                  <a:rPr lang="en-US" altLang="zh-CN" b="1" dirty="0"/>
                  <a:t>Text here</a:t>
                </a:r>
              </a:p>
            </p:txBody>
          </p:sp>
          <p:sp>
            <p:nvSpPr>
              <p:cNvPr id="18" name="ïṥlidê">
                <a:extLst>
                  <a:ext uri="{FF2B5EF4-FFF2-40B4-BE49-F238E27FC236}">
                    <a16:creationId xmlns:a16="http://schemas.microsoft.com/office/drawing/2014/main" id="{23C7B27E-BA81-45BD-9D1A-90796134D0AB}"/>
                  </a:ext>
                </a:extLst>
              </p:cNvPr>
              <p:cNvSpPr/>
              <p:nvPr/>
            </p:nvSpPr>
            <p:spPr bwMode="auto">
              <a:xfrm>
                <a:off x="2043742" y="1325458"/>
                <a:ext cx="3022351"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r">
                  <a:lnSpc>
                    <a:spcPct val="150000"/>
                  </a:lnSpc>
                  <a:buFont typeface="Arial" panose="020B0604020202020204" pitchFamily="34" charset="0"/>
                  <a:buChar char="•"/>
                </a:pPr>
                <a:r>
                  <a:rPr lang="en-US" altLang="zh-CN" sz="1100" dirty="0"/>
                  <a:t>Copy paste fonts. Choose the only option to retain text.</a:t>
                </a:r>
              </a:p>
              <a:p>
                <a:pPr marL="171450" indent="-171450" algn="r">
                  <a:lnSpc>
                    <a:spcPct val="150000"/>
                  </a:lnSpc>
                  <a:buFont typeface="Arial" panose="020B0604020202020204" pitchFamily="34" charset="0"/>
                  <a:buChar char="•"/>
                </a:pPr>
                <a:endParaRPr lang="en-US" altLang="zh-CN" sz="1100" dirty="0"/>
              </a:p>
              <a:p>
                <a:pPr marL="171450" indent="-171450" algn="r">
                  <a:lnSpc>
                    <a:spcPct val="150000"/>
                  </a:lnSpc>
                  <a:buFont typeface="Arial" panose="020B0604020202020204" pitchFamily="34" charset="0"/>
                  <a:buChar char="•"/>
                </a:pPr>
                <a:r>
                  <a:rPr lang="en-US" altLang="zh-CN" sz="1100" dirty="0"/>
                  <a:t>……</a:t>
                </a:r>
              </a:p>
            </p:txBody>
          </p:sp>
        </p:grpSp>
        <p:cxnSp>
          <p:nvCxnSpPr>
            <p:cNvPr id="9" name="直接连接符 8">
              <a:extLst>
                <a:ext uri="{FF2B5EF4-FFF2-40B4-BE49-F238E27FC236}">
                  <a16:creationId xmlns:a16="http://schemas.microsoft.com/office/drawing/2014/main" id="{3E6A2C62-D5A0-4C28-A4A9-BCF42360C38A}"/>
                </a:ext>
              </a:extLst>
            </p:cNvPr>
            <p:cNvCxnSpPr/>
            <p:nvPr/>
          </p:nvCxnSpPr>
          <p:spPr>
            <a:xfrm>
              <a:off x="673100" y="3638551"/>
              <a:ext cx="328033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10" name="iṡ1ïḍe">
              <a:extLst>
                <a:ext uri="{FF2B5EF4-FFF2-40B4-BE49-F238E27FC236}">
                  <a16:creationId xmlns:a16="http://schemas.microsoft.com/office/drawing/2014/main" id="{F20AA48E-B2D1-4384-A346-EBA74757FDBA}"/>
                </a:ext>
              </a:extLst>
            </p:cNvPr>
            <p:cNvGrpSpPr/>
            <p:nvPr/>
          </p:nvGrpSpPr>
          <p:grpSpPr>
            <a:xfrm>
              <a:off x="8128489" y="1761042"/>
              <a:ext cx="3390411" cy="1572105"/>
              <a:chOff x="673100" y="1880739"/>
              <a:chExt cx="3424077" cy="1572105"/>
            </a:xfrm>
          </p:grpSpPr>
          <p:sp>
            <p:nvSpPr>
              <p:cNvPr id="15" name="ï$líḓé">
                <a:extLst>
                  <a:ext uri="{FF2B5EF4-FFF2-40B4-BE49-F238E27FC236}">
                    <a16:creationId xmlns:a16="http://schemas.microsoft.com/office/drawing/2014/main" id="{BAF77048-6151-4B25-B98F-2C92E82F4B6F}"/>
                  </a:ext>
                </a:extLst>
              </p:cNvPr>
              <p:cNvSpPr txBox="1"/>
              <p:nvPr/>
            </p:nvSpPr>
            <p:spPr bwMode="auto">
              <a:xfrm>
                <a:off x="673100" y="1880739"/>
                <a:ext cx="342407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en-US" altLang="zh-CN" b="1" dirty="0"/>
                  <a:t>Text here</a:t>
                </a:r>
              </a:p>
            </p:txBody>
          </p:sp>
          <p:sp>
            <p:nvSpPr>
              <p:cNvPr id="16" name="îṡļíḓè">
                <a:extLst>
                  <a:ext uri="{FF2B5EF4-FFF2-40B4-BE49-F238E27FC236}">
                    <a16:creationId xmlns:a16="http://schemas.microsoft.com/office/drawing/2014/main" id="{23C7B27E-BA81-45BD-9D1A-90796134D0AB}"/>
                  </a:ext>
                </a:extLst>
              </p:cNvPr>
              <p:cNvSpPr/>
              <p:nvPr/>
            </p:nvSpPr>
            <p:spPr bwMode="auto">
              <a:xfrm>
                <a:off x="673100" y="2322544"/>
                <a:ext cx="3424077"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a:t>
                </a:r>
              </a:p>
              <a:p>
                <a:pPr marL="171450" indent="-171450">
                  <a:lnSpc>
                    <a:spcPct val="150000"/>
                  </a:lnSpc>
                  <a:buFont typeface="Arial" panose="020B0604020202020204" pitchFamily="34" charset="0"/>
                  <a:buChar char="•"/>
                </a:pPr>
                <a:endParaRPr lang="en-US" altLang="zh-CN" sz="1100" dirty="0"/>
              </a:p>
              <a:p>
                <a:pPr marL="171450" indent="-171450">
                  <a:lnSpc>
                    <a:spcPct val="150000"/>
                  </a:lnSpc>
                  <a:buFont typeface="Arial" panose="020B0604020202020204" pitchFamily="34" charset="0"/>
                  <a:buChar char="•"/>
                </a:pPr>
                <a:r>
                  <a:rPr lang="en-US" altLang="zh-CN" sz="1100" dirty="0"/>
                  <a:t>……</a:t>
                </a:r>
              </a:p>
            </p:txBody>
          </p:sp>
        </p:grpSp>
        <p:grpSp>
          <p:nvGrpSpPr>
            <p:cNvPr id="11" name="íṧḻîḓe">
              <a:extLst>
                <a:ext uri="{FF2B5EF4-FFF2-40B4-BE49-F238E27FC236}">
                  <a16:creationId xmlns:a16="http://schemas.microsoft.com/office/drawing/2014/main" id="{BD8EE3BA-493D-41EC-A357-0A64635D547A}"/>
                </a:ext>
              </a:extLst>
            </p:cNvPr>
            <p:cNvGrpSpPr/>
            <p:nvPr/>
          </p:nvGrpSpPr>
          <p:grpSpPr>
            <a:xfrm>
              <a:off x="8128489" y="3943954"/>
              <a:ext cx="3390411" cy="1572105"/>
              <a:chOff x="2043742" y="883653"/>
              <a:chExt cx="3022351" cy="1572105"/>
            </a:xfrm>
          </p:grpSpPr>
          <p:sp>
            <p:nvSpPr>
              <p:cNvPr id="13" name="íṥ1iḑé">
                <a:extLst>
                  <a:ext uri="{FF2B5EF4-FFF2-40B4-BE49-F238E27FC236}">
                    <a16:creationId xmlns:a16="http://schemas.microsoft.com/office/drawing/2014/main" id="{BAF77048-6151-4B25-B98F-2C92E82F4B6F}"/>
                  </a:ext>
                </a:extLst>
              </p:cNvPr>
              <p:cNvSpPr txBox="1"/>
              <p:nvPr/>
            </p:nvSpPr>
            <p:spPr bwMode="auto">
              <a:xfrm>
                <a:off x="2043742" y="883653"/>
                <a:ext cx="302235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en-US" altLang="zh-CN" b="1" dirty="0"/>
                  <a:t>Text here</a:t>
                </a:r>
              </a:p>
            </p:txBody>
          </p:sp>
          <p:sp>
            <p:nvSpPr>
              <p:cNvPr id="14" name="íSḷíḓè">
                <a:extLst>
                  <a:ext uri="{FF2B5EF4-FFF2-40B4-BE49-F238E27FC236}">
                    <a16:creationId xmlns:a16="http://schemas.microsoft.com/office/drawing/2014/main" id="{23C7B27E-BA81-45BD-9D1A-90796134D0AB}"/>
                  </a:ext>
                </a:extLst>
              </p:cNvPr>
              <p:cNvSpPr/>
              <p:nvPr/>
            </p:nvSpPr>
            <p:spPr bwMode="auto">
              <a:xfrm>
                <a:off x="2043742" y="1325458"/>
                <a:ext cx="3022351"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a:t>
                </a:r>
              </a:p>
              <a:p>
                <a:pPr marL="171450" indent="-171450">
                  <a:lnSpc>
                    <a:spcPct val="150000"/>
                  </a:lnSpc>
                  <a:buFont typeface="Arial" panose="020B0604020202020204" pitchFamily="34" charset="0"/>
                  <a:buChar char="•"/>
                </a:pPr>
                <a:endParaRPr lang="en-US" altLang="zh-CN" sz="1100" dirty="0"/>
              </a:p>
              <a:p>
                <a:pPr marL="171450" indent="-171450">
                  <a:lnSpc>
                    <a:spcPct val="150000"/>
                  </a:lnSpc>
                  <a:buFont typeface="Arial" panose="020B0604020202020204" pitchFamily="34" charset="0"/>
                  <a:buChar char="•"/>
                </a:pPr>
                <a:r>
                  <a:rPr lang="en-US" altLang="zh-CN" sz="1100" dirty="0"/>
                  <a:t>……</a:t>
                </a:r>
              </a:p>
            </p:txBody>
          </p:sp>
        </p:grpSp>
        <p:cxnSp>
          <p:nvCxnSpPr>
            <p:cNvPr id="12" name="直接连接符 11">
              <a:extLst>
                <a:ext uri="{FF2B5EF4-FFF2-40B4-BE49-F238E27FC236}">
                  <a16:creationId xmlns:a16="http://schemas.microsoft.com/office/drawing/2014/main" id="{61F6BBB4-CC39-496B-BAB8-248042615494}"/>
                </a:ext>
              </a:extLst>
            </p:cNvPr>
            <p:cNvCxnSpPr/>
            <p:nvPr/>
          </p:nvCxnSpPr>
          <p:spPr>
            <a:xfrm>
              <a:off x="8238565" y="3638550"/>
              <a:ext cx="328033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63164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65BD0C-5EF4-46F2-9379-3588FCEE6B34}"/>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D45C8B47-7AE4-4C49-A3CD-4339CBFACC19}"/>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1FA7FB13-FF89-4B96-814E-1AD88C47CEC2}"/>
              </a:ext>
            </a:extLst>
          </p:cNvPr>
          <p:cNvSpPr>
            <a:spLocks noGrp="1"/>
          </p:cNvSpPr>
          <p:nvPr>
            <p:ph type="sldNum" sz="quarter" idx="12"/>
          </p:nvPr>
        </p:nvSpPr>
        <p:spPr/>
        <p:txBody>
          <a:bodyPr/>
          <a:lstStyle/>
          <a:p>
            <a:fld id="{5DD3DB80-B894-403A-B48E-6FDC1A72010E}" type="slidenum">
              <a:rPr lang="zh-CN" altLang="en-US" smtClean="0"/>
              <a:pPr/>
              <a:t>13</a:t>
            </a:fld>
            <a:endParaRPr lang="zh-CN" altLang="en-US"/>
          </a:p>
        </p:txBody>
      </p:sp>
      <p:grpSp>
        <p:nvGrpSpPr>
          <p:cNvPr id="5" name="24941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C9367207-FE47-4FB6-AE54-1DE1523316A1}"/>
              </a:ext>
            </a:extLst>
          </p:cNvPr>
          <p:cNvGrpSpPr>
            <a:grpSpLocks noChangeAspect="1"/>
          </p:cNvGrpSpPr>
          <p:nvPr/>
        </p:nvGrpSpPr>
        <p:grpSpPr>
          <a:xfrm>
            <a:off x="60356" y="1360826"/>
            <a:ext cx="12071288" cy="5497174"/>
            <a:chOff x="60356" y="1360826"/>
            <a:chExt cx="12071288" cy="5497174"/>
          </a:xfrm>
        </p:grpSpPr>
        <p:grpSp>
          <p:nvGrpSpPr>
            <p:cNvPr id="6" name="îṣľiḍe">
              <a:extLst>
                <a:ext uri="{FF2B5EF4-FFF2-40B4-BE49-F238E27FC236}">
                  <a16:creationId xmlns:a16="http://schemas.microsoft.com/office/drawing/2014/main" id="{4DEBD9A4-EFB0-4F4A-B1F0-D5A09C34E253}"/>
                </a:ext>
              </a:extLst>
            </p:cNvPr>
            <p:cNvGrpSpPr/>
            <p:nvPr/>
          </p:nvGrpSpPr>
          <p:grpSpPr>
            <a:xfrm>
              <a:off x="60356" y="3471750"/>
              <a:ext cx="12071288" cy="3386250"/>
              <a:chOff x="2215081" y="3633996"/>
              <a:chExt cx="7761838" cy="3224004"/>
            </a:xfrm>
          </p:grpSpPr>
          <p:sp>
            <p:nvSpPr>
              <p:cNvPr id="27" name="iŝḷíḑê">
                <a:extLst>
                  <a:ext uri="{FF2B5EF4-FFF2-40B4-BE49-F238E27FC236}">
                    <a16:creationId xmlns:a16="http://schemas.microsoft.com/office/drawing/2014/main" id="{9848FC44-9159-4C6E-9CD3-2B4923C024A4}"/>
                  </a:ext>
                </a:extLst>
              </p:cNvPr>
              <p:cNvSpPr/>
              <p:nvPr/>
            </p:nvSpPr>
            <p:spPr bwMode="auto">
              <a:xfrm>
                <a:off x="2215081" y="3633996"/>
                <a:ext cx="7761838" cy="3224004"/>
              </a:xfrm>
              <a:custGeom>
                <a:avLst/>
                <a:gdLst>
                  <a:gd name="T0" fmla="*/ 2598 w 2844"/>
                  <a:gd name="T1" fmla="*/ 731 h 1180"/>
                  <a:gd name="T2" fmla="*/ 2416 w 2844"/>
                  <a:gd name="T3" fmla="*/ 604 h 1180"/>
                  <a:gd name="T4" fmla="*/ 2284 w 2844"/>
                  <a:gd name="T5" fmla="*/ 556 h 1180"/>
                  <a:gd name="T6" fmla="*/ 2162 w 2844"/>
                  <a:gd name="T7" fmla="*/ 482 h 1180"/>
                  <a:gd name="T8" fmla="*/ 2077 w 2844"/>
                  <a:gd name="T9" fmla="*/ 458 h 1180"/>
                  <a:gd name="T10" fmla="*/ 1861 w 2844"/>
                  <a:gd name="T11" fmla="*/ 646 h 1180"/>
                  <a:gd name="T12" fmla="*/ 1781 w 2844"/>
                  <a:gd name="T13" fmla="*/ 461 h 1180"/>
                  <a:gd name="T14" fmla="*/ 1552 w 2844"/>
                  <a:gd name="T15" fmla="*/ 219 h 1180"/>
                  <a:gd name="T16" fmla="*/ 1446 w 2844"/>
                  <a:gd name="T17" fmla="*/ 123 h 1180"/>
                  <a:gd name="T18" fmla="*/ 1341 w 2844"/>
                  <a:gd name="T19" fmla="*/ 65 h 1180"/>
                  <a:gd name="T20" fmla="*/ 1078 w 2844"/>
                  <a:gd name="T21" fmla="*/ 497 h 1180"/>
                  <a:gd name="T22" fmla="*/ 987 w 2844"/>
                  <a:gd name="T23" fmla="*/ 538 h 1180"/>
                  <a:gd name="T24" fmla="*/ 881 w 2844"/>
                  <a:gd name="T25" fmla="*/ 481 h 1180"/>
                  <a:gd name="T26" fmla="*/ 835 w 2844"/>
                  <a:gd name="T27" fmla="*/ 425 h 1180"/>
                  <a:gd name="T28" fmla="*/ 698 w 2844"/>
                  <a:gd name="T29" fmla="*/ 313 h 1180"/>
                  <a:gd name="T30" fmla="*/ 437 w 2844"/>
                  <a:gd name="T31" fmla="*/ 541 h 1180"/>
                  <a:gd name="T32" fmla="*/ 263 w 2844"/>
                  <a:gd name="T33" fmla="*/ 535 h 1180"/>
                  <a:gd name="T34" fmla="*/ 7 w 2844"/>
                  <a:gd name="T35" fmla="*/ 880 h 1180"/>
                  <a:gd name="T36" fmla="*/ 253 w 2844"/>
                  <a:gd name="T37" fmla="*/ 628 h 1180"/>
                  <a:gd name="T38" fmla="*/ 321 w 2844"/>
                  <a:gd name="T39" fmla="*/ 522 h 1180"/>
                  <a:gd name="T40" fmla="*/ 460 w 2844"/>
                  <a:gd name="T41" fmla="*/ 572 h 1180"/>
                  <a:gd name="T42" fmla="*/ 688 w 2844"/>
                  <a:gd name="T43" fmla="*/ 373 h 1180"/>
                  <a:gd name="T44" fmla="*/ 816 w 2844"/>
                  <a:gd name="T45" fmla="*/ 469 h 1180"/>
                  <a:gd name="T46" fmla="*/ 957 w 2844"/>
                  <a:gd name="T47" fmla="*/ 582 h 1180"/>
                  <a:gd name="T48" fmla="*/ 940 w 2844"/>
                  <a:gd name="T49" fmla="*/ 601 h 1180"/>
                  <a:gd name="T50" fmla="*/ 658 w 2844"/>
                  <a:gd name="T51" fmla="*/ 443 h 1180"/>
                  <a:gd name="T52" fmla="*/ 552 w 2844"/>
                  <a:gd name="T53" fmla="*/ 549 h 1180"/>
                  <a:gd name="T54" fmla="*/ 716 w 2844"/>
                  <a:gd name="T55" fmla="*/ 564 h 1180"/>
                  <a:gd name="T56" fmla="*/ 824 w 2844"/>
                  <a:gd name="T57" fmla="*/ 614 h 1180"/>
                  <a:gd name="T58" fmla="*/ 779 w 2844"/>
                  <a:gd name="T59" fmla="*/ 825 h 1180"/>
                  <a:gd name="T60" fmla="*/ 684 w 2844"/>
                  <a:gd name="T61" fmla="*/ 875 h 1180"/>
                  <a:gd name="T62" fmla="*/ 531 w 2844"/>
                  <a:gd name="T63" fmla="*/ 1116 h 1180"/>
                  <a:gd name="T64" fmla="*/ 528 w 2844"/>
                  <a:gd name="T65" fmla="*/ 1123 h 1180"/>
                  <a:gd name="T66" fmla="*/ 664 w 2844"/>
                  <a:gd name="T67" fmla="*/ 967 h 1180"/>
                  <a:gd name="T68" fmla="*/ 758 w 2844"/>
                  <a:gd name="T69" fmla="*/ 911 h 1180"/>
                  <a:gd name="T70" fmla="*/ 932 w 2844"/>
                  <a:gd name="T71" fmla="*/ 705 h 1180"/>
                  <a:gd name="T72" fmla="*/ 1040 w 2844"/>
                  <a:gd name="T73" fmla="*/ 564 h 1180"/>
                  <a:gd name="T74" fmla="*/ 1157 w 2844"/>
                  <a:gd name="T75" fmla="*/ 463 h 1180"/>
                  <a:gd name="T76" fmla="*/ 1361 w 2844"/>
                  <a:gd name="T77" fmla="*/ 119 h 1180"/>
                  <a:gd name="T78" fmla="*/ 1420 w 2844"/>
                  <a:gd name="T79" fmla="*/ 156 h 1180"/>
                  <a:gd name="T80" fmla="*/ 1496 w 2844"/>
                  <a:gd name="T81" fmla="*/ 220 h 1180"/>
                  <a:gd name="T82" fmla="*/ 1702 w 2844"/>
                  <a:gd name="T83" fmla="*/ 467 h 1180"/>
                  <a:gd name="T84" fmla="*/ 1778 w 2844"/>
                  <a:gd name="T85" fmla="*/ 593 h 1180"/>
                  <a:gd name="T86" fmla="*/ 2074 w 2844"/>
                  <a:gd name="T87" fmla="*/ 921 h 1180"/>
                  <a:gd name="T88" fmla="*/ 2271 w 2844"/>
                  <a:gd name="T89" fmla="*/ 1146 h 1180"/>
                  <a:gd name="T90" fmla="*/ 2332 w 2844"/>
                  <a:gd name="T91" fmla="*/ 1165 h 1180"/>
                  <a:gd name="T92" fmla="*/ 2091 w 2844"/>
                  <a:gd name="T93" fmla="*/ 872 h 1180"/>
                  <a:gd name="T94" fmla="*/ 1928 w 2844"/>
                  <a:gd name="T95" fmla="*/ 705 h 1180"/>
                  <a:gd name="T96" fmla="*/ 1983 w 2844"/>
                  <a:gd name="T97" fmla="*/ 665 h 1180"/>
                  <a:gd name="T98" fmla="*/ 2087 w 2844"/>
                  <a:gd name="T99" fmla="*/ 524 h 1180"/>
                  <a:gd name="T100" fmla="*/ 2206 w 2844"/>
                  <a:gd name="T101" fmla="*/ 518 h 1180"/>
                  <a:gd name="T102" fmla="*/ 2374 w 2844"/>
                  <a:gd name="T103" fmla="*/ 668 h 1180"/>
                  <a:gd name="T104" fmla="*/ 2547 w 2844"/>
                  <a:gd name="T105" fmla="*/ 802 h 1180"/>
                  <a:gd name="T106" fmla="*/ 2735 w 2844"/>
                  <a:gd name="T107" fmla="*/ 891 h 1180"/>
                  <a:gd name="T108" fmla="*/ 2840 w 2844"/>
                  <a:gd name="T109" fmla="*/ 937 h 1180"/>
                  <a:gd name="T110" fmla="*/ 663 w 2844"/>
                  <a:gd name="T111" fmla="*/ 938 h 1180"/>
                  <a:gd name="T112" fmla="*/ 1883 w 2844"/>
                  <a:gd name="T113" fmla="*/ 704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4" h="1180">
                    <a:moveTo>
                      <a:pt x="2840" y="937"/>
                    </a:moveTo>
                    <a:cubicBezTo>
                      <a:pt x="2749" y="886"/>
                      <a:pt x="2683" y="800"/>
                      <a:pt x="2606" y="731"/>
                    </a:cubicBezTo>
                    <a:cubicBezTo>
                      <a:pt x="2604" y="729"/>
                      <a:pt x="2600" y="729"/>
                      <a:pt x="2598" y="731"/>
                    </a:cubicBezTo>
                    <a:cubicBezTo>
                      <a:pt x="2562" y="766"/>
                      <a:pt x="2510" y="711"/>
                      <a:pt x="2485" y="686"/>
                    </a:cubicBezTo>
                    <a:cubicBezTo>
                      <a:pt x="2470" y="670"/>
                      <a:pt x="2454" y="653"/>
                      <a:pt x="2442" y="635"/>
                    </a:cubicBezTo>
                    <a:cubicBezTo>
                      <a:pt x="2435" y="625"/>
                      <a:pt x="2428" y="610"/>
                      <a:pt x="2416" y="604"/>
                    </a:cubicBezTo>
                    <a:cubicBezTo>
                      <a:pt x="2407" y="599"/>
                      <a:pt x="2396" y="605"/>
                      <a:pt x="2388" y="609"/>
                    </a:cubicBezTo>
                    <a:cubicBezTo>
                      <a:pt x="2371" y="618"/>
                      <a:pt x="2360" y="624"/>
                      <a:pt x="2342" y="618"/>
                    </a:cubicBezTo>
                    <a:cubicBezTo>
                      <a:pt x="2315" y="609"/>
                      <a:pt x="2299" y="579"/>
                      <a:pt x="2284" y="556"/>
                    </a:cubicBezTo>
                    <a:cubicBezTo>
                      <a:pt x="2271" y="535"/>
                      <a:pt x="2258" y="513"/>
                      <a:pt x="2237" y="498"/>
                    </a:cubicBezTo>
                    <a:cubicBezTo>
                      <a:pt x="2224" y="489"/>
                      <a:pt x="2210" y="488"/>
                      <a:pt x="2195" y="487"/>
                    </a:cubicBezTo>
                    <a:cubicBezTo>
                      <a:pt x="2184" y="486"/>
                      <a:pt x="2173" y="485"/>
                      <a:pt x="2162" y="482"/>
                    </a:cubicBezTo>
                    <a:cubicBezTo>
                      <a:pt x="2150" y="478"/>
                      <a:pt x="2142" y="469"/>
                      <a:pt x="2134" y="460"/>
                    </a:cubicBezTo>
                    <a:cubicBezTo>
                      <a:pt x="2128" y="452"/>
                      <a:pt x="2121" y="443"/>
                      <a:pt x="2111" y="441"/>
                    </a:cubicBezTo>
                    <a:cubicBezTo>
                      <a:pt x="2098" y="438"/>
                      <a:pt x="2086" y="450"/>
                      <a:pt x="2077" y="458"/>
                    </a:cubicBezTo>
                    <a:cubicBezTo>
                      <a:pt x="2048" y="484"/>
                      <a:pt x="2029" y="520"/>
                      <a:pt x="2005" y="551"/>
                    </a:cubicBezTo>
                    <a:cubicBezTo>
                      <a:pt x="1971" y="596"/>
                      <a:pt x="1933" y="642"/>
                      <a:pt x="1886" y="673"/>
                    </a:cubicBezTo>
                    <a:cubicBezTo>
                      <a:pt x="1877" y="664"/>
                      <a:pt x="1869" y="656"/>
                      <a:pt x="1861" y="646"/>
                    </a:cubicBezTo>
                    <a:cubicBezTo>
                      <a:pt x="1837" y="618"/>
                      <a:pt x="1813" y="581"/>
                      <a:pt x="1810" y="542"/>
                    </a:cubicBezTo>
                    <a:cubicBezTo>
                      <a:pt x="1809" y="526"/>
                      <a:pt x="1813" y="506"/>
                      <a:pt x="1806" y="490"/>
                    </a:cubicBezTo>
                    <a:cubicBezTo>
                      <a:pt x="1800" y="478"/>
                      <a:pt x="1791" y="469"/>
                      <a:pt x="1781" y="461"/>
                    </a:cubicBezTo>
                    <a:cubicBezTo>
                      <a:pt x="1755" y="442"/>
                      <a:pt x="1726" y="430"/>
                      <a:pt x="1699" y="414"/>
                    </a:cubicBezTo>
                    <a:cubicBezTo>
                      <a:pt x="1666" y="393"/>
                      <a:pt x="1640" y="355"/>
                      <a:pt x="1618" y="324"/>
                    </a:cubicBezTo>
                    <a:cubicBezTo>
                      <a:pt x="1595" y="290"/>
                      <a:pt x="1574" y="254"/>
                      <a:pt x="1552" y="219"/>
                    </a:cubicBezTo>
                    <a:cubicBezTo>
                      <a:pt x="1542" y="203"/>
                      <a:pt x="1531" y="186"/>
                      <a:pt x="1520" y="170"/>
                    </a:cubicBezTo>
                    <a:cubicBezTo>
                      <a:pt x="1509" y="155"/>
                      <a:pt x="1498" y="138"/>
                      <a:pt x="1485" y="126"/>
                    </a:cubicBezTo>
                    <a:cubicBezTo>
                      <a:pt x="1470" y="113"/>
                      <a:pt x="1460" y="130"/>
                      <a:pt x="1446" y="123"/>
                    </a:cubicBezTo>
                    <a:cubicBezTo>
                      <a:pt x="1433" y="117"/>
                      <a:pt x="1429" y="94"/>
                      <a:pt x="1425" y="82"/>
                    </a:cubicBezTo>
                    <a:cubicBezTo>
                      <a:pt x="1420" y="61"/>
                      <a:pt x="1417" y="26"/>
                      <a:pt x="1397" y="13"/>
                    </a:cubicBezTo>
                    <a:cubicBezTo>
                      <a:pt x="1377" y="0"/>
                      <a:pt x="1348" y="55"/>
                      <a:pt x="1341" y="65"/>
                    </a:cubicBezTo>
                    <a:cubicBezTo>
                      <a:pt x="1314" y="105"/>
                      <a:pt x="1291" y="147"/>
                      <a:pt x="1267" y="189"/>
                    </a:cubicBezTo>
                    <a:cubicBezTo>
                      <a:pt x="1224" y="264"/>
                      <a:pt x="1183" y="342"/>
                      <a:pt x="1138" y="416"/>
                    </a:cubicBezTo>
                    <a:cubicBezTo>
                      <a:pt x="1121" y="445"/>
                      <a:pt x="1102" y="474"/>
                      <a:pt x="1078" y="497"/>
                    </a:cubicBezTo>
                    <a:cubicBezTo>
                      <a:pt x="1067" y="507"/>
                      <a:pt x="1052" y="517"/>
                      <a:pt x="1037" y="514"/>
                    </a:cubicBezTo>
                    <a:cubicBezTo>
                      <a:pt x="1028" y="512"/>
                      <a:pt x="1022" y="506"/>
                      <a:pt x="1013" y="509"/>
                    </a:cubicBezTo>
                    <a:cubicBezTo>
                      <a:pt x="1002" y="513"/>
                      <a:pt x="993" y="529"/>
                      <a:pt x="987" y="538"/>
                    </a:cubicBezTo>
                    <a:cubicBezTo>
                      <a:pt x="984" y="542"/>
                      <a:pt x="982" y="545"/>
                      <a:pt x="980" y="548"/>
                    </a:cubicBezTo>
                    <a:cubicBezTo>
                      <a:pt x="945" y="540"/>
                      <a:pt x="915" y="518"/>
                      <a:pt x="890" y="492"/>
                    </a:cubicBezTo>
                    <a:cubicBezTo>
                      <a:pt x="887" y="488"/>
                      <a:pt x="884" y="485"/>
                      <a:pt x="881" y="481"/>
                    </a:cubicBezTo>
                    <a:cubicBezTo>
                      <a:pt x="872" y="470"/>
                      <a:pt x="866" y="457"/>
                      <a:pt x="857" y="446"/>
                    </a:cubicBezTo>
                    <a:cubicBezTo>
                      <a:pt x="852" y="439"/>
                      <a:pt x="846" y="434"/>
                      <a:pt x="839" y="429"/>
                    </a:cubicBezTo>
                    <a:cubicBezTo>
                      <a:pt x="838" y="428"/>
                      <a:pt x="837" y="427"/>
                      <a:pt x="835" y="425"/>
                    </a:cubicBezTo>
                    <a:cubicBezTo>
                      <a:pt x="820" y="410"/>
                      <a:pt x="800" y="400"/>
                      <a:pt x="784" y="386"/>
                    </a:cubicBezTo>
                    <a:cubicBezTo>
                      <a:pt x="768" y="372"/>
                      <a:pt x="754" y="357"/>
                      <a:pt x="739" y="342"/>
                    </a:cubicBezTo>
                    <a:cubicBezTo>
                      <a:pt x="727" y="330"/>
                      <a:pt x="715" y="318"/>
                      <a:pt x="698" y="313"/>
                    </a:cubicBezTo>
                    <a:cubicBezTo>
                      <a:pt x="666" y="304"/>
                      <a:pt x="641" y="341"/>
                      <a:pt x="626" y="362"/>
                    </a:cubicBezTo>
                    <a:cubicBezTo>
                      <a:pt x="591" y="410"/>
                      <a:pt x="554" y="457"/>
                      <a:pt x="510" y="498"/>
                    </a:cubicBezTo>
                    <a:cubicBezTo>
                      <a:pt x="491" y="516"/>
                      <a:pt x="466" y="538"/>
                      <a:pt x="437" y="541"/>
                    </a:cubicBezTo>
                    <a:cubicBezTo>
                      <a:pt x="410" y="545"/>
                      <a:pt x="390" y="516"/>
                      <a:pt x="373" y="499"/>
                    </a:cubicBezTo>
                    <a:cubicBezTo>
                      <a:pt x="355" y="479"/>
                      <a:pt x="331" y="456"/>
                      <a:pt x="304" y="477"/>
                    </a:cubicBezTo>
                    <a:cubicBezTo>
                      <a:pt x="286" y="491"/>
                      <a:pt x="275" y="517"/>
                      <a:pt x="263" y="535"/>
                    </a:cubicBezTo>
                    <a:cubicBezTo>
                      <a:pt x="248" y="560"/>
                      <a:pt x="233" y="584"/>
                      <a:pt x="217" y="609"/>
                    </a:cubicBezTo>
                    <a:cubicBezTo>
                      <a:pt x="157" y="707"/>
                      <a:pt x="92" y="802"/>
                      <a:pt x="3" y="876"/>
                    </a:cubicBezTo>
                    <a:cubicBezTo>
                      <a:pt x="0" y="878"/>
                      <a:pt x="4" y="882"/>
                      <a:pt x="7" y="880"/>
                    </a:cubicBezTo>
                    <a:cubicBezTo>
                      <a:pt x="7" y="880"/>
                      <a:pt x="7" y="880"/>
                      <a:pt x="7" y="880"/>
                    </a:cubicBezTo>
                    <a:cubicBezTo>
                      <a:pt x="22" y="884"/>
                      <a:pt x="87" y="828"/>
                      <a:pt x="94" y="822"/>
                    </a:cubicBezTo>
                    <a:cubicBezTo>
                      <a:pt x="158" y="765"/>
                      <a:pt x="209" y="701"/>
                      <a:pt x="253" y="628"/>
                    </a:cubicBezTo>
                    <a:cubicBezTo>
                      <a:pt x="262" y="612"/>
                      <a:pt x="273" y="597"/>
                      <a:pt x="281" y="580"/>
                    </a:cubicBezTo>
                    <a:cubicBezTo>
                      <a:pt x="288" y="566"/>
                      <a:pt x="295" y="551"/>
                      <a:pt x="304" y="537"/>
                    </a:cubicBezTo>
                    <a:cubicBezTo>
                      <a:pt x="308" y="531"/>
                      <a:pt x="313" y="523"/>
                      <a:pt x="321" y="522"/>
                    </a:cubicBezTo>
                    <a:cubicBezTo>
                      <a:pt x="330" y="521"/>
                      <a:pt x="338" y="530"/>
                      <a:pt x="343" y="536"/>
                    </a:cubicBezTo>
                    <a:cubicBezTo>
                      <a:pt x="355" y="548"/>
                      <a:pt x="364" y="561"/>
                      <a:pt x="377" y="572"/>
                    </a:cubicBezTo>
                    <a:cubicBezTo>
                      <a:pt x="404" y="594"/>
                      <a:pt x="432" y="587"/>
                      <a:pt x="460" y="572"/>
                    </a:cubicBezTo>
                    <a:cubicBezTo>
                      <a:pt x="498" y="551"/>
                      <a:pt x="532" y="524"/>
                      <a:pt x="564" y="496"/>
                    </a:cubicBezTo>
                    <a:cubicBezTo>
                      <a:pt x="600" y="465"/>
                      <a:pt x="634" y="432"/>
                      <a:pt x="665" y="397"/>
                    </a:cubicBezTo>
                    <a:cubicBezTo>
                      <a:pt x="672" y="389"/>
                      <a:pt x="680" y="381"/>
                      <a:pt x="688" y="373"/>
                    </a:cubicBezTo>
                    <a:cubicBezTo>
                      <a:pt x="700" y="362"/>
                      <a:pt x="710" y="369"/>
                      <a:pt x="719" y="378"/>
                    </a:cubicBezTo>
                    <a:cubicBezTo>
                      <a:pt x="736" y="395"/>
                      <a:pt x="751" y="414"/>
                      <a:pt x="767" y="431"/>
                    </a:cubicBezTo>
                    <a:cubicBezTo>
                      <a:pt x="782" y="447"/>
                      <a:pt x="803" y="451"/>
                      <a:pt x="816" y="469"/>
                    </a:cubicBezTo>
                    <a:cubicBezTo>
                      <a:pt x="827" y="484"/>
                      <a:pt x="834" y="502"/>
                      <a:pt x="845" y="517"/>
                    </a:cubicBezTo>
                    <a:cubicBezTo>
                      <a:pt x="871" y="550"/>
                      <a:pt x="918" y="564"/>
                      <a:pt x="955" y="581"/>
                    </a:cubicBezTo>
                    <a:cubicBezTo>
                      <a:pt x="956" y="582"/>
                      <a:pt x="956" y="582"/>
                      <a:pt x="957" y="582"/>
                    </a:cubicBezTo>
                    <a:cubicBezTo>
                      <a:pt x="954" y="587"/>
                      <a:pt x="951" y="591"/>
                      <a:pt x="948" y="596"/>
                    </a:cubicBezTo>
                    <a:cubicBezTo>
                      <a:pt x="947" y="598"/>
                      <a:pt x="946" y="599"/>
                      <a:pt x="945" y="601"/>
                    </a:cubicBezTo>
                    <a:cubicBezTo>
                      <a:pt x="943" y="600"/>
                      <a:pt x="941" y="600"/>
                      <a:pt x="940" y="601"/>
                    </a:cubicBezTo>
                    <a:cubicBezTo>
                      <a:pt x="893" y="595"/>
                      <a:pt x="852" y="571"/>
                      <a:pt x="817" y="540"/>
                    </a:cubicBezTo>
                    <a:cubicBezTo>
                      <a:pt x="783" y="511"/>
                      <a:pt x="759" y="474"/>
                      <a:pt x="728" y="442"/>
                    </a:cubicBezTo>
                    <a:cubicBezTo>
                      <a:pt x="706" y="417"/>
                      <a:pt x="682" y="422"/>
                      <a:pt x="658" y="443"/>
                    </a:cubicBezTo>
                    <a:cubicBezTo>
                      <a:pt x="640" y="458"/>
                      <a:pt x="626" y="477"/>
                      <a:pt x="610" y="493"/>
                    </a:cubicBezTo>
                    <a:cubicBezTo>
                      <a:pt x="592" y="512"/>
                      <a:pt x="572" y="527"/>
                      <a:pt x="549" y="540"/>
                    </a:cubicBezTo>
                    <a:cubicBezTo>
                      <a:pt x="545" y="542"/>
                      <a:pt x="547" y="549"/>
                      <a:pt x="552" y="549"/>
                    </a:cubicBezTo>
                    <a:cubicBezTo>
                      <a:pt x="574" y="548"/>
                      <a:pt x="596" y="545"/>
                      <a:pt x="618" y="539"/>
                    </a:cubicBezTo>
                    <a:cubicBezTo>
                      <a:pt x="638" y="534"/>
                      <a:pt x="665" y="521"/>
                      <a:pt x="685" y="531"/>
                    </a:cubicBezTo>
                    <a:cubicBezTo>
                      <a:pt x="698" y="538"/>
                      <a:pt x="707" y="553"/>
                      <a:pt x="716" y="564"/>
                    </a:cubicBezTo>
                    <a:cubicBezTo>
                      <a:pt x="726" y="576"/>
                      <a:pt x="738" y="586"/>
                      <a:pt x="753" y="591"/>
                    </a:cubicBezTo>
                    <a:cubicBezTo>
                      <a:pt x="754" y="591"/>
                      <a:pt x="756" y="591"/>
                      <a:pt x="757" y="589"/>
                    </a:cubicBezTo>
                    <a:cubicBezTo>
                      <a:pt x="771" y="572"/>
                      <a:pt x="812" y="606"/>
                      <a:pt x="824" y="614"/>
                    </a:cubicBezTo>
                    <a:cubicBezTo>
                      <a:pt x="852" y="631"/>
                      <a:pt x="885" y="639"/>
                      <a:pt x="917" y="643"/>
                    </a:cubicBezTo>
                    <a:cubicBezTo>
                      <a:pt x="901" y="668"/>
                      <a:pt x="884" y="692"/>
                      <a:pt x="867" y="716"/>
                    </a:cubicBezTo>
                    <a:cubicBezTo>
                      <a:pt x="839" y="754"/>
                      <a:pt x="810" y="790"/>
                      <a:pt x="779" y="825"/>
                    </a:cubicBezTo>
                    <a:cubicBezTo>
                      <a:pt x="765" y="840"/>
                      <a:pt x="752" y="857"/>
                      <a:pt x="736" y="870"/>
                    </a:cubicBezTo>
                    <a:cubicBezTo>
                      <a:pt x="721" y="883"/>
                      <a:pt x="705" y="877"/>
                      <a:pt x="689" y="872"/>
                    </a:cubicBezTo>
                    <a:cubicBezTo>
                      <a:pt x="686" y="871"/>
                      <a:pt x="684" y="873"/>
                      <a:pt x="684" y="875"/>
                    </a:cubicBezTo>
                    <a:cubicBezTo>
                      <a:pt x="665" y="924"/>
                      <a:pt x="637" y="967"/>
                      <a:pt x="611" y="1012"/>
                    </a:cubicBezTo>
                    <a:cubicBezTo>
                      <a:pt x="590" y="1050"/>
                      <a:pt x="568" y="1091"/>
                      <a:pt x="531" y="1116"/>
                    </a:cubicBezTo>
                    <a:cubicBezTo>
                      <a:pt x="531" y="1116"/>
                      <a:pt x="531" y="1116"/>
                      <a:pt x="531" y="1116"/>
                    </a:cubicBezTo>
                    <a:cubicBezTo>
                      <a:pt x="530" y="1117"/>
                      <a:pt x="529" y="1117"/>
                      <a:pt x="528" y="1118"/>
                    </a:cubicBezTo>
                    <a:cubicBezTo>
                      <a:pt x="528" y="1118"/>
                      <a:pt x="528" y="1118"/>
                      <a:pt x="528" y="1118"/>
                    </a:cubicBezTo>
                    <a:cubicBezTo>
                      <a:pt x="526" y="1119"/>
                      <a:pt x="527" y="1122"/>
                      <a:pt x="528" y="1123"/>
                    </a:cubicBezTo>
                    <a:cubicBezTo>
                      <a:pt x="529" y="1124"/>
                      <a:pt x="531" y="1125"/>
                      <a:pt x="533" y="1124"/>
                    </a:cubicBezTo>
                    <a:cubicBezTo>
                      <a:pt x="569" y="1114"/>
                      <a:pt x="596" y="1084"/>
                      <a:pt x="619" y="1056"/>
                    </a:cubicBezTo>
                    <a:cubicBezTo>
                      <a:pt x="640" y="1030"/>
                      <a:pt x="649" y="996"/>
                      <a:pt x="664" y="967"/>
                    </a:cubicBezTo>
                    <a:cubicBezTo>
                      <a:pt x="672" y="952"/>
                      <a:pt x="682" y="937"/>
                      <a:pt x="696" y="927"/>
                    </a:cubicBezTo>
                    <a:cubicBezTo>
                      <a:pt x="706" y="920"/>
                      <a:pt x="720" y="921"/>
                      <a:pt x="732" y="920"/>
                    </a:cubicBezTo>
                    <a:cubicBezTo>
                      <a:pt x="741" y="919"/>
                      <a:pt x="750" y="916"/>
                      <a:pt x="758" y="911"/>
                    </a:cubicBezTo>
                    <a:cubicBezTo>
                      <a:pt x="773" y="903"/>
                      <a:pt x="785" y="889"/>
                      <a:pt x="795" y="876"/>
                    </a:cubicBezTo>
                    <a:cubicBezTo>
                      <a:pt x="810" y="858"/>
                      <a:pt x="824" y="840"/>
                      <a:pt x="839" y="822"/>
                    </a:cubicBezTo>
                    <a:cubicBezTo>
                      <a:pt x="870" y="783"/>
                      <a:pt x="901" y="744"/>
                      <a:pt x="932" y="705"/>
                    </a:cubicBezTo>
                    <a:cubicBezTo>
                      <a:pt x="945" y="688"/>
                      <a:pt x="957" y="670"/>
                      <a:pt x="970" y="652"/>
                    </a:cubicBezTo>
                    <a:cubicBezTo>
                      <a:pt x="981" y="635"/>
                      <a:pt x="994" y="620"/>
                      <a:pt x="1005" y="602"/>
                    </a:cubicBezTo>
                    <a:cubicBezTo>
                      <a:pt x="1013" y="588"/>
                      <a:pt x="1023" y="570"/>
                      <a:pt x="1040" y="564"/>
                    </a:cubicBezTo>
                    <a:cubicBezTo>
                      <a:pt x="1048" y="561"/>
                      <a:pt x="1056" y="568"/>
                      <a:pt x="1064" y="567"/>
                    </a:cubicBezTo>
                    <a:cubicBezTo>
                      <a:pt x="1073" y="565"/>
                      <a:pt x="1080" y="562"/>
                      <a:pt x="1086" y="557"/>
                    </a:cubicBezTo>
                    <a:cubicBezTo>
                      <a:pt x="1116" y="532"/>
                      <a:pt x="1136" y="496"/>
                      <a:pt x="1157" y="463"/>
                    </a:cubicBezTo>
                    <a:cubicBezTo>
                      <a:pt x="1181" y="423"/>
                      <a:pt x="1209" y="385"/>
                      <a:pt x="1234" y="345"/>
                    </a:cubicBezTo>
                    <a:cubicBezTo>
                      <a:pt x="1260" y="303"/>
                      <a:pt x="1286" y="260"/>
                      <a:pt x="1310" y="217"/>
                    </a:cubicBezTo>
                    <a:cubicBezTo>
                      <a:pt x="1328" y="185"/>
                      <a:pt x="1341" y="150"/>
                      <a:pt x="1361" y="119"/>
                    </a:cubicBezTo>
                    <a:cubicBezTo>
                      <a:pt x="1366" y="111"/>
                      <a:pt x="1372" y="104"/>
                      <a:pt x="1382" y="101"/>
                    </a:cubicBezTo>
                    <a:cubicBezTo>
                      <a:pt x="1390" y="98"/>
                      <a:pt x="1396" y="109"/>
                      <a:pt x="1399" y="115"/>
                    </a:cubicBezTo>
                    <a:cubicBezTo>
                      <a:pt x="1407" y="129"/>
                      <a:pt x="1413" y="143"/>
                      <a:pt x="1420" y="156"/>
                    </a:cubicBezTo>
                    <a:cubicBezTo>
                      <a:pt x="1426" y="167"/>
                      <a:pt x="1433" y="181"/>
                      <a:pt x="1445" y="185"/>
                    </a:cubicBezTo>
                    <a:cubicBezTo>
                      <a:pt x="1456" y="188"/>
                      <a:pt x="1467" y="188"/>
                      <a:pt x="1477" y="196"/>
                    </a:cubicBezTo>
                    <a:cubicBezTo>
                      <a:pt x="1485" y="202"/>
                      <a:pt x="1491" y="212"/>
                      <a:pt x="1496" y="220"/>
                    </a:cubicBezTo>
                    <a:cubicBezTo>
                      <a:pt x="1518" y="254"/>
                      <a:pt x="1540" y="286"/>
                      <a:pt x="1566" y="316"/>
                    </a:cubicBezTo>
                    <a:cubicBezTo>
                      <a:pt x="1599" y="352"/>
                      <a:pt x="1627" y="391"/>
                      <a:pt x="1660" y="427"/>
                    </a:cubicBezTo>
                    <a:cubicBezTo>
                      <a:pt x="1673" y="442"/>
                      <a:pt x="1687" y="455"/>
                      <a:pt x="1702" y="467"/>
                    </a:cubicBezTo>
                    <a:cubicBezTo>
                      <a:pt x="1717" y="480"/>
                      <a:pt x="1736" y="490"/>
                      <a:pt x="1750" y="504"/>
                    </a:cubicBezTo>
                    <a:cubicBezTo>
                      <a:pt x="1761" y="514"/>
                      <a:pt x="1764" y="529"/>
                      <a:pt x="1767" y="543"/>
                    </a:cubicBezTo>
                    <a:cubicBezTo>
                      <a:pt x="1770" y="559"/>
                      <a:pt x="1774" y="576"/>
                      <a:pt x="1778" y="593"/>
                    </a:cubicBezTo>
                    <a:cubicBezTo>
                      <a:pt x="1787" y="623"/>
                      <a:pt x="1801" y="652"/>
                      <a:pt x="1819" y="679"/>
                    </a:cubicBezTo>
                    <a:cubicBezTo>
                      <a:pt x="1862" y="743"/>
                      <a:pt x="1926" y="791"/>
                      <a:pt x="1984" y="839"/>
                    </a:cubicBezTo>
                    <a:cubicBezTo>
                      <a:pt x="2015" y="865"/>
                      <a:pt x="2047" y="891"/>
                      <a:pt x="2074" y="921"/>
                    </a:cubicBezTo>
                    <a:cubicBezTo>
                      <a:pt x="2104" y="953"/>
                      <a:pt x="2129" y="989"/>
                      <a:pt x="2155" y="1024"/>
                    </a:cubicBezTo>
                    <a:cubicBezTo>
                      <a:pt x="2177" y="1056"/>
                      <a:pt x="2202" y="1087"/>
                      <a:pt x="2230" y="1114"/>
                    </a:cubicBezTo>
                    <a:cubicBezTo>
                      <a:pt x="2242" y="1127"/>
                      <a:pt x="2256" y="1137"/>
                      <a:pt x="2271" y="1146"/>
                    </a:cubicBezTo>
                    <a:cubicBezTo>
                      <a:pt x="2288" y="1155"/>
                      <a:pt x="2307" y="1164"/>
                      <a:pt x="2321" y="1177"/>
                    </a:cubicBezTo>
                    <a:cubicBezTo>
                      <a:pt x="2324" y="1180"/>
                      <a:pt x="2328" y="1179"/>
                      <a:pt x="2330" y="1176"/>
                    </a:cubicBezTo>
                    <a:cubicBezTo>
                      <a:pt x="2334" y="1175"/>
                      <a:pt x="2337" y="1168"/>
                      <a:pt x="2332" y="1165"/>
                    </a:cubicBezTo>
                    <a:cubicBezTo>
                      <a:pt x="2298" y="1142"/>
                      <a:pt x="2266" y="1117"/>
                      <a:pt x="2238" y="1088"/>
                    </a:cubicBezTo>
                    <a:cubicBezTo>
                      <a:pt x="2209" y="1059"/>
                      <a:pt x="2185" y="1025"/>
                      <a:pt x="2163" y="990"/>
                    </a:cubicBezTo>
                    <a:cubicBezTo>
                      <a:pt x="2138" y="951"/>
                      <a:pt x="2116" y="911"/>
                      <a:pt x="2091" y="872"/>
                    </a:cubicBezTo>
                    <a:cubicBezTo>
                      <a:pt x="2070" y="842"/>
                      <a:pt x="2046" y="815"/>
                      <a:pt x="2019" y="790"/>
                    </a:cubicBezTo>
                    <a:cubicBezTo>
                      <a:pt x="1989" y="761"/>
                      <a:pt x="1955" y="736"/>
                      <a:pt x="1923" y="708"/>
                    </a:cubicBezTo>
                    <a:cubicBezTo>
                      <a:pt x="1925" y="707"/>
                      <a:pt x="1926" y="706"/>
                      <a:pt x="1928" y="705"/>
                    </a:cubicBezTo>
                    <a:cubicBezTo>
                      <a:pt x="1945" y="696"/>
                      <a:pt x="1961" y="685"/>
                      <a:pt x="1975" y="673"/>
                    </a:cubicBezTo>
                    <a:cubicBezTo>
                      <a:pt x="1976" y="672"/>
                      <a:pt x="1977" y="672"/>
                      <a:pt x="1978" y="671"/>
                    </a:cubicBezTo>
                    <a:cubicBezTo>
                      <a:pt x="1981" y="670"/>
                      <a:pt x="1982" y="667"/>
                      <a:pt x="1983" y="665"/>
                    </a:cubicBezTo>
                    <a:cubicBezTo>
                      <a:pt x="2000" y="649"/>
                      <a:pt x="2015" y="630"/>
                      <a:pt x="2029" y="612"/>
                    </a:cubicBezTo>
                    <a:cubicBezTo>
                      <a:pt x="2038" y="600"/>
                      <a:pt x="2046" y="588"/>
                      <a:pt x="2054" y="576"/>
                    </a:cubicBezTo>
                    <a:cubicBezTo>
                      <a:pt x="2066" y="559"/>
                      <a:pt x="2077" y="542"/>
                      <a:pt x="2087" y="524"/>
                    </a:cubicBezTo>
                    <a:cubicBezTo>
                      <a:pt x="2095" y="511"/>
                      <a:pt x="2104" y="497"/>
                      <a:pt x="2110" y="482"/>
                    </a:cubicBezTo>
                    <a:cubicBezTo>
                      <a:pt x="2121" y="492"/>
                      <a:pt x="2132" y="502"/>
                      <a:pt x="2146" y="508"/>
                    </a:cubicBezTo>
                    <a:cubicBezTo>
                      <a:pt x="2165" y="517"/>
                      <a:pt x="2186" y="515"/>
                      <a:pt x="2206" y="518"/>
                    </a:cubicBezTo>
                    <a:cubicBezTo>
                      <a:pt x="2243" y="525"/>
                      <a:pt x="2266" y="571"/>
                      <a:pt x="2283" y="600"/>
                    </a:cubicBezTo>
                    <a:cubicBezTo>
                      <a:pt x="2297" y="622"/>
                      <a:pt x="2314" y="658"/>
                      <a:pt x="2340" y="668"/>
                    </a:cubicBezTo>
                    <a:cubicBezTo>
                      <a:pt x="2351" y="672"/>
                      <a:pt x="2362" y="670"/>
                      <a:pt x="2374" y="668"/>
                    </a:cubicBezTo>
                    <a:cubicBezTo>
                      <a:pt x="2387" y="665"/>
                      <a:pt x="2401" y="657"/>
                      <a:pt x="2412" y="669"/>
                    </a:cubicBezTo>
                    <a:cubicBezTo>
                      <a:pt x="2433" y="694"/>
                      <a:pt x="2448" y="723"/>
                      <a:pt x="2469" y="748"/>
                    </a:cubicBezTo>
                    <a:cubicBezTo>
                      <a:pt x="2490" y="772"/>
                      <a:pt x="2516" y="794"/>
                      <a:pt x="2547" y="802"/>
                    </a:cubicBezTo>
                    <a:cubicBezTo>
                      <a:pt x="2563" y="805"/>
                      <a:pt x="2577" y="802"/>
                      <a:pt x="2593" y="801"/>
                    </a:cubicBezTo>
                    <a:cubicBezTo>
                      <a:pt x="2608" y="800"/>
                      <a:pt x="2618" y="807"/>
                      <a:pt x="2630" y="816"/>
                    </a:cubicBezTo>
                    <a:cubicBezTo>
                      <a:pt x="2663" y="844"/>
                      <a:pt x="2699" y="867"/>
                      <a:pt x="2735" y="891"/>
                    </a:cubicBezTo>
                    <a:cubicBezTo>
                      <a:pt x="2767" y="913"/>
                      <a:pt x="2799" y="933"/>
                      <a:pt x="2832" y="953"/>
                    </a:cubicBezTo>
                    <a:cubicBezTo>
                      <a:pt x="2837" y="956"/>
                      <a:pt x="2842" y="951"/>
                      <a:pt x="2841" y="946"/>
                    </a:cubicBezTo>
                    <a:cubicBezTo>
                      <a:pt x="2844" y="944"/>
                      <a:pt x="2844" y="939"/>
                      <a:pt x="2840" y="937"/>
                    </a:cubicBezTo>
                    <a:close/>
                    <a:moveTo>
                      <a:pt x="653" y="958"/>
                    </a:moveTo>
                    <a:cubicBezTo>
                      <a:pt x="652" y="959"/>
                      <a:pt x="651" y="960"/>
                      <a:pt x="650" y="961"/>
                    </a:cubicBezTo>
                    <a:cubicBezTo>
                      <a:pt x="655" y="954"/>
                      <a:pt x="659" y="946"/>
                      <a:pt x="663" y="938"/>
                    </a:cubicBezTo>
                    <a:cubicBezTo>
                      <a:pt x="660" y="945"/>
                      <a:pt x="657" y="951"/>
                      <a:pt x="653" y="958"/>
                    </a:cubicBezTo>
                    <a:close/>
                    <a:moveTo>
                      <a:pt x="1869" y="690"/>
                    </a:moveTo>
                    <a:cubicBezTo>
                      <a:pt x="1874" y="695"/>
                      <a:pt x="1878" y="700"/>
                      <a:pt x="1883" y="704"/>
                    </a:cubicBezTo>
                    <a:cubicBezTo>
                      <a:pt x="1883" y="705"/>
                      <a:pt x="1883" y="705"/>
                      <a:pt x="1884" y="706"/>
                    </a:cubicBezTo>
                    <a:cubicBezTo>
                      <a:pt x="1879" y="701"/>
                      <a:pt x="1874" y="696"/>
                      <a:pt x="1869" y="690"/>
                    </a:cubicBezTo>
                    <a:close/>
                  </a:path>
                </a:pathLst>
              </a:custGeom>
              <a:solidFill>
                <a:schemeClr val="bg1">
                  <a:lumMod val="9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8" name="îś1iḓe">
                <a:extLst>
                  <a:ext uri="{FF2B5EF4-FFF2-40B4-BE49-F238E27FC236}">
                    <a16:creationId xmlns:a16="http://schemas.microsoft.com/office/drawing/2014/main" id="{9C86B74D-69E1-4EE7-A615-D80D859F4328}"/>
                  </a:ext>
                </a:extLst>
              </p:cNvPr>
              <p:cNvSpPr/>
              <p:nvPr/>
            </p:nvSpPr>
            <p:spPr bwMode="auto">
              <a:xfrm>
                <a:off x="5785042" y="4160336"/>
                <a:ext cx="1072873" cy="1066142"/>
              </a:xfrm>
              <a:custGeom>
                <a:avLst/>
                <a:gdLst>
                  <a:gd name="T0" fmla="*/ 391 w 393"/>
                  <a:gd name="T1" fmla="*/ 383 h 390"/>
                  <a:gd name="T2" fmla="*/ 172 w 393"/>
                  <a:gd name="T3" fmla="*/ 112 h 390"/>
                  <a:gd name="T4" fmla="*/ 113 w 393"/>
                  <a:gd name="T5" fmla="*/ 45 h 390"/>
                  <a:gd name="T6" fmla="*/ 73 w 393"/>
                  <a:gd name="T7" fmla="*/ 2 h 390"/>
                  <a:gd name="T8" fmla="*/ 45 w 393"/>
                  <a:gd name="T9" fmla="*/ 24 h 390"/>
                  <a:gd name="T10" fmla="*/ 13 w 393"/>
                  <a:gd name="T11" fmla="*/ 79 h 390"/>
                  <a:gd name="T12" fmla="*/ 12 w 393"/>
                  <a:gd name="T13" fmla="*/ 81 h 390"/>
                  <a:gd name="T14" fmla="*/ 11 w 393"/>
                  <a:gd name="T15" fmla="*/ 83 h 390"/>
                  <a:gd name="T16" fmla="*/ 48 w 393"/>
                  <a:gd name="T17" fmla="*/ 135 h 390"/>
                  <a:gd name="T18" fmla="*/ 140 w 393"/>
                  <a:gd name="T19" fmla="*/ 177 h 390"/>
                  <a:gd name="T20" fmla="*/ 268 w 393"/>
                  <a:gd name="T21" fmla="*/ 256 h 390"/>
                  <a:gd name="T22" fmla="*/ 384 w 393"/>
                  <a:gd name="T23" fmla="*/ 386 h 390"/>
                  <a:gd name="T24" fmla="*/ 391 w 393"/>
                  <a:gd name="T25" fmla="*/ 383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3" h="390">
                    <a:moveTo>
                      <a:pt x="391" y="383"/>
                    </a:moveTo>
                    <a:cubicBezTo>
                      <a:pt x="357" y="266"/>
                      <a:pt x="265" y="184"/>
                      <a:pt x="172" y="112"/>
                    </a:cubicBezTo>
                    <a:cubicBezTo>
                      <a:pt x="147" y="92"/>
                      <a:pt x="128" y="73"/>
                      <a:pt x="113" y="45"/>
                    </a:cubicBezTo>
                    <a:cubicBezTo>
                      <a:pt x="105" y="29"/>
                      <a:pt x="94" y="5"/>
                      <a:pt x="73" y="2"/>
                    </a:cubicBezTo>
                    <a:cubicBezTo>
                      <a:pt x="59" y="0"/>
                      <a:pt x="50" y="14"/>
                      <a:pt x="45" y="24"/>
                    </a:cubicBezTo>
                    <a:cubicBezTo>
                      <a:pt x="35" y="42"/>
                      <a:pt x="30" y="66"/>
                      <a:pt x="13" y="79"/>
                    </a:cubicBezTo>
                    <a:cubicBezTo>
                      <a:pt x="12" y="79"/>
                      <a:pt x="12" y="80"/>
                      <a:pt x="12" y="81"/>
                    </a:cubicBezTo>
                    <a:cubicBezTo>
                      <a:pt x="12" y="81"/>
                      <a:pt x="11" y="82"/>
                      <a:pt x="11" y="83"/>
                    </a:cubicBezTo>
                    <a:cubicBezTo>
                      <a:pt x="0" y="106"/>
                      <a:pt x="31" y="125"/>
                      <a:pt x="48" y="135"/>
                    </a:cubicBezTo>
                    <a:cubicBezTo>
                      <a:pt x="77" y="152"/>
                      <a:pt x="109" y="164"/>
                      <a:pt x="140" y="177"/>
                    </a:cubicBezTo>
                    <a:cubicBezTo>
                      <a:pt x="187" y="195"/>
                      <a:pt x="230" y="225"/>
                      <a:pt x="268" y="256"/>
                    </a:cubicBezTo>
                    <a:cubicBezTo>
                      <a:pt x="313" y="293"/>
                      <a:pt x="352" y="337"/>
                      <a:pt x="384" y="386"/>
                    </a:cubicBezTo>
                    <a:cubicBezTo>
                      <a:pt x="386" y="390"/>
                      <a:pt x="393" y="388"/>
                      <a:pt x="391" y="383"/>
                    </a:cubicBezTo>
                    <a:close/>
                  </a:path>
                </a:pathLst>
              </a:custGeom>
              <a:solidFill>
                <a:schemeClr val="bg1">
                  <a:lumMod val="9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9" name="îšlîḓê">
                <a:extLst>
                  <a:ext uri="{FF2B5EF4-FFF2-40B4-BE49-F238E27FC236}">
                    <a16:creationId xmlns:a16="http://schemas.microsoft.com/office/drawing/2014/main" id="{F262DA68-DD81-46C8-A9CF-8017122E04C1}"/>
                  </a:ext>
                </a:extLst>
              </p:cNvPr>
              <p:cNvSpPr/>
              <p:nvPr/>
            </p:nvSpPr>
            <p:spPr bwMode="auto">
              <a:xfrm>
                <a:off x="4720246" y="4706870"/>
                <a:ext cx="1441715" cy="1124027"/>
              </a:xfrm>
              <a:custGeom>
                <a:avLst/>
                <a:gdLst>
                  <a:gd name="T0" fmla="*/ 526 w 528"/>
                  <a:gd name="T1" fmla="*/ 304 h 411"/>
                  <a:gd name="T2" fmla="*/ 467 w 528"/>
                  <a:gd name="T3" fmla="*/ 257 h 411"/>
                  <a:gd name="T4" fmla="*/ 429 w 528"/>
                  <a:gd name="T5" fmla="*/ 168 h 411"/>
                  <a:gd name="T6" fmla="*/ 380 w 528"/>
                  <a:gd name="T7" fmla="*/ 98 h 411"/>
                  <a:gd name="T8" fmla="*/ 393 w 528"/>
                  <a:gd name="T9" fmla="*/ 23 h 411"/>
                  <a:gd name="T10" fmla="*/ 395 w 528"/>
                  <a:gd name="T11" fmla="*/ 20 h 411"/>
                  <a:gd name="T12" fmla="*/ 406 w 528"/>
                  <a:gd name="T13" fmla="*/ 7 h 411"/>
                  <a:gd name="T14" fmla="*/ 403 w 528"/>
                  <a:gd name="T15" fmla="*/ 0 h 411"/>
                  <a:gd name="T16" fmla="*/ 308 w 528"/>
                  <a:gd name="T17" fmla="*/ 66 h 411"/>
                  <a:gd name="T18" fmla="*/ 228 w 528"/>
                  <a:gd name="T19" fmla="*/ 180 h 411"/>
                  <a:gd name="T20" fmla="*/ 171 w 528"/>
                  <a:gd name="T21" fmla="*/ 229 h 411"/>
                  <a:gd name="T22" fmla="*/ 148 w 528"/>
                  <a:gd name="T23" fmla="*/ 227 h 411"/>
                  <a:gd name="T24" fmla="*/ 130 w 528"/>
                  <a:gd name="T25" fmla="*/ 246 h 411"/>
                  <a:gd name="T26" fmla="*/ 113 w 528"/>
                  <a:gd name="T27" fmla="*/ 275 h 411"/>
                  <a:gd name="T28" fmla="*/ 69 w 528"/>
                  <a:gd name="T29" fmla="*/ 333 h 411"/>
                  <a:gd name="T30" fmla="*/ 6 w 528"/>
                  <a:gd name="T31" fmla="*/ 401 h 411"/>
                  <a:gd name="T32" fmla="*/ 2 w 528"/>
                  <a:gd name="T33" fmla="*/ 406 h 411"/>
                  <a:gd name="T34" fmla="*/ 2 w 528"/>
                  <a:gd name="T35" fmla="*/ 407 h 411"/>
                  <a:gd name="T36" fmla="*/ 3 w 528"/>
                  <a:gd name="T37" fmla="*/ 410 h 411"/>
                  <a:gd name="T38" fmla="*/ 6 w 528"/>
                  <a:gd name="T39" fmla="*/ 411 h 411"/>
                  <a:gd name="T40" fmla="*/ 171 w 528"/>
                  <a:gd name="T41" fmla="*/ 307 h 411"/>
                  <a:gd name="T42" fmla="*/ 320 w 528"/>
                  <a:gd name="T43" fmla="*/ 172 h 411"/>
                  <a:gd name="T44" fmla="*/ 327 w 528"/>
                  <a:gd name="T45" fmla="*/ 161 h 411"/>
                  <a:gd name="T46" fmla="*/ 331 w 528"/>
                  <a:gd name="T47" fmla="*/ 153 h 411"/>
                  <a:gd name="T48" fmla="*/ 522 w 528"/>
                  <a:gd name="T49" fmla="*/ 312 h 411"/>
                  <a:gd name="T50" fmla="*/ 526 w 528"/>
                  <a:gd name="T51" fmla="*/ 304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8" h="411">
                    <a:moveTo>
                      <a:pt x="526" y="304"/>
                    </a:moveTo>
                    <a:cubicBezTo>
                      <a:pt x="508" y="285"/>
                      <a:pt x="485" y="275"/>
                      <a:pt x="467" y="257"/>
                    </a:cubicBezTo>
                    <a:cubicBezTo>
                      <a:pt x="443" y="234"/>
                      <a:pt x="442" y="197"/>
                      <a:pt x="429" y="168"/>
                    </a:cubicBezTo>
                    <a:cubicBezTo>
                      <a:pt x="417" y="141"/>
                      <a:pt x="390" y="125"/>
                      <a:pt x="380" y="98"/>
                    </a:cubicBezTo>
                    <a:cubicBezTo>
                      <a:pt x="371" y="74"/>
                      <a:pt x="378" y="45"/>
                      <a:pt x="393" y="23"/>
                    </a:cubicBezTo>
                    <a:cubicBezTo>
                      <a:pt x="394" y="22"/>
                      <a:pt x="394" y="21"/>
                      <a:pt x="395" y="20"/>
                    </a:cubicBezTo>
                    <a:cubicBezTo>
                      <a:pt x="398" y="15"/>
                      <a:pt x="402" y="11"/>
                      <a:pt x="406" y="7"/>
                    </a:cubicBezTo>
                    <a:cubicBezTo>
                      <a:pt x="408" y="5"/>
                      <a:pt x="407" y="0"/>
                      <a:pt x="403" y="0"/>
                    </a:cubicBezTo>
                    <a:cubicBezTo>
                      <a:pt x="362" y="5"/>
                      <a:pt x="332" y="36"/>
                      <a:pt x="308" y="66"/>
                    </a:cubicBezTo>
                    <a:cubicBezTo>
                      <a:pt x="279" y="102"/>
                      <a:pt x="256" y="143"/>
                      <a:pt x="228" y="180"/>
                    </a:cubicBezTo>
                    <a:cubicBezTo>
                      <a:pt x="218" y="194"/>
                      <a:pt x="191" y="234"/>
                      <a:pt x="171" y="229"/>
                    </a:cubicBezTo>
                    <a:cubicBezTo>
                      <a:pt x="162" y="227"/>
                      <a:pt x="157" y="222"/>
                      <a:pt x="148" y="227"/>
                    </a:cubicBezTo>
                    <a:cubicBezTo>
                      <a:pt x="140" y="231"/>
                      <a:pt x="134" y="238"/>
                      <a:pt x="130" y="246"/>
                    </a:cubicBezTo>
                    <a:cubicBezTo>
                      <a:pt x="124" y="255"/>
                      <a:pt x="119" y="265"/>
                      <a:pt x="113" y="275"/>
                    </a:cubicBezTo>
                    <a:cubicBezTo>
                      <a:pt x="99" y="295"/>
                      <a:pt x="84" y="314"/>
                      <a:pt x="69" y="333"/>
                    </a:cubicBezTo>
                    <a:cubicBezTo>
                      <a:pt x="49" y="356"/>
                      <a:pt x="27" y="378"/>
                      <a:pt x="6" y="401"/>
                    </a:cubicBezTo>
                    <a:cubicBezTo>
                      <a:pt x="4" y="402"/>
                      <a:pt x="2" y="404"/>
                      <a:pt x="2" y="406"/>
                    </a:cubicBezTo>
                    <a:cubicBezTo>
                      <a:pt x="2" y="406"/>
                      <a:pt x="2" y="407"/>
                      <a:pt x="2" y="407"/>
                    </a:cubicBezTo>
                    <a:cubicBezTo>
                      <a:pt x="0" y="408"/>
                      <a:pt x="2" y="410"/>
                      <a:pt x="3" y="410"/>
                    </a:cubicBezTo>
                    <a:cubicBezTo>
                      <a:pt x="4" y="411"/>
                      <a:pt x="5" y="411"/>
                      <a:pt x="6" y="411"/>
                    </a:cubicBezTo>
                    <a:cubicBezTo>
                      <a:pt x="77" y="402"/>
                      <a:pt x="104" y="322"/>
                      <a:pt x="171" y="307"/>
                    </a:cubicBezTo>
                    <a:cubicBezTo>
                      <a:pt x="241" y="292"/>
                      <a:pt x="289" y="234"/>
                      <a:pt x="320" y="172"/>
                    </a:cubicBezTo>
                    <a:cubicBezTo>
                      <a:pt x="323" y="168"/>
                      <a:pt x="325" y="165"/>
                      <a:pt x="327" y="161"/>
                    </a:cubicBezTo>
                    <a:cubicBezTo>
                      <a:pt x="329" y="158"/>
                      <a:pt x="330" y="156"/>
                      <a:pt x="331" y="153"/>
                    </a:cubicBezTo>
                    <a:cubicBezTo>
                      <a:pt x="402" y="200"/>
                      <a:pt x="424" y="310"/>
                      <a:pt x="522" y="312"/>
                    </a:cubicBezTo>
                    <a:cubicBezTo>
                      <a:pt x="527" y="312"/>
                      <a:pt x="528" y="307"/>
                      <a:pt x="526" y="304"/>
                    </a:cubicBezTo>
                    <a:close/>
                  </a:path>
                </a:pathLst>
              </a:custGeom>
              <a:solidFill>
                <a:schemeClr val="bg1">
                  <a:lumMod val="9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0" name="iślíḋê">
                <a:extLst>
                  <a:ext uri="{FF2B5EF4-FFF2-40B4-BE49-F238E27FC236}">
                    <a16:creationId xmlns:a16="http://schemas.microsoft.com/office/drawing/2014/main" id="{26994356-BBA4-4337-BE64-BD9E96D88D5A}"/>
                  </a:ext>
                </a:extLst>
              </p:cNvPr>
              <p:cNvSpPr/>
              <p:nvPr/>
            </p:nvSpPr>
            <p:spPr bwMode="auto">
              <a:xfrm>
                <a:off x="2460078" y="5253402"/>
                <a:ext cx="892490" cy="779415"/>
              </a:xfrm>
              <a:custGeom>
                <a:avLst/>
                <a:gdLst>
                  <a:gd name="T0" fmla="*/ 327 w 327"/>
                  <a:gd name="T1" fmla="*/ 73 h 285"/>
                  <a:gd name="T2" fmla="*/ 257 w 327"/>
                  <a:gd name="T3" fmla="*/ 3 h 285"/>
                  <a:gd name="T4" fmla="*/ 224 w 327"/>
                  <a:gd name="T5" fmla="*/ 20 h 285"/>
                  <a:gd name="T6" fmla="*/ 213 w 327"/>
                  <a:gd name="T7" fmla="*/ 46 h 285"/>
                  <a:gd name="T8" fmla="*/ 194 w 327"/>
                  <a:gd name="T9" fmla="*/ 84 h 285"/>
                  <a:gd name="T10" fmla="*/ 109 w 327"/>
                  <a:gd name="T11" fmla="*/ 199 h 285"/>
                  <a:gd name="T12" fmla="*/ 5 w 327"/>
                  <a:gd name="T13" fmla="*/ 271 h 285"/>
                  <a:gd name="T14" fmla="*/ 3 w 327"/>
                  <a:gd name="T15" fmla="*/ 276 h 285"/>
                  <a:gd name="T16" fmla="*/ 4 w 327"/>
                  <a:gd name="T17" fmla="*/ 283 h 285"/>
                  <a:gd name="T18" fmla="*/ 24 w 327"/>
                  <a:gd name="T19" fmla="*/ 281 h 285"/>
                  <a:gd name="T20" fmla="*/ 60 w 327"/>
                  <a:gd name="T21" fmla="*/ 268 h 285"/>
                  <a:gd name="T22" fmla="*/ 157 w 327"/>
                  <a:gd name="T23" fmla="*/ 203 h 285"/>
                  <a:gd name="T24" fmla="*/ 233 w 327"/>
                  <a:gd name="T25" fmla="*/ 124 h 285"/>
                  <a:gd name="T26" fmla="*/ 263 w 327"/>
                  <a:gd name="T27" fmla="*/ 86 h 285"/>
                  <a:gd name="T28" fmla="*/ 324 w 327"/>
                  <a:gd name="T29" fmla="*/ 78 h 285"/>
                  <a:gd name="T30" fmla="*/ 327 w 327"/>
                  <a:gd name="T31" fmla="*/ 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7" h="285">
                    <a:moveTo>
                      <a:pt x="327" y="73"/>
                    </a:moveTo>
                    <a:cubicBezTo>
                      <a:pt x="317" y="44"/>
                      <a:pt x="287" y="11"/>
                      <a:pt x="257" y="3"/>
                    </a:cubicBezTo>
                    <a:cubicBezTo>
                      <a:pt x="242" y="0"/>
                      <a:pt x="231" y="8"/>
                      <a:pt x="224" y="20"/>
                    </a:cubicBezTo>
                    <a:cubicBezTo>
                      <a:pt x="219" y="28"/>
                      <a:pt x="216" y="37"/>
                      <a:pt x="213" y="46"/>
                    </a:cubicBezTo>
                    <a:cubicBezTo>
                      <a:pt x="209" y="60"/>
                      <a:pt x="202" y="72"/>
                      <a:pt x="194" y="84"/>
                    </a:cubicBezTo>
                    <a:cubicBezTo>
                      <a:pt x="168" y="123"/>
                      <a:pt x="139" y="162"/>
                      <a:pt x="109" y="199"/>
                    </a:cubicBezTo>
                    <a:cubicBezTo>
                      <a:pt x="84" y="229"/>
                      <a:pt x="48" y="272"/>
                      <a:pt x="5" y="271"/>
                    </a:cubicBezTo>
                    <a:cubicBezTo>
                      <a:pt x="2" y="271"/>
                      <a:pt x="1" y="274"/>
                      <a:pt x="3" y="276"/>
                    </a:cubicBezTo>
                    <a:cubicBezTo>
                      <a:pt x="0" y="277"/>
                      <a:pt x="0" y="281"/>
                      <a:pt x="4" y="283"/>
                    </a:cubicBezTo>
                    <a:cubicBezTo>
                      <a:pt x="9" y="285"/>
                      <a:pt x="19" y="282"/>
                      <a:pt x="24" y="281"/>
                    </a:cubicBezTo>
                    <a:cubicBezTo>
                      <a:pt x="37" y="279"/>
                      <a:pt x="49" y="274"/>
                      <a:pt x="60" y="268"/>
                    </a:cubicBezTo>
                    <a:cubicBezTo>
                      <a:pt x="95" y="252"/>
                      <a:pt x="128" y="227"/>
                      <a:pt x="157" y="203"/>
                    </a:cubicBezTo>
                    <a:cubicBezTo>
                      <a:pt x="186" y="180"/>
                      <a:pt x="211" y="153"/>
                      <a:pt x="233" y="124"/>
                    </a:cubicBezTo>
                    <a:cubicBezTo>
                      <a:pt x="242" y="111"/>
                      <a:pt x="251" y="97"/>
                      <a:pt x="263" y="86"/>
                    </a:cubicBezTo>
                    <a:cubicBezTo>
                      <a:pt x="280" y="69"/>
                      <a:pt x="303" y="83"/>
                      <a:pt x="324" y="78"/>
                    </a:cubicBezTo>
                    <a:cubicBezTo>
                      <a:pt x="326" y="78"/>
                      <a:pt x="327" y="75"/>
                      <a:pt x="327" y="73"/>
                    </a:cubicBezTo>
                    <a:close/>
                  </a:path>
                </a:pathLst>
              </a:custGeom>
              <a:solidFill>
                <a:schemeClr val="bg1">
                  <a:lumMod val="9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1" name="îşļïḓê">
                <a:extLst>
                  <a:ext uri="{FF2B5EF4-FFF2-40B4-BE49-F238E27FC236}">
                    <a16:creationId xmlns:a16="http://schemas.microsoft.com/office/drawing/2014/main" id="{9CF3AEDF-D49C-4C89-86D0-8DC1B7BCA48E}"/>
                  </a:ext>
                </a:extLst>
              </p:cNvPr>
              <p:cNvSpPr/>
              <p:nvPr/>
            </p:nvSpPr>
            <p:spPr bwMode="auto">
              <a:xfrm>
                <a:off x="6848491" y="5515899"/>
                <a:ext cx="1321909" cy="1177872"/>
              </a:xfrm>
              <a:custGeom>
                <a:avLst/>
                <a:gdLst>
                  <a:gd name="T0" fmla="*/ 481 w 484"/>
                  <a:gd name="T1" fmla="*/ 423 h 431"/>
                  <a:gd name="T2" fmla="*/ 361 w 484"/>
                  <a:gd name="T3" fmla="*/ 300 h 431"/>
                  <a:gd name="T4" fmla="*/ 259 w 484"/>
                  <a:gd name="T5" fmla="*/ 179 h 431"/>
                  <a:gd name="T6" fmla="*/ 112 w 484"/>
                  <a:gd name="T7" fmla="*/ 110 h 431"/>
                  <a:gd name="T8" fmla="*/ 21 w 484"/>
                  <a:gd name="T9" fmla="*/ 26 h 431"/>
                  <a:gd name="T10" fmla="*/ 17 w 484"/>
                  <a:gd name="T11" fmla="*/ 17 h 431"/>
                  <a:gd name="T12" fmla="*/ 12 w 484"/>
                  <a:gd name="T13" fmla="*/ 6 h 431"/>
                  <a:gd name="T14" fmla="*/ 3 w 484"/>
                  <a:gd name="T15" fmla="*/ 12 h 431"/>
                  <a:gd name="T16" fmla="*/ 17 w 484"/>
                  <a:gd name="T17" fmla="*/ 46 h 431"/>
                  <a:gd name="T18" fmla="*/ 23 w 484"/>
                  <a:gd name="T19" fmla="*/ 66 h 431"/>
                  <a:gd name="T20" fmla="*/ 53 w 484"/>
                  <a:gd name="T21" fmla="*/ 115 h 431"/>
                  <a:gd name="T22" fmla="*/ 100 w 484"/>
                  <a:gd name="T23" fmla="*/ 166 h 431"/>
                  <a:gd name="T24" fmla="*/ 121 w 484"/>
                  <a:gd name="T25" fmla="*/ 248 h 431"/>
                  <a:gd name="T26" fmla="*/ 174 w 484"/>
                  <a:gd name="T27" fmla="*/ 366 h 431"/>
                  <a:gd name="T28" fmla="*/ 279 w 484"/>
                  <a:gd name="T29" fmla="*/ 413 h 431"/>
                  <a:gd name="T30" fmla="*/ 280 w 484"/>
                  <a:gd name="T31" fmla="*/ 406 h 431"/>
                  <a:gd name="T32" fmla="*/ 181 w 484"/>
                  <a:gd name="T33" fmla="*/ 294 h 431"/>
                  <a:gd name="T34" fmla="*/ 179 w 484"/>
                  <a:gd name="T35" fmla="*/ 252 h 431"/>
                  <a:gd name="T36" fmla="*/ 181 w 484"/>
                  <a:gd name="T37" fmla="*/ 247 h 431"/>
                  <a:gd name="T38" fmla="*/ 183 w 484"/>
                  <a:gd name="T39" fmla="*/ 245 h 431"/>
                  <a:gd name="T40" fmla="*/ 194 w 484"/>
                  <a:gd name="T41" fmla="*/ 238 h 431"/>
                  <a:gd name="T42" fmla="*/ 263 w 484"/>
                  <a:gd name="T43" fmla="*/ 250 h 431"/>
                  <a:gd name="T44" fmla="*/ 358 w 484"/>
                  <a:gd name="T45" fmla="*/ 359 h 431"/>
                  <a:gd name="T46" fmla="*/ 477 w 484"/>
                  <a:gd name="T47" fmla="*/ 430 h 431"/>
                  <a:gd name="T48" fmla="*/ 481 w 484"/>
                  <a:gd name="T49" fmla="*/ 423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4" h="431">
                    <a:moveTo>
                      <a:pt x="481" y="423"/>
                    </a:moveTo>
                    <a:cubicBezTo>
                      <a:pt x="438" y="384"/>
                      <a:pt x="395" y="348"/>
                      <a:pt x="361" y="300"/>
                    </a:cubicBezTo>
                    <a:cubicBezTo>
                      <a:pt x="331" y="255"/>
                      <a:pt x="303" y="211"/>
                      <a:pt x="259" y="179"/>
                    </a:cubicBezTo>
                    <a:cubicBezTo>
                      <a:pt x="215" y="147"/>
                      <a:pt x="163" y="128"/>
                      <a:pt x="112" y="110"/>
                    </a:cubicBezTo>
                    <a:cubicBezTo>
                      <a:pt x="70" y="96"/>
                      <a:pt x="42" y="63"/>
                      <a:pt x="21" y="26"/>
                    </a:cubicBezTo>
                    <a:cubicBezTo>
                      <a:pt x="20" y="23"/>
                      <a:pt x="19" y="20"/>
                      <a:pt x="17" y="17"/>
                    </a:cubicBezTo>
                    <a:cubicBezTo>
                      <a:pt x="15" y="14"/>
                      <a:pt x="13" y="10"/>
                      <a:pt x="12" y="6"/>
                    </a:cubicBezTo>
                    <a:cubicBezTo>
                      <a:pt x="9" y="0"/>
                      <a:pt x="0" y="6"/>
                      <a:pt x="3" y="12"/>
                    </a:cubicBezTo>
                    <a:cubicBezTo>
                      <a:pt x="7" y="22"/>
                      <a:pt x="11" y="35"/>
                      <a:pt x="17" y="46"/>
                    </a:cubicBezTo>
                    <a:cubicBezTo>
                      <a:pt x="19" y="52"/>
                      <a:pt x="20" y="59"/>
                      <a:pt x="23" y="66"/>
                    </a:cubicBezTo>
                    <a:cubicBezTo>
                      <a:pt x="29" y="85"/>
                      <a:pt x="39" y="101"/>
                      <a:pt x="53" y="115"/>
                    </a:cubicBezTo>
                    <a:cubicBezTo>
                      <a:pt x="69" y="132"/>
                      <a:pt x="88" y="146"/>
                      <a:pt x="100" y="166"/>
                    </a:cubicBezTo>
                    <a:cubicBezTo>
                      <a:pt x="116" y="190"/>
                      <a:pt x="118" y="220"/>
                      <a:pt x="121" y="248"/>
                    </a:cubicBezTo>
                    <a:cubicBezTo>
                      <a:pt x="126" y="294"/>
                      <a:pt x="143" y="332"/>
                      <a:pt x="174" y="366"/>
                    </a:cubicBezTo>
                    <a:cubicBezTo>
                      <a:pt x="200" y="396"/>
                      <a:pt x="238" y="421"/>
                      <a:pt x="279" y="413"/>
                    </a:cubicBezTo>
                    <a:cubicBezTo>
                      <a:pt x="283" y="413"/>
                      <a:pt x="283" y="408"/>
                      <a:pt x="280" y="406"/>
                    </a:cubicBezTo>
                    <a:cubicBezTo>
                      <a:pt x="239" y="375"/>
                      <a:pt x="198" y="344"/>
                      <a:pt x="181" y="294"/>
                    </a:cubicBezTo>
                    <a:cubicBezTo>
                      <a:pt x="177" y="281"/>
                      <a:pt x="174" y="265"/>
                      <a:pt x="179" y="252"/>
                    </a:cubicBezTo>
                    <a:cubicBezTo>
                      <a:pt x="180" y="251"/>
                      <a:pt x="180" y="249"/>
                      <a:pt x="181" y="247"/>
                    </a:cubicBezTo>
                    <a:cubicBezTo>
                      <a:pt x="182" y="247"/>
                      <a:pt x="183" y="246"/>
                      <a:pt x="183" y="245"/>
                    </a:cubicBezTo>
                    <a:cubicBezTo>
                      <a:pt x="186" y="242"/>
                      <a:pt x="189" y="240"/>
                      <a:pt x="194" y="238"/>
                    </a:cubicBezTo>
                    <a:cubicBezTo>
                      <a:pt x="216" y="229"/>
                      <a:pt x="244" y="239"/>
                      <a:pt x="263" y="250"/>
                    </a:cubicBezTo>
                    <a:cubicBezTo>
                      <a:pt x="305" y="275"/>
                      <a:pt x="328" y="323"/>
                      <a:pt x="358" y="359"/>
                    </a:cubicBezTo>
                    <a:cubicBezTo>
                      <a:pt x="389" y="396"/>
                      <a:pt x="431" y="418"/>
                      <a:pt x="477" y="430"/>
                    </a:cubicBezTo>
                    <a:cubicBezTo>
                      <a:pt x="481" y="431"/>
                      <a:pt x="484" y="426"/>
                      <a:pt x="481" y="423"/>
                    </a:cubicBezTo>
                    <a:close/>
                  </a:path>
                </a:pathLst>
              </a:custGeom>
              <a:solidFill>
                <a:schemeClr val="bg1">
                  <a:lumMod val="9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2" name="íśḷîḓé">
                <a:extLst>
                  <a:ext uri="{FF2B5EF4-FFF2-40B4-BE49-F238E27FC236}">
                    <a16:creationId xmlns:a16="http://schemas.microsoft.com/office/drawing/2014/main" id="{5934730B-BD22-4B96-901D-1F6E6A2BC89F}"/>
                  </a:ext>
                </a:extLst>
              </p:cNvPr>
              <p:cNvSpPr/>
              <p:nvPr/>
            </p:nvSpPr>
            <p:spPr bwMode="auto">
              <a:xfrm>
                <a:off x="7984633" y="5086480"/>
                <a:ext cx="1014989" cy="877683"/>
              </a:xfrm>
              <a:custGeom>
                <a:avLst/>
                <a:gdLst>
                  <a:gd name="T0" fmla="*/ 368 w 372"/>
                  <a:gd name="T1" fmla="*/ 313 h 321"/>
                  <a:gd name="T2" fmla="*/ 311 w 372"/>
                  <a:gd name="T3" fmla="*/ 276 h 321"/>
                  <a:gd name="T4" fmla="*/ 272 w 372"/>
                  <a:gd name="T5" fmla="*/ 220 h 321"/>
                  <a:gd name="T6" fmla="*/ 197 w 372"/>
                  <a:gd name="T7" fmla="*/ 155 h 321"/>
                  <a:gd name="T8" fmla="*/ 137 w 372"/>
                  <a:gd name="T9" fmla="*/ 127 h 321"/>
                  <a:gd name="T10" fmla="*/ 102 w 372"/>
                  <a:gd name="T11" fmla="*/ 73 h 321"/>
                  <a:gd name="T12" fmla="*/ 70 w 372"/>
                  <a:gd name="T13" fmla="*/ 21 h 321"/>
                  <a:gd name="T14" fmla="*/ 49 w 372"/>
                  <a:gd name="T15" fmla="*/ 5 h 321"/>
                  <a:gd name="T16" fmla="*/ 6 w 372"/>
                  <a:gd name="T17" fmla="*/ 1 h 321"/>
                  <a:gd name="T18" fmla="*/ 4 w 372"/>
                  <a:gd name="T19" fmla="*/ 4 h 321"/>
                  <a:gd name="T20" fmla="*/ 3 w 372"/>
                  <a:gd name="T21" fmla="*/ 6 h 321"/>
                  <a:gd name="T22" fmla="*/ 23 w 372"/>
                  <a:gd name="T23" fmla="*/ 66 h 321"/>
                  <a:gd name="T24" fmla="*/ 10 w 372"/>
                  <a:gd name="T25" fmla="*/ 152 h 321"/>
                  <a:gd name="T26" fmla="*/ 16 w 372"/>
                  <a:gd name="T27" fmla="*/ 158 h 321"/>
                  <a:gd name="T28" fmla="*/ 60 w 372"/>
                  <a:gd name="T29" fmla="*/ 106 h 321"/>
                  <a:gd name="T30" fmla="*/ 62 w 372"/>
                  <a:gd name="T31" fmla="*/ 101 h 321"/>
                  <a:gd name="T32" fmla="*/ 117 w 372"/>
                  <a:gd name="T33" fmla="*/ 186 h 321"/>
                  <a:gd name="T34" fmla="*/ 174 w 372"/>
                  <a:gd name="T35" fmla="*/ 198 h 321"/>
                  <a:gd name="T36" fmla="*/ 187 w 372"/>
                  <a:gd name="T37" fmla="*/ 201 h 321"/>
                  <a:gd name="T38" fmla="*/ 207 w 372"/>
                  <a:gd name="T39" fmla="*/ 209 h 321"/>
                  <a:gd name="T40" fmla="*/ 225 w 372"/>
                  <a:gd name="T41" fmla="*/ 221 h 321"/>
                  <a:gd name="T42" fmla="*/ 287 w 372"/>
                  <a:gd name="T43" fmla="*/ 288 h 321"/>
                  <a:gd name="T44" fmla="*/ 367 w 372"/>
                  <a:gd name="T45" fmla="*/ 321 h 321"/>
                  <a:gd name="T46" fmla="*/ 368 w 372"/>
                  <a:gd name="T47" fmla="*/ 313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2" h="321">
                    <a:moveTo>
                      <a:pt x="368" y="313"/>
                    </a:moveTo>
                    <a:cubicBezTo>
                      <a:pt x="347" y="304"/>
                      <a:pt x="327" y="292"/>
                      <a:pt x="311" y="276"/>
                    </a:cubicBezTo>
                    <a:cubicBezTo>
                      <a:pt x="295" y="260"/>
                      <a:pt x="284" y="240"/>
                      <a:pt x="272" y="220"/>
                    </a:cubicBezTo>
                    <a:cubicBezTo>
                      <a:pt x="254" y="190"/>
                      <a:pt x="233" y="165"/>
                      <a:pt x="197" y="155"/>
                    </a:cubicBezTo>
                    <a:cubicBezTo>
                      <a:pt x="174" y="149"/>
                      <a:pt x="155" y="145"/>
                      <a:pt x="137" y="127"/>
                    </a:cubicBezTo>
                    <a:cubicBezTo>
                      <a:pt x="122" y="111"/>
                      <a:pt x="112" y="91"/>
                      <a:pt x="102" y="73"/>
                    </a:cubicBezTo>
                    <a:cubicBezTo>
                      <a:pt x="92" y="55"/>
                      <a:pt x="82" y="37"/>
                      <a:pt x="70" y="21"/>
                    </a:cubicBezTo>
                    <a:cubicBezTo>
                      <a:pt x="65" y="15"/>
                      <a:pt x="56" y="7"/>
                      <a:pt x="49" y="5"/>
                    </a:cubicBezTo>
                    <a:cubicBezTo>
                      <a:pt x="34" y="1"/>
                      <a:pt x="20" y="5"/>
                      <a:pt x="6" y="1"/>
                    </a:cubicBezTo>
                    <a:cubicBezTo>
                      <a:pt x="4" y="0"/>
                      <a:pt x="2" y="3"/>
                      <a:pt x="4" y="4"/>
                    </a:cubicBezTo>
                    <a:cubicBezTo>
                      <a:pt x="3" y="5"/>
                      <a:pt x="3" y="6"/>
                      <a:pt x="3" y="6"/>
                    </a:cubicBezTo>
                    <a:cubicBezTo>
                      <a:pt x="0" y="27"/>
                      <a:pt x="17" y="48"/>
                      <a:pt x="23" y="66"/>
                    </a:cubicBezTo>
                    <a:cubicBezTo>
                      <a:pt x="33" y="95"/>
                      <a:pt x="21" y="126"/>
                      <a:pt x="10" y="152"/>
                    </a:cubicBezTo>
                    <a:cubicBezTo>
                      <a:pt x="9" y="155"/>
                      <a:pt x="13" y="159"/>
                      <a:pt x="16" y="158"/>
                    </a:cubicBezTo>
                    <a:cubicBezTo>
                      <a:pt x="40" y="149"/>
                      <a:pt x="53" y="129"/>
                      <a:pt x="60" y="106"/>
                    </a:cubicBezTo>
                    <a:cubicBezTo>
                      <a:pt x="60" y="104"/>
                      <a:pt x="61" y="103"/>
                      <a:pt x="62" y="101"/>
                    </a:cubicBezTo>
                    <a:cubicBezTo>
                      <a:pt x="82" y="130"/>
                      <a:pt x="80" y="169"/>
                      <a:pt x="117" y="186"/>
                    </a:cubicBezTo>
                    <a:cubicBezTo>
                      <a:pt x="134" y="194"/>
                      <a:pt x="155" y="195"/>
                      <a:pt x="174" y="198"/>
                    </a:cubicBezTo>
                    <a:cubicBezTo>
                      <a:pt x="179" y="198"/>
                      <a:pt x="183" y="199"/>
                      <a:pt x="187" y="201"/>
                    </a:cubicBezTo>
                    <a:cubicBezTo>
                      <a:pt x="194" y="203"/>
                      <a:pt x="201" y="206"/>
                      <a:pt x="207" y="209"/>
                    </a:cubicBezTo>
                    <a:cubicBezTo>
                      <a:pt x="213" y="212"/>
                      <a:pt x="219" y="216"/>
                      <a:pt x="225" y="221"/>
                    </a:cubicBezTo>
                    <a:cubicBezTo>
                      <a:pt x="249" y="240"/>
                      <a:pt x="265" y="266"/>
                      <a:pt x="287" y="288"/>
                    </a:cubicBezTo>
                    <a:cubicBezTo>
                      <a:pt x="309" y="310"/>
                      <a:pt x="336" y="321"/>
                      <a:pt x="367" y="321"/>
                    </a:cubicBezTo>
                    <a:cubicBezTo>
                      <a:pt x="372" y="321"/>
                      <a:pt x="372" y="314"/>
                      <a:pt x="368" y="313"/>
                    </a:cubicBezTo>
                    <a:close/>
                  </a:path>
                </a:pathLst>
              </a:custGeom>
              <a:solidFill>
                <a:schemeClr val="bg1">
                  <a:lumMod val="9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3" name="iṥḷiḓê">
                <a:extLst>
                  <a:ext uri="{FF2B5EF4-FFF2-40B4-BE49-F238E27FC236}">
                    <a16:creationId xmlns:a16="http://schemas.microsoft.com/office/drawing/2014/main" id="{527AC0B5-0F3A-4087-BB6D-B06951F30A44}"/>
                  </a:ext>
                </a:extLst>
              </p:cNvPr>
              <p:cNvSpPr/>
              <p:nvPr/>
            </p:nvSpPr>
            <p:spPr bwMode="auto">
              <a:xfrm>
                <a:off x="9150390" y="5898202"/>
                <a:ext cx="659608" cy="352689"/>
              </a:xfrm>
              <a:custGeom>
                <a:avLst/>
                <a:gdLst>
                  <a:gd name="T0" fmla="*/ 238 w 242"/>
                  <a:gd name="T1" fmla="*/ 121 h 129"/>
                  <a:gd name="T2" fmla="*/ 109 w 242"/>
                  <a:gd name="T3" fmla="*/ 42 h 129"/>
                  <a:gd name="T4" fmla="*/ 79 w 242"/>
                  <a:gd name="T5" fmla="*/ 16 h 129"/>
                  <a:gd name="T6" fmla="*/ 37 w 242"/>
                  <a:gd name="T7" fmla="*/ 3 h 129"/>
                  <a:gd name="T8" fmla="*/ 33 w 242"/>
                  <a:gd name="T9" fmla="*/ 3 h 129"/>
                  <a:gd name="T10" fmla="*/ 31 w 242"/>
                  <a:gd name="T11" fmla="*/ 4 h 129"/>
                  <a:gd name="T12" fmla="*/ 16 w 242"/>
                  <a:gd name="T13" fmla="*/ 14 h 129"/>
                  <a:gd name="T14" fmla="*/ 8 w 242"/>
                  <a:gd name="T15" fmla="*/ 48 h 129"/>
                  <a:gd name="T16" fmla="*/ 73 w 242"/>
                  <a:gd name="T17" fmla="*/ 64 h 129"/>
                  <a:gd name="T18" fmla="*/ 117 w 242"/>
                  <a:gd name="T19" fmla="*/ 83 h 129"/>
                  <a:gd name="T20" fmla="*/ 155 w 242"/>
                  <a:gd name="T21" fmla="*/ 105 h 129"/>
                  <a:gd name="T22" fmla="*/ 172 w 242"/>
                  <a:gd name="T23" fmla="*/ 114 h 129"/>
                  <a:gd name="T24" fmla="*/ 195 w 242"/>
                  <a:gd name="T25" fmla="*/ 122 h 129"/>
                  <a:gd name="T26" fmla="*/ 236 w 242"/>
                  <a:gd name="T27" fmla="*/ 129 h 129"/>
                  <a:gd name="T28" fmla="*/ 238 w 242"/>
                  <a:gd name="T29"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2" h="129">
                    <a:moveTo>
                      <a:pt x="238" y="121"/>
                    </a:moveTo>
                    <a:cubicBezTo>
                      <a:pt x="192" y="101"/>
                      <a:pt x="145" y="76"/>
                      <a:pt x="109" y="42"/>
                    </a:cubicBezTo>
                    <a:cubicBezTo>
                      <a:pt x="100" y="35"/>
                      <a:pt x="90" y="24"/>
                      <a:pt x="79" y="16"/>
                    </a:cubicBezTo>
                    <a:cubicBezTo>
                      <a:pt x="67" y="6"/>
                      <a:pt x="53" y="0"/>
                      <a:pt x="37" y="3"/>
                    </a:cubicBezTo>
                    <a:cubicBezTo>
                      <a:pt x="36" y="2"/>
                      <a:pt x="35" y="2"/>
                      <a:pt x="33" y="3"/>
                    </a:cubicBezTo>
                    <a:cubicBezTo>
                      <a:pt x="33" y="3"/>
                      <a:pt x="32" y="4"/>
                      <a:pt x="31" y="4"/>
                    </a:cubicBezTo>
                    <a:cubicBezTo>
                      <a:pt x="25" y="6"/>
                      <a:pt x="20" y="10"/>
                      <a:pt x="16" y="14"/>
                    </a:cubicBezTo>
                    <a:cubicBezTo>
                      <a:pt x="6" y="23"/>
                      <a:pt x="0" y="34"/>
                      <a:pt x="8" y="48"/>
                    </a:cubicBezTo>
                    <a:cubicBezTo>
                      <a:pt x="19" y="69"/>
                      <a:pt x="54" y="62"/>
                      <a:pt x="73" y="64"/>
                    </a:cubicBezTo>
                    <a:cubicBezTo>
                      <a:pt x="88" y="65"/>
                      <a:pt x="103" y="75"/>
                      <a:pt x="117" y="83"/>
                    </a:cubicBezTo>
                    <a:cubicBezTo>
                      <a:pt x="130" y="90"/>
                      <a:pt x="142" y="98"/>
                      <a:pt x="155" y="105"/>
                    </a:cubicBezTo>
                    <a:cubicBezTo>
                      <a:pt x="161" y="109"/>
                      <a:pt x="167" y="111"/>
                      <a:pt x="172" y="114"/>
                    </a:cubicBezTo>
                    <a:cubicBezTo>
                      <a:pt x="180" y="118"/>
                      <a:pt x="187" y="121"/>
                      <a:pt x="195" y="122"/>
                    </a:cubicBezTo>
                    <a:cubicBezTo>
                      <a:pt x="208" y="126"/>
                      <a:pt x="221" y="128"/>
                      <a:pt x="236" y="129"/>
                    </a:cubicBezTo>
                    <a:cubicBezTo>
                      <a:pt x="240" y="129"/>
                      <a:pt x="242" y="122"/>
                      <a:pt x="238" y="121"/>
                    </a:cubicBezTo>
                    <a:close/>
                  </a:path>
                </a:pathLst>
              </a:custGeom>
              <a:solidFill>
                <a:schemeClr val="bg1">
                  <a:lumMod val="9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cxnSp>
          <p:nvCxnSpPr>
            <p:cNvPr id="7" name="直接连接符 6">
              <a:extLst>
                <a:ext uri="{FF2B5EF4-FFF2-40B4-BE49-F238E27FC236}">
                  <a16:creationId xmlns:a16="http://schemas.microsoft.com/office/drawing/2014/main" id="{36426BD0-2692-4A21-AF47-C72C1E7E7E78}"/>
                </a:ext>
              </a:extLst>
            </p:cNvPr>
            <p:cNvCxnSpPr>
              <a:stCxn id="25" idx="2"/>
            </p:cNvCxnSpPr>
            <p:nvPr/>
          </p:nvCxnSpPr>
          <p:spPr>
            <a:xfrm>
              <a:off x="2089731" y="1743912"/>
              <a:ext cx="0" cy="3253417"/>
            </a:xfrm>
            <a:prstGeom prst="line">
              <a:avLst/>
            </a:prstGeom>
            <a:ln w="12700" cap="rnd">
              <a:solidFill>
                <a:schemeClr val="bg1">
                  <a:lumMod val="7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8" name="íSlïde">
              <a:extLst>
                <a:ext uri="{FF2B5EF4-FFF2-40B4-BE49-F238E27FC236}">
                  <a16:creationId xmlns:a16="http://schemas.microsoft.com/office/drawing/2014/main" id="{BB9968B5-2A48-44F1-A6FE-0263877F95B9}"/>
                </a:ext>
              </a:extLst>
            </p:cNvPr>
            <p:cNvSpPr/>
            <p:nvPr/>
          </p:nvSpPr>
          <p:spPr>
            <a:xfrm>
              <a:off x="1722119" y="3449126"/>
              <a:ext cx="735222" cy="735222"/>
            </a:xfrm>
            <a:prstGeom prst="ellipse">
              <a:avLst/>
            </a:prstGeom>
            <a:solidFill>
              <a:schemeClr val="accent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sz="1400" b="1" dirty="0"/>
                <a:t>21K</a:t>
              </a:r>
              <a:endParaRPr sz="1400" b="1" dirty="0"/>
            </a:p>
          </p:txBody>
        </p:sp>
        <p:grpSp>
          <p:nvGrpSpPr>
            <p:cNvPr id="9" name="iş1iḋê">
              <a:extLst>
                <a:ext uri="{FF2B5EF4-FFF2-40B4-BE49-F238E27FC236}">
                  <a16:creationId xmlns:a16="http://schemas.microsoft.com/office/drawing/2014/main" id="{0AEEC44F-B58A-4F20-9C1F-1EB2F8552D52}"/>
                </a:ext>
              </a:extLst>
            </p:cNvPr>
            <p:cNvGrpSpPr/>
            <p:nvPr/>
          </p:nvGrpSpPr>
          <p:grpSpPr>
            <a:xfrm>
              <a:off x="1183692" y="1360826"/>
              <a:ext cx="1812077" cy="1911663"/>
              <a:chOff x="1001287" y="1130300"/>
              <a:chExt cx="1812077" cy="1911663"/>
            </a:xfrm>
          </p:grpSpPr>
          <p:sp>
            <p:nvSpPr>
              <p:cNvPr id="25" name="îṥḻîdè">
                <a:extLst>
                  <a:ext uri="{FF2B5EF4-FFF2-40B4-BE49-F238E27FC236}">
                    <a16:creationId xmlns:a16="http://schemas.microsoft.com/office/drawing/2014/main" id="{E51DF268-1DB5-4D30-B30B-45E8D9E71055}"/>
                  </a:ext>
                </a:extLst>
              </p:cNvPr>
              <p:cNvSpPr txBox="1"/>
              <p:nvPr/>
            </p:nvSpPr>
            <p:spPr>
              <a:xfrm>
                <a:off x="1001287" y="1130300"/>
                <a:ext cx="1812077" cy="383086"/>
              </a:xfrm>
              <a:prstGeom prst="rect">
                <a:avLst/>
              </a:prstGeom>
              <a:solidFill>
                <a:schemeClr val="bg1"/>
              </a:solid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i="1" dirty="0"/>
                  <a:t>Text here</a:t>
                </a:r>
                <a:endParaRPr lang="zh-CN" altLang="en-US" sz="1600" b="1" i="1" dirty="0"/>
              </a:p>
            </p:txBody>
          </p:sp>
          <p:sp>
            <p:nvSpPr>
              <p:cNvPr id="26" name="iṧľïḓé">
                <a:extLst>
                  <a:ext uri="{FF2B5EF4-FFF2-40B4-BE49-F238E27FC236}">
                    <a16:creationId xmlns:a16="http://schemas.microsoft.com/office/drawing/2014/main" id="{B517D68E-51E1-4D4B-A671-B14BC2FFCE3C}"/>
                  </a:ext>
                </a:extLst>
              </p:cNvPr>
              <p:cNvSpPr txBox="1"/>
              <p:nvPr/>
            </p:nvSpPr>
            <p:spPr>
              <a:xfrm>
                <a:off x="1001287" y="1707410"/>
                <a:ext cx="1812077" cy="1334553"/>
              </a:xfrm>
              <a:prstGeom prst="rect">
                <a:avLst/>
              </a:prstGeom>
              <a:solidFill>
                <a:schemeClr val="bg1"/>
              </a:solid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100" dirty="0"/>
                  <a:t>Supporting text here. </a:t>
                </a:r>
              </a:p>
              <a:p>
                <a:pPr algn="ctr">
                  <a:lnSpc>
                    <a:spcPct val="120000"/>
                  </a:lnSpc>
                </a:pPr>
                <a:r>
                  <a:rPr lang="en-US" altLang="zh-CN" sz="1100" dirty="0"/>
                  <a:t>……</a:t>
                </a:r>
              </a:p>
            </p:txBody>
          </p:sp>
        </p:grpSp>
        <p:cxnSp>
          <p:nvCxnSpPr>
            <p:cNvPr id="10" name="直接连接符 9">
              <a:extLst>
                <a:ext uri="{FF2B5EF4-FFF2-40B4-BE49-F238E27FC236}">
                  <a16:creationId xmlns:a16="http://schemas.microsoft.com/office/drawing/2014/main" id="{36426BD0-2692-4A21-AF47-C72C1E7E7E78}"/>
                </a:ext>
              </a:extLst>
            </p:cNvPr>
            <p:cNvCxnSpPr>
              <a:stCxn id="23" idx="2"/>
            </p:cNvCxnSpPr>
            <p:nvPr/>
          </p:nvCxnSpPr>
          <p:spPr>
            <a:xfrm>
              <a:off x="4760577" y="1743912"/>
              <a:ext cx="0" cy="3045371"/>
            </a:xfrm>
            <a:prstGeom prst="line">
              <a:avLst/>
            </a:prstGeom>
            <a:ln w="12700" cap="rnd">
              <a:solidFill>
                <a:schemeClr val="bg1">
                  <a:lumMod val="7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1" name="íṧľíďè">
              <a:extLst>
                <a:ext uri="{FF2B5EF4-FFF2-40B4-BE49-F238E27FC236}">
                  <a16:creationId xmlns:a16="http://schemas.microsoft.com/office/drawing/2014/main" id="{100F1E92-9807-4CD0-8C86-4C24BDC51F08}"/>
                </a:ext>
              </a:extLst>
            </p:cNvPr>
            <p:cNvSpPr/>
            <p:nvPr/>
          </p:nvSpPr>
          <p:spPr>
            <a:xfrm>
              <a:off x="4392965" y="3449126"/>
              <a:ext cx="735222" cy="735222"/>
            </a:xfrm>
            <a:prstGeom prst="ellipse">
              <a:avLst/>
            </a:prstGeom>
            <a:solidFill>
              <a:schemeClr val="accent2"/>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sz="1400" b="1" dirty="0"/>
                <a:t>56K</a:t>
              </a:r>
              <a:endParaRPr sz="1400" b="1" dirty="0"/>
            </a:p>
          </p:txBody>
        </p:sp>
        <p:grpSp>
          <p:nvGrpSpPr>
            <p:cNvPr id="12" name="íṧ1íḋe">
              <a:extLst>
                <a:ext uri="{FF2B5EF4-FFF2-40B4-BE49-F238E27FC236}">
                  <a16:creationId xmlns:a16="http://schemas.microsoft.com/office/drawing/2014/main" id="{EF7366E3-FFF3-42C3-A116-B12A66C6172D}"/>
                </a:ext>
              </a:extLst>
            </p:cNvPr>
            <p:cNvGrpSpPr/>
            <p:nvPr/>
          </p:nvGrpSpPr>
          <p:grpSpPr>
            <a:xfrm>
              <a:off x="3854538" y="1360826"/>
              <a:ext cx="1812077" cy="1911663"/>
              <a:chOff x="1001287" y="1130300"/>
              <a:chExt cx="1812077" cy="1911663"/>
            </a:xfrm>
          </p:grpSpPr>
          <p:sp>
            <p:nvSpPr>
              <p:cNvPr id="23" name="íṧ1íḋe">
                <a:extLst>
                  <a:ext uri="{FF2B5EF4-FFF2-40B4-BE49-F238E27FC236}">
                    <a16:creationId xmlns:a16="http://schemas.microsoft.com/office/drawing/2014/main" id="{E51DF268-1DB5-4D30-B30B-45E8D9E71055}"/>
                  </a:ext>
                </a:extLst>
              </p:cNvPr>
              <p:cNvSpPr txBox="1"/>
              <p:nvPr/>
            </p:nvSpPr>
            <p:spPr>
              <a:xfrm>
                <a:off x="1001287" y="1130300"/>
                <a:ext cx="1812077" cy="383086"/>
              </a:xfrm>
              <a:prstGeom prst="rect">
                <a:avLst/>
              </a:prstGeom>
              <a:solidFill>
                <a:schemeClr val="bg1"/>
              </a:solid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i="1" dirty="0"/>
                  <a:t>Text here</a:t>
                </a:r>
                <a:endParaRPr lang="zh-CN" altLang="en-US" sz="1600" b="1" i="1" dirty="0"/>
              </a:p>
            </p:txBody>
          </p:sp>
          <p:sp>
            <p:nvSpPr>
              <p:cNvPr id="24" name="işľîde">
                <a:extLst>
                  <a:ext uri="{FF2B5EF4-FFF2-40B4-BE49-F238E27FC236}">
                    <a16:creationId xmlns:a16="http://schemas.microsoft.com/office/drawing/2014/main" id="{B517D68E-51E1-4D4B-A671-B14BC2FFCE3C}"/>
                  </a:ext>
                </a:extLst>
              </p:cNvPr>
              <p:cNvSpPr txBox="1"/>
              <p:nvPr/>
            </p:nvSpPr>
            <p:spPr>
              <a:xfrm>
                <a:off x="1001287" y="1707410"/>
                <a:ext cx="1812077" cy="1334553"/>
              </a:xfrm>
              <a:prstGeom prst="rect">
                <a:avLst/>
              </a:prstGeom>
              <a:solidFill>
                <a:schemeClr val="bg1"/>
              </a:solid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100" dirty="0"/>
                  <a:t>Supporting text here. </a:t>
                </a:r>
              </a:p>
              <a:p>
                <a:pPr algn="ctr">
                  <a:lnSpc>
                    <a:spcPct val="120000"/>
                  </a:lnSpc>
                </a:pPr>
                <a:r>
                  <a:rPr lang="en-US" altLang="zh-CN" sz="1100" dirty="0"/>
                  <a:t>……</a:t>
                </a:r>
              </a:p>
            </p:txBody>
          </p:sp>
        </p:grpSp>
        <p:cxnSp>
          <p:nvCxnSpPr>
            <p:cNvPr id="13" name="直接连接符 12">
              <a:extLst>
                <a:ext uri="{FF2B5EF4-FFF2-40B4-BE49-F238E27FC236}">
                  <a16:creationId xmlns:a16="http://schemas.microsoft.com/office/drawing/2014/main" id="{36426BD0-2692-4A21-AF47-C72C1E7E7E78}"/>
                </a:ext>
              </a:extLst>
            </p:cNvPr>
            <p:cNvCxnSpPr>
              <a:stCxn id="21" idx="2"/>
            </p:cNvCxnSpPr>
            <p:nvPr/>
          </p:nvCxnSpPr>
          <p:spPr>
            <a:xfrm>
              <a:off x="7431424" y="1743912"/>
              <a:ext cx="0" cy="2954837"/>
            </a:xfrm>
            <a:prstGeom prst="line">
              <a:avLst/>
            </a:prstGeom>
            <a:ln w="12700" cap="rnd">
              <a:solidFill>
                <a:schemeClr val="bg1">
                  <a:lumMod val="7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4" name="îṣḻîḍè">
              <a:extLst>
                <a:ext uri="{FF2B5EF4-FFF2-40B4-BE49-F238E27FC236}">
                  <a16:creationId xmlns:a16="http://schemas.microsoft.com/office/drawing/2014/main" id="{30BBC01D-C42F-467D-B4FC-E2F92E049A81}"/>
                </a:ext>
              </a:extLst>
            </p:cNvPr>
            <p:cNvSpPr/>
            <p:nvPr/>
          </p:nvSpPr>
          <p:spPr>
            <a:xfrm>
              <a:off x="7063812" y="3449126"/>
              <a:ext cx="735222" cy="735222"/>
            </a:xfrm>
            <a:prstGeom prst="ellipse">
              <a:avLst/>
            </a:prstGeom>
            <a:solidFill>
              <a:schemeClr val="accent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sz="1400" b="1" dirty="0"/>
                <a:t>78K</a:t>
              </a:r>
              <a:endParaRPr sz="1400" b="1" dirty="0"/>
            </a:p>
          </p:txBody>
        </p:sp>
        <p:grpSp>
          <p:nvGrpSpPr>
            <p:cNvPr id="15" name="iš1íḓè">
              <a:extLst>
                <a:ext uri="{FF2B5EF4-FFF2-40B4-BE49-F238E27FC236}">
                  <a16:creationId xmlns:a16="http://schemas.microsoft.com/office/drawing/2014/main" id="{A766154A-85BC-40E0-8DDA-45730249E865}"/>
                </a:ext>
              </a:extLst>
            </p:cNvPr>
            <p:cNvGrpSpPr/>
            <p:nvPr/>
          </p:nvGrpSpPr>
          <p:grpSpPr>
            <a:xfrm>
              <a:off x="6525385" y="1360826"/>
              <a:ext cx="1812077" cy="1911663"/>
              <a:chOff x="1001287" y="1130300"/>
              <a:chExt cx="1812077" cy="1911663"/>
            </a:xfrm>
          </p:grpSpPr>
          <p:sp>
            <p:nvSpPr>
              <p:cNvPr id="21" name="ïŝlíḓê">
                <a:extLst>
                  <a:ext uri="{FF2B5EF4-FFF2-40B4-BE49-F238E27FC236}">
                    <a16:creationId xmlns:a16="http://schemas.microsoft.com/office/drawing/2014/main" id="{E51DF268-1DB5-4D30-B30B-45E8D9E71055}"/>
                  </a:ext>
                </a:extLst>
              </p:cNvPr>
              <p:cNvSpPr txBox="1"/>
              <p:nvPr/>
            </p:nvSpPr>
            <p:spPr>
              <a:xfrm>
                <a:off x="1001287" y="1130300"/>
                <a:ext cx="1812077" cy="383086"/>
              </a:xfrm>
              <a:prstGeom prst="rect">
                <a:avLst/>
              </a:prstGeom>
              <a:solidFill>
                <a:schemeClr val="bg1"/>
              </a:solid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i="1" dirty="0"/>
                  <a:t>Text here</a:t>
                </a:r>
                <a:endParaRPr lang="zh-CN" altLang="en-US" sz="1600" b="1" i="1" dirty="0"/>
              </a:p>
            </p:txBody>
          </p:sp>
          <p:sp>
            <p:nvSpPr>
              <p:cNvPr id="22" name="iṩḷíďe">
                <a:extLst>
                  <a:ext uri="{FF2B5EF4-FFF2-40B4-BE49-F238E27FC236}">
                    <a16:creationId xmlns:a16="http://schemas.microsoft.com/office/drawing/2014/main" id="{B517D68E-51E1-4D4B-A671-B14BC2FFCE3C}"/>
                  </a:ext>
                </a:extLst>
              </p:cNvPr>
              <p:cNvSpPr txBox="1"/>
              <p:nvPr/>
            </p:nvSpPr>
            <p:spPr>
              <a:xfrm>
                <a:off x="1001287" y="1707410"/>
                <a:ext cx="1812077" cy="1334553"/>
              </a:xfrm>
              <a:prstGeom prst="rect">
                <a:avLst/>
              </a:prstGeom>
              <a:solidFill>
                <a:schemeClr val="bg1"/>
              </a:solid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100" dirty="0"/>
                  <a:t>Supporting text here. </a:t>
                </a:r>
              </a:p>
              <a:p>
                <a:pPr algn="ctr">
                  <a:lnSpc>
                    <a:spcPct val="120000"/>
                  </a:lnSpc>
                </a:pPr>
                <a:r>
                  <a:rPr lang="en-US" altLang="zh-CN" sz="1100" dirty="0"/>
                  <a:t>……</a:t>
                </a:r>
              </a:p>
            </p:txBody>
          </p:sp>
        </p:grpSp>
        <p:cxnSp>
          <p:nvCxnSpPr>
            <p:cNvPr id="16" name="直接连接符 15">
              <a:extLst>
                <a:ext uri="{FF2B5EF4-FFF2-40B4-BE49-F238E27FC236}">
                  <a16:creationId xmlns:a16="http://schemas.microsoft.com/office/drawing/2014/main" id="{36426BD0-2692-4A21-AF47-C72C1E7E7E78}"/>
                </a:ext>
              </a:extLst>
            </p:cNvPr>
            <p:cNvCxnSpPr>
              <a:stCxn id="19" idx="2"/>
            </p:cNvCxnSpPr>
            <p:nvPr/>
          </p:nvCxnSpPr>
          <p:spPr>
            <a:xfrm>
              <a:off x="10102270" y="1743912"/>
              <a:ext cx="0" cy="3445000"/>
            </a:xfrm>
            <a:prstGeom prst="line">
              <a:avLst/>
            </a:prstGeom>
            <a:ln w="12700" cap="rnd">
              <a:solidFill>
                <a:schemeClr val="bg1">
                  <a:lumMod val="7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7" name="íşlïḑè">
              <a:extLst>
                <a:ext uri="{FF2B5EF4-FFF2-40B4-BE49-F238E27FC236}">
                  <a16:creationId xmlns:a16="http://schemas.microsoft.com/office/drawing/2014/main" id="{724FC201-0F69-4E5A-8102-EC574AE1545E}"/>
                </a:ext>
              </a:extLst>
            </p:cNvPr>
            <p:cNvSpPr/>
            <p:nvPr/>
          </p:nvSpPr>
          <p:spPr>
            <a:xfrm>
              <a:off x="9734658" y="3449126"/>
              <a:ext cx="735222" cy="735222"/>
            </a:xfrm>
            <a:prstGeom prst="ellipse">
              <a:avLst/>
            </a:prstGeom>
            <a:solidFill>
              <a:schemeClr val="accent2"/>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sz="1400" b="1" dirty="0"/>
                <a:t>90K</a:t>
              </a:r>
              <a:endParaRPr sz="1400" b="1" dirty="0"/>
            </a:p>
          </p:txBody>
        </p:sp>
        <p:grpSp>
          <p:nvGrpSpPr>
            <p:cNvPr id="18" name="ïṡ1iḑe">
              <a:extLst>
                <a:ext uri="{FF2B5EF4-FFF2-40B4-BE49-F238E27FC236}">
                  <a16:creationId xmlns:a16="http://schemas.microsoft.com/office/drawing/2014/main" id="{8D3ED899-9C65-4C96-8C5D-484F6F7723C4}"/>
                </a:ext>
              </a:extLst>
            </p:cNvPr>
            <p:cNvGrpSpPr/>
            <p:nvPr/>
          </p:nvGrpSpPr>
          <p:grpSpPr>
            <a:xfrm>
              <a:off x="9196231" y="1360826"/>
              <a:ext cx="1812077" cy="1911663"/>
              <a:chOff x="1001287" y="1130300"/>
              <a:chExt cx="1812077" cy="1911663"/>
            </a:xfrm>
          </p:grpSpPr>
          <p:sp>
            <p:nvSpPr>
              <p:cNvPr id="19" name="ïSlîḓe">
                <a:extLst>
                  <a:ext uri="{FF2B5EF4-FFF2-40B4-BE49-F238E27FC236}">
                    <a16:creationId xmlns:a16="http://schemas.microsoft.com/office/drawing/2014/main" id="{E51DF268-1DB5-4D30-B30B-45E8D9E71055}"/>
                  </a:ext>
                </a:extLst>
              </p:cNvPr>
              <p:cNvSpPr txBox="1"/>
              <p:nvPr/>
            </p:nvSpPr>
            <p:spPr>
              <a:xfrm>
                <a:off x="1001287" y="1130300"/>
                <a:ext cx="1812077" cy="383086"/>
              </a:xfrm>
              <a:prstGeom prst="rect">
                <a:avLst/>
              </a:prstGeom>
              <a:solidFill>
                <a:schemeClr val="bg1"/>
              </a:solid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i="1" dirty="0"/>
                  <a:t>Text here</a:t>
                </a:r>
                <a:endParaRPr lang="zh-CN" altLang="en-US" sz="1600" b="1" i="1" dirty="0"/>
              </a:p>
            </p:txBody>
          </p:sp>
          <p:sp>
            <p:nvSpPr>
              <p:cNvPr id="20" name="ïṥḷide">
                <a:extLst>
                  <a:ext uri="{FF2B5EF4-FFF2-40B4-BE49-F238E27FC236}">
                    <a16:creationId xmlns:a16="http://schemas.microsoft.com/office/drawing/2014/main" id="{B517D68E-51E1-4D4B-A671-B14BC2FFCE3C}"/>
                  </a:ext>
                </a:extLst>
              </p:cNvPr>
              <p:cNvSpPr txBox="1"/>
              <p:nvPr/>
            </p:nvSpPr>
            <p:spPr>
              <a:xfrm>
                <a:off x="1001287" y="1707410"/>
                <a:ext cx="1812077" cy="1334553"/>
              </a:xfrm>
              <a:prstGeom prst="rect">
                <a:avLst/>
              </a:prstGeom>
              <a:solidFill>
                <a:schemeClr val="bg1"/>
              </a:solid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100" dirty="0"/>
                  <a:t>Supporting text here. </a:t>
                </a:r>
              </a:p>
              <a:p>
                <a:pPr algn="ctr">
                  <a:lnSpc>
                    <a:spcPct val="120000"/>
                  </a:lnSpc>
                </a:pPr>
                <a:r>
                  <a:rPr lang="en-US" altLang="zh-CN" sz="1100" dirty="0"/>
                  <a:t>……</a:t>
                </a:r>
              </a:p>
            </p:txBody>
          </p:sp>
        </p:grpSp>
      </p:grpSp>
    </p:spTree>
    <p:extLst>
      <p:ext uri="{BB962C8B-B14F-4D97-AF65-F5344CB8AC3E}">
        <p14:creationId xmlns:p14="http://schemas.microsoft.com/office/powerpoint/2010/main" val="1417741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Section Header Here</a:t>
            </a:r>
            <a:endParaRPr lang="zh-CN" altLang="en-US" dirty="0"/>
          </a:p>
        </p:txBody>
      </p:sp>
      <p:sp>
        <p:nvSpPr>
          <p:cNvPr id="6" name="文本占位符 5"/>
          <p:cNvSpPr>
            <a:spLocks noGrp="1"/>
          </p:cNvSpPr>
          <p:nvPr>
            <p:ph type="body" idx="1"/>
          </p:nvPr>
        </p:nvSpPr>
        <p:spPr/>
        <p:txBody>
          <a:bodyPr/>
          <a:lstStyle/>
          <a:p>
            <a:pPr lvl="0"/>
            <a:r>
              <a:rPr lang="en-US" altLang="zh-CN" dirty="0"/>
              <a:t>Supporting text here.</a:t>
            </a:r>
          </a:p>
          <a:p>
            <a:pPr lvl="0"/>
            <a:r>
              <a:rPr lang="en-US" altLang="zh-CN" dirty="0"/>
              <a:t>When you copy &amp; paste, choose "keep text only" option.</a:t>
            </a:r>
            <a:endParaRPr lang="zh-CN" altLang="en-US" dirty="0"/>
          </a:p>
        </p:txBody>
      </p:sp>
      <p:sp>
        <p:nvSpPr>
          <p:cNvPr id="9" name="文本框 8">
            <a:extLst>
              <a:ext uri="{FF2B5EF4-FFF2-40B4-BE49-F238E27FC236}">
                <a16:creationId xmlns:a16="http://schemas.microsoft.com/office/drawing/2014/main" id="{04F69230-F3A6-4586-9371-A858F4763E9F}"/>
              </a:ext>
            </a:extLst>
          </p:cNvPr>
          <p:cNvSpPr txBox="1"/>
          <p:nvPr/>
        </p:nvSpPr>
        <p:spPr>
          <a:xfrm>
            <a:off x="1333038" y="2374437"/>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/03</a:t>
            </a:r>
            <a:endParaRPr lang="zh-CN" altLang="en-US" spc="100" dirty="0">
              <a:solidFill>
                <a:schemeClr val="bg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19912636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3BB8C8-D310-4939-93D6-7430812E6040}"/>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45DEC786-F02D-43D4-9CAC-27642192E98A}"/>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1FEBA2A8-5251-404E-A815-B85ABB4167A1}"/>
              </a:ext>
            </a:extLst>
          </p:cNvPr>
          <p:cNvSpPr>
            <a:spLocks noGrp="1"/>
          </p:cNvSpPr>
          <p:nvPr>
            <p:ph type="sldNum" sz="quarter" idx="12"/>
          </p:nvPr>
        </p:nvSpPr>
        <p:spPr/>
        <p:txBody>
          <a:bodyPr/>
          <a:lstStyle/>
          <a:p>
            <a:fld id="{5DD3DB80-B894-403A-B48E-6FDC1A72010E}" type="slidenum">
              <a:rPr lang="zh-CN" altLang="en-US" smtClean="0"/>
              <a:pPr/>
              <a:t>15</a:t>
            </a:fld>
            <a:endParaRPr lang="zh-CN" altLang="en-US"/>
          </a:p>
        </p:txBody>
      </p:sp>
      <p:grpSp>
        <p:nvGrpSpPr>
          <p:cNvPr id="5" name="25486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0533DA9E-F9ED-4B16-8D6F-CA6248ECAABB}"/>
              </a:ext>
            </a:extLst>
          </p:cNvPr>
          <p:cNvGrpSpPr>
            <a:grpSpLocks noChangeAspect="1"/>
          </p:cNvGrpSpPr>
          <p:nvPr/>
        </p:nvGrpSpPr>
        <p:grpSpPr>
          <a:xfrm>
            <a:off x="673100" y="1390912"/>
            <a:ext cx="10845800" cy="4755888"/>
            <a:chOff x="673100" y="1390912"/>
            <a:chExt cx="10845800" cy="4755888"/>
          </a:xfrm>
        </p:grpSpPr>
        <p:sp>
          <p:nvSpPr>
            <p:cNvPr id="6" name="î$lïḍè">
              <a:extLst>
                <a:ext uri="{FF2B5EF4-FFF2-40B4-BE49-F238E27FC236}">
                  <a16:creationId xmlns:a16="http://schemas.microsoft.com/office/drawing/2014/main" id="{F0A56D81-4F3D-4961-8594-469251446C5E}"/>
                </a:ext>
              </a:extLst>
            </p:cNvPr>
            <p:cNvSpPr/>
            <p:nvPr/>
          </p:nvSpPr>
          <p:spPr>
            <a:xfrm>
              <a:off x="8012206" y="2051798"/>
              <a:ext cx="591671" cy="591671"/>
            </a:xfrm>
            <a:prstGeom prst="ellipse">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7" name="ïṧḻîdê">
              <a:extLst>
                <a:ext uri="{FF2B5EF4-FFF2-40B4-BE49-F238E27FC236}">
                  <a16:creationId xmlns:a16="http://schemas.microsoft.com/office/drawing/2014/main" id="{0B7191E6-DA0F-4B73-B064-6F2E102F4F30}"/>
                </a:ext>
              </a:extLst>
            </p:cNvPr>
            <p:cNvSpPr/>
            <p:nvPr/>
          </p:nvSpPr>
          <p:spPr>
            <a:xfrm>
              <a:off x="8163112" y="2189759"/>
              <a:ext cx="289858" cy="31574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56973" h="606722">
                  <a:moveTo>
                    <a:pt x="480190" y="505602"/>
                  </a:moveTo>
                  <a:cubicBezTo>
                    <a:pt x="522897" y="505602"/>
                    <a:pt x="556973" y="537147"/>
                    <a:pt x="556973" y="556162"/>
                  </a:cubicBezTo>
                  <a:lnTo>
                    <a:pt x="556439" y="586996"/>
                  </a:lnTo>
                  <a:cubicBezTo>
                    <a:pt x="556261" y="597925"/>
                    <a:pt x="547364" y="606722"/>
                    <a:pt x="536420" y="606722"/>
                  </a:cubicBezTo>
                  <a:lnTo>
                    <a:pt x="425206" y="606722"/>
                  </a:lnTo>
                  <a:cubicBezTo>
                    <a:pt x="414173" y="606722"/>
                    <a:pt x="405187" y="597748"/>
                    <a:pt x="405187" y="586640"/>
                  </a:cubicBezTo>
                  <a:lnTo>
                    <a:pt x="405187" y="556162"/>
                  </a:lnTo>
                  <a:cubicBezTo>
                    <a:pt x="405187" y="537147"/>
                    <a:pt x="437573" y="505602"/>
                    <a:pt x="480190" y="505602"/>
                  </a:cubicBezTo>
                  <a:close/>
                  <a:moveTo>
                    <a:pt x="277711" y="505602"/>
                  </a:moveTo>
                  <a:cubicBezTo>
                    <a:pt x="320343" y="505602"/>
                    <a:pt x="354520" y="537147"/>
                    <a:pt x="354520" y="556162"/>
                  </a:cubicBezTo>
                  <a:lnTo>
                    <a:pt x="353986" y="586996"/>
                  </a:lnTo>
                  <a:cubicBezTo>
                    <a:pt x="353808" y="597925"/>
                    <a:pt x="344908" y="606722"/>
                    <a:pt x="333960" y="606722"/>
                  </a:cubicBezTo>
                  <a:lnTo>
                    <a:pt x="222619" y="606722"/>
                  </a:lnTo>
                  <a:cubicBezTo>
                    <a:pt x="211582" y="606722"/>
                    <a:pt x="202593" y="597748"/>
                    <a:pt x="202593" y="586640"/>
                  </a:cubicBezTo>
                  <a:lnTo>
                    <a:pt x="202593" y="556162"/>
                  </a:lnTo>
                  <a:cubicBezTo>
                    <a:pt x="202593" y="537147"/>
                    <a:pt x="234990" y="505602"/>
                    <a:pt x="277711" y="505602"/>
                  </a:cubicBezTo>
                  <a:close/>
                  <a:moveTo>
                    <a:pt x="75118" y="505602"/>
                  </a:moveTo>
                  <a:cubicBezTo>
                    <a:pt x="117839" y="505602"/>
                    <a:pt x="151927" y="537147"/>
                    <a:pt x="151927" y="556162"/>
                  </a:cubicBezTo>
                  <a:lnTo>
                    <a:pt x="151393" y="586996"/>
                  </a:lnTo>
                  <a:cubicBezTo>
                    <a:pt x="151215" y="597925"/>
                    <a:pt x="142315" y="606722"/>
                    <a:pt x="131367" y="606722"/>
                  </a:cubicBezTo>
                  <a:lnTo>
                    <a:pt x="20115" y="606722"/>
                  </a:lnTo>
                  <a:cubicBezTo>
                    <a:pt x="8989" y="606722"/>
                    <a:pt x="0" y="597748"/>
                    <a:pt x="0" y="586640"/>
                  </a:cubicBezTo>
                  <a:lnTo>
                    <a:pt x="0" y="556162"/>
                  </a:lnTo>
                  <a:cubicBezTo>
                    <a:pt x="0" y="537147"/>
                    <a:pt x="32486" y="505602"/>
                    <a:pt x="75118" y="505602"/>
                  </a:cubicBezTo>
                  <a:close/>
                  <a:moveTo>
                    <a:pt x="481080" y="379219"/>
                  </a:moveTo>
                  <a:cubicBezTo>
                    <a:pt x="509043" y="379219"/>
                    <a:pt x="531711" y="401840"/>
                    <a:pt x="531711" y="429744"/>
                  </a:cubicBezTo>
                  <a:cubicBezTo>
                    <a:pt x="531711" y="457648"/>
                    <a:pt x="509043" y="480269"/>
                    <a:pt x="481080" y="480269"/>
                  </a:cubicBezTo>
                  <a:cubicBezTo>
                    <a:pt x="453117" y="480269"/>
                    <a:pt x="430449" y="457648"/>
                    <a:pt x="430449" y="429744"/>
                  </a:cubicBezTo>
                  <a:cubicBezTo>
                    <a:pt x="430449" y="401840"/>
                    <a:pt x="453117" y="379219"/>
                    <a:pt x="481080" y="379219"/>
                  </a:cubicBezTo>
                  <a:close/>
                  <a:moveTo>
                    <a:pt x="278522" y="379219"/>
                  </a:moveTo>
                  <a:cubicBezTo>
                    <a:pt x="306465" y="379219"/>
                    <a:pt x="329118" y="401840"/>
                    <a:pt x="329118" y="429744"/>
                  </a:cubicBezTo>
                  <a:cubicBezTo>
                    <a:pt x="329118" y="457648"/>
                    <a:pt x="306465" y="480269"/>
                    <a:pt x="278522" y="480269"/>
                  </a:cubicBezTo>
                  <a:cubicBezTo>
                    <a:pt x="250579" y="480269"/>
                    <a:pt x="227926" y="457648"/>
                    <a:pt x="227926" y="429744"/>
                  </a:cubicBezTo>
                  <a:cubicBezTo>
                    <a:pt x="227926" y="401840"/>
                    <a:pt x="250579" y="379219"/>
                    <a:pt x="278522" y="379219"/>
                  </a:cubicBezTo>
                  <a:close/>
                  <a:moveTo>
                    <a:pt x="76035" y="379219"/>
                  </a:moveTo>
                  <a:cubicBezTo>
                    <a:pt x="103998" y="379219"/>
                    <a:pt x="126666" y="401840"/>
                    <a:pt x="126666" y="429744"/>
                  </a:cubicBezTo>
                  <a:cubicBezTo>
                    <a:pt x="126666" y="457648"/>
                    <a:pt x="103998" y="480269"/>
                    <a:pt x="76035" y="480269"/>
                  </a:cubicBezTo>
                  <a:cubicBezTo>
                    <a:pt x="48072" y="480269"/>
                    <a:pt x="25404" y="457648"/>
                    <a:pt x="25404" y="429744"/>
                  </a:cubicBezTo>
                  <a:cubicBezTo>
                    <a:pt x="25404" y="401840"/>
                    <a:pt x="48072" y="379219"/>
                    <a:pt x="76035" y="379219"/>
                  </a:cubicBezTo>
                  <a:close/>
                  <a:moveTo>
                    <a:pt x="353886" y="80445"/>
                  </a:moveTo>
                  <a:lnTo>
                    <a:pt x="360298" y="80445"/>
                  </a:lnTo>
                  <a:cubicBezTo>
                    <a:pt x="362435" y="80445"/>
                    <a:pt x="364216" y="80712"/>
                    <a:pt x="365552" y="81424"/>
                  </a:cubicBezTo>
                  <a:cubicBezTo>
                    <a:pt x="366888" y="82136"/>
                    <a:pt x="367956" y="82936"/>
                    <a:pt x="368669" y="84004"/>
                  </a:cubicBezTo>
                  <a:cubicBezTo>
                    <a:pt x="369381" y="84982"/>
                    <a:pt x="369916" y="86139"/>
                    <a:pt x="370183" y="87206"/>
                  </a:cubicBezTo>
                  <a:cubicBezTo>
                    <a:pt x="370361" y="88363"/>
                    <a:pt x="370539" y="89341"/>
                    <a:pt x="370539" y="90142"/>
                  </a:cubicBezTo>
                  <a:cubicBezTo>
                    <a:pt x="370539" y="92277"/>
                    <a:pt x="370272" y="94145"/>
                    <a:pt x="369738" y="95569"/>
                  </a:cubicBezTo>
                  <a:cubicBezTo>
                    <a:pt x="369203" y="96992"/>
                    <a:pt x="368491" y="98149"/>
                    <a:pt x="367600" y="98949"/>
                  </a:cubicBezTo>
                  <a:cubicBezTo>
                    <a:pt x="366799" y="99750"/>
                    <a:pt x="365819" y="100373"/>
                    <a:pt x="364840" y="100728"/>
                  </a:cubicBezTo>
                  <a:cubicBezTo>
                    <a:pt x="363860" y="101084"/>
                    <a:pt x="362791" y="101262"/>
                    <a:pt x="361723" y="101262"/>
                  </a:cubicBezTo>
                  <a:lnTo>
                    <a:pt x="353886" y="101262"/>
                  </a:lnTo>
                  <a:close/>
                  <a:moveTo>
                    <a:pt x="288104" y="75802"/>
                  </a:moveTo>
                  <a:lnTo>
                    <a:pt x="288104" y="81667"/>
                  </a:lnTo>
                  <a:lnTo>
                    <a:pt x="303770" y="81667"/>
                  </a:lnTo>
                  <a:lnTo>
                    <a:pt x="303770" y="128321"/>
                  </a:lnTo>
                  <a:lnTo>
                    <a:pt x="312404" y="128321"/>
                  </a:lnTo>
                  <a:lnTo>
                    <a:pt x="312404" y="81667"/>
                  </a:lnTo>
                  <a:lnTo>
                    <a:pt x="328159" y="81667"/>
                  </a:lnTo>
                  <a:lnTo>
                    <a:pt x="328159" y="75802"/>
                  </a:lnTo>
                  <a:close/>
                  <a:moveTo>
                    <a:pt x="233896" y="75802"/>
                  </a:moveTo>
                  <a:lnTo>
                    <a:pt x="233896" y="81667"/>
                  </a:lnTo>
                  <a:lnTo>
                    <a:pt x="249562" y="81667"/>
                  </a:lnTo>
                  <a:lnTo>
                    <a:pt x="249562" y="128321"/>
                  </a:lnTo>
                  <a:lnTo>
                    <a:pt x="258196" y="128321"/>
                  </a:lnTo>
                  <a:lnTo>
                    <a:pt x="258196" y="81667"/>
                  </a:lnTo>
                  <a:lnTo>
                    <a:pt x="273951" y="81667"/>
                  </a:lnTo>
                  <a:lnTo>
                    <a:pt x="273951" y="75802"/>
                  </a:lnTo>
                  <a:close/>
                  <a:moveTo>
                    <a:pt x="183516" y="75802"/>
                  </a:moveTo>
                  <a:lnTo>
                    <a:pt x="183516" y="128321"/>
                  </a:lnTo>
                  <a:lnTo>
                    <a:pt x="192239" y="128321"/>
                  </a:lnTo>
                  <a:lnTo>
                    <a:pt x="192239" y="104683"/>
                  </a:lnTo>
                  <a:lnTo>
                    <a:pt x="215026" y="104683"/>
                  </a:lnTo>
                  <a:lnTo>
                    <a:pt x="215026" y="128321"/>
                  </a:lnTo>
                  <a:lnTo>
                    <a:pt x="223571" y="128321"/>
                  </a:lnTo>
                  <a:lnTo>
                    <a:pt x="223571" y="75802"/>
                  </a:lnTo>
                  <a:lnTo>
                    <a:pt x="215026" y="75802"/>
                  </a:lnTo>
                  <a:lnTo>
                    <a:pt x="215026" y="98818"/>
                  </a:lnTo>
                  <a:lnTo>
                    <a:pt x="192239" y="98818"/>
                  </a:lnTo>
                  <a:lnTo>
                    <a:pt x="192239" y="75802"/>
                  </a:lnTo>
                  <a:close/>
                  <a:moveTo>
                    <a:pt x="345338" y="73935"/>
                  </a:moveTo>
                  <a:lnTo>
                    <a:pt x="345338" y="126366"/>
                  </a:lnTo>
                  <a:lnTo>
                    <a:pt x="353883" y="126366"/>
                  </a:lnTo>
                  <a:lnTo>
                    <a:pt x="353883" y="107438"/>
                  </a:lnTo>
                  <a:lnTo>
                    <a:pt x="360203" y="107438"/>
                  </a:lnTo>
                  <a:cubicBezTo>
                    <a:pt x="362962" y="107438"/>
                    <a:pt x="365544" y="107083"/>
                    <a:pt x="367769" y="106283"/>
                  </a:cubicBezTo>
                  <a:cubicBezTo>
                    <a:pt x="370083" y="105394"/>
                    <a:pt x="372041" y="104328"/>
                    <a:pt x="373644" y="102817"/>
                  </a:cubicBezTo>
                  <a:cubicBezTo>
                    <a:pt x="375246" y="101306"/>
                    <a:pt x="376492" y="99529"/>
                    <a:pt x="377382" y="97396"/>
                  </a:cubicBezTo>
                  <a:cubicBezTo>
                    <a:pt x="378361" y="95264"/>
                    <a:pt x="378717" y="92775"/>
                    <a:pt x="378717" y="90109"/>
                  </a:cubicBezTo>
                  <a:cubicBezTo>
                    <a:pt x="378717" y="87621"/>
                    <a:pt x="378183" y="85400"/>
                    <a:pt x="377115" y="83356"/>
                  </a:cubicBezTo>
                  <a:cubicBezTo>
                    <a:pt x="376136" y="81312"/>
                    <a:pt x="374712" y="79623"/>
                    <a:pt x="372932" y="78201"/>
                  </a:cubicBezTo>
                  <a:cubicBezTo>
                    <a:pt x="371240" y="76779"/>
                    <a:pt x="369282" y="75713"/>
                    <a:pt x="367057" y="75002"/>
                  </a:cubicBezTo>
                  <a:cubicBezTo>
                    <a:pt x="364921" y="74291"/>
                    <a:pt x="362695" y="73935"/>
                    <a:pt x="360381" y="73935"/>
                  </a:cubicBezTo>
                  <a:close/>
                  <a:moveTo>
                    <a:pt x="177285" y="0"/>
                  </a:moveTo>
                  <a:lnTo>
                    <a:pt x="379785" y="0"/>
                  </a:lnTo>
                  <a:cubicBezTo>
                    <a:pt x="435684" y="0"/>
                    <a:pt x="481080" y="45321"/>
                    <a:pt x="481080" y="101129"/>
                  </a:cubicBezTo>
                  <a:cubicBezTo>
                    <a:pt x="481080" y="156847"/>
                    <a:pt x="435684" y="202257"/>
                    <a:pt x="379785" y="202257"/>
                  </a:cubicBezTo>
                  <a:lnTo>
                    <a:pt x="303859" y="202257"/>
                  </a:lnTo>
                  <a:lnTo>
                    <a:pt x="303859" y="227495"/>
                  </a:lnTo>
                  <a:lnTo>
                    <a:pt x="481080" y="227495"/>
                  </a:lnTo>
                  <a:cubicBezTo>
                    <a:pt x="495055" y="227495"/>
                    <a:pt x="506448" y="238781"/>
                    <a:pt x="506448" y="252732"/>
                  </a:cubicBezTo>
                  <a:lnTo>
                    <a:pt x="506448" y="303297"/>
                  </a:lnTo>
                  <a:cubicBezTo>
                    <a:pt x="506448" y="317249"/>
                    <a:pt x="495055" y="328623"/>
                    <a:pt x="481080" y="328623"/>
                  </a:cubicBezTo>
                  <a:cubicBezTo>
                    <a:pt x="467105" y="328623"/>
                    <a:pt x="455801" y="317249"/>
                    <a:pt x="455801" y="303297"/>
                  </a:cubicBezTo>
                  <a:lnTo>
                    <a:pt x="455801" y="278059"/>
                  </a:lnTo>
                  <a:lnTo>
                    <a:pt x="303859" y="278059"/>
                  </a:lnTo>
                  <a:lnTo>
                    <a:pt x="303859" y="303297"/>
                  </a:lnTo>
                  <a:cubicBezTo>
                    <a:pt x="303859" y="317249"/>
                    <a:pt x="292555" y="328623"/>
                    <a:pt x="278580" y="328623"/>
                  </a:cubicBezTo>
                  <a:cubicBezTo>
                    <a:pt x="264516" y="328623"/>
                    <a:pt x="253212" y="317249"/>
                    <a:pt x="253212" y="303297"/>
                  </a:cubicBezTo>
                  <a:lnTo>
                    <a:pt x="253212" y="278059"/>
                  </a:lnTo>
                  <a:lnTo>
                    <a:pt x="102160" y="278059"/>
                  </a:lnTo>
                  <a:lnTo>
                    <a:pt x="102160" y="303297"/>
                  </a:lnTo>
                  <a:cubicBezTo>
                    <a:pt x="102160" y="317249"/>
                    <a:pt x="90856" y="328623"/>
                    <a:pt x="76881" y="328623"/>
                  </a:cubicBezTo>
                  <a:cubicBezTo>
                    <a:pt x="62817" y="328623"/>
                    <a:pt x="51513" y="317249"/>
                    <a:pt x="51513" y="303297"/>
                  </a:cubicBezTo>
                  <a:lnTo>
                    <a:pt x="51513" y="252732"/>
                  </a:lnTo>
                  <a:cubicBezTo>
                    <a:pt x="51513" y="238781"/>
                    <a:pt x="62817" y="227495"/>
                    <a:pt x="76881" y="227495"/>
                  </a:cubicBezTo>
                  <a:lnTo>
                    <a:pt x="253212" y="227495"/>
                  </a:lnTo>
                  <a:lnTo>
                    <a:pt x="253212" y="202257"/>
                  </a:lnTo>
                  <a:lnTo>
                    <a:pt x="177285" y="202257"/>
                  </a:lnTo>
                  <a:cubicBezTo>
                    <a:pt x="121387" y="202257"/>
                    <a:pt x="75991" y="156847"/>
                    <a:pt x="75991" y="101129"/>
                  </a:cubicBezTo>
                  <a:cubicBezTo>
                    <a:pt x="75991" y="45321"/>
                    <a:pt x="121387" y="0"/>
                    <a:pt x="177285"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nvGrpSpPr>
            <p:cNvPr id="8" name="išļiḍé">
              <a:extLst>
                <a:ext uri="{FF2B5EF4-FFF2-40B4-BE49-F238E27FC236}">
                  <a16:creationId xmlns:a16="http://schemas.microsoft.com/office/drawing/2014/main" id="{A45349DB-B147-46EE-A755-9636C0ECB0A9}"/>
                </a:ext>
              </a:extLst>
            </p:cNvPr>
            <p:cNvGrpSpPr/>
            <p:nvPr/>
          </p:nvGrpSpPr>
          <p:grpSpPr>
            <a:xfrm>
              <a:off x="8747314" y="1820395"/>
              <a:ext cx="2771586" cy="1054476"/>
              <a:chOff x="8031632" y="1670796"/>
              <a:chExt cx="3487268" cy="1054476"/>
            </a:xfrm>
          </p:grpSpPr>
          <p:sp>
            <p:nvSpPr>
              <p:cNvPr id="40" name="íSḷïḋê">
                <a:extLst>
                  <a:ext uri="{FF2B5EF4-FFF2-40B4-BE49-F238E27FC236}">
                    <a16:creationId xmlns:a16="http://schemas.microsoft.com/office/drawing/2014/main" id="{921D2456-A6A6-43F5-AD86-0A010D24A2F0}"/>
                  </a:ext>
                </a:extLst>
              </p:cNvPr>
              <p:cNvSpPr txBox="1"/>
              <p:nvPr/>
            </p:nvSpPr>
            <p:spPr>
              <a:xfrm>
                <a:off x="8031632" y="1670796"/>
                <a:ext cx="3487268"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400" b="1" dirty="0"/>
                  <a:t>Text here</a:t>
                </a:r>
                <a:endParaRPr lang="id-ID" sz="1400" b="1" dirty="0"/>
              </a:p>
            </p:txBody>
          </p:sp>
          <p:sp>
            <p:nvSpPr>
              <p:cNvPr id="41" name="íśľiḍê">
                <a:extLst>
                  <a:ext uri="{FF2B5EF4-FFF2-40B4-BE49-F238E27FC236}">
                    <a16:creationId xmlns:a16="http://schemas.microsoft.com/office/drawing/2014/main" id="{F8E07573-A8E5-42F7-B445-E2E8E3B47ABD}"/>
                  </a:ext>
                </a:extLst>
              </p:cNvPr>
              <p:cNvSpPr/>
              <p:nvPr/>
            </p:nvSpPr>
            <p:spPr bwMode="auto">
              <a:xfrm>
                <a:off x="8031632" y="2117494"/>
                <a:ext cx="3487268" cy="6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 Choose the only option to retain text.</a:t>
                </a:r>
              </a:p>
            </p:txBody>
          </p:sp>
        </p:grpSp>
        <p:sp>
          <p:nvSpPr>
            <p:cNvPr id="9" name="îšľidè">
              <a:extLst>
                <a:ext uri="{FF2B5EF4-FFF2-40B4-BE49-F238E27FC236}">
                  <a16:creationId xmlns:a16="http://schemas.microsoft.com/office/drawing/2014/main" id="{EA4D7B6D-616B-448C-8EB2-BDE43FEE5FE8}"/>
                </a:ext>
              </a:extLst>
            </p:cNvPr>
            <p:cNvSpPr/>
            <p:nvPr/>
          </p:nvSpPr>
          <p:spPr>
            <a:xfrm>
              <a:off x="8012206" y="3342715"/>
              <a:ext cx="591671" cy="591671"/>
            </a:xfrm>
            <a:prstGeom prst="ellipse">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10" name="ï$1íďè">
              <a:extLst>
                <a:ext uri="{FF2B5EF4-FFF2-40B4-BE49-F238E27FC236}">
                  <a16:creationId xmlns:a16="http://schemas.microsoft.com/office/drawing/2014/main" id="{1ECBA0C6-FB72-4B4A-AECF-BBF832BFCF3E}"/>
                </a:ext>
              </a:extLst>
            </p:cNvPr>
            <p:cNvSpPr/>
            <p:nvPr/>
          </p:nvSpPr>
          <p:spPr>
            <a:xfrm>
              <a:off x="8163112" y="3480676"/>
              <a:ext cx="289858" cy="31574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56973" h="606722">
                  <a:moveTo>
                    <a:pt x="480190" y="505602"/>
                  </a:moveTo>
                  <a:cubicBezTo>
                    <a:pt x="522897" y="505602"/>
                    <a:pt x="556973" y="537147"/>
                    <a:pt x="556973" y="556162"/>
                  </a:cubicBezTo>
                  <a:lnTo>
                    <a:pt x="556439" y="586996"/>
                  </a:lnTo>
                  <a:cubicBezTo>
                    <a:pt x="556261" y="597925"/>
                    <a:pt x="547364" y="606722"/>
                    <a:pt x="536420" y="606722"/>
                  </a:cubicBezTo>
                  <a:lnTo>
                    <a:pt x="425206" y="606722"/>
                  </a:lnTo>
                  <a:cubicBezTo>
                    <a:pt x="414173" y="606722"/>
                    <a:pt x="405187" y="597748"/>
                    <a:pt x="405187" y="586640"/>
                  </a:cubicBezTo>
                  <a:lnTo>
                    <a:pt x="405187" y="556162"/>
                  </a:lnTo>
                  <a:cubicBezTo>
                    <a:pt x="405187" y="537147"/>
                    <a:pt x="437573" y="505602"/>
                    <a:pt x="480190" y="505602"/>
                  </a:cubicBezTo>
                  <a:close/>
                  <a:moveTo>
                    <a:pt x="277711" y="505602"/>
                  </a:moveTo>
                  <a:cubicBezTo>
                    <a:pt x="320343" y="505602"/>
                    <a:pt x="354520" y="537147"/>
                    <a:pt x="354520" y="556162"/>
                  </a:cubicBezTo>
                  <a:lnTo>
                    <a:pt x="353986" y="586996"/>
                  </a:lnTo>
                  <a:cubicBezTo>
                    <a:pt x="353808" y="597925"/>
                    <a:pt x="344908" y="606722"/>
                    <a:pt x="333960" y="606722"/>
                  </a:cubicBezTo>
                  <a:lnTo>
                    <a:pt x="222619" y="606722"/>
                  </a:lnTo>
                  <a:cubicBezTo>
                    <a:pt x="211582" y="606722"/>
                    <a:pt x="202593" y="597748"/>
                    <a:pt x="202593" y="586640"/>
                  </a:cubicBezTo>
                  <a:lnTo>
                    <a:pt x="202593" y="556162"/>
                  </a:lnTo>
                  <a:cubicBezTo>
                    <a:pt x="202593" y="537147"/>
                    <a:pt x="234990" y="505602"/>
                    <a:pt x="277711" y="505602"/>
                  </a:cubicBezTo>
                  <a:close/>
                  <a:moveTo>
                    <a:pt x="75118" y="505602"/>
                  </a:moveTo>
                  <a:cubicBezTo>
                    <a:pt x="117839" y="505602"/>
                    <a:pt x="151927" y="537147"/>
                    <a:pt x="151927" y="556162"/>
                  </a:cubicBezTo>
                  <a:lnTo>
                    <a:pt x="151393" y="586996"/>
                  </a:lnTo>
                  <a:cubicBezTo>
                    <a:pt x="151215" y="597925"/>
                    <a:pt x="142315" y="606722"/>
                    <a:pt x="131367" y="606722"/>
                  </a:cubicBezTo>
                  <a:lnTo>
                    <a:pt x="20115" y="606722"/>
                  </a:lnTo>
                  <a:cubicBezTo>
                    <a:pt x="8989" y="606722"/>
                    <a:pt x="0" y="597748"/>
                    <a:pt x="0" y="586640"/>
                  </a:cubicBezTo>
                  <a:lnTo>
                    <a:pt x="0" y="556162"/>
                  </a:lnTo>
                  <a:cubicBezTo>
                    <a:pt x="0" y="537147"/>
                    <a:pt x="32486" y="505602"/>
                    <a:pt x="75118" y="505602"/>
                  </a:cubicBezTo>
                  <a:close/>
                  <a:moveTo>
                    <a:pt x="481080" y="379219"/>
                  </a:moveTo>
                  <a:cubicBezTo>
                    <a:pt x="509043" y="379219"/>
                    <a:pt x="531711" y="401840"/>
                    <a:pt x="531711" y="429744"/>
                  </a:cubicBezTo>
                  <a:cubicBezTo>
                    <a:pt x="531711" y="457648"/>
                    <a:pt x="509043" y="480269"/>
                    <a:pt x="481080" y="480269"/>
                  </a:cubicBezTo>
                  <a:cubicBezTo>
                    <a:pt x="453117" y="480269"/>
                    <a:pt x="430449" y="457648"/>
                    <a:pt x="430449" y="429744"/>
                  </a:cubicBezTo>
                  <a:cubicBezTo>
                    <a:pt x="430449" y="401840"/>
                    <a:pt x="453117" y="379219"/>
                    <a:pt x="481080" y="379219"/>
                  </a:cubicBezTo>
                  <a:close/>
                  <a:moveTo>
                    <a:pt x="278522" y="379219"/>
                  </a:moveTo>
                  <a:cubicBezTo>
                    <a:pt x="306465" y="379219"/>
                    <a:pt x="329118" y="401840"/>
                    <a:pt x="329118" y="429744"/>
                  </a:cubicBezTo>
                  <a:cubicBezTo>
                    <a:pt x="329118" y="457648"/>
                    <a:pt x="306465" y="480269"/>
                    <a:pt x="278522" y="480269"/>
                  </a:cubicBezTo>
                  <a:cubicBezTo>
                    <a:pt x="250579" y="480269"/>
                    <a:pt x="227926" y="457648"/>
                    <a:pt x="227926" y="429744"/>
                  </a:cubicBezTo>
                  <a:cubicBezTo>
                    <a:pt x="227926" y="401840"/>
                    <a:pt x="250579" y="379219"/>
                    <a:pt x="278522" y="379219"/>
                  </a:cubicBezTo>
                  <a:close/>
                  <a:moveTo>
                    <a:pt x="76035" y="379219"/>
                  </a:moveTo>
                  <a:cubicBezTo>
                    <a:pt x="103998" y="379219"/>
                    <a:pt x="126666" y="401840"/>
                    <a:pt x="126666" y="429744"/>
                  </a:cubicBezTo>
                  <a:cubicBezTo>
                    <a:pt x="126666" y="457648"/>
                    <a:pt x="103998" y="480269"/>
                    <a:pt x="76035" y="480269"/>
                  </a:cubicBezTo>
                  <a:cubicBezTo>
                    <a:pt x="48072" y="480269"/>
                    <a:pt x="25404" y="457648"/>
                    <a:pt x="25404" y="429744"/>
                  </a:cubicBezTo>
                  <a:cubicBezTo>
                    <a:pt x="25404" y="401840"/>
                    <a:pt x="48072" y="379219"/>
                    <a:pt x="76035" y="379219"/>
                  </a:cubicBezTo>
                  <a:close/>
                  <a:moveTo>
                    <a:pt x="353886" y="80445"/>
                  </a:moveTo>
                  <a:lnTo>
                    <a:pt x="360298" y="80445"/>
                  </a:lnTo>
                  <a:cubicBezTo>
                    <a:pt x="362435" y="80445"/>
                    <a:pt x="364216" y="80712"/>
                    <a:pt x="365552" y="81424"/>
                  </a:cubicBezTo>
                  <a:cubicBezTo>
                    <a:pt x="366888" y="82136"/>
                    <a:pt x="367956" y="82936"/>
                    <a:pt x="368669" y="84004"/>
                  </a:cubicBezTo>
                  <a:cubicBezTo>
                    <a:pt x="369381" y="84982"/>
                    <a:pt x="369916" y="86139"/>
                    <a:pt x="370183" y="87206"/>
                  </a:cubicBezTo>
                  <a:cubicBezTo>
                    <a:pt x="370361" y="88363"/>
                    <a:pt x="370539" y="89341"/>
                    <a:pt x="370539" y="90142"/>
                  </a:cubicBezTo>
                  <a:cubicBezTo>
                    <a:pt x="370539" y="92277"/>
                    <a:pt x="370272" y="94145"/>
                    <a:pt x="369738" y="95569"/>
                  </a:cubicBezTo>
                  <a:cubicBezTo>
                    <a:pt x="369203" y="96992"/>
                    <a:pt x="368491" y="98149"/>
                    <a:pt x="367600" y="98949"/>
                  </a:cubicBezTo>
                  <a:cubicBezTo>
                    <a:pt x="366799" y="99750"/>
                    <a:pt x="365819" y="100373"/>
                    <a:pt x="364840" y="100728"/>
                  </a:cubicBezTo>
                  <a:cubicBezTo>
                    <a:pt x="363860" y="101084"/>
                    <a:pt x="362791" y="101262"/>
                    <a:pt x="361723" y="101262"/>
                  </a:cubicBezTo>
                  <a:lnTo>
                    <a:pt x="353886" y="101262"/>
                  </a:lnTo>
                  <a:close/>
                  <a:moveTo>
                    <a:pt x="288104" y="75802"/>
                  </a:moveTo>
                  <a:lnTo>
                    <a:pt x="288104" y="81667"/>
                  </a:lnTo>
                  <a:lnTo>
                    <a:pt x="303770" y="81667"/>
                  </a:lnTo>
                  <a:lnTo>
                    <a:pt x="303770" y="128321"/>
                  </a:lnTo>
                  <a:lnTo>
                    <a:pt x="312404" y="128321"/>
                  </a:lnTo>
                  <a:lnTo>
                    <a:pt x="312404" y="81667"/>
                  </a:lnTo>
                  <a:lnTo>
                    <a:pt x="328159" y="81667"/>
                  </a:lnTo>
                  <a:lnTo>
                    <a:pt x="328159" y="75802"/>
                  </a:lnTo>
                  <a:close/>
                  <a:moveTo>
                    <a:pt x="233896" y="75802"/>
                  </a:moveTo>
                  <a:lnTo>
                    <a:pt x="233896" y="81667"/>
                  </a:lnTo>
                  <a:lnTo>
                    <a:pt x="249562" y="81667"/>
                  </a:lnTo>
                  <a:lnTo>
                    <a:pt x="249562" y="128321"/>
                  </a:lnTo>
                  <a:lnTo>
                    <a:pt x="258196" y="128321"/>
                  </a:lnTo>
                  <a:lnTo>
                    <a:pt x="258196" y="81667"/>
                  </a:lnTo>
                  <a:lnTo>
                    <a:pt x="273951" y="81667"/>
                  </a:lnTo>
                  <a:lnTo>
                    <a:pt x="273951" y="75802"/>
                  </a:lnTo>
                  <a:close/>
                  <a:moveTo>
                    <a:pt x="183516" y="75802"/>
                  </a:moveTo>
                  <a:lnTo>
                    <a:pt x="183516" y="128321"/>
                  </a:lnTo>
                  <a:lnTo>
                    <a:pt x="192239" y="128321"/>
                  </a:lnTo>
                  <a:lnTo>
                    <a:pt x="192239" y="104683"/>
                  </a:lnTo>
                  <a:lnTo>
                    <a:pt x="215026" y="104683"/>
                  </a:lnTo>
                  <a:lnTo>
                    <a:pt x="215026" y="128321"/>
                  </a:lnTo>
                  <a:lnTo>
                    <a:pt x="223571" y="128321"/>
                  </a:lnTo>
                  <a:lnTo>
                    <a:pt x="223571" y="75802"/>
                  </a:lnTo>
                  <a:lnTo>
                    <a:pt x="215026" y="75802"/>
                  </a:lnTo>
                  <a:lnTo>
                    <a:pt x="215026" y="98818"/>
                  </a:lnTo>
                  <a:lnTo>
                    <a:pt x="192239" y="98818"/>
                  </a:lnTo>
                  <a:lnTo>
                    <a:pt x="192239" y="75802"/>
                  </a:lnTo>
                  <a:close/>
                  <a:moveTo>
                    <a:pt x="345338" y="73935"/>
                  </a:moveTo>
                  <a:lnTo>
                    <a:pt x="345338" y="126366"/>
                  </a:lnTo>
                  <a:lnTo>
                    <a:pt x="353883" y="126366"/>
                  </a:lnTo>
                  <a:lnTo>
                    <a:pt x="353883" y="107438"/>
                  </a:lnTo>
                  <a:lnTo>
                    <a:pt x="360203" y="107438"/>
                  </a:lnTo>
                  <a:cubicBezTo>
                    <a:pt x="362962" y="107438"/>
                    <a:pt x="365544" y="107083"/>
                    <a:pt x="367769" y="106283"/>
                  </a:cubicBezTo>
                  <a:cubicBezTo>
                    <a:pt x="370083" y="105394"/>
                    <a:pt x="372041" y="104328"/>
                    <a:pt x="373644" y="102817"/>
                  </a:cubicBezTo>
                  <a:cubicBezTo>
                    <a:pt x="375246" y="101306"/>
                    <a:pt x="376492" y="99529"/>
                    <a:pt x="377382" y="97396"/>
                  </a:cubicBezTo>
                  <a:cubicBezTo>
                    <a:pt x="378361" y="95264"/>
                    <a:pt x="378717" y="92775"/>
                    <a:pt x="378717" y="90109"/>
                  </a:cubicBezTo>
                  <a:cubicBezTo>
                    <a:pt x="378717" y="87621"/>
                    <a:pt x="378183" y="85400"/>
                    <a:pt x="377115" y="83356"/>
                  </a:cubicBezTo>
                  <a:cubicBezTo>
                    <a:pt x="376136" y="81312"/>
                    <a:pt x="374712" y="79623"/>
                    <a:pt x="372932" y="78201"/>
                  </a:cubicBezTo>
                  <a:cubicBezTo>
                    <a:pt x="371240" y="76779"/>
                    <a:pt x="369282" y="75713"/>
                    <a:pt x="367057" y="75002"/>
                  </a:cubicBezTo>
                  <a:cubicBezTo>
                    <a:pt x="364921" y="74291"/>
                    <a:pt x="362695" y="73935"/>
                    <a:pt x="360381" y="73935"/>
                  </a:cubicBezTo>
                  <a:close/>
                  <a:moveTo>
                    <a:pt x="177285" y="0"/>
                  </a:moveTo>
                  <a:lnTo>
                    <a:pt x="379785" y="0"/>
                  </a:lnTo>
                  <a:cubicBezTo>
                    <a:pt x="435684" y="0"/>
                    <a:pt x="481080" y="45321"/>
                    <a:pt x="481080" y="101129"/>
                  </a:cubicBezTo>
                  <a:cubicBezTo>
                    <a:pt x="481080" y="156847"/>
                    <a:pt x="435684" y="202257"/>
                    <a:pt x="379785" y="202257"/>
                  </a:cubicBezTo>
                  <a:lnTo>
                    <a:pt x="303859" y="202257"/>
                  </a:lnTo>
                  <a:lnTo>
                    <a:pt x="303859" y="227495"/>
                  </a:lnTo>
                  <a:lnTo>
                    <a:pt x="481080" y="227495"/>
                  </a:lnTo>
                  <a:cubicBezTo>
                    <a:pt x="495055" y="227495"/>
                    <a:pt x="506448" y="238781"/>
                    <a:pt x="506448" y="252732"/>
                  </a:cubicBezTo>
                  <a:lnTo>
                    <a:pt x="506448" y="303297"/>
                  </a:lnTo>
                  <a:cubicBezTo>
                    <a:pt x="506448" y="317249"/>
                    <a:pt x="495055" y="328623"/>
                    <a:pt x="481080" y="328623"/>
                  </a:cubicBezTo>
                  <a:cubicBezTo>
                    <a:pt x="467105" y="328623"/>
                    <a:pt x="455801" y="317249"/>
                    <a:pt x="455801" y="303297"/>
                  </a:cubicBezTo>
                  <a:lnTo>
                    <a:pt x="455801" y="278059"/>
                  </a:lnTo>
                  <a:lnTo>
                    <a:pt x="303859" y="278059"/>
                  </a:lnTo>
                  <a:lnTo>
                    <a:pt x="303859" y="303297"/>
                  </a:lnTo>
                  <a:cubicBezTo>
                    <a:pt x="303859" y="317249"/>
                    <a:pt x="292555" y="328623"/>
                    <a:pt x="278580" y="328623"/>
                  </a:cubicBezTo>
                  <a:cubicBezTo>
                    <a:pt x="264516" y="328623"/>
                    <a:pt x="253212" y="317249"/>
                    <a:pt x="253212" y="303297"/>
                  </a:cubicBezTo>
                  <a:lnTo>
                    <a:pt x="253212" y="278059"/>
                  </a:lnTo>
                  <a:lnTo>
                    <a:pt x="102160" y="278059"/>
                  </a:lnTo>
                  <a:lnTo>
                    <a:pt x="102160" y="303297"/>
                  </a:lnTo>
                  <a:cubicBezTo>
                    <a:pt x="102160" y="317249"/>
                    <a:pt x="90856" y="328623"/>
                    <a:pt x="76881" y="328623"/>
                  </a:cubicBezTo>
                  <a:cubicBezTo>
                    <a:pt x="62817" y="328623"/>
                    <a:pt x="51513" y="317249"/>
                    <a:pt x="51513" y="303297"/>
                  </a:cubicBezTo>
                  <a:lnTo>
                    <a:pt x="51513" y="252732"/>
                  </a:lnTo>
                  <a:cubicBezTo>
                    <a:pt x="51513" y="238781"/>
                    <a:pt x="62817" y="227495"/>
                    <a:pt x="76881" y="227495"/>
                  </a:cubicBezTo>
                  <a:lnTo>
                    <a:pt x="253212" y="227495"/>
                  </a:lnTo>
                  <a:lnTo>
                    <a:pt x="253212" y="202257"/>
                  </a:lnTo>
                  <a:lnTo>
                    <a:pt x="177285" y="202257"/>
                  </a:lnTo>
                  <a:cubicBezTo>
                    <a:pt x="121387" y="202257"/>
                    <a:pt x="75991" y="156847"/>
                    <a:pt x="75991" y="101129"/>
                  </a:cubicBezTo>
                  <a:cubicBezTo>
                    <a:pt x="75991" y="45321"/>
                    <a:pt x="121387" y="0"/>
                    <a:pt x="177285"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nvGrpSpPr>
            <p:cNvPr id="11" name="ïṣ1îḑe">
              <a:extLst>
                <a:ext uri="{FF2B5EF4-FFF2-40B4-BE49-F238E27FC236}">
                  <a16:creationId xmlns:a16="http://schemas.microsoft.com/office/drawing/2014/main" id="{79481776-FC84-4FA2-AF30-6E6C4A1A0629}"/>
                </a:ext>
              </a:extLst>
            </p:cNvPr>
            <p:cNvGrpSpPr/>
            <p:nvPr/>
          </p:nvGrpSpPr>
          <p:grpSpPr>
            <a:xfrm>
              <a:off x="8747313" y="3111312"/>
              <a:ext cx="2771586" cy="1054476"/>
              <a:chOff x="8031632" y="1670796"/>
              <a:chExt cx="3487268" cy="1054476"/>
            </a:xfrm>
          </p:grpSpPr>
          <p:sp>
            <p:nvSpPr>
              <p:cNvPr id="38" name="îšľíḓè">
                <a:extLst>
                  <a:ext uri="{FF2B5EF4-FFF2-40B4-BE49-F238E27FC236}">
                    <a16:creationId xmlns:a16="http://schemas.microsoft.com/office/drawing/2014/main" id="{921D2456-A6A6-43F5-AD86-0A010D24A2F0}"/>
                  </a:ext>
                </a:extLst>
              </p:cNvPr>
              <p:cNvSpPr txBox="1"/>
              <p:nvPr/>
            </p:nvSpPr>
            <p:spPr>
              <a:xfrm>
                <a:off x="8031632" y="1670796"/>
                <a:ext cx="3487268"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400" b="1" dirty="0"/>
                  <a:t>Text here</a:t>
                </a:r>
                <a:endParaRPr lang="id-ID" sz="1400" b="1" dirty="0"/>
              </a:p>
            </p:txBody>
          </p:sp>
          <p:sp>
            <p:nvSpPr>
              <p:cNvPr id="39" name="íṡ1ide">
                <a:extLst>
                  <a:ext uri="{FF2B5EF4-FFF2-40B4-BE49-F238E27FC236}">
                    <a16:creationId xmlns:a16="http://schemas.microsoft.com/office/drawing/2014/main" id="{F8E07573-A8E5-42F7-B445-E2E8E3B47ABD}"/>
                  </a:ext>
                </a:extLst>
              </p:cNvPr>
              <p:cNvSpPr/>
              <p:nvPr/>
            </p:nvSpPr>
            <p:spPr bwMode="auto">
              <a:xfrm>
                <a:off x="8031632" y="2117494"/>
                <a:ext cx="3487268" cy="6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 Choose the only option to retain text.</a:t>
                </a:r>
              </a:p>
            </p:txBody>
          </p:sp>
        </p:grpSp>
        <p:sp>
          <p:nvSpPr>
            <p:cNvPr id="12" name="i$lîďê">
              <a:extLst>
                <a:ext uri="{FF2B5EF4-FFF2-40B4-BE49-F238E27FC236}">
                  <a16:creationId xmlns:a16="http://schemas.microsoft.com/office/drawing/2014/main" id="{2D0A6131-FBB4-4295-BA5A-45ADC8DAB5F6}"/>
                </a:ext>
              </a:extLst>
            </p:cNvPr>
            <p:cNvSpPr/>
            <p:nvPr/>
          </p:nvSpPr>
          <p:spPr>
            <a:xfrm>
              <a:off x="8012206" y="4633632"/>
              <a:ext cx="591671" cy="591671"/>
            </a:xfrm>
            <a:prstGeom prst="ellipse">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13" name="íṣḻíḋé">
              <a:extLst>
                <a:ext uri="{FF2B5EF4-FFF2-40B4-BE49-F238E27FC236}">
                  <a16:creationId xmlns:a16="http://schemas.microsoft.com/office/drawing/2014/main" id="{2477EC21-B4AB-4DC4-9E83-50347061A729}"/>
                </a:ext>
              </a:extLst>
            </p:cNvPr>
            <p:cNvSpPr/>
            <p:nvPr/>
          </p:nvSpPr>
          <p:spPr>
            <a:xfrm>
              <a:off x="8163112" y="4771593"/>
              <a:ext cx="289858" cy="31574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56973" h="606722">
                  <a:moveTo>
                    <a:pt x="480190" y="505602"/>
                  </a:moveTo>
                  <a:cubicBezTo>
                    <a:pt x="522897" y="505602"/>
                    <a:pt x="556973" y="537147"/>
                    <a:pt x="556973" y="556162"/>
                  </a:cubicBezTo>
                  <a:lnTo>
                    <a:pt x="556439" y="586996"/>
                  </a:lnTo>
                  <a:cubicBezTo>
                    <a:pt x="556261" y="597925"/>
                    <a:pt x="547364" y="606722"/>
                    <a:pt x="536420" y="606722"/>
                  </a:cubicBezTo>
                  <a:lnTo>
                    <a:pt x="425206" y="606722"/>
                  </a:lnTo>
                  <a:cubicBezTo>
                    <a:pt x="414173" y="606722"/>
                    <a:pt x="405187" y="597748"/>
                    <a:pt x="405187" y="586640"/>
                  </a:cubicBezTo>
                  <a:lnTo>
                    <a:pt x="405187" y="556162"/>
                  </a:lnTo>
                  <a:cubicBezTo>
                    <a:pt x="405187" y="537147"/>
                    <a:pt x="437573" y="505602"/>
                    <a:pt x="480190" y="505602"/>
                  </a:cubicBezTo>
                  <a:close/>
                  <a:moveTo>
                    <a:pt x="277711" y="505602"/>
                  </a:moveTo>
                  <a:cubicBezTo>
                    <a:pt x="320343" y="505602"/>
                    <a:pt x="354520" y="537147"/>
                    <a:pt x="354520" y="556162"/>
                  </a:cubicBezTo>
                  <a:lnTo>
                    <a:pt x="353986" y="586996"/>
                  </a:lnTo>
                  <a:cubicBezTo>
                    <a:pt x="353808" y="597925"/>
                    <a:pt x="344908" y="606722"/>
                    <a:pt x="333960" y="606722"/>
                  </a:cubicBezTo>
                  <a:lnTo>
                    <a:pt x="222619" y="606722"/>
                  </a:lnTo>
                  <a:cubicBezTo>
                    <a:pt x="211582" y="606722"/>
                    <a:pt x="202593" y="597748"/>
                    <a:pt x="202593" y="586640"/>
                  </a:cubicBezTo>
                  <a:lnTo>
                    <a:pt x="202593" y="556162"/>
                  </a:lnTo>
                  <a:cubicBezTo>
                    <a:pt x="202593" y="537147"/>
                    <a:pt x="234990" y="505602"/>
                    <a:pt x="277711" y="505602"/>
                  </a:cubicBezTo>
                  <a:close/>
                  <a:moveTo>
                    <a:pt x="75118" y="505602"/>
                  </a:moveTo>
                  <a:cubicBezTo>
                    <a:pt x="117839" y="505602"/>
                    <a:pt x="151927" y="537147"/>
                    <a:pt x="151927" y="556162"/>
                  </a:cubicBezTo>
                  <a:lnTo>
                    <a:pt x="151393" y="586996"/>
                  </a:lnTo>
                  <a:cubicBezTo>
                    <a:pt x="151215" y="597925"/>
                    <a:pt x="142315" y="606722"/>
                    <a:pt x="131367" y="606722"/>
                  </a:cubicBezTo>
                  <a:lnTo>
                    <a:pt x="20115" y="606722"/>
                  </a:lnTo>
                  <a:cubicBezTo>
                    <a:pt x="8989" y="606722"/>
                    <a:pt x="0" y="597748"/>
                    <a:pt x="0" y="586640"/>
                  </a:cubicBezTo>
                  <a:lnTo>
                    <a:pt x="0" y="556162"/>
                  </a:lnTo>
                  <a:cubicBezTo>
                    <a:pt x="0" y="537147"/>
                    <a:pt x="32486" y="505602"/>
                    <a:pt x="75118" y="505602"/>
                  </a:cubicBezTo>
                  <a:close/>
                  <a:moveTo>
                    <a:pt x="481080" y="379219"/>
                  </a:moveTo>
                  <a:cubicBezTo>
                    <a:pt x="509043" y="379219"/>
                    <a:pt x="531711" y="401840"/>
                    <a:pt x="531711" y="429744"/>
                  </a:cubicBezTo>
                  <a:cubicBezTo>
                    <a:pt x="531711" y="457648"/>
                    <a:pt x="509043" y="480269"/>
                    <a:pt x="481080" y="480269"/>
                  </a:cubicBezTo>
                  <a:cubicBezTo>
                    <a:pt x="453117" y="480269"/>
                    <a:pt x="430449" y="457648"/>
                    <a:pt x="430449" y="429744"/>
                  </a:cubicBezTo>
                  <a:cubicBezTo>
                    <a:pt x="430449" y="401840"/>
                    <a:pt x="453117" y="379219"/>
                    <a:pt x="481080" y="379219"/>
                  </a:cubicBezTo>
                  <a:close/>
                  <a:moveTo>
                    <a:pt x="278522" y="379219"/>
                  </a:moveTo>
                  <a:cubicBezTo>
                    <a:pt x="306465" y="379219"/>
                    <a:pt x="329118" y="401840"/>
                    <a:pt x="329118" y="429744"/>
                  </a:cubicBezTo>
                  <a:cubicBezTo>
                    <a:pt x="329118" y="457648"/>
                    <a:pt x="306465" y="480269"/>
                    <a:pt x="278522" y="480269"/>
                  </a:cubicBezTo>
                  <a:cubicBezTo>
                    <a:pt x="250579" y="480269"/>
                    <a:pt x="227926" y="457648"/>
                    <a:pt x="227926" y="429744"/>
                  </a:cubicBezTo>
                  <a:cubicBezTo>
                    <a:pt x="227926" y="401840"/>
                    <a:pt x="250579" y="379219"/>
                    <a:pt x="278522" y="379219"/>
                  </a:cubicBezTo>
                  <a:close/>
                  <a:moveTo>
                    <a:pt x="76035" y="379219"/>
                  </a:moveTo>
                  <a:cubicBezTo>
                    <a:pt x="103998" y="379219"/>
                    <a:pt x="126666" y="401840"/>
                    <a:pt x="126666" y="429744"/>
                  </a:cubicBezTo>
                  <a:cubicBezTo>
                    <a:pt x="126666" y="457648"/>
                    <a:pt x="103998" y="480269"/>
                    <a:pt x="76035" y="480269"/>
                  </a:cubicBezTo>
                  <a:cubicBezTo>
                    <a:pt x="48072" y="480269"/>
                    <a:pt x="25404" y="457648"/>
                    <a:pt x="25404" y="429744"/>
                  </a:cubicBezTo>
                  <a:cubicBezTo>
                    <a:pt x="25404" y="401840"/>
                    <a:pt x="48072" y="379219"/>
                    <a:pt x="76035" y="379219"/>
                  </a:cubicBezTo>
                  <a:close/>
                  <a:moveTo>
                    <a:pt x="353886" y="80445"/>
                  </a:moveTo>
                  <a:lnTo>
                    <a:pt x="360298" y="80445"/>
                  </a:lnTo>
                  <a:cubicBezTo>
                    <a:pt x="362435" y="80445"/>
                    <a:pt x="364216" y="80712"/>
                    <a:pt x="365552" y="81424"/>
                  </a:cubicBezTo>
                  <a:cubicBezTo>
                    <a:pt x="366888" y="82136"/>
                    <a:pt x="367956" y="82936"/>
                    <a:pt x="368669" y="84004"/>
                  </a:cubicBezTo>
                  <a:cubicBezTo>
                    <a:pt x="369381" y="84982"/>
                    <a:pt x="369916" y="86139"/>
                    <a:pt x="370183" y="87206"/>
                  </a:cubicBezTo>
                  <a:cubicBezTo>
                    <a:pt x="370361" y="88363"/>
                    <a:pt x="370539" y="89341"/>
                    <a:pt x="370539" y="90142"/>
                  </a:cubicBezTo>
                  <a:cubicBezTo>
                    <a:pt x="370539" y="92277"/>
                    <a:pt x="370272" y="94145"/>
                    <a:pt x="369738" y="95569"/>
                  </a:cubicBezTo>
                  <a:cubicBezTo>
                    <a:pt x="369203" y="96992"/>
                    <a:pt x="368491" y="98149"/>
                    <a:pt x="367600" y="98949"/>
                  </a:cubicBezTo>
                  <a:cubicBezTo>
                    <a:pt x="366799" y="99750"/>
                    <a:pt x="365819" y="100373"/>
                    <a:pt x="364840" y="100728"/>
                  </a:cubicBezTo>
                  <a:cubicBezTo>
                    <a:pt x="363860" y="101084"/>
                    <a:pt x="362791" y="101262"/>
                    <a:pt x="361723" y="101262"/>
                  </a:cubicBezTo>
                  <a:lnTo>
                    <a:pt x="353886" y="101262"/>
                  </a:lnTo>
                  <a:close/>
                  <a:moveTo>
                    <a:pt x="288104" y="75802"/>
                  </a:moveTo>
                  <a:lnTo>
                    <a:pt x="288104" y="81667"/>
                  </a:lnTo>
                  <a:lnTo>
                    <a:pt x="303770" y="81667"/>
                  </a:lnTo>
                  <a:lnTo>
                    <a:pt x="303770" y="128321"/>
                  </a:lnTo>
                  <a:lnTo>
                    <a:pt x="312404" y="128321"/>
                  </a:lnTo>
                  <a:lnTo>
                    <a:pt x="312404" y="81667"/>
                  </a:lnTo>
                  <a:lnTo>
                    <a:pt x="328159" y="81667"/>
                  </a:lnTo>
                  <a:lnTo>
                    <a:pt x="328159" y="75802"/>
                  </a:lnTo>
                  <a:close/>
                  <a:moveTo>
                    <a:pt x="233896" y="75802"/>
                  </a:moveTo>
                  <a:lnTo>
                    <a:pt x="233896" y="81667"/>
                  </a:lnTo>
                  <a:lnTo>
                    <a:pt x="249562" y="81667"/>
                  </a:lnTo>
                  <a:lnTo>
                    <a:pt x="249562" y="128321"/>
                  </a:lnTo>
                  <a:lnTo>
                    <a:pt x="258196" y="128321"/>
                  </a:lnTo>
                  <a:lnTo>
                    <a:pt x="258196" y="81667"/>
                  </a:lnTo>
                  <a:lnTo>
                    <a:pt x="273951" y="81667"/>
                  </a:lnTo>
                  <a:lnTo>
                    <a:pt x="273951" y="75802"/>
                  </a:lnTo>
                  <a:close/>
                  <a:moveTo>
                    <a:pt x="183516" y="75802"/>
                  </a:moveTo>
                  <a:lnTo>
                    <a:pt x="183516" y="128321"/>
                  </a:lnTo>
                  <a:lnTo>
                    <a:pt x="192239" y="128321"/>
                  </a:lnTo>
                  <a:lnTo>
                    <a:pt x="192239" y="104683"/>
                  </a:lnTo>
                  <a:lnTo>
                    <a:pt x="215026" y="104683"/>
                  </a:lnTo>
                  <a:lnTo>
                    <a:pt x="215026" y="128321"/>
                  </a:lnTo>
                  <a:lnTo>
                    <a:pt x="223571" y="128321"/>
                  </a:lnTo>
                  <a:lnTo>
                    <a:pt x="223571" y="75802"/>
                  </a:lnTo>
                  <a:lnTo>
                    <a:pt x="215026" y="75802"/>
                  </a:lnTo>
                  <a:lnTo>
                    <a:pt x="215026" y="98818"/>
                  </a:lnTo>
                  <a:lnTo>
                    <a:pt x="192239" y="98818"/>
                  </a:lnTo>
                  <a:lnTo>
                    <a:pt x="192239" y="75802"/>
                  </a:lnTo>
                  <a:close/>
                  <a:moveTo>
                    <a:pt x="345338" y="73935"/>
                  </a:moveTo>
                  <a:lnTo>
                    <a:pt x="345338" y="126366"/>
                  </a:lnTo>
                  <a:lnTo>
                    <a:pt x="353883" y="126366"/>
                  </a:lnTo>
                  <a:lnTo>
                    <a:pt x="353883" y="107438"/>
                  </a:lnTo>
                  <a:lnTo>
                    <a:pt x="360203" y="107438"/>
                  </a:lnTo>
                  <a:cubicBezTo>
                    <a:pt x="362962" y="107438"/>
                    <a:pt x="365544" y="107083"/>
                    <a:pt x="367769" y="106283"/>
                  </a:cubicBezTo>
                  <a:cubicBezTo>
                    <a:pt x="370083" y="105394"/>
                    <a:pt x="372041" y="104328"/>
                    <a:pt x="373644" y="102817"/>
                  </a:cubicBezTo>
                  <a:cubicBezTo>
                    <a:pt x="375246" y="101306"/>
                    <a:pt x="376492" y="99529"/>
                    <a:pt x="377382" y="97396"/>
                  </a:cubicBezTo>
                  <a:cubicBezTo>
                    <a:pt x="378361" y="95264"/>
                    <a:pt x="378717" y="92775"/>
                    <a:pt x="378717" y="90109"/>
                  </a:cubicBezTo>
                  <a:cubicBezTo>
                    <a:pt x="378717" y="87621"/>
                    <a:pt x="378183" y="85400"/>
                    <a:pt x="377115" y="83356"/>
                  </a:cubicBezTo>
                  <a:cubicBezTo>
                    <a:pt x="376136" y="81312"/>
                    <a:pt x="374712" y="79623"/>
                    <a:pt x="372932" y="78201"/>
                  </a:cubicBezTo>
                  <a:cubicBezTo>
                    <a:pt x="371240" y="76779"/>
                    <a:pt x="369282" y="75713"/>
                    <a:pt x="367057" y="75002"/>
                  </a:cubicBezTo>
                  <a:cubicBezTo>
                    <a:pt x="364921" y="74291"/>
                    <a:pt x="362695" y="73935"/>
                    <a:pt x="360381" y="73935"/>
                  </a:cubicBezTo>
                  <a:close/>
                  <a:moveTo>
                    <a:pt x="177285" y="0"/>
                  </a:moveTo>
                  <a:lnTo>
                    <a:pt x="379785" y="0"/>
                  </a:lnTo>
                  <a:cubicBezTo>
                    <a:pt x="435684" y="0"/>
                    <a:pt x="481080" y="45321"/>
                    <a:pt x="481080" y="101129"/>
                  </a:cubicBezTo>
                  <a:cubicBezTo>
                    <a:pt x="481080" y="156847"/>
                    <a:pt x="435684" y="202257"/>
                    <a:pt x="379785" y="202257"/>
                  </a:cubicBezTo>
                  <a:lnTo>
                    <a:pt x="303859" y="202257"/>
                  </a:lnTo>
                  <a:lnTo>
                    <a:pt x="303859" y="227495"/>
                  </a:lnTo>
                  <a:lnTo>
                    <a:pt x="481080" y="227495"/>
                  </a:lnTo>
                  <a:cubicBezTo>
                    <a:pt x="495055" y="227495"/>
                    <a:pt x="506448" y="238781"/>
                    <a:pt x="506448" y="252732"/>
                  </a:cubicBezTo>
                  <a:lnTo>
                    <a:pt x="506448" y="303297"/>
                  </a:lnTo>
                  <a:cubicBezTo>
                    <a:pt x="506448" y="317249"/>
                    <a:pt x="495055" y="328623"/>
                    <a:pt x="481080" y="328623"/>
                  </a:cubicBezTo>
                  <a:cubicBezTo>
                    <a:pt x="467105" y="328623"/>
                    <a:pt x="455801" y="317249"/>
                    <a:pt x="455801" y="303297"/>
                  </a:cubicBezTo>
                  <a:lnTo>
                    <a:pt x="455801" y="278059"/>
                  </a:lnTo>
                  <a:lnTo>
                    <a:pt x="303859" y="278059"/>
                  </a:lnTo>
                  <a:lnTo>
                    <a:pt x="303859" y="303297"/>
                  </a:lnTo>
                  <a:cubicBezTo>
                    <a:pt x="303859" y="317249"/>
                    <a:pt x="292555" y="328623"/>
                    <a:pt x="278580" y="328623"/>
                  </a:cubicBezTo>
                  <a:cubicBezTo>
                    <a:pt x="264516" y="328623"/>
                    <a:pt x="253212" y="317249"/>
                    <a:pt x="253212" y="303297"/>
                  </a:cubicBezTo>
                  <a:lnTo>
                    <a:pt x="253212" y="278059"/>
                  </a:lnTo>
                  <a:lnTo>
                    <a:pt x="102160" y="278059"/>
                  </a:lnTo>
                  <a:lnTo>
                    <a:pt x="102160" y="303297"/>
                  </a:lnTo>
                  <a:cubicBezTo>
                    <a:pt x="102160" y="317249"/>
                    <a:pt x="90856" y="328623"/>
                    <a:pt x="76881" y="328623"/>
                  </a:cubicBezTo>
                  <a:cubicBezTo>
                    <a:pt x="62817" y="328623"/>
                    <a:pt x="51513" y="317249"/>
                    <a:pt x="51513" y="303297"/>
                  </a:cubicBezTo>
                  <a:lnTo>
                    <a:pt x="51513" y="252732"/>
                  </a:lnTo>
                  <a:cubicBezTo>
                    <a:pt x="51513" y="238781"/>
                    <a:pt x="62817" y="227495"/>
                    <a:pt x="76881" y="227495"/>
                  </a:cubicBezTo>
                  <a:lnTo>
                    <a:pt x="253212" y="227495"/>
                  </a:lnTo>
                  <a:lnTo>
                    <a:pt x="253212" y="202257"/>
                  </a:lnTo>
                  <a:lnTo>
                    <a:pt x="177285" y="202257"/>
                  </a:lnTo>
                  <a:cubicBezTo>
                    <a:pt x="121387" y="202257"/>
                    <a:pt x="75991" y="156847"/>
                    <a:pt x="75991" y="101129"/>
                  </a:cubicBezTo>
                  <a:cubicBezTo>
                    <a:pt x="75991" y="45321"/>
                    <a:pt x="121387" y="0"/>
                    <a:pt x="177285"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nvGrpSpPr>
            <p:cNvPr id="14" name="ïslîďê">
              <a:extLst>
                <a:ext uri="{FF2B5EF4-FFF2-40B4-BE49-F238E27FC236}">
                  <a16:creationId xmlns:a16="http://schemas.microsoft.com/office/drawing/2014/main" id="{37A2190B-E3A4-42D1-9CF6-39A0F8A1B39B}"/>
                </a:ext>
              </a:extLst>
            </p:cNvPr>
            <p:cNvGrpSpPr/>
            <p:nvPr/>
          </p:nvGrpSpPr>
          <p:grpSpPr>
            <a:xfrm>
              <a:off x="8747313" y="4402229"/>
              <a:ext cx="2771586" cy="1054476"/>
              <a:chOff x="8031632" y="1670796"/>
              <a:chExt cx="3487268" cy="1054476"/>
            </a:xfrm>
          </p:grpSpPr>
          <p:sp>
            <p:nvSpPr>
              <p:cNvPr id="36" name="iṧḷîḑê">
                <a:extLst>
                  <a:ext uri="{FF2B5EF4-FFF2-40B4-BE49-F238E27FC236}">
                    <a16:creationId xmlns:a16="http://schemas.microsoft.com/office/drawing/2014/main" id="{921D2456-A6A6-43F5-AD86-0A010D24A2F0}"/>
                  </a:ext>
                </a:extLst>
              </p:cNvPr>
              <p:cNvSpPr txBox="1"/>
              <p:nvPr/>
            </p:nvSpPr>
            <p:spPr>
              <a:xfrm>
                <a:off x="8031632" y="1670796"/>
                <a:ext cx="3487268"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400" b="1" dirty="0"/>
                  <a:t>Text here</a:t>
                </a:r>
                <a:endParaRPr lang="id-ID" sz="1400" b="1" dirty="0"/>
              </a:p>
            </p:txBody>
          </p:sp>
          <p:sp>
            <p:nvSpPr>
              <p:cNvPr id="37" name="ïSlíḋè">
                <a:extLst>
                  <a:ext uri="{FF2B5EF4-FFF2-40B4-BE49-F238E27FC236}">
                    <a16:creationId xmlns:a16="http://schemas.microsoft.com/office/drawing/2014/main" id="{F8E07573-A8E5-42F7-B445-E2E8E3B47ABD}"/>
                  </a:ext>
                </a:extLst>
              </p:cNvPr>
              <p:cNvSpPr/>
              <p:nvPr/>
            </p:nvSpPr>
            <p:spPr bwMode="auto">
              <a:xfrm>
                <a:off x="8031632" y="2117494"/>
                <a:ext cx="3487268" cy="6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 Choose the only option to retain text.</a:t>
                </a:r>
              </a:p>
            </p:txBody>
          </p:sp>
        </p:grpSp>
        <p:cxnSp>
          <p:nvCxnSpPr>
            <p:cNvPr id="15" name="直接箭头连接符 14">
              <a:extLst>
                <a:ext uri="{FF2B5EF4-FFF2-40B4-BE49-F238E27FC236}">
                  <a16:creationId xmlns:a16="http://schemas.microsoft.com/office/drawing/2014/main" id="{5EF10317-E689-4927-A4D9-76E164DDC27B}"/>
                </a:ext>
              </a:extLst>
            </p:cNvPr>
            <p:cNvCxnSpPr>
              <a:stCxn id="6" idx="4"/>
              <a:endCxn id="9" idx="0"/>
            </p:cNvCxnSpPr>
            <p:nvPr/>
          </p:nvCxnSpPr>
          <p:spPr>
            <a:xfrm>
              <a:off x="8308042" y="2643469"/>
              <a:ext cx="0" cy="699246"/>
            </a:xfrm>
            <a:prstGeom prst="straightConnector1">
              <a:avLst/>
            </a:prstGeom>
            <a:ln w="3175" cap="rnd">
              <a:solidFill>
                <a:schemeClr val="bg1">
                  <a:lumMod val="75000"/>
                </a:schemeClr>
              </a:solidFill>
              <a:prstDash val="dash"/>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直接箭头连接符 15">
              <a:extLst>
                <a:ext uri="{FF2B5EF4-FFF2-40B4-BE49-F238E27FC236}">
                  <a16:creationId xmlns:a16="http://schemas.microsoft.com/office/drawing/2014/main" id="{20F0952A-A662-45A4-A76C-AB5C75EDB4D2}"/>
                </a:ext>
              </a:extLst>
            </p:cNvPr>
            <p:cNvCxnSpPr>
              <a:stCxn id="9" idx="4"/>
              <a:endCxn id="12" idx="0"/>
            </p:cNvCxnSpPr>
            <p:nvPr/>
          </p:nvCxnSpPr>
          <p:spPr>
            <a:xfrm>
              <a:off x="8308042" y="3934386"/>
              <a:ext cx="0" cy="699246"/>
            </a:xfrm>
            <a:prstGeom prst="straightConnector1">
              <a:avLst/>
            </a:prstGeom>
            <a:ln w="3175" cap="rnd">
              <a:solidFill>
                <a:schemeClr val="bg1">
                  <a:lumMod val="75000"/>
                </a:schemeClr>
              </a:solidFill>
              <a:prstDash val="dash"/>
              <a:round/>
              <a:headEnd type="oval"/>
              <a:tailEnd type="oval"/>
            </a:ln>
          </p:spPr>
          <p:style>
            <a:lnRef idx="1">
              <a:schemeClr val="accent1"/>
            </a:lnRef>
            <a:fillRef idx="0">
              <a:schemeClr val="accent1"/>
            </a:fillRef>
            <a:effectRef idx="0">
              <a:schemeClr val="accent1"/>
            </a:effectRef>
            <a:fontRef idx="minor">
              <a:schemeClr val="tx1"/>
            </a:fontRef>
          </p:style>
        </p:cxnSp>
        <p:sp>
          <p:nvSpPr>
            <p:cNvPr id="17" name="ísļïḓe">
              <a:extLst>
                <a:ext uri="{FF2B5EF4-FFF2-40B4-BE49-F238E27FC236}">
                  <a16:creationId xmlns:a16="http://schemas.microsoft.com/office/drawing/2014/main" id="{6900EBD3-6F4C-453E-B1B1-D25923E420C6}"/>
                </a:ext>
              </a:extLst>
            </p:cNvPr>
            <p:cNvSpPr/>
            <p:nvPr/>
          </p:nvSpPr>
          <p:spPr>
            <a:xfrm>
              <a:off x="3588123" y="2051798"/>
              <a:ext cx="591671" cy="591671"/>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18" name="îṩḷíďê">
              <a:extLst>
                <a:ext uri="{FF2B5EF4-FFF2-40B4-BE49-F238E27FC236}">
                  <a16:creationId xmlns:a16="http://schemas.microsoft.com/office/drawing/2014/main" id="{AA0D7193-3132-4EE8-9986-50488DE473A7}"/>
                </a:ext>
              </a:extLst>
            </p:cNvPr>
            <p:cNvSpPr/>
            <p:nvPr/>
          </p:nvSpPr>
          <p:spPr>
            <a:xfrm>
              <a:off x="3726084" y="2215362"/>
              <a:ext cx="315748" cy="264544"/>
            </a:xfrm>
            <a:custGeom>
              <a:avLst/>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3">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nvGrpSpPr>
            <p:cNvPr id="19" name="iS1iḑè">
              <a:extLst>
                <a:ext uri="{FF2B5EF4-FFF2-40B4-BE49-F238E27FC236}">
                  <a16:creationId xmlns:a16="http://schemas.microsoft.com/office/drawing/2014/main" id="{F3F87A88-F955-4692-8DCA-157A77BC75B2}"/>
                </a:ext>
              </a:extLst>
            </p:cNvPr>
            <p:cNvGrpSpPr/>
            <p:nvPr/>
          </p:nvGrpSpPr>
          <p:grpSpPr>
            <a:xfrm flipH="1">
              <a:off x="673100" y="1820395"/>
              <a:ext cx="2771586" cy="1054476"/>
              <a:chOff x="8031632" y="1670796"/>
              <a:chExt cx="3487268" cy="1054476"/>
            </a:xfrm>
          </p:grpSpPr>
          <p:sp>
            <p:nvSpPr>
              <p:cNvPr id="34" name="ïślide">
                <a:extLst>
                  <a:ext uri="{FF2B5EF4-FFF2-40B4-BE49-F238E27FC236}">
                    <a16:creationId xmlns:a16="http://schemas.microsoft.com/office/drawing/2014/main" id="{921D2456-A6A6-43F5-AD86-0A010D24A2F0}"/>
                  </a:ext>
                </a:extLst>
              </p:cNvPr>
              <p:cNvSpPr txBox="1"/>
              <p:nvPr/>
            </p:nvSpPr>
            <p:spPr>
              <a:xfrm>
                <a:off x="8031632" y="1670796"/>
                <a:ext cx="3487268"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r>
                  <a:rPr lang="en-US" altLang="zh-CN" sz="1400" b="1" dirty="0"/>
                  <a:t>Text here</a:t>
                </a:r>
                <a:endParaRPr lang="id-ID" sz="1400" b="1" dirty="0"/>
              </a:p>
            </p:txBody>
          </p:sp>
          <p:sp>
            <p:nvSpPr>
              <p:cNvPr id="35" name="í$ļïdê">
                <a:extLst>
                  <a:ext uri="{FF2B5EF4-FFF2-40B4-BE49-F238E27FC236}">
                    <a16:creationId xmlns:a16="http://schemas.microsoft.com/office/drawing/2014/main" id="{F8E07573-A8E5-42F7-B445-E2E8E3B47ABD}"/>
                  </a:ext>
                </a:extLst>
              </p:cNvPr>
              <p:cNvSpPr/>
              <p:nvPr/>
            </p:nvSpPr>
            <p:spPr bwMode="auto">
              <a:xfrm>
                <a:off x="8031632" y="2117494"/>
                <a:ext cx="3487268" cy="6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en-US" altLang="zh-CN" sz="1100" dirty="0"/>
                  <a:t>Copy paste fonts. Choose the only option to retain text.</a:t>
                </a:r>
              </a:p>
            </p:txBody>
          </p:sp>
        </p:grpSp>
        <p:sp>
          <p:nvSpPr>
            <p:cNvPr id="20" name="îṣḷíḍe">
              <a:extLst>
                <a:ext uri="{FF2B5EF4-FFF2-40B4-BE49-F238E27FC236}">
                  <a16:creationId xmlns:a16="http://schemas.microsoft.com/office/drawing/2014/main" id="{16E805D3-8641-4574-83D7-C377F88A129E}"/>
                </a:ext>
              </a:extLst>
            </p:cNvPr>
            <p:cNvSpPr/>
            <p:nvPr/>
          </p:nvSpPr>
          <p:spPr>
            <a:xfrm>
              <a:off x="3588123" y="3342715"/>
              <a:ext cx="591671" cy="591671"/>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21" name="ïŝ1iḋê">
              <a:extLst>
                <a:ext uri="{FF2B5EF4-FFF2-40B4-BE49-F238E27FC236}">
                  <a16:creationId xmlns:a16="http://schemas.microsoft.com/office/drawing/2014/main" id="{089239E7-2538-4C47-A2C2-AF0D782C0472}"/>
                </a:ext>
              </a:extLst>
            </p:cNvPr>
            <p:cNvSpPr/>
            <p:nvPr/>
          </p:nvSpPr>
          <p:spPr>
            <a:xfrm>
              <a:off x="3726084" y="3506278"/>
              <a:ext cx="315748" cy="264544"/>
            </a:xfrm>
            <a:custGeom>
              <a:avLst/>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3">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nvGrpSpPr>
            <p:cNvPr id="22" name="íšlîḑe">
              <a:extLst>
                <a:ext uri="{FF2B5EF4-FFF2-40B4-BE49-F238E27FC236}">
                  <a16:creationId xmlns:a16="http://schemas.microsoft.com/office/drawing/2014/main" id="{2374088F-56C5-4680-B51D-2E834C626FF3}"/>
                </a:ext>
              </a:extLst>
            </p:cNvPr>
            <p:cNvGrpSpPr/>
            <p:nvPr/>
          </p:nvGrpSpPr>
          <p:grpSpPr>
            <a:xfrm flipH="1">
              <a:off x="673100" y="3111312"/>
              <a:ext cx="2771586" cy="1054476"/>
              <a:chOff x="8031632" y="1670796"/>
              <a:chExt cx="3487268" cy="1054476"/>
            </a:xfrm>
          </p:grpSpPr>
          <p:sp>
            <p:nvSpPr>
              <p:cNvPr id="32" name="íśḻïḓê">
                <a:extLst>
                  <a:ext uri="{FF2B5EF4-FFF2-40B4-BE49-F238E27FC236}">
                    <a16:creationId xmlns:a16="http://schemas.microsoft.com/office/drawing/2014/main" id="{921D2456-A6A6-43F5-AD86-0A010D24A2F0}"/>
                  </a:ext>
                </a:extLst>
              </p:cNvPr>
              <p:cNvSpPr txBox="1"/>
              <p:nvPr/>
            </p:nvSpPr>
            <p:spPr>
              <a:xfrm>
                <a:off x="8031632" y="1670796"/>
                <a:ext cx="3487268"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r>
                  <a:rPr lang="en-US" altLang="zh-CN" sz="1400" b="1" dirty="0"/>
                  <a:t>Text here</a:t>
                </a:r>
                <a:endParaRPr lang="id-ID" sz="1400" b="1" dirty="0"/>
              </a:p>
            </p:txBody>
          </p:sp>
          <p:sp>
            <p:nvSpPr>
              <p:cNvPr id="33" name="ïṧḷïḓè">
                <a:extLst>
                  <a:ext uri="{FF2B5EF4-FFF2-40B4-BE49-F238E27FC236}">
                    <a16:creationId xmlns:a16="http://schemas.microsoft.com/office/drawing/2014/main" id="{F8E07573-A8E5-42F7-B445-E2E8E3B47ABD}"/>
                  </a:ext>
                </a:extLst>
              </p:cNvPr>
              <p:cNvSpPr/>
              <p:nvPr/>
            </p:nvSpPr>
            <p:spPr bwMode="auto">
              <a:xfrm>
                <a:off x="8031632" y="2117494"/>
                <a:ext cx="3487268" cy="6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en-US" altLang="zh-CN" sz="1100" dirty="0"/>
                  <a:t>Copy paste fonts. Choose the only option to retain text.</a:t>
                </a:r>
              </a:p>
            </p:txBody>
          </p:sp>
        </p:grpSp>
        <p:sp>
          <p:nvSpPr>
            <p:cNvPr id="23" name="íṧḻïdê">
              <a:extLst>
                <a:ext uri="{FF2B5EF4-FFF2-40B4-BE49-F238E27FC236}">
                  <a16:creationId xmlns:a16="http://schemas.microsoft.com/office/drawing/2014/main" id="{68329B0B-C6A9-41B9-BE90-A8A3FA97EF76}"/>
                </a:ext>
              </a:extLst>
            </p:cNvPr>
            <p:cNvSpPr/>
            <p:nvPr/>
          </p:nvSpPr>
          <p:spPr>
            <a:xfrm>
              <a:off x="3588123" y="4633632"/>
              <a:ext cx="591671" cy="591671"/>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24" name="îṩḻîḋe">
              <a:extLst>
                <a:ext uri="{FF2B5EF4-FFF2-40B4-BE49-F238E27FC236}">
                  <a16:creationId xmlns:a16="http://schemas.microsoft.com/office/drawing/2014/main" id="{04CAA9D5-1641-4801-A308-1614B100879E}"/>
                </a:ext>
              </a:extLst>
            </p:cNvPr>
            <p:cNvSpPr/>
            <p:nvPr/>
          </p:nvSpPr>
          <p:spPr>
            <a:xfrm>
              <a:off x="3726084" y="4797195"/>
              <a:ext cx="315748" cy="264544"/>
            </a:xfrm>
            <a:custGeom>
              <a:avLst/>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3">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nvGrpSpPr>
            <p:cNvPr id="25" name="íšļîḍé">
              <a:extLst>
                <a:ext uri="{FF2B5EF4-FFF2-40B4-BE49-F238E27FC236}">
                  <a16:creationId xmlns:a16="http://schemas.microsoft.com/office/drawing/2014/main" id="{0BB57B83-C0EC-4B20-B859-B005A6C62BD5}"/>
                </a:ext>
              </a:extLst>
            </p:cNvPr>
            <p:cNvGrpSpPr/>
            <p:nvPr/>
          </p:nvGrpSpPr>
          <p:grpSpPr>
            <a:xfrm flipH="1">
              <a:off x="673100" y="4402229"/>
              <a:ext cx="2771586" cy="1054476"/>
              <a:chOff x="8031632" y="1670796"/>
              <a:chExt cx="3487268" cy="1054476"/>
            </a:xfrm>
          </p:grpSpPr>
          <p:sp>
            <p:nvSpPr>
              <p:cNvPr id="30" name="íṩ1îḑè">
                <a:extLst>
                  <a:ext uri="{FF2B5EF4-FFF2-40B4-BE49-F238E27FC236}">
                    <a16:creationId xmlns:a16="http://schemas.microsoft.com/office/drawing/2014/main" id="{921D2456-A6A6-43F5-AD86-0A010D24A2F0}"/>
                  </a:ext>
                </a:extLst>
              </p:cNvPr>
              <p:cNvSpPr txBox="1"/>
              <p:nvPr/>
            </p:nvSpPr>
            <p:spPr>
              <a:xfrm>
                <a:off x="8031632" y="1670796"/>
                <a:ext cx="3487268"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r>
                  <a:rPr lang="en-US" altLang="zh-CN" sz="1400" b="1" dirty="0"/>
                  <a:t>Text here</a:t>
                </a:r>
                <a:endParaRPr lang="id-ID" sz="1400" b="1" dirty="0"/>
              </a:p>
            </p:txBody>
          </p:sp>
          <p:sp>
            <p:nvSpPr>
              <p:cNvPr id="31" name="ïş1íḑê">
                <a:extLst>
                  <a:ext uri="{FF2B5EF4-FFF2-40B4-BE49-F238E27FC236}">
                    <a16:creationId xmlns:a16="http://schemas.microsoft.com/office/drawing/2014/main" id="{F8E07573-A8E5-42F7-B445-E2E8E3B47ABD}"/>
                  </a:ext>
                </a:extLst>
              </p:cNvPr>
              <p:cNvSpPr/>
              <p:nvPr/>
            </p:nvSpPr>
            <p:spPr bwMode="auto">
              <a:xfrm>
                <a:off x="8031632" y="2117494"/>
                <a:ext cx="3487268" cy="6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en-US" altLang="zh-CN" sz="1100" dirty="0"/>
                  <a:t>Copy paste fonts. Choose the only option to retain text.</a:t>
                </a:r>
              </a:p>
            </p:txBody>
          </p:sp>
        </p:grpSp>
        <p:cxnSp>
          <p:nvCxnSpPr>
            <p:cNvPr id="26" name="直接箭头连接符 25">
              <a:extLst>
                <a:ext uri="{FF2B5EF4-FFF2-40B4-BE49-F238E27FC236}">
                  <a16:creationId xmlns:a16="http://schemas.microsoft.com/office/drawing/2014/main" id="{FC11BA28-F2EA-4886-9031-9E5F54063377}"/>
                </a:ext>
              </a:extLst>
            </p:cNvPr>
            <p:cNvCxnSpPr>
              <a:stCxn id="17" idx="4"/>
              <a:endCxn id="20" idx="0"/>
            </p:cNvCxnSpPr>
            <p:nvPr/>
          </p:nvCxnSpPr>
          <p:spPr>
            <a:xfrm>
              <a:off x="3883959" y="2643469"/>
              <a:ext cx="0" cy="699246"/>
            </a:xfrm>
            <a:prstGeom prst="straightConnector1">
              <a:avLst/>
            </a:prstGeom>
            <a:ln w="3175" cap="rnd">
              <a:solidFill>
                <a:schemeClr val="bg1">
                  <a:lumMod val="75000"/>
                </a:schemeClr>
              </a:solidFill>
              <a:prstDash val="dash"/>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直接箭头连接符 26">
              <a:extLst>
                <a:ext uri="{FF2B5EF4-FFF2-40B4-BE49-F238E27FC236}">
                  <a16:creationId xmlns:a16="http://schemas.microsoft.com/office/drawing/2014/main" id="{C41708D2-67E0-4D2F-B7E6-0E7BFAE6F635}"/>
                </a:ext>
              </a:extLst>
            </p:cNvPr>
            <p:cNvCxnSpPr>
              <a:stCxn id="20" idx="4"/>
              <a:endCxn id="23" idx="0"/>
            </p:cNvCxnSpPr>
            <p:nvPr/>
          </p:nvCxnSpPr>
          <p:spPr>
            <a:xfrm>
              <a:off x="3883959" y="3934386"/>
              <a:ext cx="0" cy="699246"/>
            </a:xfrm>
            <a:prstGeom prst="straightConnector1">
              <a:avLst/>
            </a:prstGeom>
            <a:ln w="3175" cap="rnd">
              <a:solidFill>
                <a:schemeClr val="bg1">
                  <a:lumMod val="75000"/>
                </a:schemeClr>
              </a:solidFill>
              <a:prstDash val="dash"/>
              <a:round/>
              <a:headEnd type="oval"/>
              <a:tailEnd type="oval"/>
            </a:ln>
          </p:spPr>
          <p:style>
            <a:lnRef idx="1">
              <a:schemeClr val="accent1"/>
            </a:lnRef>
            <a:fillRef idx="0">
              <a:schemeClr val="accent1"/>
            </a:fillRef>
            <a:effectRef idx="0">
              <a:schemeClr val="accent1"/>
            </a:effectRef>
            <a:fontRef idx="minor">
              <a:schemeClr val="tx1"/>
            </a:fontRef>
          </p:style>
        </p:cxnSp>
        <p:sp>
          <p:nvSpPr>
            <p:cNvPr id="28" name="íṣļïḋè">
              <a:extLst>
                <a:ext uri="{FF2B5EF4-FFF2-40B4-BE49-F238E27FC236}">
                  <a16:creationId xmlns:a16="http://schemas.microsoft.com/office/drawing/2014/main" id="{E77E8815-AA50-4B41-BB55-0B0778CF65DB}"/>
                </a:ext>
              </a:extLst>
            </p:cNvPr>
            <p:cNvSpPr/>
            <p:nvPr/>
          </p:nvSpPr>
          <p:spPr bwMode="auto">
            <a:xfrm>
              <a:off x="6127104" y="1466450"/>
              <a:ext cx="1331531" cy="4680349"/>
            </a:xfrm>
            <a:custGeom>
              <a:avLst/>
              <a:gdLst>
                <a:gd name="T0" fmla="*/ 3411 w 7479"/>
                <a:gd name="T1" fmla="*/ 255 h 26324"/>
                <a:gd name="T2" fmla="*/ 2947 w 7479"/>
                <a:gd name="T3" fmla="*/ 1513 h 26324"/>
                <a:gd name="T4" fmla="*/ 2821 w 7479"/>
                <a:gd name="T5" fmla="*/ 2060 h 26324"/>
                <a:gd name="T6" fmla="*/ 3087 w 7479"/>
                <a:gd name="T7" fmla="*/ 2357 h 26324"/>
                <a:gd name="T8" fmla="*/ 3305 w 7479"/>
                <a:gd name="T9" fmla="*/ 3139 h 26324"/>
                <a:gd name="T10" fmla="*/ 3442 w 7479"/>
                <a:gd name="T11" fmla="*/ 3606 h 26324"/>
                <a:gd name="T12" fmla="*/ 3645 w 7479"/>
                <a:gd name="T13" fmla="*/ 4012 h 26324"/>
                <a:gd name="T14" fmla="*/ 3880 w 7479"/>
                <a:gd name="T15" fmla="*/ 4489 h 26324"/>
                <a:gd name="T16" fmla="*/ 4595 w 7479"/>
                <a:gd name="T17" fmla="*/ 3557 h 26324"/>
                <a:gd name="T18" fmla="*/ 4771 w 7479"/>
                <a:gd name="T19" fmla="*/ 2951 h 26324"/>
                <a:gd name="T20" fmla="*/ 4839 w 7479"/>
                <a:gd name="T21" fmla="*/ 2874 h 26324"/>
                <a:gd name="T22" fmla="*/ 5063 w 7479"/>
                <a:gd name="T23" fmla="*/ 2413 h 26324"/>
                <a:gd name="T24" fmla="*/ 5208 w 7479"/>
                <a:gd name="T25" fmla="*/ 1712 h 26324"/>
                <a:gd name="T26" fmla="*/ 5194 w 7479"/>
                <a:gd name="T27" fmla="*/ 920 h 26324"/>
                <a:gd name="T28" fmla="*/ 4844 w 7479"/>
                <a:gd name="T29" fmla="*/ 3308 h 26324"/>
                <a:gd name="T30" fmla="*/ 4758 w 7479"/>
                <a:gd name="T31" fmla="*/ 4024 h 26324"/>
                <a:gd name="T32" fmla="*/ 4608 w 7479"/>
                <a:gd name="T33" fmla="*/ 4665 h 26324"/>
                <a:gd name="T34" fmla="*/ 3872 w 7479"/>
                <a:gd name="T35" fmla="*/ 6114 h 26324"/>
                <a:gd name="T36" fmla="*/ 3329 w 7479"/>
                <a:gd name="T37" fmla="*/ 5167 h 26324"/>
                <a:gd name="T38" fmla="*/ 3109 w 7479"/>
                <a:gd name="T39" fmla="*/ 4160 h 26324"/>
                <a:gd name="T40" fmla="*/ 3265 w 7479"/>
                <a:gd name="T41" fmla="*/ 3364 h 26324"/>
                <a:gd name="T42" fmla="*/ 2889 w 7479"/>
                <a:gd name="T43" fmla="*/ 3842 h 26324"/>
                <a:gd name="T44" fmla="*/ 1870 w 7479"/>
                <a:gd name="T45" fmla="*/ 4122 h 26324"/>
                <a:gd name="T46" fmla="*/ 1097 w 7479"/>
                <a:gd name="T47" fmla="*/ 5540 h 26324"/>
                <a:gd name="T48" fmla="*/ 325 w 7479"/>
                <a:gd name="T49" fmla="*/ 12482 h 26324"/>
                <a:gd name="T50" fmla="*/ 816 w 7479"/>
                <a:gd name="T51" fmla="*/ 14572 h 26324"/>
                <a:gd name="T52" fmla="*/ 1124 w 7479"/>
                <a:gd name="T53" fmla="*/ 13967 h 26324"/>
                <a:gd name="T54" fmla="*/ 1374 w 7479"/>
                <a:gd name="T55" fmla="*/ 15403 h 26324"/>
                <a:gd name="T56" fmla="*/ 1609 w 7479"/>
                <a:gd name="T57" fmla="*/ 17660 h 26324"/>
                <a:gd name="T58" fmla="*/ 1796 w 7479"/>
                <a:gd name="T59" fmla="*/ 18619 h 26324"/>
                <a:gd name="T60" fmla="*/ 2141 w 7479"/>
                <a:gd name="T61" fmla="*/ 24792 h 26324"/>
                <a:gd name="T62" fmla="*/ 3347 w 7479"/>
                <a:gd name="T63" fmla="*/ 24329 h 26324"/>
                <a:gd name="T64" fmla="*/ 3319 w 7479"/>
                <a:gd name="T65" fmla="*/ 19205 h 26324"/>
                <a:gd name="T66" fmla="*/ 3586 w 7479"/>
                <a:gd name="T67" fmla="*/ 17666 h 26324"/>
                <a:gd name="T68" fmla="*/ 4514 w 7479"/>
                <a:gd name="T69" fmla="*/ 18838 h 26324"/>
                <a:gd name="T70" fmla="*/ 5804 w 7479"/>
                <a:gd name="T71" fmla="*/ 24561 h 26324"/>
                <a:gd name="T72" fmla="*/ 7144 w 7479"/>
                <a:gd name="T73" fmla="*/ 25313 h 26324"/>
                <a:gd name="T74" fmla="*/ 6201 w 7479"/>
                <a:gd name="T75" fmla="*/ 18827 h 26324"/>
                <a:gd name="T76" fmla="*/ 5987 w 7479"/>
                <a:gd name="T77" fmla="*/ 17721 h 26324"/>
                <a:gd name="T78" fmla="*/ 6128 w 7479"/>
                <a:gd name="T79" fmla="*/ 17433 h 26324"/>
                <a:gd name="T80" fmla="*/ 6194 w 7479"/>
                <a:gd name="T81" fmla="*/ 13959 h 26324"/>
                <a:gd name="T82" fmla="*/ 7009 w 7479"/>
                <a:gd name="T83" fmla="*/ 10731 h 26324"/>
                <a:gd name="T84" fmla="*/ 7245 w 7479"/>
                <a:gd name="T85" fmla="*/ 6687 h 26324"/>
                <a:gd name="T86" fmla="*/ 6866 w 7479"/>
                <a:gd name="T87" fmla="*/ 4110 h 26324"/>
                <a:gd name="T88" fmla="*/ 5590 w 7479"/>
                <a:gd name="T89" fmla="*/ 3842 h 26324"/>
                <a:gd name="T90" fmla="*/ 4969 w 7479"/>
                <a:gd name="T91" fmla="*/ 3406 h 26324"/>
                <a:gd name="T92" fmla="*/ 3795 w 7479"/>
                <a:gd name="T93" fmla="*/ 5145 h 26324"/>
                <a:gd name="T94" fmla="*/ 3717 w 7479"/>
                <a:gd name="T95" fmla="*/ 5333 h 26324"/>
                <a:gd name="T96" fmla="*/ 3872 w 7479"/>
                <a:gd name="T97" fmla="*/ 5178 h 26324"/>
                <a:gd name="T98" fmla="*/ 6131 w 7479"/>
                <a:gd name="T99" fmla="*/ 7531 h 26324"/>
                <a:gd name="T100" fmla="*/ 6423 w 7479"/>
                <a:gd name="T101" fmla="*/ 9822 h 26324"/>
                <a:gd name="T102" fmla="*/ 6016 w 7479"/>
                <a:gd name="T103" fmla="*/ 9973 h 26324"/>
                <a:gd name="T104" fmla="*/ 6131 w 7479"/>
                <a:gd name="T105" fmla="*/ 7531 h 26324"/>
                <a:gd name="T106" fmla="*/ 2266 w 7479"/>
                <a:gd name="T107" fmla="*/ 8878 h 26324"/>
                <a:gd name="T108" fmla="*/ 2056 w 7479"/>
                <a:gd name="T109" fmla="*/ 8661 h 26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479" h="26324">
                  <a:moveTo>
                    <a:pt x="4230" y="26"/>
                  </a:moveTo>
                  <a:cubicBezTo>
                    <a:pt x="3931" y="0"/>
                    <a:pt x="3651" y="93"/>
                    <a:pt x="3411" y="255"/>
                  </a:cubicBezTo>
                  <a:cubicBezTo>
                    <a:pt x="3179" y="413"/>
                    <a:pt x="2977" y="641"/>
                    <a:pt x="2904" y="927"/>
                  </a:cubicBezTo>
                  <a:cubicBezTo>
                    <a:pt x="2854" y="1122"/>
                    <a:pt x="2869" y="1328"/>
                    <a:pt x="2947" y="1513"/>
                  </a:cubicBezTo>
                  <a:cubicBezTo>
                    <a:pt x="2895" y="1555"/>
                    <a:pt x="2856" y="1608"/>
                    <a:pt x="2835" y="1670"/>
                  </a:cubicBezTo>
                  <a:cubicBezTo>
                    <a:pt x="2791" y="1796"/>
                    <a:pt x="2821" y="1930"/>
                    <a:pt x="2821" y="2060"/>
                  </a:cubicBezTo>
                  <a:cubicBezTo>
                    <a:pt x="2821" y="2210"/>
                    <a:pt x="2829" y="2382"/>
                    <a:pt x="2963" y="2408"/>
                  </a:cubicBezTo>
                  <a:cubicBezTo>
                    <a:pt x="3011" y="2417"/>
                    <a:pt x="3059" y="2397"/>
                    <a:pt x="3087" y="2357"/>
                  </a:cubicBezTo>
                  <a:cubicBezTo>
                    <a:pt x="3052" y="2548"/>
                    <a:pt x="3091" y="2743"/>
                    <a:pt x="3189" y="2910"/>
                  </a:cubicBezTo>
                  <a:cubicBezTo>
                    <a:pt x="3232" y="2985"/>
                    <a:pt x="3288" y="3055"/>
                    <a:pt x="3305" y="3139"/>
                  </a:cubicBezTo>
                  <a:cubicBezTo>
                    <a:pt x="3306" y="3138"/>
                    <a:pt x="3307" y="3136"/>
                    <a:pt x="3307" y="3134"/>
                  </a:cubicBezTo>
                  <a:cubicBezTo>
                    <a:pt x="3318" y="3300"/>
                    <a:pt x="3364" y="3459"/>
                    <a:pt x="3442" y="3606"/>
                  </a:cubicBezTo>
                  <a:cubicBezTo>
                    <a:pt x="3495" y="3702"/>
                    <a:pt x="3562" y="3792"/>
                    <a:pt x="3640" y="3870"/>
                  </a:cubicBezTo>
                  <a:cubicBezTo>
                    <a:pt x="3641" y="3918"/>
                    <a:pt x="3642" y="3964"/>
                    <a:pt x="3645" y="4012"/>
                  </a:cubicBezTo>
                  <a:cubicBezTo>
                    <a:pt x="3660" y="4297"/>
                    <a:pt x="3704" y="4581"/>
                    <a:pt x="3775" y="4857"/>
                  </a:cubicBezTo>
                  <a:cubicBezTo>
                    <a:pt x="3802" y="4733"/>
                    <a:pt x="3837" y="4609"/>
                    <a:pt x="3880" y="4489"/>
                  </a:cubicBezTo>
                  <a:cubicBezTo>
                    <a:pt x="3946" y="4309"/>
                    <a:pt x="4029" y="4136"/>
                    <a:pt x="4129" y="3973"/>
                  </a:cubicBezTo>
                  <a:cubicBezTo>
                    <a:pt x="4320" y="3880"/>
                    <a:pt x="4482" y="3736"/>
                    <a:pt x="4595" y="3557"/>
                  </a:cubicBezTo>
                  <a:cubicBezTo>
                    <a:pt x="4674" y="3433"/>
                    <a:pt x="4718" y="3290"/>
                    <a:pt x="4743" y="3146"/>
                  </a:cubicBezTo>
                  <a:cubicBezTo>
                    <a:pt x="4755" y="3082"/>
                    <a:pt x="4771" y="3017"/>
                    <a:pt x="4771" y="2951"/>
                  </a:cubicBezTo>
                  <a:cubicBezTo>
                    <a:pt x="4776" y="2962"/>
                    <a:pt x="4777" y="2973"/>
                    <a:pt x="4781" y="2984"/>
                  </a:cubicBezTo>
                  <a:cubicBezTo>
                    <a:pt x="4799" y="2948"/>
                    <a:pt x="4820" y="2911"/>
                    <a:pt x="4839" y="2874"/>
                  </a:cubicBezTo>
                  <a:cubicBezTo>
                    <a:pt x="4900" y="2756"/>
                    <a:pt x="4928" y="2623"/>
                    <a:pt x="4923" y="2491"/>
                  </a:cubicBezTo>
                  <a:cubicBezTo>
                    <a:pt x="4977" y="2481"/>
                    <a:pt x="5025" y="2453"/>
                    <a:pt x="5063" y="2413"/>
                  </a:cubicBezTo>
                  <a:cubicBezTo>
                    <a:pt x="5142" y="2326"/>
                    <a:pt x="5152" y="2205"/>
                    <a:pt x="5163" y="2094"/>
                  </a:cubicBezTo>
                  <a:cubicBezTo>
                    <a:pt x="5176" y="1968"/>
                    <a:pt x="5191" y="1841"/>
                    <a:pt x="5208" y="1712"/>
                  </a:cubicBezTo>
                  <a:cubicBezTo>
                    <a:pt x="5209" y="1579"/>
                    <a:pt x="5210" y="1446"/>
                    <a:pt x="5212" y="1315"/>
                  </a:cubicBezTo>
                  <a:cubicBezTo>
                    <a:pt x="5215" y="1183"/>
                    <a:pt x="5217" y="1050"/>
                    <a:pt x="5194" y="920"/>
                  </a:cubicBezTo>
                  <a:cubicBezTo>
                    <a:pt x="5110" y="437"/>
                    <a:pt x="4716" y="71"/>
                    <a:pt x="4230" y="26"/>
                  </a:cubicBezTo>
                  <a:close/>
                  <a:moveTo>
                    <a:pt x="4844" y="3308"/>
                  </a:moveTo>
                  <a:cubicBezTo>
                    <a:pt x="4845" y="3341"/>
                    <a:pt x="4850" y="3373"/>
                    <a:pt x="4849" y="3405"/>
                  </a:cubicBezTo>
                  <a:cubicBezTo>
                    <a:pt x="4837" y="3613"/>
                    <a:pt x="4761" y="3814"/>
                    <a:pt x="4758" y="4024"/>
                  </a:cubicBezTo>
                  <a:cubicBezTo>
                    <a:pt x="4757" y="4109"/>
                    <a:pt x="4768" y="4194"/>
                    <a:pt x="4758" y="4281"/>
                  </a:cubicBezTo>
                  <a:cubicBezTo>
                    <a:pt x="4742" y="4419"/>
                    <a:pt x="4676" y="4543"/>
                    <a:pt x="4608" y="4665"/>
                  </a:cubicBezTo>
                  <a:cubicBezTo>
                    <a:pt x="4457" y="4935"/>
                    <a:pt x="4299" y="5201"/>
                    <a:pt x="4159" y="5478"/>
                  </a:cubicBezTo>
                  <a:cubicBezTo>
                    <a:pt x="4053" y="5685"/>
                    <a:pt x="3957" y="5897"/>
                    <a:pt x="3872" y="6114"/>
                  </a:cubicBezTo>
                  <a:lnTo>
                    <a:pt x="3455" y="5374"/>
                  </a:lnTo>
                  <a:lnTo>
                    <a:pt x="3329" y="5167"/>
                  </a:lnTo>
                  <a:cubicBezTo>
                    <a:pt x="3158" y="4990"/>
                    <a:pt x="3063" y="4755"/>
                    <a:pt x="3063" y="4509"/>
                  </a:cubicBezTo>
                  <a:cubicBezTo>
                    <a:pt x="3063" y="4391"/>
                    <a:pt x="3086" y="4276"/>
                    <a:pt x="3109" y="4160"/>
                  </a:cubicBezTo>
                  <a:cubicBezTo>
                    <a:pt x="3135" y="4035"/>
                    <a:pt x="3163" y="3907"/>
                    <a:pt x="3189" y="3780"/>
                  </a:cubicBezTo>
                  <a:cubicBezTo>
                    <a:pt x="3217" y="3642"/>
                    <a:pt x="3240" y="3503"/>
                    <a:pt x="3265" y="3364"/>
                  </a:cubicBezTo>
                  <a:cubicBezTo>
                    <a:pt x="3195" y="3497"/>
                    <a:pt x="3062" y="3609"/>
                    <a:pt x="2970" y="3732"/>
                  </a:cubicBezTo>
                  <a:cubicBezTo>
                    <a:pt x="2942" y="3768"/>
                    <a:pt x="2914" y="3804"/>
                    <a:pt x="2889" y="3842"/>
                  </a:cubicBezTo>
                  <a:cubicBezTo>
                    <a:pt x="2737" y="3814"/>
                    <a:pt x="2580" y="3814"/>
                    <a:pt x="2428" y="3842"/>
                  </a:cubicBezTo>
                  <a:cubicBezTo>
                    <a:pt x="2218" y="3881"/>
                    <a:pt x="2021" y="3971"/>
                    <a:pt x="1870" y="4122"/>
                  </a:cubicBezTo>
                  <a:cubicBezTo>
                    <a:pt x="1822" y="4170"/>
                    <a:pt x="1780" y="4224"/>
                    <a:pt x="1739" y="4277"/>
                  </a:cubicBezTo>
                  <a:cubicBezTo>
                    <a:pt x="1452" y="4657"/>
                    <a:pt x="1179" y="5071"/>
                    <a:pt x="1097" y="5540"/>
                  </a:cubicBezTo>
                  <a:cubicBezTo>
                    <a:pt x="993" y="6139"/>
                    <a:pt x="1039" y="8276"/>
                    <a:pt x="999" y="8839"/>
                  </a:cubicBezTo>
                  <a:cubicBezTo>
                    <a:pt x="962" y="9346"/>
                    <a:pt x="530" y="11561"/>
                    <a:pt x="325" y="12482"/>
                  </a:cubicBezTo>
                  <a:cubicBezTo>
                    <a:pt x="121" y="13399"/>
                    <a:pt x="0" y="14186"/>
                    <a:pt x="345" y="14576"/>
                  </a:cubicBezTo>
                  <a:cubicBezTo>
                    <a:pt x="689" y="14965"/>
                    <a:pt x="1055" y="14988"/>
                    <a:pt x="816" y="14572"/>
                  </a:cubicBezTo>
                  <a:cubicBezTo>
                    <a:pt x="576" y="14155"/>
                    <a:pt x="599" y="13762"/>
                    <a:pt x="758" y="14023"/>
                  </a:cubicBezTo>
                  <a:cubicBezTo>
                    <a:pt x="918" y="14283"/>
                    <a:pt x="1103" y="14595"/>
                    <a:pt x="1124" y="13967"/>
                  </a:cubicBezTo>
                  <a:cubicBezTo>
                    <a:pt x="1144" y="13338"/>
                    <a:pt x="1089" y="12973"/>
                    <a:pt x="1191" y="12658"/>
                  </a:cubicBezTo>
                  <a:cubicBezTo>
                    <a:pt x="1293" y="12343"/>
                    <a:pt x="1433" y="13335"/>
                    <a:pt x="1374" y="15403"/>
                  </a:cubicBezTo>
                  <a:cubicBezTo>
                    <a:pt x="1316" y="17427"/>
                    <a:pt x="1359" y="17589"/>
                    <a:pt x="1361" y="17595"/>
                  </a:cubicBezTo>
                  <a:cubicBezTo>
                    <a:pt x="1359" y="17590"/>
                    <a:pt x="1581" y="17635"/>
                    <a:pt x="1609" y="17660"/>
                  </a:cubicBezTo>
                  <a:cubicBezTo>
                    <a:pt x="1685" y="17723"/>
                    <a:pt x="1698" y="17823"/>
                    <a:pt x="1710" y="17914"/>
                  </a:cubicBezTo>
                  <a:cubicBezTo>
                    <a:pt x="1740" y="18150"/>
                    <a:pt x="1754" y="18385"/>
                    <a:pt x="1796" y="18619"/>
                  </a:cubicBezTo>
                  <a:cubicBezTo>
                    <a:pt x="1851" y="18933"/>
                    <a:pt x="2448" y="22530"/>
                    <a:pt x="2510" y="23550"/>
                  </a:cubicBezTo>
                  <a:cubicBezTo>
                    <a:pt x="2519" y="23943"/>
                    <a:pt x="2346" y="24266"/>
                    <a:pt x="2141" y="24792"/>
                  </a:cubicBezTo>
                  <a:cubicBezTo>
                    <a:pt x="1937" y="25317"/>
                    <a:pt x="2336" y="25995"/>
                    <a:pt x="2803" y="25623"/>
                  </a:cubicBezTo>
                  <a:cubicBezTo>
                    <a:pt x="3271" y="25252"/>
                    <a:pt x="3195" y="24906"/>
                    <a:pt x="3347" y="24329"/>
                  </a:cubicBezTo>
                  <a:cubicBezTo>
                    <a:pt x="3498" y="23752"/>
                    <a:pt x="3337" y="23427"/>
                    <a:pt x="3358" y="22955"/>
                  </a:cubicBezTo>
                  <a:cubicBezTo>
                    <a:pt x="3380" y="22485"/>
                    <a:pt x="3273" y="19939"/>
                    <a:pt x="3319" y="19205"/>
                  </a:cubicBezTo>
                  <a:cubicBezTo>
                    <a:pt x="3344" y="18802"/>
                    <a:pt x="3301" y="18435"/>
                    <a:pt x="3238" y="18038"/>
                  </a:cubicBezTo>
                  <a:cubicBezTo>
                    <a:pt x="3193" y="17750"/>
                    <a:pt x="3321" y="17674"/>
                    <a:pt x="3586" y="17666"/>
                  </a:cubicBezTo>
                  <a:cubicBezTo>
                    <a:pt x="3774" y="17660"/>
                    <a:pt x="4005" y="17627"/>
                    <a:pt x="4190" y="17672"/>
                  </a:cubicBezTo>
                  <a:cubicBezTo>
                    <a:pt x="4518" y="17752"/>
                    <a:pt x="4474" y="18603"/>
                    <a:pt x="4514" y="18838"/>
                  </a:cubicBezTo>
                  <a:cubicBezTo>
                    <a:pt x="4613" y="19416"/>
                    <a:pt x="4698" y="19994"/>
                    <a:pt x="4827" y="20566"/>
                  </a:cubicBezTo>
                  <a:cubicBezTo>
                    <a:pt x="5111" y="21819"/>
                    <a:pt x="5763" y="24413"/>
                    <a:pt x="5804" y="24561"/>
                  </a:cubicBezTo>
                  <a:cubicBezTo>
                    <a:pt x="5845" y="24710"/>
                    <a:pt x="6250" y="26324"/>
                    <a:pt x="6840" y="26319"/>
                  </a:cubicBezTo>
                  <a:cubicBezTo>
                    <a:pt x="7271" y="26315"/>
                    <a:pt x="7324" y="25704"/>
                    <a:pt x="7144" y="25313"/>
                  </a:cubicBezTo>
                  <a:cubicBezTo>
                    <a:pt x="6968" y="24933"/>
                    <a:pt x="6567" y="24455"/>
                    <a:pt x="6564" y="24162"/>
                  </a:cubicBezTo>
                  <a:cubicBezTo>
                    <a:pt x="6562" y="23867"/>
                    <a:pt x="6264" y="19298"/>
                    <a:pt x="6201" y="18827"/>
                  </a:cubicBezTo>
                  <a:cubicBezTo>
                    <a:pt x="6169" y="18588"/>
                    <a:pt x="6124" y="18351"/>
                    <a:pt x="6077" y="18116"/>
                  </a:cubicBezTo>
                  <a:cubicBezTo>
                    <a:pt x="6051" y="17983"/>
                    <a:pt x="5995" y="17857"/>
                    <a:pt x="5987" y="17721"/>
                  </a:cubicBezTo>
                  <a:cubicBezTo>
                    <a:pt x="5983" y="17660"/>
                    <a:pt x="5978" y="17598"/>
                    <a:pt x="6008" y="17543"/>
                  </a:cubicBezTo>
                  <a:cubicBezTo>
                    <a:pt x="6021" y="17520"/>
                    <a:pt x="6128" y="17447"/>
                    <a:pt x="6128" y="17433"/>
                  </a:cubicBezTo>
                  <a:cubicBezTo>
                    <a:pt x="6128" y="17433"/>
                    <a:pt x="6151" y="16673"/>
                    <a:pt x="6171" y="15857"/>
                  </a:cubicBezTo>
                  <a:cubicBezTo>
                    <a:pt x="6191" y="15043"/>
                    <a:pt x="6206" y="14174"/>
                    <a:pt x="6194" y="13959"/>
                  </a:cubicBezTo>
                  <a:cubicBezTo>
                    <a:pt x="6409" y="13781"/>
                    <a:pt x="6684" y="13638"/>
                    <a:pt x="6734" y="12814"/>
                  </a:cubicBezTo>
                  <a:cubicBezTo>
                    <a:pt x="6784" y="11990"/>
                    <a:pt x="6834" y="11263"/>
                    <a:pt x="7009" y="10731"/>
                  </a:cubicBezTo>
                  <a:cubicBezTo>
                    <a:pt x="7194" y="10170"/>
                    <a:pt x="7314" y="9593"/>
                    <a:pt x="7385" y="9008"/>
                  </a:cubicBezTo>
                  <a:cubicBezTo>
                    <a:pt x="7479" y="8232"/>
                    <a:pt x="7252" y="7456"/>
                    <a:pt x="7245" y="6687"/>
                  </a:cubicBezTo>
                  <a:cubicBezTo>
                    <a:pt x="7237" y="5904"/>
                    <a:pt x="7348" y="5095"/>
                    <a:pt x="7032" y="4375"/>
                  </a:cubicBezTo>
                  <a:cubicBezTo>
                    <a:pt x="6990" y="4278"/>
                    <a:pt x="6940" y="4185"/>
                    <a:pt x="6866" y="4110"/>
                  </a:cubicBezTo>
                  <a:cubicBezTo>
                    <a:pt x="6694" y="3937"/>
                    <a:pt x="6465" y="3901"/>
                    <a:pt x="6227" y="3879"/>
                  </a:cubicBezTo>
                  <a:cubicBezTo>
                    <a:pt x="6015" y="3859"/>
                    <a:pt x="5802" y="3845"/>
                    <a:pt x="5590" y="3842"/>
                  </a:cubicBezTo>
                  <a:cubicBezTo>
                    <a:pt x="5537" y="3827"/>
                    <a:pt x="5484" y="3810"/>
                    <a:pt x="5435" y="3785"/>
                  </a:cubicBezTo>
                  <a:cubicBezTo>
                    <a:pt x="5254" y="3691"/>
                    <a:pt x="5127" y="3522"/>
                    <a:pt x="4969" y="3406"/>
                  </a:cubicBezTo>
                  <a:cubicBezTo>
                    <a:pt x="4925" y="3374"/>
                    <a:pt x="4882" y="3342"/>
                    <a:pt x="4844" y="3308"/>
                  </a:cubicBezTo>
                  <a:close/>
                  <a:moveTo>
                    <a:pt x="3795" y="5145"/>
                  </a:moveTo>
                  <a:cubicBezTo>
                    <a:pt x="3767" y="5145"/>
                    <a:pt x="3739" y="5157"/>
                    <a:pt x="3717" y="5178"/>
                  </a:cubicBezTo>
                  <a:cubicBezTo>
                    <a:pt x="3675" y="5220"/>
                    <a:pt x="3675" y="5290"/>
                    <a:pt x="3717" y="5333"/>
                  </a:cubicBezTo>
                  <a:cubicBezTo>
                    <a:pt x="3760" y="5375"/>
                    <a:pt x="3829" y="5375"/>
                    <a:pt x="3872" y="5333"/>
                  </a:cubicBezTo>
                  <a:cubicBezTo>
                    <a:pt x="3915" y="5290"/>
                    <a:pt x="3915" y="5220"/>
                    <a:pt x="3872" y="5178"/>
                  </a:cubicBezTo>
                  <a:cubicBezTo>
                    <a:pt x="3851" y="5157"/>
                    <a:pt x="3823" y="5145"/>
                    <a:pt x="3795" y="5145"/>
                  </a:cubicBezTo>
                  <a:close/>
                  <a:moveTo>
                    <a:pt x="6131" y="7531"/>
                  </a:moveTo>
                  <a:cubicBezTo>
                    <a:pt x="6306" y="7854"/>
                    <a:pt x="6267" y="8270"/>
                    <a:pt x="6372" y="8612"/>
                  </a:cubicBezTo>
                  <a:cubicBezTo>
                    <a:pt x="6493" y="9008"/>
                    <a:pt x="6475" y="9410"/>
                    <a:pt x="6423" y="9822"/>
                  </a:cubicBezTo>
                  <a:cubicBezTo>
                    <a:pt x="6412" y="9911"/>
                    <a:pt x="6120" y="10577"/>
                    <a:pt x="6126" y="10586"/>
                  </a:cubicBezTo>
                  <a:cubicBezTo>
                    <a:pt x="6018" y="10440"/>
                    <a:pt x="6030" y="10148"/>
                    <a:pt x="6016" y="9973"/>
                  </a:cubicBezTo>
                  <a:cubicBezTo>
                    <a:pt x="5995" y="9699"/>
                    <a:pt x="5933" y="9421"/>
                    <a:pt x="5921" y="9147"/>
                  </a:cubicBezTo>
                  <a:cubicBezTo>
                    <a:pt x="5897" y="8615"/>
                    <a:pt x="5972" y="8039"/>
                    <a:pt x="6131" y="7531"/>
                  </a:cubicBezTo>
                  <a:close/>
                  <a:moveTo>
                    <a:pt x="2151" y="7584"/>
                  </a:moveTo>
                  <a:cubicBezTo>
                    <a:pt x="2151" y="7584"/>
                    <a:pt x="2277" y="8629"/>
                    <a:pt x="2266" y="8878"/>
                  </a:cubicBezTo>
                  <a:cubicBezTo>
                    <a:pt x="2256" y="9128"/>
                    <a:pt x="2023" y="9364"/>
                    <a:pt x="1959" y="9522"/>
                  </a:cubicBezTo>
                  <a:cubicBezTo>
                    <a:pt x="1958" y="9431"/>
                    <a:pt x="2007" y="9064"/>
                    <a:pt x="2056" y="8661"/>
                  </a:cubicBezTo>
                  <a:cubicBezTo>
                    <a:pt x="2105" y="8259"/>
                    <a:pt x="2154" y="7820"/>
                    <a:pt x="2151" y="7584"/>
                  </a:cubicBezTo>
                  <a:close/>
                </a:path>
              </a:pathLst>
            </a:custGeom>
            <a:solidFill>
              <a:schemeClr val="tx1">
                <a:lumMod val="50000"/>
                <a:lumOff val="50000"/>
              </a:schemeClr>
            </a:solidFill>
            <a:ln w="0">
              <a:noFill/>
              <a:prstDash val="solid"/>
              <a:round/>
              <a:headEnd/>
              <a:tailEnd/>
            </a:ln>
            <a:effectLst>
              <a:reflection blurRad="6350" stA="20000" endPos="18000" dist="38100" dir="5400000" sy="-100000" algn="bl" rotWithShape="0"/>
            </a:effectLst>
          </p:spPr>
          <p:txBody>
            <a:bodyPr vert="horz" wrap="square" lIns="91440" tIns="45720" rIns="91440" bIns="45720" numCol="1" anchor="t" anchorCtr="0" compatLnSpc="1">
              <a:prstTxWarp prst="textNoShape">
                <a:avLst/>
              </a:prstTxWarp>
              <a:normAutofit/>
            </a:bodyPr>
            <a:lstStyle/>
            <a:p>
              <a:endParaRPr lang="zh-CN" altLang="en-US"/>
            </a:p>
          </p:txBody>
        </p:sp>
        <p:sp>
          <p:nvSpPr>
            <p:cNvPr id="29" name="işḷíḓé">
              <a:extLst>
                <a:ext uri="{FF2B5EF4-FFF2-40B4-BE49-F238E27FC236}">
                  <a16:creationId xmlns:a16="http://schemas.microsoft.com/office/drawing/2014/main" id="{523BB997-B43A-422F-B5D0-80266A29CED7}"/>
                </a:ext>
              </a:extLst>
            </p:cNvPr>
            <p:cNvSpPr/>
            <p:nvPr/>
          </p:nvSpPr>
          <p:spPr bwMode="auto">
            <a:xfrm>
              <a:off x="4733365" y="1390912"/>
              <a:ext cx="1393738" cy="4755888"/>
            </a:xfrm>
            <a:custGeom>
              <a:avLst/>
              <a:gdLst>
                <a:gd name="T0" fmla="*/ 2801 w 7834"/>
                <a:gd name="T1" fmla="*/ 203 h 26755"/>
                <a:gd name="T2" fmla="*/ 2496 w 7834"/>
                <a:gd name="T3" fmla="*/ 2617 h 26755"/>
                <a:gd name="T4" fmla="*/ 2851 w 7834"/>
                <a:gd name="T5" fmla="*/ 3504 h 26755"/>
                <a:gd name="T6" fmla="*/ 3805 w 7834"/>
                <a:gd name="T7" fmla="*/ 4382 h 26755"/>
                <a:gd name="T8" fmla="*/ 3715 w 7834"/>
                <a:gd name="T9" fmla="*/ 5043 h 26755"/>
                <a:gd name="T10" fmla="*/ 3700 w 7834"/>
                <a:gd name="T11" fmla="*/ 10828 h 26755"/>
                <a:gd name="T12" fmla="*/ 2663 w 7834"/>
                <a:gd name="T13" fmla="*/ 8756 h 26755"/>
                <a:gd name="T14" fmla="*/ 2471 w 7834"/>
                <a:gd name="T15" fmla="*/ 4604 h 26755"/>
                <a:gd name="T16" fmla="*/ 2373 w 7834"/>
                <a:gd name="T17" fmla="*/ 4124 h 26755"/>
                <a:gd name="T18" fmla="*/ 774 w 7834"/>
                <a:gd name="T19" fmla="*/ 4738 h 26755"/>
                <a:gd name="T20" fmla="*/ 290 w 7834"/>
                <a:gd name="T21" fmla="*/ 7262 h 26755"/>
                <a:gd name="T22" fmla="*/ 150 w 7834"/>
                <a:gd name="T23" fmla="*/ 10225 h 26755"/>
                <a:gd name="T24" fmla="*/ 349 w 7834"/>
                <a:gd name="T25" fmla="*/ 12575 h 26755"/>
                <a:gd name="T26" fmla="*/ 762 w 7834"/>
                <a:gd name="T27" fmla="*/ 13075 h 26755"/>
                <a:gd name="T28" fmla="*/ 914 w 7834"/>
                <a:gd name="T29" fmla="*/ 13312 h 26755"/>
                <a:gd name="T30" fmla="*/ 1148 w 7834"/>
                <a:gd name="T31" fmla="*/ 16159 h 26755"/>
                <a:gd name="T32" fmla="*/ 1374 w 7834"/>
                <a:gd name="T33" fmla="*/ 18598 h 26755"/>
                <a:gd name="T34" fmla="*/ 1302 w 7834"/>
                <a:gd name="T35" fmla="*/ 20527 h 26755"/>
                <a:gd name="T36" fmla="*/ 1359 w 7834"/>
                <a:gd name="T37" fmla="*/ 22465 h 26755"/>
                <a:gd name="T38" fmla="*/ 1689 w 7834"/>
                <a:gd name="T39" fmla="*/ 23108 h 26755"/>
                <a:gd name="T40" fmla="*/ 1357 w 7834"/>
                <a:gd name="T41" fmla="*/ 23783 h 26755"/>
                <a:gd name="T42" fmla="*/ 1323 w 7834"/>
                <a:gd name="T43" fmla="*/ 25505 h 26755"/>
                <a:gd name="T44" fmla="*/ 1780 w 7834"/>
                <a:gd name="T45" fmla="*/ 26681 h 26755"/>
                <a:gd name="T46" fmla="*/ 3028 w 7834"/>
                <a:gd name="T47" fmla="*/ 25583 h 26755"/>
                <a:gd name="T48" fmla="*/ 3310 w 7834"/>
                <a:gd name="T49" fmla="*/ 24697 h 26755"/>
                <a:gd name="T50" fmla="*/ 3419 w 7834"/>
                <a:gd name="T51" fmla="*/ 22795 h 26755"/>
                <a:gd name="T52" fmla="*/ 3481 w 7834"/>
                <a:gd name="T53" fmla="*/ 20103 h 26755"/>
                <a:gd name="T54" fmla="*/ 3527 w 7834"/>
                <a:gd name="T55" fmla="*/ 16973 h 26755"/>
                <a:gd name="T56" fmla="*/ 3974 w 7834"/>
                <a:gd name="T57" fmla="*/ 15239 h 26755"/>
                <a:gd name="T58" fmla="*/ 4126 w 7834"/>
                <a:gd name="T59" fmla="*/ 16577 h 26755"/>
                <a:gd name="T60" fmla="*/ 4251 w 7834"/>
                <a:gd name="T61" fmla="*/ 18592 h 26755"/>
                <a:gd name="T62" fmla="*/ 4293 w 7834"/>
                <a:gd name="T63" fmla="*/ 20405 h 26755"/>
                <a:gd name="T64" fmla="*/ 4074 w 7834"/>
                <a:gd name="T65" fmla="*/ 22509 h 26755"/>
                <a:gd name="T66" fmla="*/ 4337 w 7834"/>
                <a:gd name="T67" fmla="*/ 24048 h 26755"/>
                <a:gd name="T68" fmla="*/ 4711 w 7834"/>
                <a:gd name="T69" fmla="*/ 24902 h 26755"/>
                <a:gd name="T70" fmla="*/ 5253 w 7834"/>
                <a:gd name="T71" fmla="*/ 25129 h 26755"/>
                <a:gd name="T72" fmla="*/ 7295 w 7834"/>
                <a:gd name="T73" fmla="*/ 25196 h 26755"/>
                <a:gd name="T74" fmla="*/ 6063 w 7834"/>
                <a:gd name="T75" fmla="*/ 22712 h 26755"/>
                <a:gd name="T76" fmla="*/ 6086 w 7834"/>
                <a:gd name="T77" fmla="*/ 19801 h 26755"/>
                <a:gd name="T78" fmla="*/ 6103 w 7834"/>
                <a:gd name="T79" fmla="*/ 18259 h 26755"/>
                <a:gd name="T80" fmla="*/ 6159 w 7834"/>
                <a:gd name="T81" fmla="*/ 17061 h 26755"/>
                <a:gd name="T82" fmla="*/ 6610 w 7834"/>
                <a:gd name="T83" fmla="*/ 14529 h 26755"/>
                <a:gd name="T84" fmla="*/ 6800 w 7834"/>
                <a:gd name="T85" fmla="*/ 13386 h 26755"/>
                <a:gd name="T86" fmla="*/ 7111 w 7834"/>
                <a:gd name="T87" fmla="*/ 12855 h 26755"/>
                <a:gd name="T88" fmla="*/ 7353 w 7834"/>
                <a:gd name="T89" fmla="*/ 12422 h 26755"/>
                <a:gd name="T90" fmla="*/ 7777 w 7834"/>
                <a:gd name="T91" fmla="*/ 9972 h 26755"/>
                <a:gd name="T92" fmla="*/ 7633 w 7834"/>
                <a:gd name="T93" fmla="*/ 8679 h 26755"/>
                <a:gd name="T94" fmla="*/ 7583 w 7834"/>
                <a:gd name="T95" fmla="*/ 7669 h 26755"/>
                <a:gd name="T96" fmla="*/ 7153 w 7834"/>
                <a:gd name="T97" fmla="*/ 5126 h 26755"/>
                <a:gd name="T98" fmla="*/ 5642 w 7834"/>
                <a:gd name="T99" fmla="*/ 4156 h 26755"/>
                <a:gd name="T100" fmla="*/ 4851 w 7834"/>
                <a:gd name="T101" fmla="*/ 3831 h 26755"/>
                <a:gd name="T102" fmla="*/ 5132 w 7834"/>
                <a:gd name="T103" fmla="*/ 7563 h 26755"/>
                <a:gd name="T104" fmla="*/ 5850 w 7834"/>
                <a:gd name="T105" fmla="*/ 10805 h 26755"/>
                <a:gd name="T106" fmla="*/ 4675 w 7834"/>
                <a:gd name="T107" fmla="*/ 10826 h 26755"/>
                <a:gd name="T108" fmla="*/ 4011 w 7834"/>
                <a:gd name="T109" fmla="*/ 5028 h 26755"/>
                <a:gd name="T110" fmla="*/ 3920 w 7834"/>
                <a:gd name="T111" fmla="*/ 4389 h 26755"/>
                <a:gd name="T112" fmla="*/ 4577 w 7834"/>
                <a:gd name="T113" fmla="*/ 3377 h 26755"/>
                <a:gd name="T114" fmla="*/ 5011 w 7834"/>
                <a:gd name="T115" fmla="*/ 1966 h 26755"/>
                <a:gd name="T116" fmla="*/ 4932 w 7834"/>
                <a:gd name="T117" fmla="*/ 1428 h 26755"/>
                <a:gd name="T118" fmla="*/ 4320 w 7834"/>
                <a:gd name="T119" fmla="*/ 164 h 26755"/>
                <a:gd name="T120" fmla="*/ 3817 w 7834"/>
                <a:gd name="T121" fmla="*/ 61 h 26755"/>
                <a:gd name="T122" fmla="*/ 3237 w 7834"/>
                <a:gd name="T123" fmla="*/ 39 h 26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34" h="26755">
                  <a:moveTo>
                    <a:pt x="3237" y="39"/>
                  </a:moveTo>
                  <a:cubicBezTo>
                    <a:pt x="3086" y="75"/>
                    <a:pt x="2935" y="123"/>
                    <a:pt x="2801" y="203"/>
                  </a:cubicBezTo>
                  <a:cubicBezTo>
                    <a:pt x="2210" y="559"/>
                    <a:pt x="2155" y="1290"/>
                    <a:pt x="2185" y="1908"/>
                  </a:cubicBezTo>
                  <a:cubicBezTo>
                    <a:pt x="2200" y="2212"/>
                    <a:pt x="2302" y="2392"/>
                    <a:pt x="2496" y="2617"/>
                  </a:cubicBezTo>
                  <a:cubicBezTo>
                    <a:pt x="2639" y="2783"/>
                    <a:pt x="2814" y="2994"/>
                    <a:pt x="2870" y="3209"/>
                  </a:cubicBezTo>
                  <a:cubicBezTo>
                    <a:pt x="2895" y="3310"/>
                    <a:pt x="2909" y="3414"/>
                    <a:pt x="2851" y="3504"/>
                  </a:cubicBezTo>
                  <a:cubicBezTo>
                    <a:pt x="2815" y="3561"/>
                    <a:pt x="2752" y="3582"/>
                    <a:pt x="2697" y="3607"/>
                  </a:cubicBezTo>
                  <a:lnTo>
                    <a:pt x="3805" y="4382"/>
                  </a:lnTo>
                  <a:lnTo>
                    <a:pt x="3527" y="4732"/>
                  </a:lnTo>
                  <a:lnTo>
                    <a:pt x="3715" y="5043"/>
                  </a:lnTo>
                  <a:lnTo>
                    <a:pt x="3529" y="5699"/>
                  </a:lnTo>
                  <a:lnTo>
                    <a:pt x="3700" y="10828"/>
                  </a:lnTo>
                  <a:cubicBezTo>
                    <a:pt x="3197" y="10830"/>
                    <a:pt x="2693" y="10839"/>
                    <a:pt x="2190" y="10831"/>
                  </a:cubicBezTo>
                  <a:cubicBezTo>
                    <a:pt x="2432" y="10162"/>
                    <a:pt x="2591" y="9465"/>
                    <a:pt x="2663" y="8756"/>
                  </a:cubicBezTo>
                  <a:cubicBezTo>
                    <a:pt x="2754" y="7868"/>
                    <a:pt x="2706" y="6975"/>
                    <a:pt x="2600" y="6089"/>
                  </a:cubicBezTo>
                  <a:cubicBezTo>
                    <a:pt x="2542" y="5595"/>
                    <a:pt x="2464" y="5102"/>
                    <a:pt x="2471" y="4604"/>
                  </a:cubicBezTo>
                  <a:cubicBezTo>
                    <a:pt x="2474" y="4402"/>
                    <a:pt x="2495" y="4200"/>
                    <a:pt x="2525" y="4001"/>
                  </a:cubicBezTo>
                  <a:cubicBezTo>
                    <a:pt x="2480" y="4051"/>
                    <a:pt x="2418" y="4098"/>
                    <a:pt x="2373" y="4124"/>
                  </a:cubicBezTo>
                  <a:cubicBezTo>
                    <a:pt x="2048" y="4321"/>
                    <a:pt x="1637" y="4343"/>
                    <a:pt x="1288" y="4485"/>
                  </a:cubicBezTo>
                  <a:cubicBezTo>
                    <a:pt x="1120" y="4553"/>
                    <a:pt x="912" y="4614"/>
                    <a:pt x="774" y="4738"/>
                  </a:cubicBezTo>
                  <a:cubicBezTo>
                    <a:pt x="640" y="4858"/>
                    <a:pt x="636" y="4987"/>
                    <a:pt x="584" y="5163"/>
                  </a:cubicBezTo>
                  <a:cubicBezTo>
                    <a:pt x="386" y="5844"/>
                    <a:pt x="332" y="6558"/>
                    <a:pt x="290" y="7262"/>
                  </a:cubicBezTo>
                  <a:cubicBezTo>
                    <a:pt x="255" y="7851"/>
                    <a:pt x="469" y="8433"/>
                    <a:pt x="403" y="9021"/>
                  </a:cubicBezTo>
                  <a:cubicBezTo>
                    <a:pt x="355" y="9445"/>
                    <a:pt x="102" y="9793"/>
                    <a:pt x="150" y="10225"/>
                  </a:cubicBezTo>
                  <a:cubicBezTo>
                    <a:pt x="186" y="10540"/>
                    <a:pt x="165" y="10875"/>
                    <a:pt x="102" y="11185"/>
                  </a:cubicBezTo>
                  <a:cubicBezTo>
                    <a:pt x="0" y="11684"/>
                    <a:pt x="269" y="12095"/>
                    <a:pt x="349" y="12575"/>
                  </a:cubicBezTo>
                  <a:cubicBezTo>
                    <a:pt x="374" y="12727"/>
                    <a:pt x="388" y="12888"/>
                    <a:pt x="443" y="13034"/>
                  </a:cubicBezTo>
                  <a:cubicBezTo>
                    <a:pt x="546" y="13033"/>
                    <a:pt x="667" y="13031"/>
                    <a:pt x="762" y="13075"/>
                  </a:cubicBezTo>
                  <a:cubicBezTo>
                    <a:pt x="792" y="13089"/>
                    <a:pt x="829" y="13109"/>
                    <a:pt x="852" y="13133"/>
                  </a:cubicBezTo>
                  <a:cubicBezTo>
                    <a:pt x="890" y="13177"/>
                    <a:pt x="899" y="13257"/>
                    <a:pt x="914" y="13312"/>
                  </a:cubicBezTo>
                  <a:cubicBezTo>
                    <a:pt x="1041" y="13772"/>
                    <a:pt x="1120" y="14205"/>
                    <a:pt x="1142" y="14682"/>
                  </a:cubicBezTo>
                  <a:cubicBezTo>
                    <a:pt x="1164" y="15175"/>
                    <a:pt x="1162" y="15666"/>
                    <a:pt x="1148" y="16159"/>
                  </a:cubicBezTo>
                  <a:cubicBezTo>
                    <a:pt x="1134" y="16650"/>
                    <a:pt x="1231" y="17133"/>
                    <a:pt x="1334" y="17610"/>
                  </a:cubicBezTo>
                  <a:cubicBezTo>
                    <a:pt x="1408" y="17954"/>
                    <a:pt x="1383" y="18249"/>
                    <a:pt x="1374" y="18598"/>
                  </a:cubicBezTo>
                  <a:cubicBezTo>
                    <a:pt x="1363" y="18977"/>
                    <a:pt x="1318" y="19351"/>
                    <a:pt x="1323" y="19729"/>
                  </a:cubicBezTo>
                  <a:cubicBezTo>
                    <a:pt x="1327" y="19995"/>
                    <a:pt x="1316" y="20260"/>
                    <a:pt x="1302" y="20527"/>
                  </a:cubicBezTo>
                  <a:cubicBezTo>
                    <a:pt x="1286" y="20845"/>
                    <a:pt x="1302" y="21158"/>
                    <a:pt x="1286" y="21476"/>
                  </a:cubicBezTo>
                  <a:cubicBezTo>
                    <a:pt x="1269" y="21806"/>
                    <a:pt x="1267" y="22144"/>
                    <a:pt x="1359" y="22465"/>
                  </a:cubicBezTo>
                  <a:cubicBezTo>
                    <a:pt x="1403" y="22620"/>
                    <a:pt x="1451" y="22762"/>
                    <a:pt x="1553" y="22890"/>
                  </a:cubicBezTo>
                  <a:cubicBezTo>
                    <a:pt x="1605" y="22956"/>
                    <a:pt x="1699" y="23014"/>
                    <a:pt x="1689" y="23108"/>
                  </a:cubicBezTo>
                  <a:cubicBezTo>
                    <a:pt x="1680" y="23187"/>
                    <a:pt x="1568" y="23274"/>
                    <a:pt x="1528" y="23340"/>
                  </a:cubicBezTo>
                  <a:cubicBezTo>
                    <a:pt x="1445" y="23472"/>
                    <a:pt x="1392" y="23632"/>
                    <a:pt x="1357" y="23783"/>
                  </a:cubicBezTo>
                  <a:cubicBezTo>
                    <a:pt x="1308" y="23999"/>
                    <a:pt x="1357" y="24215"/>
                    <a:pt x="1388" y="24428"/>
                  </a:cubicBezTo>
                  <a:cubicBezTo>
                    <a:pt x="1440" y="24790"/>
                    <a:pt x="1565" y="25191"/>
                    <a:pt x="1323" y="25505"/>
                  </a:cubicBezTo>
                  <a:cubicBezTo>
                    <a:pt x="1131" y="25755"/>
                    <a:pt x="850" y="26094"/>
                    <a:pt x="1004" y="26440"/>
                  </a:cubicBezTo>
                  <a:cubicBezTo>
                    <a:pt x="1106" y="26669"/>
                    <a:pt x="1560" y="26755"/>
                    <a:pt x="1780" y="26681"/>
                  </a:cubicBezTo>
                  <a:cubicBezTo>
                    <a:pt x="2161" y="26556"/>
                    <a:pt x="2443" y="26264"/>
                    <a:pt x="2626" y="25914"/>
                  </a:cubicBezTo>
                  <a:cubicBezTo>
                    <a:pt x="2718" y="25736"/>
                    <a:pt x="2930" y="25733"/>
                    <a:pt x="3028" y="25583"/>
                  </a:cubicBezTo>
                  <a:cubicBezTo>
                    <a:pt x="3137" y="25417"/>
                    <a:pt x="2962" y="25175"/>
                    <a:pt x="3056" y="25013"/>
                  </a:cubicBezTo>
                  <a:cubicBezTo>
                    <a:pt x="3119" y="24902"/>
                    <a:pt x="3246" y="24820"/>
                    <a:pt x="3310" y="24697"/>
                  </a:cubicBezTo>
                  <a:cubicBezTo>
                    <a:pt x="3434" y="24459"/>
                    <a:pt x="3399" y="24062"/>
                    <a:pt x="3385" y="23800"/>
                  </a:cubicBezTo>
                  <a:cubicBezTo>
                    <a:pt x="3368" y="23466"/>
                    <a:pt x="3343" y="23123"/>
                    <a:pt x="3419" y="22795"/>
                  </a:cubicBezTo>
                  <a:cubicBezTo>
                    <a:pt x="3537" y="22287"/>
                    <a:pt x="3546" y="21724"/>
                    <a:pt x="3588" y="21204"/>
                  </a:cubicBezTo>
                  <a:cubicBezTo>
                    <a:pt x="3616" y="20849"/>
                    <a:pt x="3505" y="20462"/>
                    <a:pt x="3481" y="20103"/>
                  </a:cubicBezTo>
                  <a:cubicBezTo>
                    <a:pt x="3445" y="19559"/>
                    <a:pt x="3464" y="19012"/>
                    <a:pt x="3475" y="18467"/>
                  </a:cubicBezTo>
                  <a:cubicBezTo>
                    <a:pt x="3485" y="17976"/>
                    <a:pt x="3479" y="17466"/>
                    <a:pt x="3527" y="16973"/>
                  </a:cubicBezTo>
                  <a:cubicBezTo>
                    <a:pt x="3598" y="16244"/>
                    <a:pt x="3700" y="15472"/>
                    <a:pt x="3909" y="14766"/>
                  </a:cubicBezTo>
                  <a:cubicBezTo>
                    <a:pt x="3875" y="14881"/>
                    <a:pt x="3958" y="15119"/>
                    <a:pt x="3974" y="15239"/>
                  </a:cubicBezTo>
                  <a:cubicBezTo>
                    <a:pt x="3995" y="15403"/>
                    <a:pt x="4013" y="15567"/>
                    <a:pt x="4032" y="15732"/>
                  </a:cubicBezTo>
                  <a:cubicBezTo>
                    <a:pt x="4065" y="16008"/>
                    <a:pt x="4124" y="16299"/>
                    <a:pt x="4126" y="16577"/>
                  </a:cubicBezTo>
                  <a:cubicBezTo>
                    <a:pt x="4129" y="16864"/>
                    <a:pt x="4085" y="17147"/>
                    <a:pt x="4103" y="17436"/>
                  </a:cubicBezTo>
                  <a:cubicBezTo>
                    <a:pt x="4127" y="17824"/>
                    <a:pt x="4191" y="18208"/>
                    <a:pt x="4251" y="18592"/>
                  </a:cubicBezTo>
                  <a:cubicBezTo>
                    <a:pt x="4307" y="18945"/>
                    <a:pt x="4316" y="19267"/>
                    <a:pt x="4320" y="19623"/>
                  </a:cubicBezTo>
                  <a:cubicBezTo>
                    <a:pt x="4324" y="19884"/>
                    <a:pt x="4324" y="20146"/>
                    <a:pt x="4293" y="20405"/>
                  </a:cubicBezTo>
                  <a:cubicBezTo>
                    <a:pt x="4252" y="20747"/>
                    <a:pt x="4252" y="21092"/>
                    <a:pt x="4218" y="21432"/>
                  </a:cubicBezTo>
                  <a:cubicBezTo>
                    <a:pt x="4182" y="21793"/>
                    <a:pt x="4099" y="22147"/>
                    <a:pt x="4074" y="22509"/>
                  </a:cubicBezTo>
                  <a:cubicBezTo>
                    <a:pt x="4052" y="22834"/>
                    <a:pt x="4127" y="23158"/>
                    <a:pt x="4191" y="23475"/>
                  </a:cubicBezTo>
                  <a:cubicBezTo>
                    <a:pt x="4228" y="23659"/>
                    <a:pt x="4346" y="23861"/>
                    <a:pt x="4337" y="24048"/>
                  </a:cubicBezTo>
                  <a:cubicBezTo>
                    <a:pt x="4326" y="24272"/>
                    <a:pt x="4231" y="24468"/>
                    <a:pt x="4266" y="24697"/>
                  </a:cubicBezTo>
                  <a:cubicBezTo>
                    <a:pt x="4269" y="24718"/>
                    <a:pt x="4665" y="24884"/>
                    <a:pt x="4711" y="24902"/>
                  </a:cubicBezTo>
                  <a:cubicBezTo>
                    <a:pt x="4844" y="24955"/>
                    <a:pt x="5005" y="24924"/>
                    <a:pt x="5130" y="25008"/>
                  </a:cubicBezTo>
                  <a:cubicBezTo>
                    <a:pt x="5176" y="25040"/>
                    <a:pt x="5210" y="25094"/>
                    <a:pt x="5253" y="25129"/>
                  </a:cubicBezTo>
                  <a:cubicBezTo>
                    <a:pt x="5498" y="25331"/>
                    <a:pt x="5817" y="25440"/>
                    <a:pt x="6130" y="25465"/>
                  </a:cubicBezTo>
                  <a:cubicBezTo>
                    <a:pt x="6366" y="25485"/>
                    <a:pt x="7349" y="25678"/>
                    <a:pt x="7295" y="25196"/>
                  </a:cubicBezTo>
                  <a:cubicBezTo>
                    <a:pt x="7212" y="24459"/>
                    <a:pt x="6001" y="24392"/>
                    <a:pt x="5971" y="23694"/>
                  </a:cubicBezTo>
                  <a:cubicBezTo>
                    <a:pt x="5957" y="23369"/>
                    <a:pt x="6039" y="23035"/>
                    <a:pt x="6063" y="22712"/>
                  </a:cubicBezTo>
                  <a:cubicBezTo>
                    <a:pt x="6112" y="22063"/>
                    <a:pt x="6127" y="21393"/>
                    <a:pt x="6109" y="20750"/>
                  </a:cubicBezTo>
                  <a:cubicBezTo>
                    <a:pt x="6100" y="20433"/>
                    <a:pt x="6080" y="20119"/>
                    <a:pt x="6086" y="19801"/>
                  </a:cubicBezTo>
                  <a:cubicBezTo>
                    <a:pt x="6093" y="19444"/>
                    <a:pt x="6129" y="19089"/>
                    <a:pt x="6120" y="18732"/>
                  </a:cubicBezTo>
                  <a:cubicBezTo>
                    <a:pt x="6115" y="18571"/>
                    <a:pt x="6089" y="18417"/>
                    <a:pt x="6103" y="18259"/>
                  </a:cubicBezTo>
                  <a:cubicBezTo>
                    <a:pt x="6117" y="18089"/>
                    <a:pt x="6125" y="17924"/>
                    <a:pt x="6117" y="17753"/>
                  </a:cubicBezTo>
                  <a:cubicBezTo>
                    <a:pt x="6105" y="17501"/>
                    <a:pt x="6112" y="17309"/>
                    <a:pt x="6159" y="17061"/>
                  </a:cubicBezTo>
                  <a:cubicBezTo>
                    <a:pt x="6262" y="16523"/>
                    <a:pt x="6388" y="15990"/>
                    <a:pt x="6485" y="15452"/>
                  </a:cubicBezTo>
                  <a:cubicBezTo>
                    <a:pt x="6540" y="15146"/>
                    <a:pt x="6585" y="14839"/>
                    <a:pt x="6610" y="14529"/>
                  </a:cubicBezTo>
                  <a:cubicBezTo>
                    <a:pt x="6626" y="14337"/>
                    <a:pt x="6622" y="14145"/>
                    <a:pt x="6674" y="13962"/>
                  </a:cubicBezTo>
                  <a:cubicBezTo>
                    <a:pt x="6729" y="13772"/>
                    <a:pt x="6766" y="13582"/>
                    <a:pt x="6800" y="13386"/>
                  </a:cubicBezTo>
                  <a:cubicBezTo>
                    <a:pt x="6823" y="13254"/>
                    <a:pt x="6815" y="13076"/>
                    <a:pt x="6875" y="12953"/>
                  </a:cubicBezTo>
                  <a:cubicBezTo>
                    <a:pt x="6927" y="12845"/>
                    <a:pt x="6991" y="12855"/>
                    <a:pt x="7111" y="12855"/>
                  </a:cubicBezTo>
                  <a:cubicBezTo>
                    <a:pt x="7129" y="12855"/>
                    <a:pt x="7248" y="12866"/>
                    <a:pt x="7255" y="12861"/>
                  </a:cubicBezTo>
                  <a:cubicBezTo>
                    <a:pt x="7337" y="12804"/>
                    <a:pt x="7344" y="12510"/>
                    <a:pt x="7353" y="12422"/>
                  </a:cubicBezTo>
                  <a:cubicBezTo>
                    <a:pt x="7376" y="12186"/>
                    <a:pt x="7406" y="11955"/>
                    <a:pt x="7457" y="11724"/>
                  </a:cubicBezTo>
                  <a:cubicBezTo>
                    <a:pt x="7586" y="11142"/>
                    <a:pt x="7715" y="10566"/>
                    <a:pt x="7777" y="9972"/>
                  </a:cubicBezTo>
                  <a:cubicBezTo>
                    <a:pt x="7799" y="9754"/>
                    <a:pt x="7834" y="9505"/>
                    <a:pt x="7821" y="9289"/>
                  </a:cubicBezTo>
                  <a:cubicBezTo>
                    <a:pt x="7807" y="9072"/>
                    <a:pt x="7628" y="8902"/>
                    <a:pt x="7633" y="8679"/>
                  </a:cubicBezTo>
                  <a:cubicBezTo>
                    <a:pt x="7636" y="8481"/>
                    <a:pt x="7680" y="8282"/>
                    <a:pt x="7670" y="8085"/>
                  </a:cubicBezTo>
                  <a:cubicBezTo>
                    <a:pt x="7663" y="7941"/>
                    <a:pt x="7599" y="7812"/>
                    <a:pt x="7583" y="7669"/>
                  </a:cubicBezTo>
                  <a:cubicBezTo>
                    <a:pt x="7534" y="7241"/>
                    <a:pt x="7510" y="6814"/>
                    <a:pt x="7405" y="6394"/>
                  </a:cubicBezTo>
                  <a:cubicBezTo>
                    <a:pt x="7300" y="5975"/>
                    <a:pt x="7320" y="5533"/>
                    <a:pt x="7153" y="5126"/>
                  </a:cubicBezTo>
                  <a:cubicBezTo>
                    <a:pt x="7042" y="4857"/>
                    <a:pt x="7063" y="4513"/>
                    <a:pt x="6702" y="4470"/>
                  </a:cubicBezTo>
                  <a:cubicBezTo>
                    <a:pt x="6327" y="4426"/>
                    <a:pt x="5998" y="4276"/>
                    <a:pt x="5642" y="4156"/>
                  </a:cubicBezTo>
                  <a:cubicBezTo>
                    <a:pt x="5408" y="4077"/>
                    <a:pt x="5067" y="4101"/>
                    <a:pt x="4890" y="3903"/>
                  </a:cubicBezTo>
                  <a:cubicBezTo>
                    <a:pt x="4868" y="3878"/>
                    <a:pt x="4861" y="3855"/>
                    <a:pt x="4851" y="3831"/>
                  </a:cubicBezTo>
                  <a:cubicBezTo>
                    <a:pt x="4882" y="4080"/>
                    <a:pt x="4920" y="4328"/>
                    <a:pt x="4942" y="4577"/>
                  </a:cubicBezTo>
                  <a:cubicBezTo>
                    <a:pt x="5031" y="5564"/>
                    <a:pt x="5045" y="6576"/>
                    <a:pt x="5132" y="7563"/>
                  </a:cubicBezTo>
                  <a:cubicBezTo>
                    <a:pt x="5201" y="8345"/>
                    <a:pt x="5317" y="9123"/>
                    <a:pt x="5531" y="9878"/>
                  </a:cubicBezTo>
                  <a:cubicBezTo>
                    <a:pt x="5620" y="10194"/>
                    <a:pt x="5728" y="10503"/>
                    <a:pt x="5850" y="10805"/>
                  </a:cubicBezTo>
                  <a:cubicBezTo>
                    <a:pt x="5586" y="10813"/>
                    <a:pt x="5321" y="10821"/>
                    <a:pt x="5057" y="10826"/>
                  </a:cubicBezTo>
                  <a:cubicBezTo>
                    <a:pt x="4930" y="10828"/>
                    <a:pt x="4802" y="10825"/>
                    <a:pt x="4675" y="10826"/>
                  </a:cubicBezTo>
                  <a:lnTo>
                    <a:pt x="4247" y="5672"/>
                  </a:lnTo>
                  <a:lnTo>
                    <a:pt x="4011" y="5028"/>
                  </a:lnTo>
                  <a:lnTo>
                    <a:pt x="4204" y="4708"/>
                  </a:lnTo>
                  <a:lnTo>
                    <a:pt x="3920" y="4389"/>
                  </a:lnTo>
                  <a:lnTo>
                    <a:pt x="4683" y="3406"/>
                  </a:lnTo>
                  <a:cubicBezTo>
                    <a:pt x="4632" y="3389"/>
                    <a:pt x="4574" y="3363"/>
                    <a:pt x="4577" y="3377"/>
                  </a:cubicBezTo>
                  <a:cubicBezTo>
                    <a:pt x="4537" y="3186"/>
                    <a:pt x="4684" y="2868"/>
                    <a:pt x="4746" y="2691"/>
                  </a:cubicBezTo>
                  <a:cubicBezTo>
                    <a:pt x="4833" y="2444"/>
                    <a:pt x="4949" y="2225"/>
                    <a:pt x="5011" y="1966"/>
                  </a:cubicBezTo>
                  <a:cubicBezTo>
                    <a:pt x="5045" y="1823"/>
                    <a:pt x="4998" y="1825"/>
                    <a:pt x="4944" y="1728"/>
                  </a:cubicBezTo>
                  <a:cubicBezTo>
                    <a:pt x="4882" y="1618"/>
                    <a:pt x="4925" y="1551"/>
                    <a:pt x="4932" y="1428"/>
                  </a:cubicBezTo>
                  <a:cubicBezTo>
                    <a:pt x="4948" y="1143"/>
                    <a:pt x="4830" y="918"/>
                    <a:pt x="4698" y="677"/>
                  </a:cubicBezTo>
                  <a:cubicBezTo>
                    <a:pt x="4593" y="486"/>
                    <a:pt x="4530" y="270"/>
                    <a:pt x="4320" y="164"/>
                  </a:cubicBezTo>
                  <a:cubicBezTo>
                    <a:pt x="4263" y="134"/>
                    <a:pt x="4193" y="141"/>
                    <a:pt x="4132" y="115"/>
                  </a:cubicBezTo>
                  <a:cubicBezTo>
                    <a:pt x="3999" y="60"/>
                    <a:pt x="3967" y="19"/>
                    <a:pt x="3817" y="61"/>
                  </a:cubicBezTo>
                  <a:cubicBezTo>
                    <a:pt x="3738" y="84"/>
                    <a:pt x="3677" y="120"/>
                    <a:pt x="3603" y="103"/>
                  </a:cubicBezTo>
                  <a:cubicBezTo>
                    <a:pt x="3450" y="70"/>
                    <a:pt x="3399" y="0"/>
                    <a:pt x="3237" y="39"/>
                  </a:cubicBezTo>
                  <a:close/>
                </a:path>
              </a:pathLst>
            </a:custGeom>
            <a:solidFill>
              <a:schemeClr val="tx1">
                <a:lumMod val="50000"/>
                <a:lumOff val="50000"/>
              </a:schemeClr>
            </a:solidFill>
            <a:ln w="0">
              <a:noFill/>
              <a:prstDash val="solid"/>
              <a:round/>
              <a:headEnd/>
              <a:tailEnd/>
            </a:ln>
            <a:effectLst>
              <a:reflection blurRad="6350" stA="20000" endPos="18000" dist="38100" dir="5400000" sy="-100000" algn="bl" rotWithShape="0"/>
            </a:effectLst>
          </p:spPr>
          <p:txBody>
            <a:bodyPr vert="horz" wrap="square" lIns="91440" tIns="45720" rIns="91440" bIns="45720" numCol="1" anchor="t" anchorCtr="0" compatLnSpc="1">
              <a:prstTxWarp prst="textNoShape">
                <a:avLst/>
              </a:prstTxWarp>
              <a:normAutofit/>
            </a:bodyPr>
            <a:lstStyle/>
            <a:p>
              <a:endParaRPr lang="zh-CN" altLang="en-US"/>
            </a:p>
          </p:txBody>
        </p:sp>
      </p:grpSp>
    </p:spTree>
    <p:extLst>
      <p:ext uri="{BB962C8B-B14F-4D97-AF65-F5344CB8AC3E}">
        <p14:creationId xmlns:p14="http://schemas.microsoft.com/office/powerpoint/2010/main" val="15713631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4F75A2-B915-4006-AD3A-1B6ACD50DFBD}"/>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790998E5-1DD3-4190-8850-A5F5DC55D335}"/>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137F9CB1-F6BE-4A24-8422-6BD6CD72ABB4}"/>
              </a:ext>
            </a:extLst>
          </p:cNvPr>
          <p:cNvSpPr>
            <a:spLocks noGrp="1"/>
          </p:cNvSpPr>
          <p:nvPr>
            <p:ph type="sldNum" sz="quarter" idx="12"/>
          </p:nvPr>
        </p:nvSpPr>
        <p:spPr/>
        <p:txBody>
          <a:bodyPr/>
          <a:lstStyle/>
          <a:p>
            <a:fld id="{5DD3DB80-B894-403A-B48E-6FDC1A72010E}" type="slidenum">
              <a:rPr lang="zh-CN" altLang="en-US" smtClean="0"/>
              <a:pPr/>
              <a:t>16</a:t>
            </a:fld>
            <a:endParaRPr lang="zh-CN" altLang="en-US"/>
          </a:p>
        </p:txBody>
      </p:sp>
      <p:grpSp>
        <p:nvGrpSpPr>
          <p:cNvPr id="5" name="22434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352A7C7D-79E6-49CF-9A14-8102C43DD6A5}"/>
              </a:ext>
            </a:extLst>
          </p:cNvPr>
          <p:cNvGrpSpPr>
            <a:grpSpLocks noChangeAspect="1"/>
          </p:cNvGrpSpPr>
          <p:nvPr/>
        </p:nvGrpSpPr>
        <p:grpSpPr>
          <a:xfrm>
            <a:off x="0" y="1231546"/>
            <a:ext cx="12192000" cy="5626454"/>
            <a:chOff x="0" y="1231546"/>
            <a:chExt cx="12192000" cy="5626454"/>
          </a:xfrm>
        </p:grpSpPr>
        <p:sp>
          <p:nvSpPr>
            <p:cNvPr id="6" name="ïşḷïḋe">
              <a:extLst>
                <a:ext uri="{FF2B5EF4-FFF2-40B4-BE49-F238E27FC236}">
                  <a16:creationId xmlns:a16="http://schemas.microsoft.com/office/drawing/2014/main" id="{18252BFB-9345-468E-84EC-120EA5BFAD46}"/>
                </a:ext>
              </a:extLst>
            </p:cNvPr>
            <p:cNvSpPr/>
            <p:nvPr/>
          </p:nvSpPr>
          <p:spPr>
            <a:xfrm>
              <a:off x="0" y="5295900"/>
              <a:ext cx="12192000" cy="15621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sp>
          <p:nvSpPr>
            <p:cNvPr id="7" name="íşľíḓê">
              <a:extLst>
                <a:ext uri="{FF2B5EF4-FFF2-40B4-BE49-F238E27FC236}">
                  <a16:creationId xmlns:a16="http://schemas.microsoft.com/office/drawing/2014/main" id="{9DDD5D44-4134-42DE-8B44-2E72177AF3C7}"/>
                </a:ext>
              </a:extLst>
            </p:cNvPr>
            <p:cNvSpPr/>
            <p:nvPr/>
          </p:nvSpPr>
          <p:spPr>
            <a:xfrm>
              <a:off x="5668255" y="2832270"/>
              <a:ext cx="749644" cy="749644"/>
            </a:xfrm>
            <a:custGeom>
              <a:avLst/>
              <a:gdLst>
                <a:gd name="connsiteX0" fmla="*/ 83344 w 161925"/>
                <a:gd name="connsiteY0" fmla="*/ 159544 h 161925"/>
                <a:gd name="connsiteX1" fmla="*/ 159544 w 161925"/>
                <a:gd name="connsiteY1" fmla="*/ 83344 h 161925"/>
                <a:gd name="connsiteX2" fmla="*/ 83344 w 161925"/>
                <a:gd name="connsiteY2" fmla="*/ 7144 h 161925"/>
                <a:gd name="connsiteX3" fmla="*/ 7144 w 161925"/>
                <a:gd name="connsiteY3" fmla="*/ 83344 h 161925"/>
                <a:gd name="connsiteX4" fmla="*/ 83344 w 161925"/>
                <a:gd name="connsiteY4" fmla="*/ 1595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83344" y="159544"/>
                  </a:moveTo>
                  <a:cubicBezTo>
                    <a:pt x="125254" y="159544"/>
                    <a:pt x="159544" y="125254"/>
                    <a:pt x="159544" y="83344"/>
                  </a:cubicBezTo>
                  <a:cubicBezTo>
                    <a:pt x="159544" y="41434"/>
                    <a:pt x="125254" y="7144"/>
                    <a:pt x="83344" y="7144"/>
                  </a:cubicBezTo>
                  <a:cubicBezTo>
                    <a:pt x="41434" y="7144"/>
                    <a:pt x="7144" y="41434"/>
                    <a:pt x="7144" y="83344"/>
                  </a:cubicBezTo>
                  <a:cubicBezTo>
                    <a:pt x="7144" y="125254"/>
                    <a:pt x="41434" y="159544"/>
                    <a:pt x="83344" y="159544"/>
                  </a:cubicBezTo>
                </a:path>
              </a:pathLst>
            </a:custGeom>
            <a:solidFill>
              <a:schemeClr val="bg1">
                <a:lumMod val="50000"/>
              </a:schemeClr>
            </a:solidFill>
            <a:ln w="9525" cap="flat">
              <a:noFill/>
              <a:prstDash val="solid"/>
              <a:miter/>
            </a:ln>
          </p:spPr>
          <p:txBody>
            <a:bodyPr wrap="square" lIns="91440" tIns="45720" rIns="91440" bIns="45720" rtlCol="0" anchor="ctr">
              <a:normAutofit/>
            </a:bodyPr>
            <a:lstStyle/>
            <a:p>
              <a:endParaRPr lang="zh-CN" altLang="en-US"/>
            </a:p>
          </p:txBody>
        </p:sp>
        <p:sp>
          <p:nvSpPr>
            <p:cNvPr id="8" name="íŝḻïde">
              <a:extLst>
                <a:ext uri="{FF2B5EF4-FFF2-40B4-BE49-F238E27FC236}">
                  <a16:creationId xmlns:a16="http://schemas.microsoft.com/office/drawing/2014/main" id="{BD49FDBA-C83A-44AD-8407-6D6ECED70C6D}"/>
                </a:ext>
              </a:extLst>
            </p:cNvPr>
            <p:cNvSpPr/>
            <p:nvPr/>
          </p:nvSpPr>
          <p:spPr>
            <a:xfrm>
              <a:off x="4995782" y="4292652"/>
              <a:ext cx="2116642" cy="1201633"/>
            </a:xfrm>
            <a:custGeom>
              <a:avLst/>
              <a:gdLst>
                <a:gd name="connsiteX0" fmla="*/ 0 w 2738183"/>
                <a:gd name="connsiteY0" fmla="*/ 0 h 1554487"/>
                <a:gd name="connsiteX1" fmla="*/ 2738183 w 2738183"/>
                <a:gd name="connsiteY1" fmla="*/ 0 h 1554487"/>
                <a:gd name="connsiteX2" fmla="*/ 2510001 w 2738183"/>
                <a:gd name="connsiteY2" fmla="*/ 684546 h 1554487"/>
                <a:gd name="connsiteX3" fmla="*/ 2167728 w 2738183"/>
                <a:gd name="connsiteY3" fmla="*/ 684546 h 1554487"/>
                <a:gd name="connsiteX4" fmla="*/ 2078503 w 2738183"/>
                <a:gd name="connsiteY4" fmla="*/ 1554487 h 1554487"/>
                <a:gd name="connsiteX5" fmla="*/ 659680 w 2738183"/>
                <a:gd name="connsiteY5" fmla="*/ 1554487 h 1554487"/>
                <a:gd name="connsiteX6" fmla="*/ 570455 w 2738183"/>
                <a:gd name="connsiteY6" fmla="*/ 684546 h 1554487"/>
                <a:gd name="connsiteX7" fmla="*/ 228182 w 2738183"/>
                <a:gd name="connsiteY7" fmla="*/ 684546 h 155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8183" h="1554487">
                  <a:moveTo>
                    <a:pt x="0" y="0"/>
                  </a:moveTo>
                  <a:lnTo>
                    <a:pt x="2738183" y="0"/>
                  </a:lnTo>
                  <a:lnTo>
                    <a:pt x="2510001" y="684546"/>
                  </a:lnTo>
                  <a:lnTo>
                    <a:pt x="2167728" y="684546"/>
                  </a:lnTo>
                  <a:lnTo>
                    <a:pt x="2078503" y="1554487"/>
                  </a:lnTo>
                  <a:lnTo>
                    <a:pt x="659680" y="1554487"/>
                  </a:lnTo>
                  <a:lnTo>
                    <a:pt x="570455" y="684546"/>
                  </a:lnTo>
                  <a:lnTo>
                    <a:pt x="228182" y="684546"/>
                  </a:lnTo>
                  <a:close/>
                </a:path>
              </a:pathLst>
            </a:custGeom>
            <a:solidFill>
              <a:schemeClr val="bg1">
                <a:lumMod val="95000"/>
              </a:schemeClr>
            </a:solidFill>
            <a:ln w="9525" cap="flat">
              <a:noFill/>
              <a:prstDash val="solid"/>
              <a:miter/>
            </a:ln>
          </p:spPr>
          <p:txBody>
            <a:bodyPr wrap="square" lIns="91440" tIns="45720" rIns="91440" bIns="45720" rtlCol="0" anchor="ctr">
              <a:normAutofit/>
            </a:bodyPr>
            <a:lstStyle/>
            <a:p>
              <a:endParaRPr lang="zh-CN" altLang="en-US"/>
            </a:p>
          </p:txBody>
        </p:sp>
        <p:sp>
          <p:nvSpPr>
            <p:cNvPr id="9" name="iŝ1îḍè">
              <a:extLst>
                <a:ext uri="{FF2B5EF4-FFF2-40B4-BE49-F238E27FC236}">
                  <a16:creationId xmlns:a16="http://schemas.microsoft.com/office/drawing/2014/main" id="{A225F335-3C74-4534-B7CD-1003FA2BA86E}"/>
                </a:ext>
              </a:extLst>
            </p:cNvPr>
            <p:cNvSpPr/>
            <p:nvPr/>
          </p:nvSpPr>
          <p:spPr>
            <a:xfrm>
              <a:off x="5262565" y="3626010"/>
              <a:ext cx="1587482" cy="573257"/>
            </a:xfrm>
            <a:custGeom>
              <a:avLst/>
              <a:gdLst>
                <a:gd name="connsiteX0" fmla="*/ 325279 w 342900"/>
                <a:gd name="connsiteY0" fmla="*/ 77629 h 123825"/>
                <a:gd name="connsiteX1" fmla="*/ 313849 w 342900"/>
                <a:gd name="connsiteY1" fmla="*/ 56674 h 123825"/>
                <a:gd name="connsiteX2" fmla="*/ 233839 w 342900"/>
                <a:gd name="connsiteY2" fmla="*/ 14764 h 123825"/>
                <a:gd name="connsiteX3" fmla="*/ 170974 w 342900"/>
                <a:gd name="connsiteY3" fmla="*/ 7144 h 123825"/>
                <a:gd name="connsiteX4" fmla="*/ 108109 w 342900"/>
                <a:gd name="connsiteY4" fmla="*/ 16669 h 123825"/>
                <a:gd name="connsiteX5" fmla="*/ 28099 w 342900"/>
                <a:gd name="connsiteY5" fmla="*/ 58579 h 123825"/>
                <a:gd name="connsiteX6" fmla="*/ 16669 w 342900"/>
                <a:gd name="connsiteY6" fmla="*/ 79534 h 123825"/>
                <a:gd name="connsiteX7" fmla="*/ 7144 w 342900"/>
                <a:gd name="connsiteY7" fmla="*/ 121444 h 123825"/>
                <a:gd name="connsiteX8" fmla="*/ 335756 w 342900"/>
                <a:gd name="connsiteY8" fmla="*/ 121444 h 123825"/>
                <a:gd name="connsiteX9" fmla="*/ 325279 w 342900"/>
                <a:gd name="connsiteY9" fmla="*/ 7762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123825">
                  <a:moveTo>
                    <a:pt x="325279" y="77629"/>
                  </a:moveTo>
                  <a:cubicBezTo>
                    <a:pt x="323374" y="70009"/>
                    <a:pt x="319564" y="62389"/>
                    <a:pt x="313849" y="56674"/>
                  </a:cubicBezTo>
                  <a:cubicBezTo>
                    <a:pt x="290989" y="37624"/>
                    <a:pt x="264319" y="24289"/>
                    <a:pt x="233839" y="14764"/>
                  </a:cubicBezTo>
                  <a:cubicBezTo>
                    <a:pt x="212884" y="10954"/>
                    <a:pt x="191929" y="7144"/>
                    <a:pt x="170974" y="7144"/>
                  </a:cubicBezTo>
                  <a:cubicBezTo>
                    <a:pt x="150019" y="7144"/>
                    <a:pt x="129064" y="10954"/>
                    <a:pt x="108109" y="16669"/>
                  </a:cubicBezTo>
                  <a:cubicBezTo>
                    <a:pt x="77629" y="24289"/>
                    <a:pt x="50959" y="39529"/>
                    <a:pt x="28099" y="58579"/>
                  </a:cubicBezTo>
                  <a:cubicBezTo>
                    <a:pt x="22384" y="64294"/>
                    <a:pt x="18574" y="71914"/>
                    <a:pt x="16669" y="79534"/>
                  </a:cubicBezTo>
                  <a:lnTo>
                    <a:pt x="7144" y="121444"/>
                  </a:lnTo>
                  <a:lnTo>
                    <a:pt x="335756" y="121444"/>
                  </a:lnTo>
                  <a:lnTo>
                    <a:pt x="325279" y="77629"/>
                  </a:lnTo>
                  <a:close/>
                </a:path>
              </a:pathLst>
            </a:custGeom>
            <a:solidFill>
              <a:schemeClr val="bg1">
                <a:lumMod val="50000"/>
              </a:schemeClr>
            </a:solidFill>
            <a:ln w="9525" cap="flat">
              <a:noFill/>
              <a:prstDash val="solid"/>
              <a:miter/>
            </a:ln>
          </p:spPr>
          <p:txBody>
            <a:bodyPr wrap="square" lIns="91440" tIns="45720" rIns="91440" bIns="45720" rtlCol="0" anchor="ctr">
              <a:normAutofit/>
            </a:bodyPr>
            <a:lstStyle/>
            <a:p>
              <a:endParaRPr lang="zh-CN" altLang="en-US"/>
            </a:p>
          </p:txBody>
        </p:sp>
        <p:sp>
          <p:nvSpPr>
            <p:cNvPr id="10" name="ïš1îďê">
              <a:extLst>
                <a:ext uri="{FF2B5EF4-FFF2-40B4-BE49-F238E27FC236}">
                  <a16:creationId xmlns:a16="http://schemas.microsoft.com/office/drawing/2014/main" id="{C3BE01E3-A2FF-4C5F-ADAB-B3C92CE42601}"/>
                </a:ext>
              </a:extLst>
            </p:cNvPr>
            <p:cNvSpPr/>
            <p:nvPr/>
          </p:nvSpPr>
          <p:spPr>
            <a:xfrm>
              <a:off x="2683041" y="2024145"/>
              <a:ext cx="2908050" cy="792599"/>
            </a:xfrm>
            <a:custGeom>
              <a:avLst/>
              <a:gdLst>
                <a:gd name="connsiteX0" fmla="*/ 95545 w 2908050"/>
                <a:gd name="connsiteY0" fmla="*/ 0 h 792599"/>
                <a:gd name="connsiteX1" fmla="*/ 2812505 w 2908050"/>
                <a:gd name="connsiteY1" fmla="*/ 0 h 792599"/>
                <a:gd name="connsiteX2" fmla="*/ 2908050 w 2908050"/>
                <a:gd name="connsiteY2" fmla="*/ 95545 h 792599"/>
                <a:gd name="connsiteX3" fmla="*/ 2908050 w 2908050"/>
                <a:gd name="connsiteY3" fmla="*/ 477712 h 792599"/>
                <a:gd name="connsiteX4" fmla="*/ 2812505 w 2908050"/>
                <a:gd name="connsiteY4" fmla="*/ 573257 h 792599"/>
                <a:gd name="connsiteX5" fmla="*/ 2718697 w 2908050"/>
                <a:gd name="connsiteY5" fmla="*/ 573257 h 792599"/>
                <a:gd name="connsiteX6" fmla="*/ 2718697 w 2908050"/>
                <a:gd name="connsiteY6" fmla="*/ 792599 h 792599"/>
                <a:gd name="connsiteX7" fmla="*/ 2493800 w 2908050"/>
                <a:gd name="connsiteY7" fmla="*/ 573257 h 792599"/>
                <a:gd name="connsiteX8" fmla="*/ 95545 w 2908050"/>
                <a:gd name="connsiteY8" fmla="*/ 573257 h 792599"/>
                <a:gd name="connsiteX9" fmla="*/ 0 w 2908050"/>
                <a:gd name="connsiteY9" fmla="*/ 477712 h 792599"/>
                <a:gd name="connsiteX10" fmla="*/ 0 w 2908050"/>
                <a:gd name="connsiteY10" fmla="*/ 95545 h 792599"/>
                <a:gd name="connsiteX11" fmla="*/ 95545 w 2908050"/>
                <a:gd name="connsiteY11" fmla="*/ 0 h 792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08050" h="792599">
                  <a:moveTo>
                    <a:pt x="95545" y="0"/>
                  </a:moveTo>
                  <a:lnTo>
                    <a:pt x="2812505" y="0"/>
                  </a:lnTo>
                  <a:cubicBezTo>
                    <a:pt x="2865273" y="0"/>
                    <a:pt x="2908050" y="42777"/>
                    <a:pt x="2908050" y="95545"/>
                  </a:cubicBezTo>
                  <a:lnTo>
                    <a:pt x="2908050" y="477712"/>
                  </a:lnTo>
                  <a:cubicBezTo>
                    <a:pt x="2908050" y="530480"/>
                    <a:pt x="2865273" y="573257"/>
                    <a:pt x="2812505" y="573257"/>
                  </a:cubicBezTo>
                  <a:lnTo>
                    <a:pt x="2718697" y="573257"/>
                  </a:lnTo>
                  <a:lnTo>
                    <a:pt x="2718697" y="792599"/>
                  </a:lnTo>
                  <a:lnTo>
                    <a:pt x="2493800" y="573257"/>
                  </a:lnTo>
                  <a:lnTo>
                    <a:pt x="95545" y="573257"/>
                  </a:lnTo>
                  <a:cubicBezTo>
                    <a:pt x="42777" y="573257"/>
                    <a:pt x="0" y="530480"/>
                    <a:pt x="0" y="477712"/>
                  </a:cubicBezTo>
                  <a:lnTo>
                    <a:pt x="0" y="95545"/>
                  </a:lnTo>
                  <a:cubicBezTo>
                    <a:pt x="0" y="42777"/>
                    <a:pt x="42777" y="0"/>
                    <a:pt x="95545"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ormAutofit/>
            </a:bodyPr>
            <a:lstStyle/>
            <a:p>
              <a:pPr algn="ctr">
                <a:lnSpc>
                  <a:spcPct val="150000"/>
                </a:lnSpc>
              </a:pPr>
              <a:r>
                <a:rPr lang="en-US" altLang="zh-CN" sz="2000" b="1" i="1" dirty="0"/>
                <a:t>Text</a:t>
              </a:r>
              <a:endParaRPr lang="zh-CN" altLang="en-US" sz="2000" b="1" i="1" dirty="0"/>
            </a:p>
          </p:txBody>
        </p:sp>
        <p:sp>
          <p:nvSpPr>
            <p:cNvPr id="11" name="ïsľidè">
              <a:extLst>
                <a:ext uri="{FF2B5EF4-FFF2-40B4-BE49-F238E27FC236}">
                  <a16:creationId xmlns:a16="http://schemas.microsoft.com/office/drawing/2014/main" id="{2D61A9A9-B366-42C3-B584-8D3693E91461}"/>
                </a:ext>
              </a:extLst>
            </p:cNvPr>
            <p:cNvSpPr/>
            <p:nvPr/>
          </p:nvSpPr>
          <p:spPr>
            <a:xfrm>
              <a:off x="6033602" y="1363716"/>
              <a:ext cx="2908050" cy="791548"/>
            </a:xfrm>
            <a:custGeom>
              <a:avLst/>
              <a:gdLst>
                <a:gd name="connsiteX0" fmla="*/ 95545 w 2908050"/>
                <a:gd name="connsiteY0" fmla="*/ 0 h 791548"/>
                <a:gd name="connsiteX1" fmla="*/ 2051457 w 2908050"/>
                <a:gd name="connsiteY1" fmla="*/ 0 h 791548"/>
                <a:gd name="connsiteX2" fmla="*/ 2051462 w 2908050"/>
                <a:gd name="connsiteY2" fmla="*/ 1 h 791548"/>
                <a:gd name="connsiteX3" fmla="*/ 2812505 w 2908050"/>
                <a:gd name="connsiteY3" fmla="*/ 1 h 791548"/>
                <a:gd name="connsiteX4" fmla="*/ 2908050 w 2908050"/>
                <a:gd name="connsiteY4" fmla="*/ 95546 h 791548"/>
                <a:gd name="connsiteX5" fmla="*/ 2908050 w 2908050"/>
                <a:gd name="connsiteY5" fmla="*/ 477713 h 791548"/>
                <a:gd name="connsiteX6" fmla="*/ 2812505 w 2908050"/>
                <a:gd name="connsiteY6" fmla="*/ 573258 h 791548"/>
                <a:gd name="connsiteX7" fmla="*/ 413172 w 2908050"/>
                <a:gd name="connsiteY7" fmla="*/ 573258 h 791548"/>
                <a:gd name="connsiteX8" fmla="*/ 189353 w 2908050"/>
                <a:gd name="connsiteY8" fmla="*/ 791548 h 791548"/>
                <a:gd name="connsiteX9" fmla="*/ 189353 w 2908050"/>
                <a:gd name="connsiteY9" fmla="*/ 573258 h 791548"/>
                <a:gd name="connsiteX10" fmla="*/ 95545 w 2908050"/>
                <a:gd name="connsiteY10" fmla="*/ 573258 h 791548"/>
                <a:gd name="connsiteX11" fmla="*/ 0 w 2908050"/>
                <a:gd name="connsiteY11" fmla="*/ 477713 h 791548"/>
                <a:gd name="connsiteX12" fmla="*/ 0 w 2908050"/>
                <a:gd name="connsiteY12" fmla="*/ 477712 h 791548"/>
                <a:gd name="connsiteX13" fmla="*/ 0 w 2908050"/>
                <a:gd name="connsiteY13" fmla="*/ 95546 h 791548"/>
                <a:gd name="connsiteX14" fmla="*/ 0 w 2908050"/>
                <a:gd name="connsiteY14" fmla="*/ 95545 h 791548"/>
                <a:gd name="connsiteX15" fmla="*/ 95545 w 2908050"/>
                <a:gd name="connsiteY15" fmla="*/ 0 h 79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08050" h="791548">
                  <a:moveTo>
                    <a:pt x="95545" y="0"/>
                  </a:moveTo>
                  <a:lnTo>
                    <a:pt x="2051457" y="0"/>
                  </a:lnTo>
                  <a:lnTo>
                    <a:pt x="2051462" y="1"/>
                  </a:lnTo>
                  <a:lnTo>
                    <a:pt x="2812505" y="1"/>
                  </a:lnTo>
                  <a:cubicBezTo>
                    <a:pt x="2865273" y="1"/>
                    <a:pt x="2908050" y="42778"/>
                    <a:pt x="2908050" y="95546"/>
                  </a:cubicBezTo>
                  <a:lnTo>
                    <a:pt x="2908050" y="477713"/>
                  </a:lnTo>
                  <a:cubicBezTo>
                    <a:pt x="2908050" y="530481"/>
                    <a:pt x="2865273" y="573258"/>
                    <a:pt x="2812505" y="573258"/>
                  </a:cubicBezTo>
                  <a:lnTo>
                    <a:pt x="413172" y="573258"/>
                  </a:lnTo>
                  <a:lnTo>
                    <a:pt x="189353" y="791548"/>
                  </a:lnTo>
                  <a:lnTo>
                    <a:pt x="189353" y="573258"/>
                  </a:lnTo>
                  <a:lnTo>
                    <a:pt x="95545" y="573258"/>
                  </a:lnTo>
                  <a:cubicBezTo>
                    <a:pt x="42777" y="573258"/>
                    <a:pt x="0" y="530481"/>
                    <a:pt x="0" y="477713"/>
                  </a:cubicBezTo>
                  <a:lnTo>
                    <a:pt x="0" y="477712"/>
                  </a:lnTo>
                  <a:lnTo>
                    <a:pt x="0" y="95546"/>
                  </a:lnTo>
                  <a:lnTo>
                    <a:pt x="0" y="95545"/>
                  </a:lnTo>
                  <a:cubicBezTo>
                    <a:pt x="0" y="42777"/>
                    <a:pt x="42777" y="0"/>
                    <a:pt x="9554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ormAutofit/>
            </a:bodyPr>
            <a:lstStyle/>
            <a:p>
              <a:pPr algn="ctr">
                <a:lnSpc>
                  <a:spcPct val="150000"/>
                </a:lnSpc>
              </a:pPr>
              <a:r>
                <a:rPr lang="en-US" altLang="zh-CN" sz="2000" b="1" i="1" dirty="0"/>
                <a:t>Text</a:t>
              </a:r>
              <a:endParaRPr lang="zh-CN" altLang="en-US" sz="2000" b="1" i="1" dirty="0"/>
            </a:p>
          </p:txBody>
        </p:sp>
        <p:sp>
          <p:nvSpPr>
            <p:cNvPr id="12" name="í$ḷîḓè">
              <a:extLst>
                <a:ext uri="{FF2B5EF4-FFF2-40B4-BE49-F238E27FC236}">
                  <a16:creationId xmlns:a16="http://schemas.microsoft.com/office/drawing/2014/main" id="{3CDE1BF5-9BE6-4AB9-AEED-07F2B28F5B4B}"/>
                </a:ext>
              </a:extLst>
            </p:cNvPr>
            <p:cNvSpPr/>
            <p:nvPr/>
          </p:nvSpPr>
          <p:spPr>
            <a:xfrm>
              <a:off x="6600910" y="2296188"/>
              <a:ext cx="2908050" cy="792599"/>
            </a:xfrm>
            <a:custGeom>
              <a:avLst/>
              <a:gdLst>
                <a:gd name="connsiteX0" fmla="*/ 95545 w 2908050"/>
                <a:gd name="connsiteY0" fmla="*/ 0 h 792599"/>
                <a:gd name="connsiteX1" fmla="*/ 1360539 w 2908050"/>
                <a:gd name="connsiteY1" fmla="*/ 0 h 792599"/>
                <a:gd name="connsiteX2" fmla="*/ 1380436 w 2908050"/>
                <a:gd name="connsiteY2" fmla="*/ 4017 h 792599"/>
                <a:gd name="connsiteX3" fmla="*/ 2812505 w 2908050"/>
                <a:gd name="connsiteY3" fmla="*/ 4017 h 792599"/>
                <a:gd name="connsiteX4" fmla="*/ 2908050 w 2908050"/>
                <a:gd name="connsiteY4" fmla="*/ 99562 h 792599"/>
                <a:gd name="connsiteX5" fmla="*/ 2908050 w 2908050"/>
                <a:gd name="connsiteY5" fmla="*/ 481729 h 792599"/>
                <a:gd name="connsiteX6" fmla="*/ 2812505 w 2908050"/>
                <a:gd name="connsiteY6" fmla="*/ 577274 h 792599"/>
                <a:gd name="connsiteX7" fmla="*/ 410133 w 2908050"/>
                <a:gd name="connsiteY7" fmla="*/ 577274 h 792599"/>
                <a:gd name="connsiteX8" fmla="*/ 189353 w 2908050"/>
                <a:gd name="connsiteY8" fmla="*/ 792599 h 792599"/>
                <a:gd name="connsiteX9" fmla="*/ 189353 w 2908050"/>
                <a:gd name="connsiteY9" fmla="*/ 577274 h 792599"/>
                <a:gd name="connsiteX10" fmla="*/ 95545 w 2908050"/>
                <a:gd name="connsiteY10" fmla="*/ 577274 h 792599"/>
                <a:gd name="connsiteX11" fmla="*/ 0 w 2908050"/>
                <a:gd name="connsiteY11" fmla="*/ 481729 h 792599"/>
                <a:gd name="connsiteX12" fmla="*/ 0 w 2908050"/>
                <a:gd name="connsiteY12" fmla="*/ 477712 h 792599"/>
                <a:gd name="connsiteX13" fmla="*/ 0 w 2908050"/>
                <a:gd name="connsiteY13" fmla="*/ 99562 h 792599"/>
                <a:gd name="connsiteX14" fmla="*/ 0 w 2908050"/>
                <a:gd name="connsiteY14" fmla="*/ 95545 h 792599"/>
                <a:gd name="connsiteX15" fmla="*/ 95545 w 2908050"/>
                <a:gd name="connsiteY15" fmla="*/ 0 h 792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08050" h="792599">
                  <a:moveTo>
                    <a:pt x="95545" y="0"/>
                  </a:moveTo>
                  <a:lnTo>
                    <a:pt x="1360539" y="0"/>
                  </a:lnTo>
                  <a:lnTo>
                    <a:pt x="1380436" y="4017"/>
                  </a:lnTo>
                  <a:lnTo>
                    <a:pt x="2812505" y="4017"/>
                  </a:lnTo>
                  <a:cubicBezTo>
                    <a:pt x="2865273" y="4017"/>
                    <a:pt x="2908050" y="46794"/>
                    <a:pt x="2908050" y="99562"/>
                  </a:cubicBezTo>
                  <a:lnTo>
                    <a:pt x="2908050" y="481729"/>
                  </a:lnTo>
                  <a:cubicBezTo>
                    <a:pt x="2908050" y="534497"/>
                    <a:pt x="2865273" y="577274"/>
                    <a:pt x="2812505" y="577274"/>
                  </a:cubicBezTo>
                  <a:lnTo>
                    <a:pt x="410133" y="577274"/>
                  </a:lnTo>
                  <a:lnTo>
                    <a:pt x="189353" y="792599"/>
                  </a:lnTo>
                  <a:lnTo>
                    <a:pt x="189353" y="577274"/>
                  </a:lnTo>
                  <a:lnTo>
                    <a:pt x="95545" y="577274"/>
                  </a:lnTo>
                  <a:cubicBezTo>
                    <a:pt x="42777" y="577274"/>
                    <a:pt x="0" y="534497"/>
                    <a:pt x="0" y="481729"/>
                  </a:cubicBezTo>
                  <a:lnTo>
                    <a:pt x="0" y="477712"/>
                  </a:lnTo>
                  <a:lnTo>
                    <a:pt x="0" y="99562"/>
                  </a:lnTo>
                  <a:lnTo>
                    <a:pt x="0" y="95545"/>
                  </a:lnTo>
                  <a:cubicBezTo>
                    <a:pt x="0" y="42777"/>
                    <a:pt x="42777" y="0"/>
                    <a:pt x="9554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ormAutofit/>
            </a:bodyPr>
            <a:lstStyle/>
            <a:p>
              <a:pPr algn="ctr">
                <a:lnSpc>
                  <a:spcPct val="150000"/>
                </a:lnSpc>
              </a:pPr>
              <a:r>
                <a:rPr lang="en-US" altLang="zh-CN" sz="2000" b="1" i="1" dirty="0"/>
                <a:t>Text</a:t>
              </a:r>
              <a:endParaRPr lang="zh-CN" altLang="en-US" sz="2000" b="1" i="1" dirty="0"/>
            </a:p>
          </p:txBody>
        </p:sp>
        <p:sp>
          <p:nvSpPr>
            <p:cNvPr id="13" name="îṩľíḓé">
              <a:extLst>
                <a:ext uri="{FF2B5EF4-FFF2-40B4-BE49-F238E27FC236}">
                  <a16:creationId xmlns:a16="http://schemas.microsoft.com/office/drawing/2014/main" id="{0B643E0E-0817-44C9-A285-6991CD924643}"/>
                </a:ext>
              </a:extLst>
            </p:cNvPr>
            <p:cNvSpPr txBox="1"/>
            <p:nvPr/>
          </p:nvSpPr>
          <p:spPr>
            <a:xfrm>
              <a:off x="674688" y="5315741"/>
              <a:ext cx="10845800" cy="831059"/>
            </a:xfrm>
            <a:prstGeom prst="rect">
              <a:avLst/>
            </a:prstGeom>
            <a:noFill/>
            <a:ln>
              <a:noFill/>
            </a:ln>
          </p:spPr>
          <p:txBody>
            <a:bodyPr wrap="square" lIns="91440" tIns="45720" rIns="91440" bIns="45720" anchor="ctr" anchorCtr="0">
              <a:normAutofit/>
            </a:bodyPr>
            <a:lstStyle/>
            <a:p>
              <a:pPr algn="ctr">
                <a:buSzPct val="25000"/>
              </a:pPr>
              <a:r>
                <a:rPr lang="en-US" sz="2000" b="1" i="1" dirty="0"/>
                <a:t>Unified fonts make reading more fluent.</a:t>
              </a:r>
            </a:p>
          </p:txBody>
        </p:sp>
        <p:sp>
          <p:nvSpPr>
            <p:cNvPr id="14" name="íSlíḑe">
              <a:extLst>
                <a:ext uri="{FF2B5EF4-FFF2-40B4-BE49-F238E27FC236}">
                  <a16:creationId xmlns:a16="http://schemas.microsoft.com/office/drawing/2014/main" id="{41BFFE71-5E06-4686-AEFA-75ADDA3A1E72}"/>
                </a:ext>
              </a:extLst>
            </p:cNvPr>
            <p:cNvSpPr/>
            <p:nvPr/>
          </p:nvSpPr>
          <p:spPr>
            <a:xfrm>
              <a:off x="3898899" y="2961099"/>
              <a:ext cx="1692191" cy="792599"/>
            </a:xfrm>
            <a:custGeom>
              <a:avLst/>
              <a:gdLst>
                <a:gd name="connsiteX0" fmla="*/ 95545 w 2908050"/>
                <a:gd name="connsiteY0" fmla="*/ 0 h 792599"/>
                <a:gd name="connsiteX1" fmla="*/ 2812505 w 2908050"/>
                <a:gd name="connsiteY1" fmla="*/ 0 h 792599"/>
                <a:gd name="connsiteX2" fmla="*/ 2908050 w 2908050"/>
                <a:gd name="connsiteY2" fmla="*/ 95545 h 792599"/>
                <a:gd name="connsiteX3" fmla="*/ 2908050 w 2908050"/>
                <a:gd name="connsiteY3" fmla="*/ 477712 h 792599"/>
                <a:gd name="connsiteX4" fmla="*/ 2812505 w 2908050"/>
                <a:gd name="connsiteY4" fmla="*/ 573257 h 792599"/>
                <a:gd name="connsiteX5" fmla="*/ 2718697 w 2908050"/>
                <a:gd name="connsiteY5" fmla="*/ 573257 h 792599"/>
                <a:gd name="connsiteX6" fmla="*/ 2718697 w 2908050"/>
                <a:gd name="connsiteY6" fmla="*/ 792599 h 792599"/>
                <a:gd name="connsiteX7" fmla="*/ 2493800 w 2908050"/>
                <a:gd name="connsiteY7" fmla="*/ 573257 h 792599"/>
                <a:gd name="connsiteX8" fmla="*/ 95545 w 2908050"/>
                <a:gd name="connsiteY8" fmla="*/ 573257 h 792599"/>
                <a:gd name="connsiteX9" fmla="*/ 0 w 2908050"/>
                <a:gd name="connsiteY9" fmla="*/ 477712 h 792599"/>
                <a:gd name="connsiteX10" fmla="*/ 0 w 2908050"/>
                <a:gd name="connsiteY10" fmla="*/ 95545 h 792599"/>
                <a:gd name="connsiteX11" fmla="*/ 95545 w 2908050"/>
                <a:gd name="connsiteY11" fmla="*/ 0 h 792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08050" h="792599">
                  <a:moveTo>
                    <a:pt x="95545" y="0"/>
                  </a:moveTo>
                  <a:lnTo>
                    <a:pt x="2812505" y="0"/>
                  </a:lnTo>
                  <a:cubicBezTo>
                    <a:pt x="2865273" y="0"/>
                    <a:pt x="2908050" y="42777"/>
                    <a:pt x="2908050" y="95545"/>
                  </a:cubicBezTo>
                  <a:lnTo>
                    <a:pt x="2908050" y="477712"/>
                  </a:lnTo>
                  <a:cubicBezTo>
                    <a:pt x="2908050" y="530480"/>
                    <a:pt x="2865273" y="573257"/>
                    <a:pt x="2812505" y="573257"/>
                  </a:cubicBezTo>
                  <a:lnTo>
                    <a:pt x="2718697" y="573257"/>
                  </a:lnTo>
                  <a:lnTo>
                    <a:pt x="2718697" y="792599"/>
                  </a:lnTo>
                  <a:lnTo>
                    <a:pt x="2493800" y="573257"/>
                  </a:lnTo>
                  <a:lnTo>
                    <a:pt x="95545" y="573257"/>
                  </a:lnTo>
                  <a:cubicBezTo>
                    <a:pt x="42777" y="573257"/>
                    <a:pt x="0" y="530480"/>
                    <a:pt x="0" y="477712"/>
                  </a:cubicBezTo>
                  <a:lnTo>
                    <a:pt x="0" y="95545"/>
                  </a:lnTo>
                  <a:cubicBezTo>
                    <a:pt x="0" y="42777"/>
                    <a:pt x="42777" y="0"/>
                    <a:pt x="95545" y="0"/>
                  </a:cubicBezTo>
                  <a:close/>
                </a:path>
              </a:pathLst>
            </a:cu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ormAutofit/>
            </a:bodyPr>
            <a:lstStyle/>
            <a:p>
              <a:pPr algn="ctr">
                <a:lnSpc>
                  <a:spcPct val="150000"/>
                </a:lnSpc>
              </a:pPr>
              <a:endParaRPr lang="zh-CN" altLang="en-US" sz="2000" b="1" i="1" dirty="0"/>
            </a:p>
          </p:txBody>
        </p:sp>
        <p:sp>
          <p:nvSpPr>
            <p:cNvPr id="15" name="isļídè">
              <a:extLst>
                <a:ext uri="{FF2B5EF4-FFF2-40B4-BE49-F238E27FC236}">
                  <a16:creationId xmlns:a16="http://schemas.microsoft.com/office/drawing/2014/main" id="{9807D2DC-0FDE-4DF9-9CDA-F24B997BB5FA}"/>
                </a:ext>
              </a:extLst>
            </p:cNvPr>
            <p:cNvSpPr/>
            <p:nvPr/>
          </p:nvSpPr>
          <p:spPr>
            <a:xfrm>
              <a:off x="3797301" y="1231546"/>
              <a:ext cx="2015046" cy="792599"/>
            </a:xfrm>
            <a:custGeom>
              <a:avLst/>
              <a:gdLst>
                <a:gd name="connsiteX0" fmla="*/ 95545 w 2908050"/>
                <a:gd name="connsiteY0" fmla="*/ 0 h 792599"/>
                <a:gd name="connsiteX1" fmla="*/ 2812505 w 2908050"/>
                <a:gd name="connsiteY1" fmla="*/ 0 h 792599"/>
                <a:gd name="connsiteX2" fmla="*/ 2908050 w 2908050"/>
                <a:gd name="connsiteY2" fmla="*/ 95545 h 792599"/>
                <a:gd name="connsiteX3" fmla="*/ 2908050 w 2908050"/>
                <a:gd name="connsiteY3" fmla="*/ 477712 h 792599"/>
                <a:gd name="connsiteX4" fmla="*/ 2812505 w 2908050"/>
                <a:gd name="connsiteY4" fmla="*/ 573257 h 792599"/>
                <a:gd name="connsiteX5" fmla="*/ 2718697 w 2908050"/>
                <a:gd name="connsiteY5" fmla="*/ 573257 h 792599"/>
                <a:gd name="connsiteX6" fmla="*/ 2718697 w 2908050"/>
                <a:gd name="connsiteY6" fmla="*/ 792599 h 792599"/>
                <a:gd name="connsiteX7" fmla="*/ 2493800 w 2908050"/>
                <a:gd name="connsiteY7" fmla="*/ 573257 h 792599"/>
                <a:gd name="connsiteX8" fmla="*/ 95545 w 2908050"/>
                <a:gd name="connsiteY8" fmla="*/ 573257 h 792599"/>
                <a:gd name="connsiteX9" fmla="*/ 0 w 2908050"/>
                <a:gd name="connsiteY9" fmla="*/ 477712 h 792599"/>
                <a:gd name="connsiteX10" fmla="*/ 0 w 2908050"/>
                <a:gd name="connsiteY10" fmla="*/ 95545 h 792599"/>
                <a:gd name="connsiteX11" fmla="*/ 95545 w 2908050"/>
                <a:gd name="connsiteY11" fmla="*/ 0 h 792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08050" h="792599">
                  <a:moveTo>
                    <a:pt x="95545" y="0"/>
                  </a:moveTo>
                  <a:lnTo>
                    <a:pt x="2812505" y="0"/>
                  </a:lnTo>
                  <a:cubicBezTo>
                    <a:pt x="2865273" y="0"/>
                    <a:pt x="2908050" y="42777"/>
                    <a:pt x="2908050" y="95545"/>
                  </a:cubicBezTo>
                  <a:lnTo>
                    <a:pt x="2908050" y="477712"/>
                  </a:lnTo>
                  <a:cubicBezTo>
                    <a:pt x="2908050" y="530480"/>
                    <a:pt x="2865273" y="573257"/>
                    <a:pt x="2812505" y="573257"/>
                  </a:cubicBezTo>
                  <a:lnTo>
                    <a:pt x="2718697" y="573257"/>
                  </a:lnTo>
                  <a:lnTo>
                    <a:pt x="2718697" y="792599"/>
                  </a:lnTo>
                  <a:lnTo>
                    <a:pt x="2493800" y="573257"/>
                  </a:lnTo>
                  <a:lnTo>
                    <a:pt x="95545" y="573257"/>
                  </a:lnTo>
                  <a:cubicBezTo>
                    <a:pt x="42777" y="573257"/>
                    <a:pt x="0" y="530480"/>
                    <a:pt x="0" y="477712"/>
                  </a:cubicBezTo>
                  <a:lnTo>
                    <a:pt x="0" y="95545"/>
                  </a:lnTo>
                  <a:cubicBezTo>
                    <a:pt x="0" y="42777"/>
                    <a:pt x="42777" y="0"/>
                    <a:pt x="95545" y="0"/>
                  </a:cubicBezTo>
                  <a:close/>
                </a:path>
              </a:pathLst>
            </a:custGeom>
            <a:solidFill>
              <a:schemeClr val="bg1">
                <a:lumMod val="9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ormAutofit/>
            </a:bodyPr>
            <a:lstStyle/>
            <a:p>
              <a:pPr algn="ctr">
                <a:lnSpc>
                  <a:spcPct val="150000"/>
                </a:lnSpc>
              </a:pPr>
              <a:endParaRPr lang="zh-CN" altLang="en-US" sz="2000" b="1" i="1" dirty="0"/>
            </a:p>
          </p:txBody>
        </p:sp>
        <p:sp>
          <p:nvSpPr>
            <p:cNvPr id="16" name="ïṥ1íḍé">
              <a:extLst>
                <a:ext uri="{FF2B5EF4-FFF2-40B4-BE49-F238E27FC236}">
                  <a16:creationId xmlns:a16="http://schemas.microsoft.com/office/drawing/2014/main" id="{5FC3A7A6-62DF-459C-AC7B-4FF93557EDA6}"/>
                </a:ext>
              </a:extLst>
            </p:cNvPr>
            <p:cNvSpPr txBox="1"/>
            <p:nvPr/>
          </p:nvSpPr>
          <p:spPr bwMode="auto">
            <a:xfrm>
              <a:off x="673100" y="2816745"/>
              <a:ext cx="3042788" cy="530970"/>
            </a:xfrm>
            <a:prstGeom prst="rect">
              <a:avLst/>
            </a:prstGeom>
            <a:noFill/>
            <a:ln w="9525">
              <a:noFill/>
              <a:miter lim="800000"/>
              <a:headEnd/>
              <a:tailEnd/>
            </a:ln>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b="1" dirty="0"/>
                <a:t>Text here</a:t>
              </a:r>
            </a:p>
          </p:txBody>
        </p:sp>
        <p:sp>
          <p:nvSpPr>
            <p:cNvPr id="17" name="í$ļîḋê">
              <a:extLst>
                <a:ext uri="{FF2B5EF4-FFF2-40B4-BE49-F238E27FC236}">
                  <a16:creationId xmlns:a16="http://schemas.microsoft.com/office/drawing/2014/main" id="{CDA4C275-E284-4E16-B607-4D8816B8A83C}"/>
                </a:ext>
              </a:extLst>
            </p:cNvPr>
            <p:cNvSpPr/>
            <p:nvPr/>
          </p:nvSpPr>
          <p:spPr bwMode="auto">
            <a:xfrm>
              <a:off x="673100" y="3423914"/>
              <a:ext cx="3042788" cy="82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r>
                <a:rPr lang="en-US" altLang="zh-CN" sz="1100" dirty="0"/>
                <a:t>Copy paste fonts. Choose the only option to retain text.</a:t>
              </a:r>
            </a:p>
            <a:p>
              <a:pPr>
                <a:lnSpc>
                  <a:spcPct val="120000"/>
                </a:lnSpc>
              </a:pPr>
              <a:r>
                <a:rPr lang="en-US" altLang="zh-CN" sz="1100" dirty="0"/>
                <a:t>… …</a:t>
              </a:r>
            </a:p>
          </p:txBody>
        </p:sp>
        <p:sp>
          <p:nvSpPr>
            <p:cNvPr id="18" name="íṡ1îdê">
              <a:extLst>
                <a:ext uri="{FF2B5EF4-FFF2-40B4-BE49-F238E27FC236}">
                  <a16:creationId xmlns:a16="http://schemas.microsoft.com/office/drawing/2014/main" id="{53F34F48-1471-4D9A-8000-86A0347FF6A8}"/>
                </a:ext>
              </a:extLst>
            </p:cNvPr>
            <p:cNvSpPr/>
            <p:nvPr/>
          </p:nvSpPr>
          <p:spPr bwMode="auto">
            <a:xfrm>
              <a:off x="673100" y="4292652"/>
              <a:ext cx="3042788" cy="82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r>
                <a:rPr lang="en-US" altLang="zh-CN" sz="1100" dirty="0"/>
                <a:t>Copy paste fonts. Choose the only option to retain text.</a:t>
              </a:r>
            </a:p>
            <a:p>
              <a:pPr>
                <a:lnSpc>
                  <a:spcPct val="120000"/>
                </a:lnSpc>
              </a:pPr>
              <a:r>
                <a:rPr lang="en-US" altLang="zh-CN" sz="1100" dirty="0"/>
                <a:t>… …</a:t>
              </a:r>
            </a:p>
          </p:txBody>
        </p:sp>
        <p:sp>
          <p:nvSpPr>
            <p:cNvPr id="19" name="iṡ1íḍê">
              <a:extLst>
                <a:ext uri="{FF2B5EF4-FFF2-40B4-BE49-F238E27FC236}">
                  <a16:creationId xmlns:a16="http://schemas.microsoft.com/office/drawing/2014/main" id="{C60C834F-5D16-4110-A870-2A9D6A08CE44}"/>
                </a:ext>
              </a:extLst>
            </p:cNvPr>
            <p:cNvSpPr txBox="1"/>
            <p:nvPr/>
          </p:nvSpPr>
          <p:spPr bwMode="auto">
            <a:xfrm>
              <a:off x="8476052" y="2816745"/>
              <a:ext cx="3042788" cy="530970"/>
            </a:xfrm>
            <a:prstGeom prst="rect">
              <a:avLst/>
            </a:prstGeom>
            <a:noFill/>
            <a:ln w="9525">
              <a:noFill/>
              <a:miter lim="800000"/>
              <a:headEnd/>
              <a:tailEnd/>
            </a:ln>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b="1" dirty="0"/>
                <a:t>Text here</a:t>
              </a:r>
            </a:p>
          </p:txBody>
        </p:sp>
        <p:sp>
          <p:nvSpPr>
            <p:cNvPr id="20" name="ïŝļíde">
              <a:extLst>
                <a:ext uri="{FF2B5EF4-FFF2-40B4-BE49-F238E27FC236}">
                  <a16:creationId xmlns:a16="http://schemas.microsoft.com/office/drawing/2014/main" id="{18C6849E-737E-4FDC-9492-2D9089D9D0CD}"/>
                </a:ext>
              </a:extLst>
            </p:cNvPr>
            <p:cNvSpPr/>
            <p:nvPr/>
          </p:nvSpPr>
          <p:spPr bwMode="auto">
            <a:xfrm>
              <a:off x="8476052" y="3423914"/>
              <a:ext cx="3042788" cy="82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20000"/>
                </a:lnSpc>
              </a:pPr>
              <a:r>
                <a:rPr lang="en-US" altLang="zh-CN" sz="1100" dirty="0"/>
                <a:t>Copy paste fonts. Choose the only option to retain text.</a:t>
              </a:r>
            </a:p>
            <a:p>
              <a:pPr algn="r">
                <a:lnSpc>
                  <a:spcPct val="120000"/>
                </a:lnSpc>
              </a:pPr>
              <a:r>
                <a:rPr lang="en-US" altLang="zh-CN" sz="1100" dirty="0"/>
                <a:t>… …</a:t>
              </a:r>
            </a:p>
          </p:txBody>
        </p:sp>
        <p:sp>
          <p:nvSpPr>
            <p:cNvPr id="21" name="ïS1íḑe">
              <a:extLst>
                <a:ext uri="{FF2B5EF4-FFF2-40B4-BE49-F238E27FC236}">
                  <a16:creationId xmlns:a16="http://schemas.microsoft.com/office/drawing/2014/main" id="{735A1322-C57D-4037-847D-D592C89009B2}"/>
                </a:ext>
              </a:extLst>
            </p:cNvPr>
            <p:cNvSpPr/>
            <p:nvPr/>
          </p:nvSpPr>
          <p:spPr bwMode="auto">
            <a:xfrm>
              <a:off x="8476052" y="4292652"/>
              <a:ext cx="3042788" cy="82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20000"/>
                </a:lnSpc>
              </a:pPr>
              <a:r>
                <a:rPr lang="en-US" altLang="zh-CN" sz="1100" dirty="0"/>
                <a:t>Copy paste fonts. Choose the only option to retain text.</a:t>
              </a:r>
            </a:p>
            <a:p>
              <a:pPr algn="r">
                <a:lnSpc>
                  <a:spcPct val="120000"/>
                </a:lnSpc>
              </a:pPr>
              <a:r>
                <a:rPr lang="en-US" altLang="zh-CN" sz="1100" dirty="0"/>
                <a:t>… …</a:t>
              </a:r>
            </a:p>
          </p:txBody>
        </p:sp>
      </p:grpSp>
    </p:spTree>
    <p:extLst>
      <p:ext uri="{BB962C8B-B14F-4D97-AF65-F5344CB8AC3E}">
        <p14:creationId xmlns:p14="http://schemas.microsoft.com/office/powerpoint/2010/main" val="9060987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756AF1-C385-418D-95C7-963F4FAFDB1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3D4B2C12-F543-44B6-A2A2-246B594C3C79}"/>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D2479CA6-47F4-4328-B34C-FEE826D251CA}"/>
              </a:ext>
            </a:extLst>
          </p:cNvPr>
          <p:cNvSpPr>
            <a:spLocks noGrp="1"/>
          </p:cNvSpPr>
          <p:nvPr>
            <p:ph type="sldNum" sz="quarter" idx="12"/>
          </p:nvPr>
        </p:nvSpPr>
        <p:spPr/>
        <p:txBody>
          <a:bodyPr/>
          <a:lstStyle/>
          <a:p>
            <a:fld id="{5DD3DB80-B894-403A-B48E-6FDC1A72010E}" type="slidenum">
              <a:rPr lang="zh-CN" altLang="en-US" smtClean="0"/>
              <a:pPr/>
              <a:t>17</a:t>
            </a:fld>
            <a:endParaRPr lang="zh-CN" altLang="en-US"/>
          </a:p>
        </p:txBody>
      </p:sp>
      <p:grpSp>
        <p:nvGrpSpPr>
          <p:cNvPr id="5" name="25483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A831BEC2-CFFE-429E-875C-369A68B161E2}"/>
              </a:ext>
            </a:extLst>
          </p:cNvPr>
          <p:cNvGrpSpPr>
            <a:grpSpLocks noChangeAspect="1"/>
          </p:cNvGrpSpPr>
          <p:nvPr/>
        </p:nvGrpSpPr>
        <p:grpSpPr>
          <a:xfrm>
            <a:off x="1220655" y="1316356"/>
            <a:ext cx="9750690" cy="4830444"/>
            <a:chOff x="1220655" y="1316356"/>
            <a:chExt cx="9750690" cy="4830444"/>
          </a:xfrm>
        </p:grpSpPr>
        <p:grpSp>
          <p:nvGrpSpPr>
            <p:cNvPr id="6" name="ïšḷîḋè">
              <a:extLst>
                <a:ext uri="{FF2B5EF4-FFF2-40B4-BE49-F238E27FC236}">
                  <a16:creationId xmlns:a16="http://schemas.microsoft.com/office/drawing/2014/main" id="{5F226BE2-76A3-46A3-8DD0-B79270CA13AD}"/>
                </a:ext>
              </a:extLst>
            </p:cNvPr>
            <p:cNvGrpSpPr/>
            <p:nvPr/>
          </p:nvGrpSpPr>
          <p:grpSpPr>
            <a:xfrm>
              <a:off x="2834461" y="1316356"/>
              <a:ext cx="6523075" cy="2565639"/>
              <a:chOff x="2411506" y="2189374"/>
              <a:chExt cx="7368988" cy="2898352"/>
            </a:xfrm>
          </p:grpSpPr>
          <p:sp>
            <p:nvSpPr>
              <p:cNvPr id="15" name="išlîdê">
                <a:extLst>
                  <a:ext uri="{FF2B5EF4-FFF2-40B4-BE49-F238E27FC236}">
                    <a16:creationId xmlns:a16="http://schemas.microsoft.com/office/drawing/2014/main" id="{3F3556DA-076F-4676-B32C-0046187B2D15}"/>
                  </a:ext>
                </a:extLst>
              </p:cNvPr>
              <p:cNvSpPr/>
              <p:nvPr/>
            </p:nvSpPr>
            <p:spPr>
              <a:xfrm>
                <a:off x="3135081" y="2189374"/>
                <a:ext cx="2539166" cy="144816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4"/>
                      <a:pt x="5515" y="0"/>
                      <a:pt x="12314" y="0"/>
                    </a:cubicBezTo>
                    <a:cubicBezTo>
                      <a:pt x="16025" y="0"/>
                      <a:pt x="19354" y="2885"/>
                      <a:pt x="21600" y="7423"/>
                    </a:cubicBezTo>
                  </a:path>
                </a:pathLst>
              </a:custGeom>
              <a:noFill/>
              <a:ln w="12700" cap="flat">
                <a:solidFill>
                  <a:schemeClr val="bg1">
                    <a:lumMod val="85000"/>
                  </a:schemeClr>
                </a:solidFill>
                <a:prstDash val="solid"/>
                <a:miter lim="800000"/>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6" name="iş1îḋe">
                <a:extLst>
                  <a:ext uri="{FF2B5EF4-FFF2-40B4-BE49-F238E27FC236}">
                    <a16:creationId xmlns:a16="http://schemas.microsoft.com/office/drawing/2014/main" id="{D76AECC9-9C46-4DF4-9B45-1ADB19FA216F}"/>
                  </a:ext>
                </a:extLst>
              </p:cNvPr>
              <p:cNvSpPr/>
              <p:nvPr/>
            </p:nvSpPr>
            <p:spPr>
              <a:xfrm>
                <a:off x="5603381" y="2620530"/>
                <a:ext cx="148718" cy="153700"/>
              </a:xfrm>
              <a:custGeom>
                <a:avLst/>
                <a:gdLst/>
                <a:ahLst/>
                <a:cxnLst>
                  <a:cxn ang="0">
                    <a:pos x="wd2" y="hd2"/>
                  </a:cxn>
                  <a:cxn ang="5400000">
                    <a:pos x="wd2" y="hd2"/>
                  </a:cxn>
                  <a:cxn ang="10800000">
                    <a:pos x="wd2" y="hd2"/>
                  </a:cxn>
                  <a:cxn ang="16200000">
                    <a:pos x="wd2" y="hd2"/>
                  </a:cxn>
                </a:cxnLst>
                <a:rect l="0" t="0" r="r" b="b"/>
                <a:pathLst>
                  <a:path w="21600" h="21600" extrusionOk="0">
                    <a:moveTo>
                      <a:pt x="17396" y="0"/>
                    </a:moveTo>
                    <a:lnTo>
                      <a:pt x="0" y="14306"/>
                    </a:lnTo>
                    <a:lnTo>
                      <a:pt x="21600" y="21600"/>
                    </a:lnTo>
                    <a:lnTo>
                      <a:pt x="17396" y="0"/>
                    </a:lnTo>
                    <a:close/>
                  </a:path>
                </a:pathLst>
              </a:custGeom>
              <a:solidFill>
                <a:schemeClr val="bg1">
                  <a:lumMod val="85000"/>
                </a:schemeClr>
              </a:solidFill>
              <a:ln w="9525" cap="flat">
                <a:noFill/>
                <a:prstDash val="solid"/>
                <a:round/>
              </a:ln>
              <a:effectLst/>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7" name="iśḷïḍe">
                <a:extLst>
                  <a:ext uri="{FF2B5EF4-FFF2-40B4-BE49-F238E27FC236}">
                    <a16:creationId xmlns:a16="http://schemas.microsoft.com/office/drawing/2014/main" id="{7A2880A0-22D5-40BB-81AA-AD469D6AFAB7}"/>
                  </a:ext>
                </a:extLst>
              </p:cNvPr>
              <p:cNvSpPr/>
              <p:nvPr/>
            </p:nvSpPr>
            <p:spPr>
              <a:xfrm>
                <a:off x="3488756" y="3552530"/>
                <a:ext cx="1854550" cy="1159916"/>
              </a:xfrm>
              <a:custGeom>
                <a:avLst/>
                <a:gdLst/>
                <a:ahLst/>
                <a:cxnLst>
                  <a:cxn ang="0">
                    <a:pos x="wd2" y="hd2"/>
                  </a:cxn>
                  <a:cxn ang="5400000">
                    <a:pos x="wd2" y="hd2"/>
                  </a:cxn>
                  <a:cxn ang="10800000">
                    <a:pos x="wd2" y="hd2"/>
                  </a:cxn>
                  <a:cxn ang="16200000">
                    <a:pos x="wd2" y="hd2"/>
                  </a:cxn>
                </a:cxnLst>
                <a:rect l="0" t="0" r="r" b="b"/>
                <a:pathLst>
                  <a:path w="21407" h="19790" extrusionOk="0">
                    <a:moveTo>
                      <a:pt x="21407" y="14360"/>
                    </a:moveTo>
                    <a:cubicBezTo>
                      <a:pt x="16510" y="21600"/>
                      <a:pt x="8567" y="21600"/>
                      <a:pt x="3670" y="14360"/>
                    </a:cubicBezTo>
                    <a:cubicBezTo>
                      <a:pt x="1004" y="10418"/>
                      <a:pt x="-193" y="5149"/>
                      <a:pt x="25" y="0"/>
                    </a:cubicBezTo>
                  </a:path>
                </a:pathLst>
              </a:custGeom>
              <a:noFill/>
              <a:ln w="12700" cap="flat">
                <a:solidFill>
                  <a:schemeClr val="bg1">
                    <a:lumMod val="85000"/>
                  </a:schemeClr>
                </a:solidFill>
                <a:prstDash val="solid"/>
                <a:miter lim="800000"/>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8" name="iṡļïdê">
                <a:extLst>
                  <a:ext uri="{FF2B5EF4-FFF2-40B4-BE49-F238E27FC236}">
                    <a16:creationId xmlns:a16="http://schemas.microsoft.com/office/drawing/2014/main" id="{4B814D72-D2FB-4230-B49E-E0B961A8D1ED}"/>
                  </a:ext>
                </a:extLst>
              </p:cNvPr>
              <p:cNvSpPr/>
              <p:nvPr/>
            </p:nvSpPr>
            <p:spPr>
              <a:xfrm>
                <a:off x="5265462" y="4321527"/>
                <a:ext cx="153691" cy="148766"/>
              </a:xfrm>
              <a:custGeom>
                <a:avLst/>
                <a:gdLst/>
                <a:ahLst/>
                <a:cxnLst>
                  <a:cxn ang="0">
                    <a:pos x="wd2" y="hd2"/>
                  </a:cxn>
                  <a:cxn ang="5400000">
                    <a:pos x="wd2" y="hd2"/>
                  </a:cxn>
                  <a:cxn ang="10800000">
                    <a:pos x="wd2" y="hd2"/>
                  </a:cxn>
                  <a:cxn ang="16200000">
                    <a:pos x="wd2" y="hd2"/>
                  </a:cxn>
                </a:cxnLst>
                <a:rect l="0" t="0" r="r" b="b"/>
                <a:pathLst>
                  <a:path w="21600" h="21600" extrusionOk="0">
                    <a:moveTo>
                      <a:pt x="0" y="4494"/>
                    </a:moveTo>
                    <a:lnTo>
                      <a:pt x="14306" y="21600"/>
                    </a:lnTo>
                    <a:lnTo>
                      <a:pt x="21600" y="0"/>
                    </a:lnTo>
                    <a:lnTo>
                      <a:pt x="0" y="4494"/>
                    </a:lnTo>
                    <a:close/>
                  </a:path>
                </a:pathLst>
              </a:custGeom>
              <a:solidFill>
                <a:schemeClr val="bg1">
                  <a:lumMod val="85000"/>
                </a:schemeClr>
              </a:solidFill>
              <a:ln w="9525" cap="flat">
                <a:noFill/>
                <a:prstDash val="solid"/>
                <a:round/>
              </a:ln>
              <a:effectLst/>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9" name="í$1îḍè">
                <a:extLst>
                  <a:ext uri="{FF2B5EF4-FFF2-40B4-BE49-F238E27FC236}">
                    <a16:creationId xmlns:a16="http://schemas.microsoft.com/office/drawing/2014/main" id="{40BF661A-FFFA-4654-80D7-03E38DEB4D09}"/>
                  </a:ext>
                </a:extLst>
              </p:cNvPr>
              <p:cNvSpPr/>
              <p:nvPr/>
            </p:nvSpPr>
            <p:spPr>
              <a:xfrm>
                <a:off x="3806264" y="2541312"/>
                <a:ext cx="1856261" cy="1107357"/>
              </a:xfrm>
              <a:custGeom>
                <a:avLst/>
                <a:gdLst/>
                <a:ahLst/>
                <a:cxnLst>
                  <a:cxn ang="0">
                    <a:pos x="wd2" y="hd2"/>
                  </a:cxn>
                  <a:cxn ang="5400000">
                    <a:pos x="wd2" y="hd2"/>
                  </a:cxn>
                  <a:cxn ang="10800000">
                    <a:pos x="wd2" y="hd2"/>
                  </a:cxn>
                  <a:cxn ang="16200000">
                    <a:pos x="wd2" y="hd2"/>
                  </a:cxn>
                </a:cxnLst>
                <a:rect l="0" t="0" r="r" b="b"/>
                <a:pathLst>
                  <a:path w="21547" h="19713" extrusionOk="0">
                    <a:moveTo>
                      <a:pt x="0" y="5663"/>
                    </a:moveTo>
                    <a:cubicBezTo>
                      <a:pt x="4928" y="-1887"/>
                      <a:pt x="12922" y="-1887"/>
                      <a:pt x="17849" y="5663"/>
                    </a:cubicBezTo>
                    <a:cubicBezTo>
                      <a:pt x="20368" y="9521"/>
                      <a:pt x="21600" y="14638"/>
                      <a:pt x="21545" y="19713"/>
                    </a:cubicBezTo>
                  </a:path>
                </a:pathLst>
              </a:custGeom>
              <a:noFill/>
              <a:ln w="12700" cap="flat">
                <a:solidFill>
                  <a:schemeClr val="bg1">
                    <a:lumMod val="85000"/>
                  </a:schemeClr>
                </a:solidFill>
                <a:prstDash val="solid"/>
                <a:miter lim="800000"/>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0" name="ís1iḋè">
                <a:extLst>
                  <a:ext uri="{FF2B5EF4-FFF2-40B4-BE49-F238E27FC236}">
                    <a16:creationId xmlns:a16="http://schemas.microsoft.com/office/drawing/2014/main" id="{287FCF9B-8901-47B8-B98D-2D2A3C6641DF}"/>
                  </a:ext>
                </a:extLst>
              </p:cNvPr>
              <p:cNvSpPr/>
              <p:nvPr/>
            </p:nvSpPr>
            <p:spPr>
              <a:xfrm>
                <a:off x="3749363" y="2776344"/>
                <a:ext cx="150744" cy="150676"/>
              </a:xfrm>
              <a:custGeom>
                <a:avLst/>
                <a:gdLst/>
                <a:ahLst/>
                <a:cxnLst>
                  <a:cxn ang="0">
                    <a:pos x="wd2" y="hd2"/>
                  </a:cxn>
                  <a:cxn ang="5400000">
                    <a:pos x="wd2" y="hd2"/>
                  </a:cxn>
                  <a:cxn ang="10800000">
                    <a:pos x="wd2" y="hd2"/>
                  </a:cxn>
                  <a:cxn ang="16200000">
                    <a:pos x="wd2" y="hd2"/>
                  </a:cxn>
                </a:cxnLst>
                <a:rect l="0" t="0" r="r" b="b"/>
                <a:pathLst>
                  <a:path w="21600" h="21600" extrusionOk="0">
                    <a:moveTo>
                      <a:pt x="21600" y="15878"/>
                    </a:moveTo>
                    <a:lnTo>
                      <a:pt x="5722" y="0"/>
                    </a:lnTo>
                    <a:lnTo>
                      <a:pt x="0" y="21600"/>
                    </a:lnTo>
                    <a:lnTo>
                      <a:pt x="21600" y="15878"/>
                    </a:lnTo>
                    <a:close/>
                  </a:path>
                </a:pathLst>
              </a:custGeom>
              <a:solidFill>
                <a:schemeClr val="bg1">
                  <a:lumMod val="85000"/>
                </a:schemeClr>
              </a:solidFill>
              <a:ln w="9525" cap="flat">
                <a:noFill/>
                <a:prstDash val="solid"/>
                <a:round/>
              </a:ln>
              <a:effectLst/>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1" name="iṡļiďé">
                <a:extLst>
                  <a:ext uri="{FF2B5EF4-FFF2-40B4-BE49-F238E27FC236}">
                    <a16:creationId xmlns:a16="http://schemas.microsoft.com/office/drawing/2014/main" id="{3852BD22-533A-4E31-98B7-3851FD0936E2}"/>
                  </a:ext>
                </a:extLst>
              </p:cNvPr>
              <p:cNvSpPr/>
              <p:nvPr/>
            </p:nvSpPr>
            <p:spPr>
              <a:xfrm>
                <a:off x="3538035" y="3637538"/>
                <a:ext cx="2494386" cy="14501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41"/>
                      <a:pt x="15986" y="21600"/>
                      <a:pt x="9044" y="21600"/>
                    </a:cubicBezTo>
                    <a:cubicBezTo>
                      <a:pt x="5492" y="21600"/>
                      <a:pt x="2266" y="19036"/>
                      <a:pt x="0" y="14927"/>
                    </a:cubicBezTo>
                  </a:path>
                </a:pathLst>
              </a:custGeom>
              <a:noFill/>
              <a:ln w="12700" cap="flat">
                <a:solidFill>
                  <a:schemeClr val="bg1">
                    <a:lumMod val="85000"/>
                  </a:schemeClr>
                </a:solidFill>
                <a:prstDash val="solid"/>
                <a:miter lim="800000"/>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2" name="îṧḻïḍè">
                <a:extLst>
                  <a:ext uri="{FF2B5EF4-FFF2-40B4-BE49-F238E27FC236}">
                    <a16:creationId xmlns:a16="http://schemas.microsoft.com/office/drawing/2014/main" id="{FF7F7A43-7E33-4590-83CB-7ECAA7B0CBB0}"/>
                  </a:ext>
                </a:extLst>
              </p:cNvPr>
              <p:cNvSpPr/>
              <p:nvPr/>
            </p:nvSpPr>
            <p:spPr>
              <a:xfrm>
                <a:off x="3493328" y="4599671"/>
                <a:ext cx="151720" cy="150708"/>
              </a:xfrm>
              <a:custGeom>
                <a:avLst/>
                <a:gdLst/>
                <a:ahLst/>
                <a:cxnLst>
                  <a:cxn ang="0">
                    <a:pos x="wd2" y="hd2"/>
                  </a:cxn>
                  <a:cxn ang="5400000">
                    <a:pos x="wd2" y="hd2"/>
                  </a:cxn>
                  <a:cxn ang="10800000">
                    <a:pos x="wd2" y="hd2"/>
                  </a:cxn>
                  <a:cxn ang="16200000">
                    <a:pos x="wd2" y="hd2"/>
                  </a:cxn>
                </a:cxnLst>
                <a:rect l="0" t="0" r="r" b="b"/>
                <a:pathLst>
                  <a:path w="21600" h="21600" extrusionOk="0">
                    <a:moveTo>
                      <a:pt x="5826" y="21600"/>
                    </a:moveTo>
                    <a:lnTo>
                      <a:pt x="21600" y="5722"/>
                    </a:lnTo>
                    <a:lnTo>
                      <a:pt x="0" y="0"/>
                    </a:lnTo>
                    <a:lnTo>
                      <a:pt x="5826" y="21600"/>
                    </a:lnTo>
                    <a:close/>
                  </a:path>
                </a:pathLst>
              </a:custGeom>
              <a:solidFill>
                <a:schemeClr val="bg1">
                  <a:lumMod val="85000"/>
                </a:schemeClr>
              </a:solidFill>
              <a:ln w="9525" cap="flat">
                <a:noFill/>
                <a:prstDash val="solid"/>
                <a:round/>
              </a:ln>
              <a:effectLst/>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3" name="ïśľiḍe">
                <a:extLst>
                  <a:ext uri="{FF2B5EF4-FFF2-40B4-BE49-F238E27FC236}">
                    <a16:creationId xmlns:a16="http://schemas.microsoft.com/office/drawing/2014/main" id="{134DA200-0373-41B6-8560-F2C3BE03096B}"/>
                  </a:ext>
                </a:extLst>
              </p:cNvPr>
              <p:cNvSpPr/>
              <p:nvPr/>
            </p:nvSpPr>
            <p:spPr>
              <a:xfrm>
                <a:off x="6161601" y="2189374"/>
                <a:ext cx="2539165" cy="144816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4"/>
                      <a:pt x="5515" y="0"/>
                      <a:pt x="12314" y="0"/>
                    </a:cubicBezTo>
                    <a:cubicBezTo>
                      <a:pt x="16025" y="0"/>
                      <a:pt x="19354" y="2885"/>
                      <a:pt x="21600" y="7423"/>
                    </a:cubicBezTo>
                  </a:path>
                </a:pathLst>
              </a:custGeom>
              <a:noFill/>
              <a:ln w="12700" cap="flat">
                <a:solidFill>
                  <a:schemeClr val="bg1">
                    <a:lumMod val="85000"/>
                  </a:schemeClr>
                </a:solidFill>
                <a:prstDash val="solid"/>
                <a:miter lim="800000"/>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4" name="íṡḷidê">
                <a:extLst>
                  <a:ext uri="{FF2B5EF4-FFF2-40B4-BE49-F238E27FC236}">
                    <a16:creationId xmlns:a16="http://schemas.microsoft.com/office/drawing/2014/main" id="{3E301E10-07B7-499B-A95B-25D983281ACC}"/>
                  </a:ext>
                </a:extLst>
              </p:cNvPr>
              <p:cNvSpPr/>
              <p:nvPr/>
            </p:nvSpPr>
            <p:spPr>
              <a:xfrm>
                <a:off x="8629902" y="2620530"/>
                <a:ext cx="148718" cy="153700"/>
              </a:xfrm>
              <a:custGeom>
                <a:avLst/>
                <a:gdLst/>
                <a:ahLst/>
                <a:cxnLst>
                  <a:cxn ang="0">
                    <a:pos x="wd2" y="hd2"/>
                  </a:cxn>
                  <a:cxn ang="5400000">
                    <a:pos x="wd2" y="hd2"/>
                  </a:cxn>
                  <a:cxn ang="10800000">
                    <a:pos x="wd2" y="hd2"/>
                  </a:cxn>
                  <a:cxn ang="16200000">
                    <a:pos x="wd2" y="hd2"/>
                  </a:cxn>
                </a:cxnLst>
                <a:rect l="0" t="0" r="r" b="b"/>
                <a:pathLst>
                  <a:path w="21600" h="21600" extrusionOk="0">
                    <a:moveTo>
                      <a:pt x="17396" y="0"/>
                    </a:moveTo>
                    <a:lnTo>
                      <a:pt x="0" y="14306"/>
                    </a:lnTo>
                    <a:lnTo>
                      <a:pt x="21600" y="21600"/>
                    </a:lnTo>
                    <a:lnTo>
                      <a:pt x="17396" y="0"/>
                    </a:lnTo>
                    <a:close/>
                  </a:path>
                </a:pathLst>
              </a:custGeom>
              <a:solidFill>
                <a:schemeClr val="bg1">
                  <a:lumMod val="85000"/>
                </a:schemeClr>
              </a:solidFill>
              <a:ln w="9525" cap="flat">
                <a:noFill/>
                <a:prstDash val="solid"/>
                <a:round/>
              </a:ln>
              <a:effectLst/>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5" name="ïṩļïḋe">
                <a:extLst>
                  <a:ext uri="{FF2B5EF4-FFF2-40B4-BE49-F238E27FC236}">
                    <a16:creationId xmlns:a16="http://schemas.microsoft.com/office/drawing/2014/main" id="{6F6D955E-D454-4C82-8ED4-EF32AD9A65C0}"/>
                  </a:ext>
                </a:extLst>
              </p:cNvPr>
              <p:cNvSpPr/>
              <p:nvPr/>
            </p:nvSpPr>
            <p:spPr>
              <a:xfrm>
                <a:off x="6515276" y="3552530"/>
                <a:ext cx="1854550" cy="1159916"/>
              </a:xfrm>
              <a:custGeom>
                <a:avLst/>
                <a:gdLst/>
                <a:ahLst/>
                <a:cxnLst>
                  <a:cxn ang="0">
                    <a:pos x="wd2" y="hd2"/>
                  </a:cxn>
                  <a:cxn ang="5400000">
                    <a:pos x="wd2" y="hd2"/>
                  </a:cxn>
                  <a:cxn ang="10800000">
                    <a:pos x="wd2" y="hd2"/>
                  </a:cxn>
                  <a:cxn ang="16200000">
                    <a:pos x="wd2" y="hd2"/>
                  </a:cxn>
                </a:cxnLst>
                <a:rect l="0" t="0" r="r" b="b"/>
                <a:pathLst>
                  <a:path w="21407" h="19790" extrusionOk="0">
                    <a:moveTo>
                      <a:pt x="21407" y="14360"/>
                    </a:moveTo>
                    <a:cubicBezTo>
                      <a:pt x="16510" y="21600"/>
                      <a:pt x="8567" y="21600"/>
                      <a:pt x="3670" y="14360"/>
                    </a:cubicBezTo>
                    <a:cubicBezTo>
                      <a:pt x="1004" y="10418"/>
                      <a:pt x="-193" y="5149"/>
                      <a:pt x="25" y="0"/>
                    </a:cubicBezTo>
                  </a:path>
                </a:pathLst>
              </a:custGeom>
              <a:noFill/>
              <a:ln w="12700" cap="flat">
                <a:solidFill>
                  <a:schemeClr val="bg1">
                    <a:lumMod val="85000"/>
                  </a:schemeClr>
                </a:solidFill>
                <a:prstDash val="solid"/>
                <a:miter lim="800000"/>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6" name="i$1íḑê">
                <a:extLst>
                  <a:ext uri="{FF2B5EF4-FFF2-40B4-BE49-F238E27FC236}">
                    <a16:creationId xmlns:a16="http://schemas.microsoft.com/office/drawing/2014/main" id="{A57CD5CB-6CF2-4785-9375-BA09B401E254}"/>
                  </a:ext>
                </a:extLst>
              </p:cNvPr>
              <p:cNvSpPr/>
              <p:nvPr/>
            </p:nvSpPr>
            <p:spPr>
              <a:xfrm>
                <a:off x="8291982" y="4321527"/>
                <a:ext cx="153691" cy="148766"/>
              </a:xfrm>
              <a:custGeom>
                <a:avLst/>
                <a:gdLst/>
                <a:ahLst/>
                <a:cxnLst>
                  <a:cxn ang="0">
                    <a:pos x="wd2" y="hd2"/>
                  </a:cxn>
                  <a:cxn ang="5400000">
                    <a:pos x="wd2" y="hd2"/>
                  </a:cxn>
                  <a:cxn ang="10800000">
                    <a:pos x="wd2" y="hd2"/>
                  </a:cxn>
                  <a:cxn ang="16200000">
                    <a:pos x="wd2" y="hd2"/>
                  </a:cxn>
                </a:cxnLst>
                <a:rect l="0" t="0" r="r" b="b"/>
                <a:pathLst>
                  <a:path w="21600" h="21600" extrusionOk="0">
                    <a:moveTo>
                      <a:pt x="0" y="4494"/>
                    </a:moveTo>
                    <a:lnTo>
                      <a:pt x="14306" y="21600"/>
                    </a:lnTo>
                    <a:lnTo>
                      <a:pt x="21600" y="0"/>
                    </a:lnTo>
                    <a:lnTo>
                      <a:pt x="0" y="4494"/>
                    </a:lnTo>
                    <a:close/>
                  </a:path>
                </a:pathLst>
              </a:custGeom>
              <a:solidFill>
                <a:schemeClr val="bg1">
                  <a:lumMod val="85000"/>
                </a:schemeClr>
              </a:solidFill>
              <a:ln w="9525" cap="flat">
                <a:noFill/>
                <a:prstDash val="solid"/>
                <a:round/>
              </a:ln>
              <a:effectLst/>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7" name="íšľidè">
                <a:extLst>
                  <a:ext uri="{FF2B5EF4-FFF2-40B4-BE49-F238E27FC236}">
                    <a16:creationId xmlns:a16="http://schemas.microsoft.com/office/drawing/2014/main" id="{AD7F25A8-ED20-4A07-A514-E616424576B4}"/>
                  </a:ext>
                </a:extLst>
              </p:cNvPr>
              <p:cNvSpPr/>
              <p:nvPr/>
            </p:nvSpPr>
            <p:spPr>
              <a:xfrm>
                <a:off x="6832785" y="2541312"/>
                <a:ext cx="1856261" cy="1107357"/>
              </a:xfrm>
              <a:custGeom>
                <a:avLst/>
                <a:gdLst/>
                <a:ahLst/>
                <a:cxnLst>
                  <a:cxn ang="0">
                    <a:pos x="wd2" y="hd2"/>
                  </a:cxn>
                  <a:cxn ang="5400000">
                    <a:pos x="wd2" y="hd2"/>
                  </a:cxn>
                  <a:cxn ang="10800000">
                    <a:pos x="wd2" y="hd2"/>
                  </a:cxn>
                  <a:cxn ang="16200000">
                    <a:pos x="wd2" y="hd2"/>
                  </a:cxn>
                </a:cxnLst>
                <a:rect l="0" t="0" r="r" b="b"/>
                <a:pathLst>
                  <a:path w="21547" h="19713" extrusionOk="0">
                    <a:moveTo>
                      <a:pt x="0" y="5663"/>
                    </a:moveTo>
                    <a:cubicBezTo>
                      <a:pt x="4928" y="-1887"/>
                      <a:pt x="12922" y="-1887"/>
                      <a:pt x="17849" y="5663"/>
                    </a:cubicBezTo>
                    <a:cubicBezTo>
                      <a:pt x="20368" y="9521"/>
                      <a:pt x="21600" y="14638"/>
                      <a:pt x="21545" y="19713"/>
                    </a:cubicBezTo>
                  </a:path>
                </a:pathLst>
              </a:custGeom>
              <a:noFill/>
              <a:ln w="12700" cap="flat">
                <a:solidFill>
                  <a:schemeClr val="bg1">
                    <a:lumMod val="85000"/>
                  </a:schemeClr>
                </a:solidFill>
                <a:prstDash val="solid"/>
                <a:miter lim="800000"/>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8" name="iṣḷîďe">
                <a:extLst>
                  <a:ext uri="{FF2B5EF4-FFF2-40B4-BE49-F238E27FC236}">
                    <a16:creationId xmlns:a16="http://schemas.microsoft.com/office/drawing/2014/main" id="{B0616D39-CD17-4F15-99A7-CC9DE19B7204}"/>
                  </a:ext>
                </a:extLst>
              </p:cNvPr>
              <p:cNvSpPr/>
              <p:nvPr/>
            </p:nvSpPr>
            <p:spPr>
              <a:xfrm>
                <a:off x="6564556" y="3637538"/>
                <a:ext cx="2494386" cy="14501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41"/>
                      <a:pt x="15986" y="21600"/>
                      <a:pt x="9044" y="21600"/>
                    </a:cubicBezTo>
                    <a:cubicBezTo>
                      <a:pt x="5492" y="21600"/>
                      <a:pt x="2266" y="19036"/>
                      <a:pt x="0" y="14927"/>
                    </a:cubicBezTo>
                  </a:path>
                </a:pathLst>
              </a:custGeom>
              <a:noFill/>
              <a:ln w="12700" cap="flat">
                <a:solidFill>
                  <a:schemeClr val="bg1">
                    <a:lumMod val="85000"/>
                  </a:schemeClr>
                </a:solidFill>
                <a:prstDash val="solid"/>
                <a:miter lim="800000"/>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9" name="ï$ḷïḑê">
                <a:extLst>
                  <a:ext uri="{FF2B5EF4-FFF2-40B4-BE49-F238E27FC236}">
                    <a16:creationId xmlns:a16="http://schemas.microsoft.com/office/drawing/2014/main" id="{451CC368-4698-4A9E-B2ED-6226D8E14E34}"/>
                  </a:ext>
                </a:extLst>
              </p:cNvPr>
              <p:cNvSpPr/>
              <p:nvPr/>
            </p:nvSpPr>
            <p:spPr>
              <a:xfrm>
                <a:off x="7162904" y="3256785"/>
                <a:ext cx="763529" cy="7635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w="12700">
                <a:miter lim="400000"/>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r>
                  <a:rPr lang="en-US" altLang="zh-CN" sz="1600" i="1"/>
                  <a:t>Text</a:t>
                </a:r>
                <a:endParaRPr lang="en-US" altLang="zh-CN" sz="1600" i="1" dirty="0"/>
              </a:p>
            </p:txBody>
          </p:sp>
          <p:sp>
            <p:nvSpPr>
              <p:cNvPr id="30" name="îşlïḋè">
                <a:extLst>
                  <a:ext uri="{FF2B5EF4-FFF2-40B4-BE49-F238E27FC236}">
                    <a16:creationId xmlns:a16="http://schemas.microsoft.com/office/drawing/2014/main" id="{2647AD75-C4FE-46A5-91AE-0CD609D986AB}"/>
                  </a:ext>
                </a:extLst>
              </p:cNvPr>
              <p:cNvSpPr/>
              <p:nvPr/>
            </p:nvSpPr>
            <p:spPr>
              <a:xfrm>
                <a:off x="4198896" y="3256785"/>
                <a:ext cx="763529" cy="7635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w="12700">
                <a:miter lim="400000"/>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r>
                  <a:rPr lang="en-US" altLang="zh-CN" sz="1600" i="1"/>
                  <a:t>Text</a:t>
                </a:r>
                <a:endParaRPr lang="en-US" altLang="zh-CN" sz="1600" i="1" dirty="0"/>
              </a:p>
            </p:txBody>
          </p:sp>
          <p:sp>
            <p:nvSpPr>
              <p:cNvPr id="31" name="işļîḓe">
                <a:extLst>
                  <a:ext uri="{FF2B5EF4-FFF2-40B4-BE49-F238E27FC236}">
                    <a16:creationId xmlns:a16="http://schemas.microsoft.com/office/drawing/2014/main" id="{90149DAC-3BD2-4375-98A2-EEEF7240F014}"/>
                  </a:ext>
                </a:extLst>
              </p:cNvPr>
              <p:cNvSpPr/>
              <p:nvPr/>
            </p:nvSpPr>
            <p:spPr>
              <a:xfrm>
                <a:off x="2411506" y="2915985"/>
                <a:ext cx="1447152" cy="14451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2" name="íṡḷîḓé">
                <a:extLst>
                  <a:ext uri="{FF2B5EF4-FFF2-40B4-BE49-F238E27FC236}">
                    <a16:creationId xmlns:a16="http://schemas.microsoft.com/office/drawing/2014/main" id="{E19E862A-8305-4E34-99CB-E6AED04635E5}"/>
                  </a:ext>
                </a:extLst>
              </p:cNvPr>
              <p:cNvSpPr/>
              <p:nvPr/>
            </p:nvSpPr>
            <p:spPr>
              <a:xfrm>
                <a:off x="5308845" y="2915985"/>
                <a:ext cx="1445128" cy="14451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100000"/>
                </a:schemeClr>
              </a:solidFill>
              <a:ln w="12700">
                <a:miter lim="400000"/>
              </a:ln>
            </p:spPr>
            <p:txBody>
              <a:bodyPr wrap="square" lIns="91440" tIns="45720" rIns="91440" bIns="45720" anchor="ctr">
                <a:normAutofit/>
              </a:bodyPr>
              <a:lstStyle/>
              <a:p>
                <a:pPr algn="ctr" defTabSz="913765"/>
                <a:endParaRPr/>
              </a:p>
            </p:txBody>
          </p:sp>
          <p:sp>
            <p:nvSpPr>
              <p:cNvPr id="33" name="îṩľîḋè">
                <a:extLst>
                  <a:ext uri="{FF2B5EF4-FFF2-40B4-BE49-F238E27FC236}">
                    <a16:creationId xmlns:a16="http://schemas.microsoft.com/office/drawing/2014/main" id="{0FA780D7-6331-4AA3-9A99-63156ABF79EC}"/>
                  </a:ext>
                </a:extLst>
              </p:cNvPr>
              <p:cNvSpPr/>
              <p:nvPr/>
            </p:nvSpPr>
            <p:spPr>
              <a:xfrm>
                <a:off x="8335366" y="2915985"/>
                <a:ext cx="1445128" cy="14451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4" name="ïśļíďe">
                <a:extLst>
                  <a:ext uri="{FF2B5EF4-FFF2-40B4-BE49-F238E27FC236}">
                    <a16:creationId xmlns:a16="http://schemas.microsoft.com/office/drawing/2014/main" id="{F05AA87B-3DCE-4332-B919-4B4C8ECD6257}"/>
                  </a:ext>
                </a:extLst>
              </p:cNvPr>
              <p:cNvSpPr/>
              <p:nvPr/>
            </p:nvSpPr>
            <p:spPr>
              <a:xfrm>
                <a:off x="6768136" y="2776344"/>
                <a:ext cx="150744" cy="150676"/>
              </a:xfrm>
              <a:custGeom>
                <a:avLst/>
                <a:gdLst/>
                <a:ahLst/>
                <a:cxnLst>
                  <a:cxn ang="0">
                    <a:pos x="wd2" y="hd2"/>
                  </a:cxn>
                  <a:cxn ang="5400000">
                    <a:pos x="wd2" y="hd2"/>
                  </a:cxn>
                  <a:cxn ang="10800000">
                    <a:pos x="wd2" y="hd2"/>
                  </a:cxn>
                  <a:cxn ang="16200000">
                    <a:pos x="wd2" y="hd2"/>
                  </a:cxn>
                </a:cxnLst>
                <a:rect l="0" t="0" r="r" b="b"/>
                <a:pathLst>
                  <a:path w="21600" h="21600" extrusionOk="0">
                    <a:moveTo>
                      <a:pt x="21600" y="15878"/>
                    </a:moveTo>
                    <a:lnTo>
                      <a:pt x="5722" y="0"/>
                    </a:lnTo>
                    <a:lnTo>
                      <a:pt x="0" y="21600"/>
                    </a:lnTo>
                    <a:lnTo>
                      <a:pt x="21600" y="15878"/>
                    </a:lnTo>
                    <a:close/>
                  </a:path>
                </a:pathLst>
              </a:custGeom>
              <a:solidFill>
                <a:schemeClr val="bg1">
                  <a:lumMod val="85000"/>
                </a:schemeClr>
              </a:solidFill>
              <a:ln w="9525" cap="flat">
                <a:noFill/>
                <a:prstDash val="solid"/>
                <a:round/>
              </a:ln>
              <a:effectLst/>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5" name="î$ļiḓé">
                <a:extLst>
                  <a:ext uri="{FF2B5EF4-FFF2-40B4-BE49-F238E27FC236}">
                    <a16:creationId xmlns:a16="http://schemas.microsoft.com/office/drawing/2014/main" id="{3132CC1B-82AC-4DE5-9A81-CE917F58CFC7}"/>
                  </a:ext>
                </a:extLst>
              </p:cNvPr>
              <p:cNvSpPr/>
              <p:nvPr/>
            </p:nvSpPr>
            <p:spPr>
              <a:xfrm>
                <a:off x="6515276" y="4599671"/>
                <a:ext cx="151720" cy="150708"/>
              </a:xfrm>
              <a:custGeom>
                <a:avLst/>
                <a:gdLst/>
                <a:ahLst/>
                <a:cxnLst>
                  <a:cxn ang="0">
                    <a:pos x="wd2" y="hd2"/>
                  </a:cxn>
                  <a:cxn ang="5400000">
                    <a:pos x="wd2" y="hd2"/>
                  </a:cxn>
                  <a:cxn ang="10800000">
                    <a:pos x="wd2" y="hd2"/>
                  </a:cxn>
                  <a:cxn ang="16200000">
                    <a:pos x="wd2" y="hd2"/>
                  </a:cxn>
                </a:cxnLst>
                <a:rect l="0" t="0" r="r" b="b"/>
                <a:pathLst>
                  <a:path w="21600" h="21600" extrusionOk="0">
                    <a:moveTo>
                      <a:pt x="5826" y="21600"/>
                    </a:moveTo>
                    <a:lnTo>
                      <a:pt x="21600" y="5722"/>
                    </a:lnTo>
                    <a:lnTo>
                      <a:pt x="0" y="0"/>
                    </a:lnTo>
                    <a:lnTo>
                      <a:pt x="5826" y="21600"/>
                    </a:lnTo>
                    <a:close/>
                  </a:path>
                </a:pathLst>
              </a:custGeom>
              <a:solidFill>
                <a:schemeClr val="bg1">
                  <a:lumMod val="85000"/>
                </a:schemeClr>
              </a:solidFill>
              <a:ln w="9525" cap="flat">
                <a:noFill/>
                <a:prstDash val="solid"/>
                <a:round/>
              </a:ln>
              <a:effectLst/>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6" name="îṣļide">
                <a:extLst>
                  <a:ext uri="{FF2B5EF4-FFF2-40B4-BE49-F238E27FC236}">
                    <a16:creationId xmlns:a16="http://schemas.microsoft.com/office/drawing/2014/main" id="{2CFC206A-0C6E-41D0-9C15-DEE7744135EF}"/>
                  </a:ext>
                </a:extLst>
              </p:cNvPr>
              <p:cNvSpPr/>
              <p:nvPr/>
            </p:nvSpPr>
            <p:spPr>
              <a:xfrm>
                <a:off x="2809118" y="3271776"/>
                <a:ext cx="651927" cy="733546"/>
              </a:xfrm>
              <a:custGeom>
                <a:avLst/>
                <a:gdLst>
                  <a:gd name="T0" fmla="*/ 3497 w 9467"/>
                  <a:gd name="T1" fmla="*/ 1130 h 10667"/>
                  <a:gd name="T2" fmla="*/ 4604 w 9467"/>
                  <a:gd name="T3" fmla="*/ 0 h 10667"/>
                  <a:gd name="T4" fmla="*/ 5711 w 9467"/>
                  <a:gd name="T5" fmla="*/ 1130 h 10667"/>
                  <a:gd name="T6" fmla="*/ 4604 w 9467"/>
                  <a:gd name="T7" fmla="*/ 2260 h 10667"/>
                  <a:gd name="T8" fmla="*/ 3497 w 9467"/>
                  <a:gd name="T9" fmla="*/ 1130 h 10667"/>
                  <a:gd name="T10" fmla="*/ 9467 w 9467"/>
                  <a:gd name="T11" fmla="*/ 9539 h 10667"/>
                  <a:gd name="T12" fmla="*/ 4733 w 9467"/>
                  <a:gd name="T13" fmla="*/ 10667 h 10667"/>
                  <a:gd name="T14" fmla="*/ 0 w 9467"/>
                  <a:gd name="T15" fmla="*/ 9539 h 10667"/>
                  <a:gd name="T16" fmla="*/ 2800 w 9467"/>
                  <a:gd name="T17" fmla="*/ 8515 h 10667"/>
                  <a:gd name="T18" fmla="*/ 2767 w 9467"/>
                  <a:gd name="T19" fmla="*/ 8821 h 10667"/>
                  <a:gd name="T20" fmla="*/ 1988 w 9467"/>
                  <a:gd name="T21" fmla="*/ 9270 h 10667"/>
                  <a:gd name="T22" fmla="*/ 3251 w 9467"/>
                  <a:gd name="T23" fmla="*/ 9818 h 10667"/>
                  <a:gd name="T24" fmla="*/ 3646 w 9467"/>
                  <a:gd name="T25" fmla="*/ 6257 h 10667"/>
                  <a:gd name="T26" fmla="*/ 3653 w 9467"/>
                  <a:gd name="T27" fmla="*/ 6121 h 10667"/>
                  <a:gd name="T28" fmla="*/ 3607 w 9467"/>
                  <a:gd name="T29" fmla="*/ 6133 h 10667"/>
                  <a:gd name="T30" fmla="*/ 3376 w 9467"/>
                  <a:gd name="T31" fmla="*/ 6062 h 10667"/>
                  <a:gd name="T32" fmla="*/ 2445 w 9467"/>
                  <a:gd name="T33" fmla="*/ 3934 h 10667"/>
                  <a:gd name="T34" fmla="*/ 4502 w 9467"/>
                  <a:gd name="T35" fmla="*/ 2379 h 10667"/>
                  <a:gd name="T36" fmla="*/ 4506 w 9467"/>
                  <a:gd name="T37" fmla="*/ 2379 h 10667"/>
                  <a:gd name="T38" fmla="*/ 4196 w 9467"/>
                  <a:gd name="T39" fmla="*/ 4919 h 10667"/>
                  <a:gd name="T40" fmla="*/ 4605 w 9467"/>
                  <a:gd name="T41" fmla="*/ 5334 h 10667"/>
                  <a:gd name="T42" fmla="*/ 4963 w 9467"/>
                  <a:gd name="T43" fmla="*/ 4919 h 10667"/>
                  <a:gd name="T44" fmla="*/ 4718 w 9467"/>
                  <a:gd name="T45" fmla="*/ 2377 h 10667"/>
                  <a:gd name="T46" fmla="*/ 6619 w 9467"/>
                  <a:gd name="T47" fmla="*/ 3552 h 10667"/>
                  <a:gd name="T48" fmla="*/ 7114 w 9467"/>
                  <a:gd name="T49" fmla="*/ 2497 h 10667"/>
                  <a:gd name="T50" fmla="*/ 7158 w 9467"/>
                  <a:gd name="T51" fmla="*/ 2339 h 10667"/>
                  <a:gd name="T52" fmla="*/ 6834 w 9467"/>
                  <a:gd name="T53" fmla="*/ 1702 h 10667"/>
                  <a:gd name="T54" fmla="*/ 7360 w 9467"/>
                  <a:gd name="T55" fmla="*/ 1440 h 10667"/>
                  <a:gd name="T56" fmla="*/ 7017 w 9467"/>
                  <a:gd name="T57" fmla="*/ 766 h 10667"/>
                  <a:gd name="T58" fmla="*/ 7129 w 9467"/>
                  <a:gd name="T59" fmla="*/ 710 h 10667"/>
                  <a:gd name="T60" fmla="*/ 7472 w 9467"/>
                  <a:gd name="T61" fmla="*/ 1385 h 10667"/>
                  <a:gd name="T62" fmla="*/ 7617 w 9467"/>
                  <a:gd name="T63" fmla="*/ 1669 h 10667"/>
                  <a:gd name="T64" fmla="*/ 7641 w 9467"/>
                  <a:gd name="T65" fmla="*/ 1717 h 10667"/>
                  <a:gd name="T66" fmla="*/ 8199 w 9467"/>
                  <a:gd name="T67" fmla="*/ 2813 h 10667"/>
                  <a:gd name="T68" fmla="*/ 7810 w 9467"/>
                  <a:gd name="T69" fmla="*/ 3005 h 10667"/>
                  <a:gd name="T70" fmla="*/ 6666 w 9467"/>
                  <a:gd name="T71" fmla="*/ 4549 h 10667"/>
                  <a:gd name="T72" fmla="*/ 6546 w 9467"/>
                  <a:gd name="T73" fmla="*/ 4563 h 10667"/>
                  <a:gd name="T74" fmla="*/ 6080 w 9467"/>
                  <a:gd name="T75" fmla="*/ 4261 h 10667"/>
                  <a:gd name="T76" fmla="*/ 5482 w 9467"/>
                  <a:gd name="T77" fmla="*/ 3487 h 10667"/>
                  <a:gd name="T78" fmla="*/ 5697 w 9467"/>
                  <a:gd name="T79" fmla="*/ 6115 h 10667"/>
                  <a:gd name="T80" fmla="*/ 5695 w 9467"/>
                  <a:gd name="T81" fmla="*/ 6126 h 10667"/>
                  <a:gd name="T82" fmla="*/ 6302 w 9467"/>
                  <a:gd name="T83" fmla="*/ 9792 h 10667"/>
                  <a:gd name="T84" fmla="*/ 7422 w 9467"/>
                  <a:gd name="T85" fmla="*/ 9270 h 10667"/>
                  <a:gd name="T86" fmla="*/ 6753 w 9467"/>
                  <a:gd name="T87" fmla="*/ 8849 h 10667"/>
                  <a:gd name="T88" fmla="*/ 6694 w 9467"/>
                  <a:gd name="T89" fmla="*/ 8516 h 10667"/>
                  <a:gd name="T90" fmla="*/ 9467 w 9467"/>
                  <a:gd name="T91" fmla="*/ 9539 h 10667"/>
                  <a:gd name="T92" fmla="*/ 3699 w 9467"/>
                  <a:gd name="T93" fmla="*/ 5275 h 10667"/>
                  <a:gd name="T94" fmla="*/ 3795 w 9467"/>
                  <a:gd name="T95" fmla="*/ 3464 h 10667"/>
                  <a:gd name="T96" fmla="*/ 3183 w 9467"/>
                  <a:gd name="T97" fmla="*/ 4286 h 10667"/>
                  <a:gd name="T98" fmla="*/ 3699 w 9467"/>
                  <a:gd name="T99" fmla="*/ 5275 h 10667"/>
                  <a:gd name="T100" fmla="*/ 5283 w 9467"/>
                  <a:gd name="T101" fmla="*/ 9903 h 10667"/>
                  <a:gd name="T102" fmla="*/ 4677 w 9467"/>
                  <a:gd name="T103" fmla="*/ 6245 h 10667"/>
                  <a:gd name="T104" fmla="*/ 4270 w 9467"/>
                  <a:gd name="T105" fmla="*/ 9910 h 10667"/>
                  <a:gd name="T106" fmla="*/ 4705 w 9467"/>
                  <a:gd name="T107" fmla="*/ 9919 h 10667"/>
                  <a:gd name="T108" fmla="*/ 5283 w 9467"/>
                  <a:gd name="T109" fmla="*/ 9903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67" h="10667">
                    <a:moveTo>
                      <a:pt x="3497" y="1130"/>
                    </a:moveTo>
                    <a:cubicBezTo>
                      <a:pt x="3497" y="506"/>
                      <a:pt x="3993" y="0"/>
                      <a:pt x="4604" y="0"/>
                    </a:cubicBezTo>
                    <a:cubicBezTo>
                      <a:pt x="5215" y="0"/>
                      <a:pt x="5711" y="506"/>
                      <a:pt x="5711" y="1130"/>
                    </a:cubicBezTo>
                    <a:cubicBezTo>
                      <a:pt x="5711" y="1755"/>
                      <a:pt x="5215" y="2260"/>
                      <a:pt x="4604" y="2260"/>
                    </a:cubicBezTo>
                    <a:cubicBezTo>
                      <a:pt x="3993" y="2260"/>
                      <a:pt x="3497" y="1755"/>
                      <a:pt x="3497" y="1130"/>
                    </a:cubicBezTo>
                    <a:close/>
                    <a:moveTo>
                      <a:pt x="9467" y="9539"/>
                    </a:moveTo>
                    <a:cubicBezTo>
                      <a:pt x="9467" y="10161"/>
                      <a:pt x="7347" y="10667"/>
                      <a:pt x="4733" y="10667"/>
                    </a:cubicBezTo>
                    <a:cubicBezTo>
                      <a:pt x="2119" y="10667"/>
                      <a:pt x="0" y="10161"/>
                      <a:pt x="0" y="9539"/>
                    </a:cubicBezTo>
                    <a:cubicBezTo>
                      <a:pt x="0" y="9081"/>
                      <a:pt x="1155" y="8691"/>
                      <a:pt x="2800" y="8515"/>
                    </a:cubicBezTo>
                    <a:lnTo>
                      <a:pt x="2767" y="8821"/>
                    </a:lnTo>
                    <a:cubicBezTo>
                      <a:pt x="2287" y="8938"/>
                      <a:pt x="1988" y="9096"/>
                      <a:pt x="1988" y="9270"/>
                    </a:cubicBezTo>
                    <a:cubicBezTo>
                      <a:pt x="1988" y="9501"/>
                      <a:pt x="2493" y="9703"/>
                      <a:pt x="3251" y="9818"/>
                    </a:cubicBezTo>
                    <a:lnTo>
                      <a:pt x="3646" y="6257"/>
                    </a:lnTo>
                    <a:lnTo>
                      <a:pt x="3653" y="6121"/>
                    </a:lnTo>
                    <a:cubicBezTo>
                      <a:pt x="3637" y="6124"/>
                      <a:pt x="3623" y="6133"/>
                      <a:pt x="3607" y="6133"/>
                    </a:cubicBezTo>
                    <a:cubicBezTo>
                      <a:pt x="3527" y="6133"/>
                      <a:pt x="3446" y="6110"/>
                      <a:pt x="3376" y="6062"/>
                    </a:cubicBezTo>
                    <a:cubicBezTo>
                      <a:pt x="2867" y="5717"/>
                      <a:pt x="2110" y="4619"/>
                      <a:pt x="2445" y="3934"/>
                    </a:cubicBezTo>
                    <a:cubicBezTo>
                      <a:pt x="3162" y="2467"/>
                      <a:pt x="4188" y="2372"/>
                      <a:pt x="4502" y="2379"/>
                    </a:cubicBezTo>
                    <a:cubicBezTo>
                      <a:pt x="4503" y="2379"/>
                      <a:pt x="4505" y="2379"/>
                      <a:pt x="4506" y="2379"/>
                    </a:cubicBezTo>
                    <a:lnTo>
                      <a:pt x="4196" y="4919"/>
                    </a:lnTo>
                    <a:lnTo>
                      <a:pt x="4605" y="5334"/>
                    </a:lnTo>
                    <a:lnTo>
                      <a:pt x="4963" y="4919"/>
                    </a:lnTo>
                    <a:lnTo>
                      <a:pt x="4718" y="2377"/>
                    </a:lnTo>
                    <a:cubicBezTo>
                      <a:pt x="5130" y="2393"/>
                      <a:pt x="5983" y="2555"/>
                      <a:pt x="6619" y="3552"/>
                    </a:cubicBezTo>
                    <a:cubicBezTo>
                      <a:pt x="6837" y="3225"/>
                      <a:pt x="7102" y="2671"/>
                      <a:pt x="7114" y="2497"/>
                    </a:cubicBezTo>
                    <a:cubicBezTo>
                      <a:pt x="7118" y="2441"/>
                      <a:pt x="7134" y="2388"/>
                      <a:pt x="7158" y="2339"/>
                    </a:cubicBezTo>
                    <a:lnTo>
                      <a:pt x="6834" y="1702"/>
                    </a:lnTo>
                    <a:lnTo>
                      <a:pt x="7360" y="1440"/>
                    </a:lnTo>
                    <a:lnTo>
                      <a:pt x="7017" y="766"/>
                    </a:lnTo>
                    <a:lnTo>
                      <a:pt x="7129" y="710"/>
                    </a:lnTo>
                    <a:lnTo>
                      <a:pt x="7472" y="1385"/>
                    </a:lnTo>
                    <a:lnTo>
                      <a:pt x="7617" y="1669"/>
                    </a:lnTo>
                    <a:lnTo>
                      <a:pt x="7641" y="1717"/>
                    </a:lnTo>
                    <a:lnTo>
                      <a:pt x="8199" y="2813"/>
                    </a:lnTo>
                    <a:lnTo>
                      <a:pt x="7810" y="3005"/>
                    </a:lnTo>
                    <a:cubicBezTo>
                      <a:pt x="7589" y="3609"/>
                      <a:pt x="7106" y="4450"/>
                      <a:pt x="6666" y="4549"/>
                    </a:cubicBezTo>
                    <a:cubicBezTo>
                      <a:pt x="6625" y="4559"/>
                      <a:pt x="6585" y="4563"/>
                      <a:pt x="6546" y="4563"/>
                    </a:cubicBezTo>
                    <a:cubicBezTo>
                      <a:pt x="6349" y="4563"/>
                      <a:pt x="6174" y="4452"/>
                      <a:pt x="6080" y="4261"/>
                    </a:cubicBezTo>
                    <a:cubicBezTo>
                      <a:pt x="5899" y="3891"/>
                      <a:pt x="5688" y="3647"/>
                      <a:pt x="5482" y="3487"/>
                    </a:cubicBezTo>
                    <a:lnTo>
                      <a:pt x="5697" y="6115"/>
                    </a:lnTo>
                    <a:cubicBezTo>
                      <a:pt x="5697" y="6119"/>
                      <a:pt x="5695" y="6121"/>
                      <a:pt x="5695" y="6126"/>
                    </a:cubicBezTo>
                    <a:lnTo>
                      <a:pt x="6302" y="9792"/>
                    </a:lnTo>
                    <a:cubicBezTo>
                      <a:pt x="6977" y="9674"/>
                      <a:pt x="7422" y="9485"/>
                      <a:pt x="7422" y="9270"/>
                    </a:cubicBezTo>
                    <a:cubicBezTo>
                      <a:pt x="7422" y="9110"/>
                      <a:pt x="7167" y="8962"/>
                      <a:pt x="6753" y="8849"/>
                    </a:cubicBezTo>
                    <a:lnTo>
                      <a:pt x="6694" y="8516"/>
                    </a:lnTo>
                    <a:cubicBezTo>
                      <a:pt x="8325" y="8694"/>
                      <a:pt x="9467" y="9083"/>
                      <a:pt x="9467" y="9539"/>
                    </a:cubicBezTo>
                    <a:close/>
                    <a:moveTo>
                      <a:pt x="3699" y="5275"/>
                    </a:moveTo>
                    <a:lnTo>
                      <a:pt x="3795" y="3464"/>
                    </a:lnTo>
                    <a:cubicBezTo>
                      <a:pt x="3596" y="3626"/>
                      <a:pt x="3380" y="3880"/>
                      <a:pt x="3183" y="4286"/>
                    </a:cubicBezTo>
                    <a:cubicBezTo>
                      <a:pt x="3123" y="4441"/>
                      <a:pt x="3399" y="4981"/>
                      <a:pt x="3699" y="5275"/>
                    </a:cubicBezTo>
                    <a:close/>
                    <a:moveTo>
                      <a:pt x="5283" y="9903"/>
                    </a:moveTo>
                    <a:lnTo>
                      <a:pt x="4677" y="6245"/>
                    </a:lnTo>
                    <a:lnTo>
                      <a:pt x="4270" y="9910"/>
                    </a:lnTo>
                    <a:cubicBezTo>
                      <a:pt x="4412" y="9916"/>
                      <a:pt x="4557" y="9919"/>
                      <a:pt x="4705" y="9919"/>
                    </a:cubicBezTo>
                    <a:cubicBezTo>
                      <a:pt x="4905" y="9919"/>
                      <a:pt x="5097" y="9913"/>
                      <a:pt x="5283" y="9903"/>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37" name="îṡḻîḋé">
                <a:extLst>
                  <a:ext uri="{FF2B5EF4-FFF2-40B4-BE49-F238E27FC236}">
                    <a16:creationId xmlns:a16="http://schemas.microsoft.com/office/drawing/2014/main" id="{55400665-1951-4113-9126-D89C91FFF22C}"/>
                  </a:ext>
                </a:extLst>
              </p:cNvPr>
              <p:cNvSpPr/>
              <p:nvPr/>
            </p:nvSpPr>
            <p:spPr>
              <a:xfrm>
                <a:off x="5705445" y="3271776"/>
                <a:ext cx="651927" cy="733546"/>
              </a:xfrm>
              <a:custGeom>
                <a:avLst/>
                <a:gdLst>
                  <a:gd name="T0" fmla="*/ 3497 w 9467"/>
                  <a:gd name="T1" fmla="*/ 1130 h 10667"/>
                  <a:gd name="T2" fmla="*/ 4604 w 9467"/>
                  <a:gd name="T3" fmla="*/ 0 h 10667"/>
                  <a:gd name="T4" fmla="*/ 5711 w 9467"/>
                  <a:gd name="T5" fmla="*/ 1130 h 10667"/>
                  <a:gd name="T6" fmla="*/ 4604 w 9467"/>
                  <a:gd name="T7" fmla="*/ 2260 h 10667"/>
                  <a:gd name="T8" fmla="*/ 3497 w 9467"/>
                  <a:gd name="T9" fmla="*/ 1130 h 10667"/>
                  <a:gd name="T10" fmla="*/ 9467 w 9467"/>
                  <a:gd name="T11" fmla="*/ 9539 h 10667"/>
                  <a:gd name="T12" fmla="*/ 4733 w 9467"/>
                  <a:gd name="T13" fmla="*/ 10667 h 10667"/>
                  <a:gd name="T14" fmla="*/ 0 w 9467"/>
                  <a:gd name="T15" fmla="*/ 9539 h 10667"/>
                  <a:gd name="T16" fmla="*/ 2800 w 9467"/>
                  <a:gd name="T17" fmla="*/ 8515 h 10667"/>
                  <a:gd name="T18" fmla="*/ 2767 w 9467"/>
                  <a:gd name="T19" fmla="*/ 8821 h 10667"/>
                  <a:gd name="T20" fmla="*/ 1988 w 9467"/>
                  <a:gd name="T21" fmla="*/ 9270 h 10667"/>
                  <a:gd name="T22" fmla="*/ 3251 w 9467"/>
                  <a:gd name="T23" fmla="*/ 9818 h 10667"/>
                  <a:gd name="T24" fmla="*/ 3646 w 9467"/>
                  <a:gd name="T25" fmla="*/ 6257 h 10667"/>
                  <a:gd name="T26" fmla="*/ 3653 w 9467"/>
                  <a:gd name="T27" fmla="*/ 6121 h 10667"/>
                  <a:gd name="T28" fmla="*/ 3607 w 9467"/>
                  <a:gd name="T29" fmla="*/ 6133 h 10667"/>
                  <a:gd name="T30" fmla="*/ 3376 w 9467"/>
                  <a:gd name="T31" fmla="*/ 6062 h 10667"/>
                  <a:gd name="T32" fmla="*/ 2445 w 9467"/>
                  <a:gd name="T33" fmla="*/ 3934 h 10667"/>
                  <a:gd name="T34" fmla="*/ 4502 w 9467"/>
                  <a:gd name="T35" fmla="*/ 2379 h 10667"/>
                  <a:gd name="T36" fmla="*/ 4506 w 9467"/>
                  <a:gd name="T37" fmla="*/ 2379 h 10667"/>
                  <a:gd name="T38" fmla="*/ 4196 w 9467"/>
                  <a:gd name="T39" fmla="*/ 4919 h 10667"/>
                  <a:gd name="T40" fmla="*/ 4605 w 9467"/>
                  <a:gd name="T41" fmla="*/ 5334 h 10667"/>
                  <a:gd name="T42" fmla="*/ 4963 w 9467"/>
                  <a:gd name="T43" fmla="*/ 4919 h 10667"/>
                  <a:gd name="T44" fmla="*/ 4718 w 9467"/>
                  <a:gd name="T45" fmla="*/ 2377 h 10667"/>
                  <a:gd name="T46" fmla="*/ 6619 w 9467"/>
                  <a:gd name="T47" fmla="*/ 3552 h 10667"/>
                  <a:gd name="T48" fmla="*/ 7114 w 9467"/>
                  <a:gd name="T49" fmla="*/ 2497 h 10667"/>
                  <a:gd name="T50" fmla="*/ 7158 w 9467"/>
                  <a:gd name="T51" fmla="*/ 2339 h 10667"/>
                  <a:gd name="T52" fmla="*/ 6834 w 9467"/>
                  <a:gd name="T53" fmla="*/ 1702 h 10667"/>
                  <a:gd name="T54" fmla="*/ 7360 w 9467"/>
                  <a:gd name="T55" fmla="*/ 1440 h 10667"/>
                  <a:gd name="T56" fmla="*/ 7017 w 9467"/>
                  <a:gd name="T57" fmla="*/ 766 h 10667"/>
                  <a:gd name="T58" fmla="*/ 7129 w 9467"/>
                  <a:gd name="T59" fmla="*/ 710 h 10667"/>
                  <a:gd name="T60" fmla="*/ 7472 w 9467"/>
                  <a:gd name="T61" fmla="*/ 1385 h 10667"/>
                  <a:gd name="T62" fmla="*/ 7617 w 9467"/>
                  <a:gd name="T63" fmla="*/ 1669 h 10667"/>
                  <a:gd name="T64" fmla="*/ 7641 w 9467"/>
                  <a:gd name="T65" fmla="*/ 1717 h 10667"/>
                  <a:gd name="T66" fmla="*/ 8199 w 9467"/>
                  <a:gd name="T67" fmla="*/ 2813 h 10667"/>
                  <a:gd name="T68" fmla="*/ 7810 w 9467"/>
                  <a:gd name="T69" fmla="*/ 3005 h 10667"/>
                  <a:gd name="T70" fmla="*/ 6666 w 9467"/>
                  <a:gd name="T71" fmla="*/ 4549 h 10667"/>
                  <a:gd name="T72" fmla="*/ 6546 w 9467"/>
                  <a:gd name="T73" fmla="*/ 4563 h 10667"/>
                  <a:gd name="T74" fmla="*/ 6080 w 9467"/>
                  <a:gd name="T75" fmla="*/ 4261 h 10667"/>
                  <a:gd name="T76" fmla="*/ 5482 w 9467"/>
                  <a:gd name="T77" fmla="*/ 3487 h 10667"/>
                  <a:gd name="T78" fmla="*/ 5697 w 9467"/>
                  <a:gd name="T79" fmla="*/ 6115 h 10667"/>
                  <a:gd name="T80" fmla="*/ 5695 w 9467"/>
                  <a:gd name="T81" fmla="*/ 6126 h 10667"/>
                  <a:gd name="T82" fmla="*/ 6302 w 9467"/>
                  <a:gd name="T83" fmla="*/ 9792 h 10667"/>
                  <a:gd name="T84" fmla="*/ 7422 w 9467"/>
                  <a:gd name="T85" fmla="*/ 9270 h 10667"/>
                  <a:gd name="T86" fmla="*/ 6753 w 9467"/>
                  <a:gd name="T87" fmla="*/ 8849 h 10667"/>
                  <a:gd name="T88" fmla="*/ 6694 w 9467"/>
                  <a:gd name="T89" fmla="*/ 8516 h 10667"/>
                  <a:gd name="T90" fmla="*/ 9467 w 9467"/>
                  <a:gd name="T91" fmla="*/ 9539 h 10667"/>
                  <a:gd name="T92" fmla="*/ 3699 w 9467"/>
                  <a:gd name="T93" fmla="*/ 5275 h 10667"/>
                  <a:gd name="T94" fmla="*/ 3795 w 9467"/>
                  <a:gd name="T95" fmla="*/ 3464 h 10667"/>
                  <a:gd name="T96" fmla="*/ 3183 w 9467"/>
                  <a:gd name="T97" fmla="*/ 4286 h 10667"/>
                  <a:gd name="T98" fmla="*/ 3699 w 9467"/>
                  <a:gd name="T99" fmla="*/ 5275 h 10667"/>
                  <a:gd name="T100" fmla="*/ 5283 w 9467"/>
                  <a:gd name="T101" fmla="*/ 9903 h 10667"/>
                  <a:gd name="T102" fmla="*/ 4677 w 9467"/>
                  <a:gd name="T103" fmla="*/ 6245 h 10667"/>
                  <a:gd name="T104" fmla="*/ 4270 w 9467"/>
                  <a:gd name="T105" fmla="*/ 9910 h 10667"/>
                  <a:gd name="T106" fmla="*/ 4705 w 9467"/>
                  <a:gd name="T107" fmla="*/ 9919 h 10667"/>
                  <a:gd name="T108" fmla="*/ 5283 w 9467"/>
                  <a:gd name="T109" fmla="*/ 9903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67" h="10667">
                    <a:moveTo>
                      <a:pt x="3497" y="1130"/>
                    </a:moveTo>
                    <a:cubicBezTo>
                      <a:pt x="3497" y="506"/>
                      <a:pt x="3993" y="0"/>
                      <a:pt x="4604" y="0"/>
                    </a:cubicBezTo>
                    <a:cubicBezTo>
                      <a:pt x="5215" y="0"/>
                      <a:pt x="5711" y="506"/>
                      <a:pt x="5711" y="1130"/>
                    </a:cubicBezTo>
                    <a:cubicBezTo>
                      <a:pt x="5711" y="1755"/>
                      <a:pt x="5215" y="2260"/>
                      <a:pt x="4604" y="2260"/>
                    </a:cubicBezTo>
                    <a:cubicBezTo>
                      <a:pt x="3993" y="2260"/>
                      <a:pt x="3497" y="1755"/>
                      <a:pt x="3497" y="1130"/>
                    </a:cubicBezTo>
                    <a:close/>
                    <a:moveTo>
                      <a:pt x="9467" y="9539"/>
                    </a:moveTo>
                    <a:cubicBezTo>
                      <a:pt x="9467" y="10161"/>
                      <a:pt x="7347" y="10667"/>
                      <a:pt x="4733" y="10667"/>
                    </a:cubicBezTo>
                    <a:cubicBezTo>
                      <a:pt x="2119" y="10667"/>
                      <a:pt x="0" y="10161"/>
                      <a:pt x="0" y="9539"/>
                    </a:cubicBezTo>
                    <a:cubicBezTo>
                      <a:pt x="0" y="9081"/>
                      <a:pt x="1155" y="8691"/>
                      <a:pt x="2800" y="8515"/>
                    </a:cubicBezTo>
                    <a:lnTo>
                      <a:pt x="2767" y="8821"/>
                    </a:lnTo>
                    <a:cubicBezTo>
                      <a:pt x="2287" y="8938"/>
                      <a:pt x="1988" y="9096"/>
                      <a:pt x="1988" y="9270"/>
                    </a:cubicBezTo>
                    <a:cubicBezTo>
                      <a:pt x="1988" y="9501"/>
                      <a:pt x="2493" y="9703"/>
                      <a:pt x="3251" y="9818"/>
                    </a:cubicBezTo>
                    <a:lnTo>
                      <a:pt x="3646" y="6257"/>
                    </a:lnTo>
                    <a:lnTo>
                      <a:pt x="3653" y="6121"/>
                    </a:lnTo>
                    <a:cubicBezTo>
                      <a:pt x="3637" y="6124"/>
                      <a:pt x="3623" y="6133"/>
                      <a:pt x="3607" y="6133"/>
                    </a:cubicBezTo>
                    <a:cubicBezTo>
                      <a:pt x="3527" y="6133"/>
                      <a:pt x="3446" y="6110"/>
                      <a:pt x="3376" y="6062"/>
                    </a:cubicBezTo>
                    <a:cubicBezTo>
                      <a:pt x="2867" y="5717"/>
                      <a:pt x="2110" y="4619"/>
                      <a:pt x="2445" y="3934"/>
                    </a:cubicBezTo>
                    <a:cubicBezTo>
                      <a:pt x="3162" y="2467"/>
                      <a:pt x="4188" y="2372"/>
                      <a:pt x="4502" y="2379"/>
                    </a:cubicBezTo>
                    <a:cubicBezTo>
                      <a:pt x="4503" y="2379"/>
                      <a:pt x="4505" y="2379"/>
                      <a:pt x="4506" y="2379"/>
                    </a:cubicBezTo>
                    <a:lnTo>
                      <a:pt x="4196" y="4919"/>
                    </a:lnTo>
                    <a:lnTo>
                      <a:pt x="4605" y="5334"/>
                    </a:lnTo>
                    <a:lnTo>
                      <a:pt x="4963" y="4919"/>
                    </a:lnTo>
                    <a:lnTo>
                      <a:pt x="4718" y="2377"/>
                    </a:lnTo>
                    <a:cubicBezTo>
                      <a:pt x="5130" y="2393"/>
                      <a:pt x="5983" y="2555"/>
                      <a:pt x="6619" y="3552"/>
                    </a:cubicBezTo>
                    <a:cubicBezTo>
                      <a:pt x="6837" y="3225"/>
                      <a:pt x="7102" y="2671"/>
                      <a:pt x="7114" y="2497"/>
                    </a:cubicBezTo>
                    <a:cubicBezTo>
                      <a:pt x="7118" y="2441"/>
                      <a:pt x="7134" y="2388"/>
                      <a:pt x="7158" y="2339"/>
                    </a:cubicBezTo>
                    <a:lnTo>
                      <a:pt x="6834" y="1702"/>
                    </a:lnTo>
                    <a:lnTo>
                      <a:pt x="7360" y="1440"/>
                    </a:lnTo>
                    <a:lnTo>
                      <a:pt x="7017" y="766"/>
                    </a:lnTo>
                    <a:lnTo>
                      <a:pt x="7129" y="710"/>
                    </a:lnTo>
                    <a:lnTo>
                      <a:pt x="7472" y="1385"/>
                    </a:lnTo>
                    <a:lnTo>
                      <a:pt x="7617" y="1669"/>
                    </a:lnTo>
                    <a:lnTo>
                      <a:pt x="7641" y="1717"/>
                    </a:lnTo>
                    <a:lnTo>
                      <a:pt x="8199" y="2813"/>
                    </a:lnTo>
                    <a:lnTo>
                      <a:pt x="7810" y="3005"/>
                    </a:lnTo>
                    <a:cubicBezTo>
                      <a:pt x="7589" y="3609"/>
                      <a:pt x="7106" y="4450"/>
                      <a:pt x="6666" y="4549"/>
                    </a:cubicBezTo>
                    <a:cubicBezTo>
                      <a:pt x="6625" y="4559"/>
                      <a:pt x="6585" y="4563"/>
                      <a:pt x="6546" y="4563"/>
                    </a:cubicBezTo>
                    <a:cubicBezTo>
                      <a:pt x="6349" y="4563"/>
                      <a:pt x="6174" y="4452"/>
                      <a:pt x="6080" y="4261"/>
                    </a:cubicBezTo>
                    <a:cubicBezTo>
                      <a:pt x="5899" y="3891"/>
                      <a:pt x="5688" y="3647"/>
                      <a:pt x="5482" y="3487"/>
                    </a:cubicBezTo>
                    <a:lnTo>
                      <a:pt x="5697" y="6115"/>
                    </a:lnTo>
                    <a:cubicBezTo>
                      <a:pt x="5697" y="6119"/>
                      <a:pt x="5695" y="6121"/>
                      <a:pt x="5695" y="6126"/>
                    </a:cubicBezTo>
                    <a:lnTo>
                      <a:pt x="6302" y="9792"/>
                    </a:lnTo>
                    <a:cubicBezTo>
                      <a:pt x="6977" y="9674"/>
                      <a:pt x="7422" y="9485"/>
                      <a:pt x="7422" y="9270"/>
                    </a:cubicBezTo>
                    <a:cubicBezTo>
                      <a:pt x="7422" y="9110"/>
                      <a:pt x="7167" y="8962"/>
                      <a:pt x="6753" y="8849"/>
                    </a:cubicBezTo>
                    <a:lnTo>
                      <a:pt x="6694" y="8516"/>
                    </a:lnTo>
                    <a:cubicBezTo>
                      <a:pt x="8325" y="8694"/>
                      <a:pt x="9467" y="9083"/>
                      <a:pt x="9467" y="9539"/>
                    </a:cubicBezTo>
                    <a:close/>
                    <a:moveTo>
                      <a:pt x="3699" y="5275"/>
                    </a:moveTo>
                    <a:lnTo>
                      <a:pt x="3795" y="3464"/>
                    </a:lnTo>
                    <a:cubicBezTo>
                      <a:pt x="3596" y="3626"/>
                      <a:pt x="3380" y="3880"/>
                      <a:pt x="3183" y="4286"/>
                    </a:cubicBezTo>
                    <a:cubicBezTo>
                      <a:pt x="3123" y="4441"/>
                      <a:pt x="3399" y="4981"/>
                      <a:pt x="3699" y="5275"/>
                    </a:cubicBezTo>
                    <a:close/>
                    <a:moveTo>
                      <a:pt x="5283" y="9903"/>
                    </a:moveTo>
                    <a:lnTo>
                      <a:pt x="4677" y="6245"/>
                    </a:lnTo>
                    <a:lnTo>
                      <a:pt x="4270" y="9910"/>
                    </a:lnTo>
                    <a:cubicBezTo>
                      <a:pt x="4412" y="9916"/>
                      <a:pt x="4557" y="9919"/>
                      <a:pt x="4705" y="9919"/>
                    </a:cubicBezTo>
                    <a:cubicBezTo>
                      <a:pt x="4905" y="9919"/>
                      <a:pt x="5097" y="9913"/>
                      <a:pt x="5283" y="9903"/>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38" name="îṡľiḋe">
                <a:extLst>
                  <a:ext uri="{FF2B5EF4-FFF2-40B4-BE49-F238E27FC236}">
                    <a16:creationId xmlns:a16="http://schemas.microsoft.com/office/drawing/2014/main" id="{95D75E94-AE1C-4A47-9DFE-41C40736A50B}"/>
                  </a:ext>
                </a:extLst>
              </p:cNvPr>
              <p:cNvSpPr/>
              <p:nvPr/>
            </p:nvSpPr>
            <p:spPr>
              <a:xfrm>
                <a:off x="8731966" y="3271776"/>
                <a:ext cx="651927" cy="733546"/>
              </a:xfrm>
              <a:custGeom>
                <a:avLst/>
                <a:gdLst>
                  <a:gd name="T0" fmla="*/ 3497 w 9467"/>
                  <a:gd name="T1" fmla="*/ 1130 h 10667"/>
                  <a:gd name="T2" fmla="*/ 4604 w 9467"/>
                  <a:gd name="T3" fmla="*/ 0 h 10667"/>
                  <a:gd name="T4" fmla="*/ 5711 w 9467"/>
                  <a:gd name="T5" fmla="*/ 1130 h 10667"/>
                  <a:gd name="T6" fmla="*/ 4604 w 9467"/>
                  <a:gd name="T7" fmla="*/ 2260 h 10667"/>
                  <a:gd name="T8" fmla="*/ 3497 w 9467"/>
                  <a:gd name="T9" fmla="*/ 1130 h 10667"/>
                  <a:gd name="T10" fmla="*/ 9467 w 9467"/>
                  <a:gd name="T11" fmla="*/ 9539 h 10667"/>
                  <a:gd name="T12" fmla="*/ 4733 w 9467"/>
                  <a:gd name="T13" fmla="*/ 10667 h 10667"/>
                  <a:gd name="T14" fmla="*/ 0 w 9467"/>
                  <a:gd name="T15" fmla="*/ 9539 h 10667"/>
                  <a:gd name="T16" fmla="*/ 2800 w 9467"/>
                  <a:gd name="T17" fmla="*/ 8515 h 10667"/>
                  <a:gd name="T18" fmla="*/ 2767 w 9467"/>
                  <a:gd name="T19" fmla="*/ 8821 h 10667"/>
                  <a:gd name="T20" fmla="*/ 1988 w 9467"/>
                  <a:gd name="T21" fmla="*/ 9270 h 10667"/>
                  <a:gd name="T22" fmla="*/ 3251 w 9467"/>
                  <a:gd name="T23" fmla="*/ 9818 h 10667"/>
                  <a:gd name="T24" fmla="*/ 3646 w 9467"/>
                  <a:gd name="T25" fmla="*/ 6257 h 10667"/>
                  <a:gd name="T26" fmla="*/ 3653 w 9467"/>
                  <a:gd name="T27" fmla="*/ 6121 h 10667"/>
                  <a:gd name="T28" fmla="*/ 3607 w 9467"/>
                  <a:gd name="T29" fmla="*/ 6133 h 10667"/>
                  <a:gd name="T30" fmla="*/ 3376 w 9467"/>
                  <a:gd name="T31" fmla="*/ 6062 h 10667"/>
                  <a:gd name="T32" fmla="*/ 2445 w 9467"/>
                  <a:gd name="T33" fmla="*/ 3934 h 10667"/>
                  <a:gd name="T34" fmla="*/ 4502 w 9467"/>
                  <a:gd name="T35" fmla="*/ 2379 h 10667"/>
                  <a:gd name="T36" fmla="*/ 4506 w 9467"/>
                  <a:gd name="T37" fmla="*/ 2379 h 10667"/>
                  <a:gd name="T38" fmla="*/ 4196 w 9467"/>
                  <a:gd name="T39" fmla="*/ 4919 h 10667"/>
                  <a:gd name="T40" fmla="*/ 4605 w 9467"/>
                  <a:gd name="T41" fmla="*/ 5334 h 10667"/>
                  <a:gd name="T42" fmla="*/ 4963 w 9467"/>
                  <a:gd name="T43" fmla="*/ 4919 h 10667"/>
                  <a:gd name="T44" fmla="*/ 4718 w 9467"/>
                  <a:gd name="T45" fmla="*/ 2377 h 10667"/>
                  <a:gd name="T46" fmla="*/ 6619 w 9467"/>
                  <a:gd name="T47" fmla="*/ 3552 h 10667"/>
                  <a:gd name="T48" fmla="*/ 7114 w 9467"/>
                  <a:gd name="T49" fmla="*/ 2497 h 10667"/>
                  <a:gd name="T50" fmla="*/ 7158 w 9467"/>
                  <a:gd name="T51" fmla="*/ 2339 h 10667"/>
                  <a:gd name="T52" fmla="*/ 6834 w 9467"/>
                  <a:gd name="T53" fmla="*/ 1702 h 10667"/>
                  <a:gd name="T54" fmla="*/ 7360 w 9467"/>
                  <a:gd name="T55" fmla="*/ 1440 h 10667"/>
                  <a:gd name="T56" fmla="*/ 7017 w 9467"/>
                  <a:gd name="T57" fmla="*/ 766 h 10667"/>
                  <a:gd name="T58" fmla="*/ 7129 w 9467"/>
                  <a:gd name="T59" fmla="*/ 710 h 10667"/>
                  <a:gd name="T60" fmla="*/ 7472 w 9467"/>
                  <a:gd name="T61" fmla="*/ 1385 h 10667"/>
                  <a:gd name="T62" fmla="*/ 7617 w 9467"/>
                  <a:gd name="T63" fmla="*/ 1669 h 10667"/>
                  <a:gd name="T64" fmla="*/ 7641 w 9467"/>
                  <a:gd name="T65" fmla="*/ 1717 h 10667"/>
                  <a:gd name="T66" fmla="*/ 8199 w 9467"/>
                  <a:gd name="T67" fmla="*/ 2813 h 10667"/>
                  <a:gd name="T68" fmla="*/ 7810 w 9467"/>
                  <a:gd name="T69" fmla="*/ 3005 h 10667"/>
                  <a:gd name="T70" fmla="*/ 6666 w 9467"/>
                  <a:gd name="T71" fmla="*/ 4549 h 10667"/>
                  <a:gd name="T72" fmla="*/ 6546 w 9467"/>
                  <a:gd name="T73" fmla="*/ 4563 h 10667"/>
                  <a:gd name="T74" fmla="*/ 6080 w 9467"/>
                  <a:gd name="T75" fmla="*/ 4261 h 10667"/>
                  <a:gd name="T76" fmla="*/ 5482 w 9467"/>
                  <a:gd name="T77" fmla="*/ 3487 h 10667"/>
                  <a:gd name="T78" fmla="*/ 5697 w 9467"/>
                  <a:gd name="T79" fmla="*/ 6115 h 10667"/>
                  <a:gd name="T80" fmla="*/ 5695 w 9467"/>
                  <a:gd name="T81" fmla="*/ 6126 h 10667"/>
                  <a:gd name="T82" fmla="*/ 6302 w 9467"/>
                  <a:gd name="T83" fmla="*/ 9792 h 10667"/>
                  <a:gd name="T84" fmla="*/ 7422 w 9467"/>
                  <a:gd name="T85" fmla="*/ 9270 h 10667"/>
                  <a:gd name="T86" fmla="*/ 6753 w 9467"/>
                  <a:gd name="T87" fmla="*/ 8849 h 10667"/>
                  <a:gd name="T88" fmla="*/ 6694 w 9467"/>
                  <a:gd name="T89" fmla="*/ 8516 h 10667"/>
                  <a:gd name="T90" fmla="*/ 9467 w 9467"/>
                  <a:gd name="T91" fmla="*/ 9539 h 10667"/>
                  <a:gd name="T92" fmla="*/ 3699 w 9467"/>
                  <a:gd name="T93" fmla="*/ 5275 h 10667"/>
                  <a:gd name="T94" fmla="*/ 3795 w 9467"/>
                  <a:gd name="T95" fmla="*/ 3464 h 10667"/>
                  <a:gd name="T96" fmla="*/ 3183 w 9467"/>
                  <a:gd name="T97" fmla="*/ 4286 h 10667"/>
                  <a:gd name="T98" fmla="*/ 3699 w 9467"/>
                  <a:gd name="T99" fmla="*/ 5275 h 10667"/>
                  <a:gd name="T100" fmla="*/ 5283 w 9467"/>
                  <a:gd name="T101" fmla="*/ 9903 h 10667"/>
                  <a:gd name="T102" fmla="*/ 4677 w 9467"/>
                  <a:gd name="T103" fmla="*/ 6245 h 10667"/>
                  <a:gd name="T104" fmla="*/ 4270 w 9467"/>
                  <a:gd name="T105" fmla="*/ 9910 h 10667"/>
                  <a:gd name="T106" fmla="*/ 4705 w 9467"/>
                  <a:gd name="T107" fmla="*/ 9919 h 10667"/>
                  <a:gd name="T108" fmla="*/ 5283 w 9467"/>
                  <a:gd name="T109" fmla="*/ 9903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67" h="10667">
                    <a:moveTo>
                      <a:pt x="3497" y="1130"/>
                    </a:moveTo>
                    <a:cubicBezTo>
                      <a:pt x="3497" y="506"/>
                      <a:pt x="3993" y="0"/>
                      <a:pt x="4604" y="0"/>
                    </a:cubicBezTo>
                    <a:cubicBezTo>
                      <a:pt x="5215" y="0"/>
                      <a:pt x="5711" y="506"/>
                      <a:pt x="5711" y="1130"/>
                    </a:cubicBezTo>
                    <a:cubicBezTo>
                      <a:pt x="5711" y="1755"/>
                      <a:pt x="5215" y="2260"/>
                      <a:pt x="4604" y="2260"/>
                    </a:cubicBezTo>
                    <a:cubicBezTo>
                      <a:pt x="3993" y="2260"/>
                      <a:pt x="3497" y="1755"/>
                      <a:pt x="3497" y="1130"/>
                    </a:cubicBezTo>
                    <a:close/>
                    <a:moveTo>
                      <a:pt x="9467" y="9539"/>
                    </a:moveTo>
                    <a:cubicBezTo>
                      <a:pt x="9467" y="10161"/>
                      <a:pt x="7347" y="10667"/>
                      <a:pt x="4733" y="10667"/>
                    </a:cubicBezTo>
                    <a:cubicBezTo>
                      <a:pt x="2119" y="10667"/>
                      <a:pt x="0" y="10161"/>
                      <a:pt x="0" y="9539"/>
                    </a:cubicBezTo>
                    <a:cubicBezTo>
                      <a:pt x="0" y="9081"/>
                      <a:pt x="1155" y="8691"/>
                      <a:pt x="2800" y="8515"/>
                    </a:cubicBezTo>
                    <a:lnTo>
                      <a:pt x="2767" y="8821"/>
                    </a:lnTo>
                    <a:cubicBezTo>
                      <a:pt x="2287" y="8938"/>
                      <a:pt x="1988" y="9096"/>
                      <a:pt x="1988" y="9270"/>
                    </a:cubicBezTo>
                    <a:cubicBezTo>
                      <a:pt x="1988" y="9501"/>
                      <a:pt x="2493" y="9703"/>
                      <a:pt x="3251" y="9818"/>
                    </a:cubicBezTo>
                    <a:lnTo>
                      <a:pt x="3646" y="6257"/>
                    </a:lnTo>
                    <a:lnTo>
                      <a:pt x="3653" y="6121"/>
                    </a:lnTo>
                    <a:cubicBezTo>
                      <a:pt x="3637" y="6124"/>
                      <a:pt x="3623" y="6133"/>
                      <a:pt x="3607" y="6133"/>
                    </a:cubicBezTo>
                    <a:cubicBezTo>
                      <a:pt x="3527" y="6133"/>
                      <a:pt x="3446" y="6110"/>
                      <a:pt x="3376" y="6062"/>
                    </a:cubicBezTo>
                    <a:cubicBezTo>
                      <a:pt x="2867" y="5717"/>
                      <a:pt x="2110" y="4619"/>
                      <a:pt x="2445" y="3934"/>
                    </a:cubicBezTo>
                    <a:cubicBezTo>
                      <a:pt x="3162" y="2467"/>
                      <a:pt x="4188" y="2372"/>
                      <a:pt x="4502" y="2379"/>
                    </a:cubicBezTo>
                    <a:cubicBezTo>
                      <a:pt x="4503" y="2379"/>
                      <a:pt x="4505" y="2379"/>
                      <a:pt x="4506" y="2379"/>
                    </a:cubicBezTo>
                    <a:lnTo>
                      <a:pt x="4196" y="4919"/>
                    </a:lnTo>
                    <a:lnTo>
                      <a:pt x="4605" y="5334"/>
                    </a:lnTo>
                    <a:lnTo>
                      <a:pt x="4963" y="4919"/>
                    </a:lnTo>
                    <a:lnTo>
                      <a:pt x="4718" y="2377"/>
                    </a:lnTo>
                    <a:cubicBezTo>
                      <a:pt x="5130" y="2393"/>
                      <a:pt x="5983" y="2555"/>
                      <a:pt x="6619" y="3552"/>
                    </a:cubicBezTo>
                    <a:cubicBezTo>
                      <a:pt x="6837" y="3225"/>
                      <a:pt x="7102" y="2671"/>
                      <a:pt x="7114" y="2497"/>
                    </a:cubicBezTo>
                    <a:cubicBezTo>
                      <a:pt x="7118" y="2441"/>
                      <a:pt x="7134" y="2388"/>
                      <a:pt x="7158" y="2339"/>
                    </a:cubicBezTo>
                    <a:lnTo>
                      <a:pt x="6834" y="1702"/>
                    </a:lnTo>
                    <a:lnTo>
                      <a:pt x="7360" y="1440"/>
                    </a:lnTo>
                    <a:lnTo>
                      <a:pt x="7017" y="766"/>
                    </a:lnTo>
                    <a:lnTo>
                      <a:pt x="7129" y="710"/>
                    </a:lnTo>
                    <a:lnTo>
                      <a:pt x="7472" y="1385"/>
                    </a:lnTo>
                    <a:lnTo>
                      <a:pt x="7617" y="1669"/>
                    </a:lnTo>
                    <a:lnTo>
                      <a:pt x="7641" y="1717"/>
                    </a:lnTo>
                    <a:lnTo>
                      <a:pt x="8199" y="2813"/>
                    </a:lnTo>
                    <a:lnTo>
                      <a:pt x="7810" y="3005"/>
                    </a:lnTo>
                    <a:cubicBezTo>
                      <a:pt x="7589" y="3609"/>
                      <a:pt x="7106" y="4450"/>
                      <a:pt x="6666" y="4549"/>
                    </a:cubicBezTo>
                    <a:cubicBezTo>
                      <a:pt x="6625" y="4559"/>
                      <a:pt x="6585" y="4563"/>
                      <a:pt x="6546" y="4563"/>
                    </a:cubicBezTo>
                    <a:cubicBezTo>
                      <a:pt x="6349" y="4563"/>
                      <a:pt x="6174" y="4452"/>
                      <a:pt x="6080" y="4261"/>
                    </a:cubicBezTo>
                    <a:cubicBezTo>
                      <a:pt x="5899" y="3891"/>
                      <a:pt x="5688" y="3647"/>
                      <a:pt x="5482" y="3487"/>
                    </a:cubicBezTo>
                    <a:lnTo>
                      <a:pt x="5697" y="6115"/>
                    </a:lnTo>
                    <a:cubicBezTo>
                      <a:pt x="5697" y="6119"/>
                      <a:pt x="5695" y="6121"/>
                      <a:pt x="5695" y="6126"/>
                    </a:cubicBezTo>
                    <a:lnTo>
                      <a:pt x="6302" y="9792"/>
                    </a:lnTo>
                    <a:cubicBezTo>
                      <a:pt x="6977" y="9674"/>
                      <a:pt x="7422" y="9485"/>
                      <a:pt x="7422" y="9270"/>
                    </a:cubicBezTo>
                    <a:cubicBezTo>
                      <a:pt x="7422" y="9110"/>
                      <a:pt x="7167" y="8962"/>
                      <a:pt x="6753" y="8849"/>
                    </a:cubicBezTo>
                    <a:lnTo>
                      <a:pt x="6694" y="8516"/>
                    </a:lnTo>
                    <a:cubicBezTo>
                      <a:pt x="8325" y="8694"/>
                      <a:pt x="9467" y="9083"/>
                      <a:pt x="9467" y="9539"/>
                    </a:cubicBezTo>
                    <a:close/>
                    <a:moveTo>
                      <a:pt x="3699" y="5275"/>
                    </a:moveTo>
                    <a:lnTo>
                      <a:pt x="3795" y="3464"/>
                    </a:lnTo>
                    <a:cubicBezTo>
                      <a:pt x="3596" y="3626"/>
                      <a:pt x="3380" y="3880"/>
                      <a:pt x="3183" y="4286"/>
                    </a:cubicBezTo>
                    <a:cubicBezTo>
                      <a:pt x="3123" y="4441"/>
                      <a:pt x="3399" y="4981"/>
                      <a:pt x="3699" y="5275"/>
                    </a:cubicBezTo>
                    <a:close/>
                    <a:moveTo>
                      <a:pt x="5283" y="9903"/>
                    </a:moveTo>
                    <a:lnTo>
                      <a:pt x="4677" y="6245"/>
                    </a:lnTo>
                    <a:lnTo>
                      <a:pt x="4270" y="9910"/>
                    </a:lnTo>
                    <a:cubicBezTo>
                      <a:pt x="4412" y="9916"/>
                      <a:pt x="4557" y="9919"/>
                      <a:pt x="4705" y="9919"/>
                    </a:cubicBezTo>
                    <a:cubicBezTo>
                      <a:pt x="4905" y="9919"/>
                      <a:pt x="5097" y="9913"/>
                      <a:pt x="5283" y="9903"/>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grpSp>
          <p:nvGrpSpPr>
            <p:cNvPr id="7" name="ïS1îdê">
              <a:extLst>
                <a:ext uri="{FF2B5EF4-FFF2-40B4-BE49-F238E27FC236}">
                  <a16:creationId xmlns:a16="http://schemas.microsoft.com/office/drawing/2014/main" id="{378A5B9C-6271-4042-A6C1-5573F1C6D4FE}"/>
                </a:ext>
              </a:extLst>
            </p:cNvPr>
            <p:cNvGrpSpPr/>
            <p:nvPr/>
          </p:nvGrpSpPr>
          <p:grpSpPr>
            <a:xfrm>
              <a:off x="1220655" y="3687515"/>
              <a:ext cx="3509735" cy="2459285"/>
              <a:chOff x="673100" y="3687515"/>
              <a:chExt cx="3509735" cy="2459285"/>
            </a:xfrm>
          </p:grpSpPr>
          <p:sp>
            <p:nvSpPr>
              <p:cNvPr id="12" name="îSḷïďê">
                <a:extLst>
                  <a:ext uri="{FF2B5EF4-FFF2-40B4-BE49-F238E27FC236}">
                    <a16:creationId xmlns:a16="http://schemas.microsoft.com/office/drawing/2014/main" id="{E632F477-E3A9-47DC-9B17-2FF72B06E79D}"/>
                  </a:ext>
                </a:extLst>
              </p:cNvPr>
              <p:cNvSpPr/>
              <p:nvPr/>
            </p:nvSpPr>
            <p:spPr bwMode="auto">
              <a:xfrm>
                <a:off x="673100" y="4182832"/>
                <a:ext cx="3509735" cy="96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60000"/>
                  </a:lnSpc>
                </a:pPr>
                <a:r>
                  <a:rPr lang="en-US" altLang="zh-CN" sz="1100" dirty="0"/>
                  <a:t>Copy paste fonts. Choose the only option to retain text.</a:t>
                </a:r>
              </a:p>
              <a:p>
                <a:pPr algn="ctr">
                  <a:lnSpc>
                    <a:spcPct val="160000"/>
                  </a:lnSpc>
                </a:pPr>
                <a:r>
                  <a:rPr lang="en-US" altLang="zh-CN" sz="1100" dirty="0"/>
                  <a:t>……</a:t>
                </a:r>
              </a:p>
            </p:txBody>
          </p:sp>
          <p:sp>
            <p:nvSpPr>
              <p:cNvPr id="13" name="ïŝ1îḋè">
                <a:extLst>
                  <a:ext uri="{FF2B5EF4-FFF2-40B4-BE49-F238E27FC236}">
                    <a16:creationId xmlns:a16="http://schemas.microsoft.com/office/drawing/2014/main" id="{6BAC2652-93D3-460E-A1C2-A301031A0DD3}"/>
                  </a:ext>
                </a:extLst>
              </p:cNvPr>
              <p:cNvSpPr txBox="1"/>
              <p:nvPr/>
            </p:nvSpPr>
            <p:spPr bwMode="auto">
              <a:xfrm>
                <a:off x="673100" y="3687515"/>
                <a:ext cx="3509735" cy="39417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en-US" altLang="zh-CN" sz="1600" b="1" dirty="0"/>
                  <a:t>Text here</a:t>
                </a:r>
              </a:p>
            </p:txBody>
          </p:sp>
          <p:sp>
            <p:nvSpPr>
              <p:cNvPr id="14" name="îśļiḓe">
                <a:extLst>
                  <a:ext uri="{FF2B5EF4-FFF2-40B4-BE49-F238E27FC236}">
                    <a16:creationId xmlns:a16="http://schemas.microsoft.com/office/drawing/2014/main" id="{E632F477-E3A9-47DC-9B17-2FF72B06E79D}"/>
                  </a:ext>
                </a:extLst>
              </p:cNvPr>
              <p:cNvSpPr/>
              <p:nvPr/>
            </p:nvSpPr>
            <p:spPr bwMode="auto">
              <a:xfrm>
                <a:off x="673100" y="5183892"/>
                <a:ext cx="3509735" cy="96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60000"/>
                  </a:lnSpc>
                </a:pPr>
                <a:r>
                  <a:rPr lang="en-US" altLang="zh-CN" sz="1100" dirty="0"/>
                  <a:t>Copy paste fonts. Choose the only option to retain text.</a:t>
                </a:r>
              </a:p>
              <a:p>
                <a:pPr algn="ctr">
                  <a:lnSpc>
                    <a:spcPct val="160000"/>
                  </a:lnSpc>
                </a:pPr>
                <a:r>
                  <a:rPr lang="en-US" altLang="zh-CN" sz="1100" dirty="0"/>
                  <a:t>……</a:t>
                </a:r>
              </a:p>
            </p:txBody>
          </p:sp>
        </p:grpSp>
        <p:grpSp>
          <p:nvGrpSpPr>
            <p:cNvPr id="8" name="ïṥļíḋé">
              <a:extLst>
                <a:ext uri="{FF2B5EF4-FFF2-40B4-BE49-F238E27FC236}">
                  <a16:creationId xmlns:a16="http://schemas.microsoft.com/office/drawing/2014/main" id="{E4186E90-E512-46BB-823C-AFB28564008B}"/>
                </a:ext>
              </a:extLst>
            </p:cNvPr>
            <p:cNvGrpSpPr/>
            <p:nvPr/>
          </p:nvGrpSpPr>
          <p:grpSpPr>
            <a:xfrm>
              <a:off x="7461610" y="3687515"/>
              <a:ext cx="3509735" cy="2459285"/>
              <a:chOff x="673100" y="3687515"/>
              <a:chExt cx="3509735" cy="2459285"/>
            </a:xfrm>
          </p:grpSpPr>
          <p:sp>
            <p:nvSpPr>
              <p:cNvPr id="9" name="ïṣľíďê">
                <a:extLst>
                  <a:ext uri="{FF2B5EF4-FFF2-40B4-BE49-F238E27FC236}">
                    <a16:creationId xmlns:a16="http://schemas.microsoft.com/office/drawing/2014/main" id="{E632F477-E3A9-47DC-9B17-2FF72B06E79D}"/>
                  </a:ext>
                </a:extLst>
              </p:cNvPr>
              <p:cNvSpPr/>
              <p:nvPr/>
            </p:nvSpPr>
            <p:spPr bwMode="auto">
              <a:xfrm>
                <a:off x="673100" y="4182832"/>
                <a:ext cx="3509735" cy="96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60000"/>
                  </a:lnSpc>
                </a:pPr>
                <a:r>
                  <a:rPr lang="en-US" altLang="zh-CN" sz="1100" dirty="0"/>
                  <a:t>Copy paste fonts. Choose the only option to retain text.</a:t>
                </a:r>
              </a:p>
              <a:p>
                <a:pPr algn="ctr">
                  <a:lnSpc>
                    <a:spcPct val="160000"/>
                  </a:lnSpc>
                </a:pPr>
                <a:r>
                  <a:rPr lang="en-US" altLang="zh-CN" sz="1100" dirty="0"/>
                  <a:t>……</a:t>
                </a:r>
              </a:p>
            </p:txBody>
          </p:sp>
          <p:sp>
            <p:nvSpPr>
              <p:cNvPr id="10" name="íṡ1iḓé">
                <a:extLst>
                  <a:ext uri="{FF2B5EF4-FFF2-40B4-BE49-F238E27FC236}">
                    <a16:creationId xmlns:a16="http://schemas.microsoft.com/office/drawing/2014/main" id="{6BAC2652-93D3-460E-A1C2-A301031A0DD3}"/>
                  </a:ext>
                </a:extLst>
              </p:cNvPr>
              <p:cNvSpPr txBox="1"/>
              <p:nvPr/>
            </p:nvSpPr>
            <p:spPr bwMode="auto">
              <a:xfrm>
                <a:off x="673100" y="3687515"/>
                <a:ext cx="3509735" cy="39417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en-US" altLang="zh-CN" sz="1600" b="1" dirty="0"/>
                  <a:t>Text here</a:t>
                </a:r>
              </a:p>
            </p:txBody>
          </p:sp>
          <p:sp>
            <p:nvSpPr>
              <p:cNvPr id="11" name="îś1îḑê">
                <a:extLst>
                  <a:ext uri="{FF2B5EF4-FFF2-40B4-BE49-F238E27FC236}">
                    <a16:creationId xmlns:a16="http://schemas.microsoft.com/office/drawing/2014/main" id="{E632F477-E3A9-47DC-9B17-2FF72B06E79D}"/>
                  </a:ext>
                </a:extLst>
              </p:cNvPr>
              <p:cNvSpPr/>
              <p:nvPr/>
            </p:nvSpPr>
            <p:spPr bwMode="auto">
              <a:xfrm>
                <a:off x="673100" y="5183892"/>
                <a:ext cx="3509735" cy="96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60000"/>
                  </a:lnSpc>
                </a:pPr>
                <a:r>
                  <a:rPr lang="en-US" altLang="zh-CN" sz="1100" dirty="0"/>
                  <a:t>Copy paste fonts. Choose the only option to retain text.</a:t>
                </a:r>
              </a:p>
              <a:p>
                <a:pPr algn="ctr">
                  <a:lnSpc>
                    <a:spcPct val="160000"/>
                  </a:lnSpc>
                </a:pPr>
                <a:r>
                  <a:rPr lang="en-US" altLang="zh-CN" sz="1100" dirty="0"/>
                  <a:t>……</a:t>
                </a:r>
              </a:p>
            </p:txBody>
          </p:sp>
        </p:grpSp>
      </p:grpSp>
    </p:spTree>
    <p:extLst>
      <p:ext uri="{BB962C8B-B14F-4D97-AF65-F5344CB8AC3E}">
        <p14:creationId xmlns:p14="http://schemas.microsoft.com/office/powerpoint/2010/main" val="2864109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B912F34-059C-4622-B1EA-B694C389A98A}"/>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62EE0BF0-080B-476D-92A8-F070352E51F5}"/>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8CAA19BA-C17A-4F65-A62E-8A026AB44583}"/>
              </a:ext>
            </a:extLst>
          </p:cNvPr>
          <p:cNvSpPr>
            <a:spLocks noGrp="1"/>
          </p:cNvSpPr>
          <p:nvPr>
            <p:ph type="sldNum" sz="quarter" idx="12"/>
          </p:nvPr>
        </p:nvSpPr>
        <p:spPr/>
        <p:txBody>
          <a:bodyPr/>
          <a:lstStyle/>
          <a:p>
            <a:fld id="{5DD3DB80-B894-403A-B48E-6FDC1A72010E}" type="slidenum">
              <a:rPr lang="zh-CN" altLang="en-US" smtClean="0"/>
              <a:pPr/>
              <a:t>18</a:t>
            </a:fld>
            <a:endParaRPr lang="zh-CN" altLang="en-US"/>
          </a:p>
        </p:txBody>
      </p:sp>
      <p:grpSp>
        <p:nvGrpSpPr>
          <p:cNvPr id="5" name="24369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EFA22EFF-2B48-4D3D-A985-B2DDC30890CD}"/>
              </a:ext>
            </a:extLst>
          </p:cNvPr>
          <p:cNvGrpSpPr>
            <a:grpSpLocks noChangeAspect="1"/>
          </p:cNvGrpSpPr>
          <p:nvPr/>
        </p:nvGrpSpPr>
        <p:grpSpPr>
          <a:xfrm>
            <a:off x="673100" y="1853229"/>
            <a:ext cx="10845800" cy="4293571"/>
            <a:chOff x="673100" y="1853229"/>
            <a:chExt cx="10845800" cy="4293571"/>
          </a:xfrm>
        </p:grpSpPr>
        <p:cxnSp>
          <p:nvCxnSpPr>
            <p:cNvPr id="6" name="直接箭头连接符 5">
              <a:extLst>
                <a:ext uri="{FF2B5EF4-FFF2-40B4-BE49-F238E27FC236}">
                  <a16:creationId xmlns:a16="http://schemas.microsoft.com/office/drawing/2014/main" id="{0F713309-4B67-4DB8-958B-CD7B4B60D09F}"/>
                </a:ext>
              </a:extLst>
            </p:cNvPr>
            <p:cNvCxnSpPr/>
            <p:nvPr/>
          </p:nvCxnSpPr>
          <p:spPr>
            <a:xfrm flipH="1" flipV="1">
              <a:off x="673100" y="2609509"/>
              <a:ext cx="5398474" cy="582"/>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7" name="直接箭头连接符 6">
              <a:extLst>
                <a:ext uri="{FF2B5EF4-FFF2-40B4-BE49-F238E27FC236}">
                  <a16:creationId xmlns:a16="http://schemas.microsoft.com/office/drawing/2014/main" id="{3E67D707-E2B1-40B8-AE29-3873EE28CAF0}"/>
                </a:ext>
              </a:extLst>
            </p:cNvPr>
            <p:cNvCxnSpPr/>
            <p:nvPr/>
          </p:nvCxnSpPr>
          <p:spPr>
            <a:xfrm flipV="1">
              <a:off x="6066220" y="2609509"/>
              <a:ext cx="5452680" cy="582"/>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8" name="直接箭头连接符 7">
              <a:extLst>
                <a:ext uri="{FF2B5EF4-FFF2-40B4-BE49-F238E27FC236}">
                  <a16:creationId xmlns:a16="http://schemas.microsoft.com/office/drawing/2014/main" id="{E26A304E-F568-45B8-A02C-F1E7B3D44A9B}"/>
                </a:ext>
              </a:extLst>
            </p:cNvPr>
            <p:cNvCxnSpPr/>
            <p:nvPr/>
          </p:nvCxnSpPr>
          <p:spPr>
            <a:xfrm flipH="1" flipV="1">
              <a:off x="673100" y="4839123"/>
              <a:ext cx="4981862" cy="0"/>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9" name="直接箭头连接符 8">
              <a:extLst>
                <a:ext uri="{FF2B5EF4-FFF2-40B4-BE49-F238E27FC236}">
                  <a16:creationId xmlns:a16="http://schemas.microsoft.com/office/drawing/2014/main" id="{F93D2AFE-6372-44D4-9E34-22699C8578F5}"/>
                </a:ext>
              </a:extLst>
            </p:cNvPr>
            <p:cNvCxnSpPr/>
            <p:nvPr/>
          </p:nvCxnSpPr>
          <p:spPr>
            <a:xfrm>
              <a:off x="6497513" y="4839123"/>
              <a:ext cx="5021387" cy="0"/>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grpSp>
          <p:nvGrpSpPr>
            <p:cNvPr id="10" name="ïṧ1ïde">
              <a:extLst>
                <a:ext uri="{FF2B5EF4-FFF2-40B4-BE49-F238E27FC236}">
                  <a16:creationId xmlns:a16="http://schemas.microsoft.com/office/drawing/2014/main" id="{CE627DDA-7B74-44B8-9368-98A1CA53E3BD}"/>
                </a:ext>
              </a:extLst>
            </p:cNvPr>
            <p:cNvGrpSpPr/>
            <p:nvPr/>
          </p:nvGrpSpPr>
          <p:grpSpPr>
            <a:xfrm>
              <a:off x="4313512" y="1900854"/>
              <a:ext cx="3564976" cy="4245946"/>
              <a:chOff x="4313512" y="1900854"/>
              <a:chExt cx="3564976" cy="4245946"/>
            </a:xfrm>
          </p:grpSpPr>
          <p:sp>
            <p:nvSpPr>
              <p:cNvPr id="35" name="íśḷïḍê">
                <a:extLst>
                  <a:ext uri="{FF2B5EF4-FFF2-40B4-BE49-F238E27FC236}">
                    <a16:creationId xmlns:a16="http://schemas.microsoft.com/office/drawing/2014/main" id="{3C57D4A3-841E-468B-A24F-79464D2B7856}"/>
                  </a:ext>
                </a:extLst>
              </p:cNvPr>
              <p:cNvSpPr/>
              <p:nvPr/>
            </p:nvSpPr>
            <p:spPr bwMode="auto">
              <a:xfrm>
                <a:off x="4313512" y="2367902"/>
                <a:ext cx="1753691" cy="3778898"/>
              </a:xfrm>
              <a:custGeom>
                <a:avLst/>
                <a:gdLst>
                  <a:gd name="T0" fmla="*/ 570 w 630"/>
                  <a:gd name="T1" fmla="*/ 1270 h 1358"/>
                  <a:gd name="T2" fmla="*/ 510 w 630"/>
                  <a:gd name="T3" fmla="*/ 1183 h 1358"/>
                  <a:gd name="T4" fmla="*/ 449 w 630"/>
                  <a:gd name="T5" fmla="*/ 1096 h 1358"/>
                  <a:gd name="T6" fmla="*/ 388 w 630"/>
                  <a:gd name="T7" fmla="*/ 1009 h 1358"/>
                  <a:gd name="T8" fmla="*/ 327 w 630"/>
                  <a:gd name="T9" fmla="*/ 922 h 1358"/>
                  <a:gd name="T10" fmla="*/ 265 w 630"/>
                  <a:gd name="T11" fmla="*/ 836 h 1358"/>
                  <a:gd name="T12" fmla="*/ 234 w 630"/>
                  <a:gd name="T13" fmla="*/ 793 h 1358"/>
                  <a:gd name="T14" fmla="*/ 203 w 630"/>
                  <a:gd name="T15" fmla="*/ 750 h 1358"/>
                  <a:gd name="T16" fmla="*/ 148 w 630"/>
                  <a:gd name="T17" fmla="*/ 673 h 1358"/>
                  <a:gd name="T18" fmla="*/ 214 w 630"/>
                  <a:gd name="T19" fmla="*/ 621 h 1358"/>
                  <a:gd name="T20" fmla="*/ 290 w 630"/>
                  <a:gd name="T21" fmla="*/ 563 h 1358"/>
                  <a:gd name="T22" fmla="*/ 302 w 630"/>
                  <a:gd name="T23" fmla="*/ 553 h 1358"/>
                  <a:gd name="T24" fmla="*/ 289 w 630"/>
                  <a:gd name="T25" fmla="*/ 545 h 1358"/>
                  <a:gd name="T26" fmla="*/ 220 w 630"/>
                  <a:gd name="T27" fmla="*/ 501 h 1358"/>
                  <a:gd name="T28" fmla="*/ 152 w 630"/>
                  <a:gd name="T29" fmla="*/ 458 h 1358"/>
                  <a:gd name="T30" fmla="*/ 83 w 630"/>
                  <a:gd name="T31" fmla="*/ 415 h 1358"/>
                  <a:gd name="T32" fmla="*/ 19 w 630"/>
                  <a:gd name="T33" fmla="*/ 376 h 1358"/>
                  <a:gd name="T34" fmla="*/ 46 w 630"/>
                  <a:gd name="T35" fmla="*/ 287 h 1358"/>
                  <a:gd name="T36" fmla="*/ 75 w 630"/>
                  <a:gd name="T37" fmla="*/ 192 h 1358"/>
                  <a:gd name="T38" fmla="*/ 103 w 630"/>
                  <a:gd name="T39" fmla="*/ 96 h 1358"/>
                  <a:gd name="T40" fmla="*/ 116 w 630"/>
                  <a:gd name="T41" fmla="*/ 48 h 1358"/>
                  <a:gd name="T42" fmla="*/ 130 w 630"/>
                  <a:gd name="T43" fmla="*/ 0 h 1358"/>
                  <a:gd name="T44" fmla="*/ 114 w 630"/>
                  <a:gd name="T45" fmla="*/ 47 h 1358"/>
                  <a:gd name="T46" fmla="*/ 97 w 630"/>
                  <a:gd name="T47" fmla="*/ 94 h 1358"/>
                  <a:gd name="T48" fmla="*/ 65 w 630"/>
                  <a:gd name="T49" fmla="*/ 188 h 1358"/>
                  <a:gd name="T50" fmla="*/ 33 w 630"/>
                  <a:gd name="T51" fmla="*/ 283 h 1358"/>
                  <a:gd name="T52" fmla="*/ 2 w 630"/>
                  <a:gd name="T53" fmla="*/ 377 h 1358"/>
                  <a:gd name="T54" fmla="*/ 0 w 630"/>
                  <a:gd name="T55" fmla="*/ 383 h 1358"/>
                  <a:gd name="T56" fmla="*/ 5 w 630"/>
                  <a:gd name="T57" fmla="*/ 386 h 1358"/>
                  <a:gd name="T58" fmla="*/ 73 w 630"/>
                  <a:gd name="T59" fmla="*/ 431 h 1358"/>
                  <a:gd name="T60" fmla="*/ 141 w 630"/>
                  <a:gd name="T61" fmla="*/ 475 h 1358"/>
                  <a:gd name="T62" fmla="*/ 209 w 630"/>
                  <a:gd name="T63" fmla="*/ 519 h 1358"/>
                  <a:gd name="T64" fmla="*/ 264 w 630"/>
                  <a:gd name="T65" fmla="*/ 555 h 1358"/>
                  <a:gd name="T66" fmla="*/ 201 w 630"/>
                  <a:gd name="T67" fmla="*/ 603 h 1358"/>
                  <a:gd name="T68" fmla="*/ 125 w 630"/>
                  <a:gd name="T69" fmla="*/ 661 h 1358"/>
                  <a:gd name="T70" fmla="*/ 117 w 630"/>
                  <a:gd name="T71" fmla="*/ 668 h 1358"/>
                  <a:gd name="T72" fmla="*/ 123 w 630"/>
                  <a:gd name="T73" fmla="*/ 677 h 1358"/>
                  <a:gd name="T74" fmla="*/ 186 w 630"/>
                  <a:gd name="T75" fmla="*/ 763 h 1358"/>
                  <a:gd name="T76" fmla="*/ 217 w 630"/>
                  <a:gd name="T77" fmla="*/ 805 h 1358"/>
                  <a:gd name="T78" fmla="*/ 248 w 630"/>
                  <a:gd name="T79" fmla="*/ 848 h 1358"/>
                  <a:gd name="T80" fmla="*/ 311 w 630"/>
                  <a:gd name="T81" fmla="*/ 934 h 1358"/>
                  <a:gd name="T82" fmla="*/ 374 w 630"/>
                  <a:gd name="T83" fmla="*/ 1019 h 1358"/>
                  <a:gd name="T84" fmla="*/ 437 w 630"/>
                  <a:gd name="T85" fmla="*/ 1104 h 1358"/>
                  <a:gd name="T86" fmla="*/ 501 w 630"/>
                  <a:gd name="T87" fmla="*/ 1189 h 1358"/>
                  <a:gd name="T88" fmla="*/ 565 w 630"/>
                  <a:gd name="T89" fmla="*/ 1273 h 1358"/>
                  <a:gd name="T90" fmla="*/ 598 w 630"/>
                  <a:gd name="T91" fmla="*/ 1316 h 1358"/>
                  <a:gd name="T92" fmla="*/ 630 w 630"/>
                  <a:gd name="T93" fmla="*/ 1358 h 1358"/>
                  <a:gd name="T94" fmla="*/ 600 w 630"/>
                  <a:gd name="T95" fmla="*/ 1314 h 1358"/>
                  <a:gd name="T96" fmla="*/ 570 w 630"/>
                  <a:gd name="T97" fmla="*/ 127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0" h="1358">
                    <a:moveTo>
                      <a:pt x="570" y="1270"/>
                    </a:moveTo>
                    <a:cubicBezTo>
                      <a:pt x="510" y="1183"/>
                      <a:pt x="510" y="1183"/>
                      <a:pt x="510" y="1183"/>
                    </a:cubicBezTo>
                    <a:cubicBezTo>
                      <a:pt x="449" y="1096"/>
                      <a:pt x="449" y="1096"/>
                      <a:pt x="449" y="1096"/>
                    </a:cubicBezTo>
                    <a:cubicBezTo>
                      <a:pt x="429" y="1067"/>
                      <a:pt x="408" y="1038"/>
                      <a:pt x="388" y="1009"/>
                    </a:cubicBezTo>
                    <a:cubicBezTo>
                      <a:pt x="368" y="980"/>
                      <a:pt x="347" y="951"/>
                      <a:pt x="327" y="922"/>
                    </a:cubicBezTo>
                    <a:cubicBezTo>
                      <a:pt x="265" y="836"/>
                      <a:pt x="265" y="836"/>
                      <a:pt x="265" y="836"/>
                    </a:cubicBezTo>
                    <a:cubicBezTo>
                      <a:pt x="234" y="793"/>
                      <a:pt x="234" y="793"/>
                      <a:pt x="234" y="793"/>
                    </a:cubicBezTo>
                    <a:cubicBezTo>
                      <a:pt x="203" y="750"/>
                      <a:pt x="203" y="750"/>
                      <a:pt x="203" y="750"/>
                    </a:cubicBezTo>
                    <a:cubicBezTo>
                      <a:pt x="148" y="673"/>
                      <a:pt x="148" y="673"/>
                      <a:pt x="148" y="673"/>
                    </a:cubicBezTo>
                    <a:cubicBezTo>
                      <a:pt x="170" y="655"/>
                      <a:pt x="192" y="638"/>
                      <a:pt x="214" y="621"/>
                    </a:cubicBezTo>
                    <a:cubicBezTo>
                      <a:pt x="290" y="563"/>
                      <a:pt x="290" y="563"/>
                      <a:pt x="290" y="563"/>
                    </a:cubicBezTo>
                    <a:cubicBezTo>
                      <a:pt x="302" y="553"/>
                      <a:pt x="302" y="553"/>
                      <a:pt x="302" y="553"/>
                    </a:cubicBezTo>
                    <a:cubicBezTo>
                      <a:pt x="289" y="545"/>
                      <a:pt x="289" y="545"/>
                      <a:pt x="289" y="545"/>
                    </a:cubicBezTo>
                    <a:cubicBezTo>
                      <a:pt x="266" y="530"/>
                      <a:pt x="243" y="516"/>
                      <a:pt x="220" y="501"/>
                    </a:cubicBezTo>
                    <a:cubicBezTo>
                      <a:pt x="152" y="458"/>
                      <a:pt x="152" y="458"/>
                      <a:pt x="152" y="458"/>
                    </a:cubicBezTo>
                    <a:cubicBezTo>
                      <a:pt x="129" y="444"/>
                      <a:pt x="106" y="430"/>
                      <a:pt x="83" y="415"/>
                    </a:cubicBezTo>
                    <a:cubicBezTo>
                      <a:pt x="19" y="376"/>
                      <a:pt x="19" y="376"/>
                      <a:pt x="19" y="376"/>
                    </a:cubicBezTo>
                    <a:cubicBezTo>
                      <a:pt x="28" y="346"/>
                      <a:pt x="37" y="317"/>
                      <a:pt x="46" y="287"/>
                    </a:cubicBezTo>
                    <a:cubicBezTo>
                      <a:pt x="56" y="255"/>
                      <a:pt x="65" y="223"/>
                      <a:pt x="75" y="192"/>
                    </a:cubicBezTo>
                    <a:cubicBezTo>
                      <a:pt x="84" y="160"/>
                      <a:pt x="93" y="128"/>
                      <a:pt x="103" y="96"/>
                    </a:cubicBezTo>
                    <a:cubicBezTo>
                      <a:pt x="116" y="48"/>
                      <a:pt x="116" y="48"/>
                      <a:pt x="116" y="48"/>
                    </a:cubicBezTo>
                    <a:cubicBezTo>
                      <a:pt x="130" y="0"/>
                      <a:pt x="130" y="0"/>
                      <a:pt x="130" y="0"/>
                    </a:cubicBezTo>
                    <a:cubicBezTo>
                      <a:pt x="114" y="47"/>
                      <a:pt x="114" y="47"/>
                      <a:pt x="114" y="47"/>
                    </a:cubicBezTo>
                    <a:cubicBezTo>
                      <a:pt x="97" y="94"/>
                      <a:pt x="97" y="94"/>
                      <a:pt x="97" y="94"/>
                    </a:cubicBezTo>
                    <a:cubicBezTo>
                      <a:pt x="86" y="126"/>
                      <a:pt x="76" y="157"/>
                      <a:pt x="65" y="188"/>
                    </a:cubicBezTo>
                    <a:cubicBezTo>
                      <a:pt x="54" y="220"/>
                      <a:pt x="44" y="251"/>
                      <a:pt x="33" y="283"/>
                    </a:cubicBezTo>
                    <a:cubicBezTo>
                      <a:pt x="22" y="314"/>
                      <a:pt x="12" y="346"/>
                      <a:pt x="2" y="377"/>
                    </a:cubicBezTo>
                    <a:cubicBezTo>
                      <a:pt x="0" y="383"/>
                      <a:pt x="0" y="383"/>
                      <a:pt x="0" y="383"/>
                    </a:cubicBezTo>
                    <a:cubicBezTo>
                      <a:pt x="5" y="386"/>
                      <a:pt x="5" y="386"/>
                      <a:pt x="5" y="386"/>
                    </a:cubicBezTo>
                    <a:cubicBezTo>
                      <a:pt x="73" y="431"/>
                      <a:pt x="73" y="431"/>
                      <a:pt x="73" y="431"/>
                    </a:cubicBezTo>
                    <a:cubicBezTo>
                      <a:pt x="95" y="446"/>
                      <a:pt x="118" y="460"/>
                      <a:pt x="141" y="475"/>
                    </a:cubicBezTo>
                    <a:cubicBezTo>
                      <a:pt x="209" y="519"/>
                      <a:pt x="209" y="519"/>
                      <a:pt x="209" y="519"/>
                    </a:cubicBezTo>
                    <a:cubicBezTo>
                      <a:pt x="227" y="531"/>
                      <a:pt x="246" y="543"/>
                      <a:pt x="264" y="555"/>
                    </a:cubicBezTo>
                    <a:cubicBezTo>
                      <a:pt x="201" y="603"/>
                      <a:pt x="201" y="603"/>
                      <a:pt x="201" y="603"/>
                    </a:cubicBezTo>
                    <a:cubicBezTo>
                      <a:pt x="176" y="623"/>
                      <a:pt x="150" y="642"/>
                      <a:pt x="125" y="661"/>
                    </a:cubicBezTo>
                    <a:cubicBezTo>
                      <a:pt x="117" y="668"/>
                      <a:pt x="117" y="668"/>
                      <a:pt x="117" y="668"/>
                    </a:cubicBezTo>
                    <a:cubicBezTo>
                      <a:pt x="123" y="677"/>
                      <a:pt x="123" y="677"/>
                      <a:pt x="123" y="677"/>
                    </a:cubicBezTo>
                    <a:cubicBezTo>
                      <a:pt x="186" y="763"/>
                      <a:pt x="186" y="763"/>
                      <a:pt x="186" y="763"/>
                    </a:cubicBezTo>
                    <a:cubicBezTo>
                      <a:pt x="217" y="805"/>
                      <a:pt x="217" y="805"/>
                      <a:pt x="217" y="805"/>
                    </a:cubicBezTo>
                    <a:cubicBezTo>
                      <a:pt x="248" y="848"/>
                      <a:pt x="248" y="848"/>
                      <a:pt x="248" y="848"/>
                    </a:cubicBezTo>
                    <a:cubicBezTo>
                      <a:pt x="311" y="934"/>
                      <a:pt x="311" y="934"/>
                      <a:pt x="311" y="934"/>
                    </a:cubicBezTo>
                    <a:cubicBezTo>
                      <a:pt x="332" y="962"/>
                      <a:pt x="353" y="991"/>
                      <a:pt x="374" y="1019"/>
                    </a:cubicBezTo>
                    <a:cubicBezTo>
                      <a:pt x="395" y="1047"/>
                      <a:pt x="416" y="1076"/>
                      <a:pt x="437" y="1104"/>
                    </a:cubicBezTo>
                    <a:cubicBezTo>
                      <a:pt x="501" y="1189"/>
                      <a:pt x="501" y="1189"/>
                      <a:pt x="501" y="1189"/>
                    </a:cubicBezTo>
                    <a:cubicBezTo>
                      <a:pt x="565" y="1273"/>
                      <a:pt x="565" y="1273"/>
                      <a:pt x="565" y="1273"/>
                    </a:cubicBezTo>
                    <a:cubicBezTo>
                      <a:pt x="598" y="1316"/>
                      <a:pt x="598" y="1316"/>
                      <a:pt x="598" y="1316"/>
                    </a:cubicBezTo>
                    <a:cubicBezTo>
                      <a:pt x="630" y="1358"/>
                      <a:pt x="630" y="1358"/>
                      <a:pt x="630" y="1358"/>
                    </a:cubicBezTo>
                    <a:cubicBezTo>
                      <a:pt x="600" y="1314"/>
                      <a:pt x="600" y="1314"/>
                      <a:pt x="600" y="1314"/>
                    </a:cubicBezTo>
                    <a:lnTo>
                      <a:pt x="570" y="1270"/>
                    </a:lnTo>
                    <a:close/>
                  </a:path>
                </a:pathLst>
              </a:custGeom>
              <a:solidFill>
                <a:schemeClr val="accent1">
                  <a:lumMod val="60000"/>
                  <a:lumOff val="40000"/>
                </a:schemeClr>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sp>
            <p:nvSpPr>
              <p:cNvPr id="36" name="ïšľïďè">
                <a:extLst>
                  <a:ext uri="{FF2B5EF4-FFF2-40B4-BE49-F238E27FC236}">
                    <a16:creationId xmlns:a16="http://schemas.microsoft.com/office/drawing/2014/main" id="{42D22961-5CB1-42F1-A8A9-EF5A08621113}"/>
                  </a:ext>
                </a:extLst>
              </p:cNvPr>
              <p:cNvSpPr/>
              <p:nvPr/>
            </p:nvSpPr>
            <p:spPr bwMode="auto">
              <a:xfrm>
                <a:off x="6067203" y="2371428"/>
                <a:ext cx="1811285" cy="3773021"/>
              </a:xfrm>
              <a:custGeom>
                <a:avLst/>
                <a:gdLst>
                  <a:gd name="T0" fmla="*/ 649 w 651"/>
                  <a:gd name="T1" fmla="*/ 377 h 1356"/>
                  <a:gd name="T2" fmla="*/ 634 w 651"/>
                  <a:gd name="T3" fmla="*/ 330 h 1356"/>
                  <a:gd name="T4" fmla="*/ 618 w 651"/>
                  <a:gd name="T5" fmla="*/ 283 h 1356"/>
                  <a:gd name="T6" fmla="*/ 586 w 651"/>
                  <a:gd name="T7" fmla="*/ 188 h 1356"/>
                  <a:gd name="T8" fmla="*/ 554 w 651"/>
                  <a:gd name="T9" fmla="*/ 94 h 1356"/>
                  <a:gd name="T10" fmla="*/ 537 w 651"/>
                  <a:gd name="T11" fmla="*/ 47 h 1356"/>
                  <a:gd name="T12" fmla="*/ 521 w 651"/>
                  <a:gd name="T13" fmla="*/ 0 h 1356"/>
                  <a:gd name="T14" fmla="*/ 534 w 651"/>
                  <a:gd name="T15" fmla="*/ 48 h 1356"/>
                  <a:gd name="T16" fmla="*/ 548 w 651"/>
                  <a:gd name="T17" fmla="*/ 96 h 1356"/>
                  <a:gd name="T18" fmla="*/ 576 w 651"/>
                  <a:gd name="T19" fmla="*/ 191 h 1356"/>
                  <a:gd name="T20" fmla="*/ 605 w 651"/>
                  <a:gd name="T21" fmla="*/ 287 h 1356"/>
                  <a:gd name="T22" fmla="*/ 619 w 651"/>
                  <a:gd name="T23" fmla="*/ 334 h 1356"/>
                  <a:gd name="T24" fmla="*/ 632 w 651"/>
                  <a:gd name="T25" fmla="*/ 376 h 1356"/>
                  <a:gd name="T26" fmla="*/ 568 w 651"/>
                  <a:gd name="T27" fmla="*/ 415 h 1356"/>
                  <a:gd name="T28" fmla="*/ 499 w 651"/>
                  <a:gd name="T29" fmla="*/ 458 h 1356"/>
                  <a:gd name="T30" fmla="*/ 431 w 651"/>
                  <a:gd name="T31" fmla="*/ 501 h 1356"/>
                  <a:gd name="T32" fmla="*/ 362 w 651"/>
                  <a:gd name="T33" fmla="*/ 545 h 1356"/>
                  <a:gd name="T34" fmla="*/ 350 w 651"/>
                  <a:gd name="T35" fmla="*/ 552 h 1356"/>
                  <a:gd name="T36" fmla="*/ 361 w 651"/>
                  <a:gd name="T37" fmla="*/ 562 h 1356"/>
                  <a:gd name="T38" fmla="*/ 426 w 651"/>
                  <a:gd name="T39" fmla="*/ 620 h 1356"/>
                  <a:gd name="T40" fmla="*/ 484 w 651"/>
                  <a:gd name="T41" fmla="*/ 672 h 1356"/>
                  <a:gd name="T42" fmla="*/ 428 w 651"/>
                  <a:gd name="T43" fmla="*/ 749 h 1356"/>
                  <a:gd name="T44" fmla="*/ 397 w 651"/>
                  <a:gd name="T45" fmla="*/ 792 h 1356"/>
                  <a:gd name="T46" fmla="*/ 366 w 651"/>
                  <a:gd name="T47" fmla="*/ 835 h 1356"/>
                  <a:gd name="T48" fmla="*/ 304 w 651"/>
                  <a:gd name="T49" fmla="*/ 922 h 1356"/>
                  <a:gd name="T50" fmla="*/ 243 w 651"/>
                  <a:gd name="T51" fmla="*/ 1008 h 1356"/>
                  <a:gd name="T52" fmla="*/ 181 w 651"/>
                  <a:gd name="T53" fmla="*/ 1095 h 1356"/>
                  <a:gd name="T54" fmla="*/ 120 w 651"/>
                  <a:gd name="T55" fmla="*/ 1181 h 1356"/>
                  <a:gd name="T56" fmla="*/ 60 w 651"/>
                  <a:gd name="T57" fmla="*/ 1268 h 1356"/>
                  <a:gd name="T58" fmla="*/ 30 w 651"/>
                  <a:gd name="T59" fmla="*/ 1312 h 1356"/>
                  <a:gd name="T60" fmla="*/ 0 w 651"/>
                  <a:gd name="T61" fmla="*/ 1356 h 1356"/>
                  <a:gd name="T62" fmla="*/ 32 w 651"/>
                  <a:gd name="T63" fmla="*/ 1314 h 1356"/>
                  <a:gd name="T64" fmla="*/ 65 w 651"/>
                  <a:gd name="T65" fmla="*/ 1272 h 1356"/>
                  <a:gd name="T66" fmla="*/ 129 w 651"/>
                  <a:gd name="T67" fmla="*/ 1188 h 1356"/>
                  <a:gd name="T68" fmla="*/ 193 w 651"/>
                  <a:gd name="T69" fmla="*/ 1103 h 1356"/>
                  <a:gd name="T70" fmla="*/ 257 w 651"/>
                  <a:gd name="T71" fmla="*/ 1018 h 1356"/>
                  <a:gd name="T72" fmla="*/ 320 w 651"/>
                  <a:gd name="T73" fmla="*/ 933 h 1356"/>
                  <a:gd name="T74" fmla="*/ 383 w 651"/>
                  <a:gd name="T75" fmla="*/ 848 h 1356"/>
                  <a:gd name="T76" fmla="*/ 414 w 651"/>
                  <a:gd name="T77" fmla="*/ 805 h 1356"/>
                  <a:gd name="T78" fmla="*/ 446 w 651"/>
                  <a:gd name="T79" fmla="*/ 762 h 1356"/>
                  <a:gd name="T80" fmla="*/ 508 w 651"/>
                  <a:gd name="T81" fmla="*/ 677 h 1356"/>
                  <a:gd name="T82" fmla="*/ 514 w 651"/>
                  <a:gd name="T83" fmla="*/ 669 h 1356"/>
                  <a:gd name="T84" fmla="*/ 507 w 651"/>
                  <a:gd name="T85" fmla="*/ 662 h 1356"/>
                  <a:gd name="T86" fmla="*/ 441 w 651"/>
                  <a:gd name="T87" fmla="*/ 604 h 1356"/>
                  <a:gd name="T88" fmla="*/ 386 w 651"/>
                  <a:gd name="T89" fmla="*/ 555 h 1356"/>
                  <a:gd name="T90" fmla="*/ 442 w 651"/>
                  <a:gd name="T91" fmla="*/ 519 h 1356"/>
                  <a:gd name="T92" fmla="*/ 510 w 651"/>
                  <a:gd name="T93" fmla="*/ 475 h 1356"/>
                  <a:gd name="T94" fmla="*/ 578 w 651"/>
                  <a:gd name="T95" fmla="*/ 431 h 1356"/>
                  <a:gd name="T96" fmla="*/ 646 w 651"/>
                  <a:gd name="T97" fmla="*/ 386 h 1356"/>
                  <a:gd name="T98" fmla="*/ 651 w 651"/>
                  <a:gd name="T99" fmla="*/ 383 h 1356"/>
                  <a:gd name="T100" fmla="*/ 649 w 651"/>
                  <a:gd name="T101" fmla="*/ 377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1" h="1356">
                    <a:moveTo>
                      <a:pt x="649" y="377"/>
                    </a:moveTo>
                    <a:cubicBezTo>
                      <a:pt x="634" y="330"/>
                      <a:pt x="634" y="330"/>
                      <a:pt x="634" y="330"/>
                    </a:cubicBezTo>
                    <a:cubicBezTo>
                      <a:pt x="618" y="283"/>
                      <a:pt x="618" y="283"/>
                      <a:pt x="618" y="283"/>
                    </a:cubicBezTo>
                    <a:cubicBezTo>
                      <a:pt x="607" y="251"/>
                      <a:pt x="597" y="220"/>
                      <a:pt x="586" y="188"/>
                    </a:cubicBezTo>
                    <a:cubicBezTo>
                      <a:pt x="575" y="157"/>
                      <a:pt x="565" y="126"/>
                      <a:pt x="554" y="94"/>
                    </a:cubicBezTo>
                    <a:cubicBezTo>
                      <a:pt x="537" y="47"/>
                      <a:pt x="537" y="47"/>
                      <a:pt x="537" y="47"/>
                    </a:cubicBezTo>
                    <a:cubicBezTo>
                      <a:pt x="521" y="0"/>
                      <a:pt x="521" y="0"/>
                      <a:pt x="521" y="0"/>
                    </a:cubicBezTo>
                    <a:cubicBezTo>
                      <a:pt x="534" y="48"/>
                      <a:pt x="534" y="48"/>
                      <a:pt x="534" y="48"/>
                    </a:cubicBezTo>
                    <a:cubicBezTo>
                      <a:pt x="548" y="96"/>
                      <a:pt x="548" y="96"/>
                      <a:pt x="548" y="96"/>
                    </a:cubicBezTo>
                    <a:cubicBezTo>
                      <a:pt x="557" y="128"/>
                      <a:pt x="567" y="160"/>
                      <a:pt x="576" y="191"/>
                    </a:cubicBezTo>
                    <a:cubicBezTo>
                      <a:pt x="586" y="223"/>
                      <a:pt x="595" y="255"/>
                      <a:pt x="605" y="287"/>
                    </a:cubicBezTo>
                    <a:cubicBezTo>
                      <a:pt x="619" y="334"/>
                      <a:pt x="619" y="334"/>
                      <a:pt x="619" y="334"/>
                    </a:cubicBezTo>
                    <a:cubicBezTo>
                      <a:pt x="632" y="376"/>
                      <a:pt x="632" y="376"/>
                      <a:pt x="632" y="376"/>
                    </a:cubicBezTo>
                    <a:cubicBezTo>
                      <a:pt x="568" y="415"/>
                      <a:pt x="568" y="415"/>
                      <a:pt x="568" y="415"/>
                    </a:cubicBezTo>
                    <a:cubicBezTo>
                      <a:pt x="499" y="458"/>
                      <a:pt x="499" y="458"/>
                      <a:pt x="499" y="458"/>
                    </a:cubicBezTo>
                    <a:cubicBezTo>
                      <a:pt x="431" y="501"/>
                      <a:pt x="431" y="501"/>
                      <a:pt x="431" y="501"/>
                    </a:cubicBezTo>
                    <a:cubicBezTo>
                      <a:pt x="408" y="516"/>
                      <a:pt x="385" y="530"/>
                      <a:pt x="362" y="545"/>
                    </a:cubicBezTo>
                    <a:cubicBezTo>
                      <a:pt x="350" y="552"/>
                      <a:pt x="350" y="552"/>
                      <a:pt x="350" y="552"/>
                    </a:cubicBezTo>
                    <a:cubicBezTo>
                      <a:pt x="361" y="562"/>
                      <a:pt x="361" y="562"/>
                      <a:pt x="361" y="562"/>
                    </a:cubicBezTo>
                    <a:cubicBezTo>
                      <a:pt x="426" y="620"/>
                      <a:pt x="426" y="620"/>
                      <a:pt x="426" y="620"/>
                    </a:cubicBezTo>
                    <a:cubicBezTo>
                      <a:pt x="446" y="637"/>
                      <a:pt x="465" y="655"/>
                      <a:pt x="484" y="672"/>
                    </a:cubicBezTo>
                    <a:cubicBezTo>
                      <a:pt x="428" y="749"/>
                      <a:pt x="428" y="749"/>
                      <a:pt x="428" y="749"/>
                    </a:cubicBezTo>
                    <a:cubicBezTo>
                      <a:pt x="397" y="792"/>
                      <a:pt x="397" y="792"/>
                      <a:pt x="397" y="792"/>
                    </a:cubicBezTo>
                    <a:cubicBezTo>
                      <a:pt x="366" y="835"/>
                      <a:pt x="366" y="835"/>
                      <a:pt x="366" y="835"/>
                    </a:cubicBezTo>
                    <a:cubicBezTo>
                      <a:pt x="304" y="922"/>
                      <a:pt x="304" y="922"/>
                      <a:pt x="304" y="922"/>
                    </a:cubicBezTo>
                    <a:cubicBezTo>
                      <a:pt x="283" y="950"/>
                      <a:pt x="263" y="979"/>
                      <a:pt x="243" y="1008"/>
                    </a:cubicBezTo>
                    <a:cubicBezTo>
                      <a:pt x="222" y="1037"/>
                      <a:pt x="202" y="1066"/>
                      <a:pt x="181" y="1095"/>
                    </a:cubicBezTo>
                    <a:cubicBezTo>
                      <a:pt x="120" y="1181"/>
                      <a:pt x="120" y="1181"/>
                      <a:pt x="120" y="1181"/>
                    </a:cubicBezTo>
                    <a:cubicBezTo>
                      <a:pt x="60" y="1268"/>
                      <a:pt x="60" y="1268"/>
                      <a:pt x="60" y="1268"/>
                    </a:cubicBezTo>
                    <a:cubicBezTo>
                      <a:pt x="30" y="1312"/>
                      <a:pt x="30" y="1312"/>
                      <a:pt x="30" y="1312"/>
                    </a:cubicBezTo>
                    <a:cubicBezTo>
                      <a:pt x="0" y="1356"/>
                      <a:pt x="0" y="1356"/>
                      <a:pt x="0" y="1356"/>
                    </a:cubicBezTo>
                    <a:cubicBezTo>
                      <a:pt x="32" y="1314"/>
                      <a:pt x="32" y="1314"/>
                      <a:pt x="32" y="1314"/>
                    </a:cubicBezTo>
                    <a:cubicBezTo>
                      <a:pt x="65" y="1272"/>
                      <a:pt x="65" y="1272"/>
                      <a:pt x="65" y="1272"/>
                    </a:cubicBezTo>
                    <a:cubicBezTo>
                      <a:pt x="129" y="1188"/>
                      <a:pt x="129" y="1188"/>
                      <a:pt x="129" y="1188"/>
                    </a:cubicBezTo>
                    <a:cubicBezTo>
                      <a:pt x="193" y="1103"/>
                      <a:pt x="193" y="1103"/>
                      <a:pt x="193" y="1103"/>
                    </a:cubicBezTo>
                    <a:cubicBezTo>
                      <a:pt x="214" y="1075"/>
                      <a:pt x="235" y="1046"/>
                      <a:pt x="257" y="1018"/>
                    </a:cubicBezTo>
                    <a:cubicBezTo>
                      <a:pt x="278" y="990"/>
                      <a:pt x="299" y="962"/>
                      <a:pt x="320" y="933"/>
                    </a:cubicBezTo>
                    <a:cubicBezTo>
                      <a:pt x="383" y="848"/>
                      <a:pt x="383" y="848"/>
                      <a:pt x="383" y="848"/>
                    </a:cubicBezTo>
                    <a:cubicBezTo>
                      <a:pt x="414" y="805"/>
                      <a:pt x="414" y="805"/>
                      <a:pt x="414" y="805"/>
                    </a:cubicBezTo>
                    <a:cubicBezTo>
                      <a:pt x="446" y="762"/>
                      <a:pt x="446" y="762"/>
                      <a:pt x="446" y="762"/>
                    </a:cubicBezTo>
                    <a:cubicBezTo>
                      <a:pt x="508" y="677"/>
                      <a:pt x="508" y="677"/>
                      <a:pt x="508" y="677"/>
                    </a:cubicBezTo>
                    <a:cubicBezTo>
                      <a:pt x="514" y="669"/>
                      <a:pt x="514" y="669"/>
                      <a:pt x="514" y="669"/>
                    </a:cubicBezTo>
                    <a:cubicBezTo>
                      <a:pt x="507" y="662"/>
                      <a:pt x="507" y="662"/>
                      <a:pt x="507" y="662"/>
                    </a:cubicBezTo>
                    <a:cubicBezTo>
                      <a:pt x="485" y="642"/>
                      <a:pt x="463" y="623"/>
                      <a:pt x="441" y="604"/>
                    </a:cubicBezTo>
                    <a:cubicBezTo>
                      <a:pt x="386" y="555"/>
                      <a:pt x="386" y="555"/>
                      <a:pt x="386" y="555"/>
                    </a:cubicBezTo>
                    <a:cubicBezTo>
                      <a:pt x="405" y="543"/>
                      <a:pt x="423" y="531"/>
                      <a:pt x="442" y="519"/>
                    </a:cubicBezTo>
                    <a:cubicBezTo>
                      <a:pt x="510" y="475"/>
                      <a:pt x="510" y="475"/>
                      <a:pt x="510" y="475"/>
                    </a:cubicBezTo>
                    <a:cubicBezTo>
                      <a:pt x="578" y="431"/>
                      <a:pt x="578" y="431"/>
                      <a:pt x="578" y="431"/>
                    </a:cubicBezTo>
                    <a:cubicBezTo>
                      <a:pt x="646" y="386"/>
                      <a:pt x="646" y="386"/>
                      <a:pt x="646" y="386"/>
                    </a:cubicBezTo>
                    <a:cubicBezTo>
                      <a:pt x="651" y="383"/>
                      <a:pt x="651" y="383"/>
                      <a:pt x="651" y="383"/>
                    </a:cubicBezTo>
                    <a:lnTo>
                      <a:pt x="649" y="377"/>
                    </a:lnTo>
                    <a:close/>
                  </a:path>
                </a:pathLst>
              </a:custGeom>
              <a:solidFill>
                <a:schemeClr val="accent1">
                  <a:lumMod val="60000"/>
                  <a:lumOff val="40000"/>
                </a:schemeClr>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sp>
            <p:nvSpPr>
              <p:cNvPr id="37" name="îsļîḓe">
                <a:extLst>
                  <a:ext uri="{FF2B5EF4-FFF2-40B4-BE49-F238E27FC236}">
                    <a16:creationId xmlns:a16="http://schemas.microsoft.com/office/drawing/2014/main" id="{B4CA6E08-4820-4ECB-BAFD-52690F961E4A}"/>
                  </a:ext>
                </a:extLst>
              </p:cNvPr>
              <p:cNvSpPr/>
              <p:nvPr/>
            </p:nvSpPr>
            <p:spPr bwMode="auto">
              <a:xfrm>
                <a:off x="5212154" y="1900854"/>
                <a:ext cx="1728261" cy="708655"/>
              </a:xfrm>
              <a:custGeom>
                <a:avLst/>
                <a:gdLst>
                  <a:gd name="T0" fmla="*/ 0 w 648"/>
                  <a:gd name="T1" fmla="*/ 0 h 266"/>
                  <a:gd name="T2" fmla="*/ 648 w 648"/>
                  <a:gd name="T3" fmla="*/ 0 h 266"/>
                  <a:gd name="T4" fmla="*/ 321 w 648"/>
                  <a:gd name="T5" fmla="*/ 266 h 266"/>
                  <a:gd name="T6" fmla="*/ 0 w 648"/>
                  <a:gd name="T7" fmla="*/ 0 h 266"/>
                </a:gdLst>
                <a:ahLst/>
                <a:cxnLst>
                  <a:cxn ang="0">
                    <a:pos x="T0" y="T1"/>
                  </a:cxn>
                  <a:cxn ang="0">
                    <a:pos x="T2" y="T3"/>
                  </a:cxn>
                  <a:cxn ang="0">
                    <a:pos x="T4" y="T5"/>
                  </a:cxn>
                  <a:cxn ang="0">
                    <a:pos x="T6" y="T7"/>
                  </a:cxn>
                </a:cxnLst>
                <a:rect l="0" t="0" r="r" b="b"/>
                <a:pathLst>
                  <a:path w="648" h="266">
                    <a:moveTo>
                      <a:pt x="0" y="0"/>
                    </a:moveTo>
                    <a:cubicBezTo>
                      <a:pt x="4" y="2"/>
                      <a:pt x="648" y="0"/>
                      <a:pt x="648" y="0"/>
                    </a:cubicBezTo>
                    <a:cubicBezTo>
                      <a:pt x="608" y="88"/>
                      <a:pt x="560" y="163"/>
                      <a:pt x="321" y="266"/>
                    </a:cubicBezTo>
                    <a:cubicBezTo>
                      <a:pt x="321" y="266"/>
                      <a:pt x="160" y="224"/>
                      <a:pt x="0" y="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sp>
            <p:nvSpPr>
              <p:cNvPr id="38" name="işļîdè">
                <a:extLst>
                  <a:ext uri="{FF2B5EF4-FFF2-40B4-BE49-F238E27FC236}">
                    <a16:creationId xmlns:a16="http://schemas.microsoft.com/office/drawing/2014/main" id="{84718582-B149-4B4E-BBD1-354CF921D26F}"/>
                  </a:ext>
                </a:extLst>
              </p:cNvPr>
              <p:cNvSpPr/>
              <p:nvPr/>
            </p:nvSpPr>
            <p:spPr bwMode="auto">
              <a:xfrm>
                <a:off x="4820085" y="1900854"/>
                <a:ext cx="1248314" cy="2938269"/>
              </a:xfrm>
              <a:custGeom>
                <a:avLst/>
                <a:gdLst>
                  <a:gd name="T0" fmla="*/ 0 w 468"/>
                  <a:gd name="T1" fmla="*/ 161 h 1102"/>
                  <a:gd name="T2" fmla="*/ 147 w 468"/>
                  <a:gd name="T3" fmla="*/ 0 h 1102"/>
                  <a:gd name="T4" fmla="*/ 468 w 468"/>
                  <a:gd name="T5" fmla="*/ 266 h 1102"/>
                  <a:gd name="T6" fmla="*/ 350 w 468"/>
                  <a:gd name="T7" fmla="*/ 509 h 1102"/>
                  <a:gd name="T8" fmla="*/ 419 w 468"/>
                  <a:gd name="T9" fmla="*/ 650 h 1102"/>
                  <a:gd name="T10" fmla="*/ 313 w 468"/>
                  <a:gd name="T11" fmla="*/ 1102 h 1102"/>
                  <a:gd name="T12" fmla="*/ 0 w 468"/>
                  <a:gd name="T13" fmla="*/ 161 h 1102"/>
                </a:gdLst>
                <a:ahLst/>
                <a:cxnLst>
                  <a:cxn ang="0">
                    <a:pos x="T0" y="T1"/>
                  </a:cxn>
                  <a:cxn ang="0">
                    <a:pos x="T2" y="T3"/>
                  </a:cxn>
                  <a:cxn ang="0">
                    <a:pos x="T4" y="T5"/>
                  </a:cxn>
                  <a:cxn ang="0">
                    <a:pos x="T6" y="T7"/>
                  </a:cxn>
                  <a:cxn ang="0">
                    <a:pos x="T8" y="T9"/>
                  </a:cxn>
                  <a:cxn ang="0">
                    <a:pos x="T10" y="T11"/>
                  </a:cxn>
                  <a:cxn ang="0">
                    <a:pos x="T12" y="T13"/>
                  </a:cxn>
                </a:cxnLst>
                <a:rect l="0" t="0" r="r" b="b"/>
                <a:pathLst>
                  <a:path w="468" h="1102">
                    <a:moveTo>
                      <a:pt x="0" y="161"/>
                    </a:moveTo>
                    <a:cubicBezTo>
                      <a:pt x="147" y="0"/>
                      <a:pt x="147" y="0"/>
                      <a:pt x="147" y="0"/>
                    </a:cubicBezTo>
                    <a:cubicBezTo>
                      <a:pt x="147" y="0"/>
                      <a:pt x="267" y="176"/>
                      <a:pt x="468" y="266"/>
                    </a:cubicBezTo>
                    <a:cubicBezTo>
                      <a:pt x="466" y="270"/>
                      <a:pt x="350" y="509"/>
                      <a:pt x="350" y="509"/>
                    </a:cubicBezTo>
                    <a:cubicBezTo>
                      <a:pt x="419" y="650"/>
                      <a:pt x="419" y="650"/>
                      <a:pt x="419" y="650"/>
                    </a:cubicBezTo>
                    <a:cubicBezTo>
                      <a:pt x="313" y="1102"/>
                      <a:pt x="313" y="1102"/>
                      <a:pt x="313" y="1102"/>
                    </a:cubicBezTo>
                    <a:lnTo>
                      <a:pt x="0" y="161"/>
                    </a:lnTo>
                    <a:close/>
                  </a:path>
                </a:pathLst>
              </a:custGeom>
              <a:solidFill>
                <a:schemeClr val="accent1"/>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sp>
            <p:nvSpPr>
              <p:cNvPr id="39" name="íŝľîḍê">
                <a:extLst>
                  <a:ext uri="{FF2B5EF4-FFF2-40B4-BE49-F238E27FC236}">
                    <a16:creationId xmlns:a16="http://schemas.microsoft.com/office/drawing/2014/main" id="{B789206C-8FD3-4CE4-80A5-2D51AD2621AF}"/>
                  </a:ext>
                </a:extLst>
              </p:cNvPr>
              <p:cNvSpPr/>
              <p:nvPr/>
            </p:nvSpPr>
            <p:spPr bwMode="auto">
              <a:xfrm>
                <a:off x="6057132" y="1900854"/>
                <a:ext cx="1273100" cy="2938269"/>
              </a:xfrm>
              <a:custGeom>
                <a:avLst/>
                <a:gdLst>
                  <a:gd name="T0" fmla="*/ 477 w 477"/>
                  <a:gd name="T1" fmla="*/ 161 h 1102"/>
                  <a:gd name="T2" fmla="*/ 331 w 477"/>
                  <a:gd name="T3" fmla="*/ 0 h 1102"/>
                  <a:gd name="T4" fmla="*/ 4 w 477"/>
                  <a:gd name="T5" fmla="*/ 266 h 1102"/>
                  <a:gd name="T6" fmla="*/ 128 w 477"/>
                  <a:gd name="T7" fmla="*/ 509 h 1102"/>
                  <a:gd name="T8" fmla="*/ 58 w 477"/>
                  <a:gd name="T9" fmla="*/ 650 h 1102"/>
                  <a:gd name="T10" fmla="*/ 165 w 477"/>
                  <a:gd name="T11" fmla="*/ 1102 h 1102"/>
                  <a:gd name="T12" fmla="*/ 477 w 477"/>
                  <a:gd name="T13" fmla="*/ 161 h 1102"/>
                </a:gdLst>
                <a:ahLst/>
                <a:cxnLst>
                  <a:cxn ang="0">
                    <a:pos x="T0" y="T1"/>
                  </a:cxn>
                  <a:cxn ang="0">
                    <a:pos x="T2" y="T3"/>
                  </a:cxn>
                  <a:cxn ang="0">
                    <a:pos x="T4" y="T5"/>
                  </a:cxn>
                  <a:cxn ang="0">
                    <a:pos x="T6" y="T7"/>
                  </a:cxn>
                  <a:cxn ang="0">
                    <a:pos x="T8" y="T9"/>
                  </a:cxn>
                  <a:cxn ang="0">
                    <a:pos x="T10" y="T11"/>
                  </a:cxn>
                  <a:cxn ang="0">
                    <a:pos x="T12" y="T13"/>
                  </a:cxn>
                </a:cxnLst>
                <a:rect l="0" t="0" r="r" b="b"/>
                <a:pathLst>
                  <a:path w="477" h="1102">
                    <a:moveTo>
                      <a:pt x="477" y="161"/>
                    </a:moveTo>
                    <a:cubicBezTo>
                      <a:pt x="331" y="0"/>
                      <a:pt x="331" y="0"/>
                      <a:pt x="331" y="0"/>
                    </a:cubicBezTo>
                    <a:cubicBezTo>
                      <a:pt x="331" y="0"/>
                      <a:pt x="190" y="180"/>
                      <a:pt x="4" y="266"/>
                    </a:cubicBezTo>
                    <a:cubicBezTo>
                      <a:pt x="0" y="266"/>
                      <a:pt x="128" y="509"/>
                      <a:pt x="128" y="509"/>
                    </a:cubicBezTo>
                    <a:cubicBezTo>
                      <a:pt x="58" y="650"/>
                      <a:pt x="58" y="650"/>
                      <a:pt x="58" y="650"/>
                    </a:cubicBezTo>
                    <a:cubicBezTo>
                      <a:pt x="165" y="1102"/>
                      <a:pt x="165" y="1102"/>
                      <a:pt x="165" y="1102"/>
                    </a:cubicBezTo>
                    <a:lnTo>
                      <a:pt x="477" y="161"/>
                    </a:lnTo>
                    <a:close/>
                  </a:path>
                </a:pathLst>
              </a:custGeom>
              <a:solidFill>
                <a:schemeClr val="accent1"/>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sp>
            <p:nvSpPr>
              <p:cNvPr id="40" name="iṡḷïḋé">
                <a:extLst>
                  <a:ext uri="{FF2B5EF4-FFF2-40B4-BE49-F238E27FC236}">
                    <a16:creationId xmlns:a16="http://schemas.microsoft.com/office/drawing/2014/main" id="{88D4195D-1512-4981-B4AC-51C65EB22F77}"/>
                  </a:ext>
                </a:extLst>
              </p:cNvPr>
              <p:cNvSpPr/>
              <p:nvPr/>
            </p:nvSpPr>
            <p:spPr bwMode="auto">
              <a:xfrm>
                <a:off x="4820085" y="2330103"/>
                <a:ext cx="1248314" cy="1149170"/>
              </a:xfrm>
              <a:custGeom>
                <a:avLst/>
                <a:gdLst>
                  <a:gd name="T0" fmla="*/ 445 w 468"/>
                  <a:gd name="T1" fmla="*/ 142 h 431"/>
                  <a:gd name="T2" fmla="*/ 422 w 468"/>
                  <a:gd name="T3" fmla="*/ 179 h 431"/>
                  <a:gd name="T4" fmla="*/ 400 w 468"/>
                  <a:gd name="T5" fmla="*/ 216 h 431"/>
                  <a:gd name="T6" fmla="*/ 379 w 468"/>
                  <a:gd name="T7" fmla="*/ 253 h 431"/>
                  <a:gd name="T8" fmla="*/ 357 w 468"/>
                  <a:gd name="T9" fmla="*/ 291 h 431"/>
                  <a:gd name="T10" fmla="*/ 336 w 468"/>
                  <a:gd name="T11" fmla="*/ 328 h 431"/>
                  <a:gd name="T12" fmla="*/ 315 w 468"/>
                  <a:gd name="T13" fmla="*/ 366 h 431"/>
                  <a:gd name="T14" fmla="*/ 302 w 468"/>
                  <a:gd name="T15" fmla="*/ 389 h 431"/>
                  <a:gd name="T16" fmla="*/ 280 w 468"/>
                  <a:gd name="T17" fmla="*/ 360 h 431"/>
                  <a:gd name="T18" fmla="*/ 248 w 468"/>
                  <a:gd name="T19" fmla="*/ 319 h 431"/>
                  <a:gd name="T20" fmla="*/ 214 w 468"/>
                  <a:gd name="T21" fmla="*/ 278 h 431"/>
                  <a:gd name="T22" fmla="*/ 198 w 468"/>
                  <a:gd name="T23" fmla="*/ 257 h 431"/>
                  <a:gd name="T24" fmla="*/ 181 w 468"/>
                  <a:gd name="T25" fmla="*/ 236 h 431"/>
                  <a:gd name="T26" fmla="*/ 147 w 468"/>
                  <a:gd name="T27" fmla="*/ 196 h 431"/>
                  <a:gd name="T28" fmla="*/ 130 w 468"/>
                  <a:gd name="T29" fmla="*/ 175 h 431"/>
                  <a:gd name="T30" fmla="*/ 113 w 468"/>
                  <a:gd name="T31" fmla="*/ 155 h 431"/>
                  <a:gd name="T32" fmla="*/ 96 w 468"/>
                  <a:gd name="T33" fmla="*/ 135 h 431"/>
                  <a:gd name="T34" fmla="*/ 79 w 468"/>
                  <a:gd name="T35" fmla="*/ 115 h 431"/>
                  <a:gd name="T36" fmla="*/ 0 w 468"/>
                  <a:gd name="T37" fmla="*/ 0 h 431"/>
                  <a:gd name="T38" fmla="*/ 73 w 468"/>
                  <a:gd name="T39" fmla="*/ 119 h 431"/>
                  <a:gd name="T40" fmla="*/ 89 w 468"/>
                  <a:gd name="T41" fmla="*/ 141 h 431"/>
                  <a:gd name="T42" fmla="*/ 104 w 468"/>
                  <a:gd name="T43" fmla="*/ 162 h 431"/>
                  <a:gd name="T44" fmla="*/ 119 w 468"/>
                  <a:gd name="T45" fmla="*/ 184 h 431"/>
                  <a:gd name="T46" fmla="*/ 135 w 468"/>
                  <a:gd name="T47" fmla="*/ 205 h 431"/>
                  <a:gd name="T48" fmla="*/ 166 w 468"/>
                  <a:gd name="T49" fmla="*/ 248 h 431"/>
                  <a:gd name="T50" fmla="*/ 182 w 468"/>
                  <a:gd name="T51" fmla="*/ 269 h 431"/>
                  <a:gd name="T52" fmla="*/ 198 w 468"/>
                  <a:gd name="T53" fmla="*/ 290 h 431"/>
                  <a:gd name="T54" fmla="*/ 230 w 468"/>
                  <a:gd name="T55" fmla="*/ 332 h 431"/>
                  <a:gd name="T56" fmla="*/ 263 w 468"/>
                  <a:gd name="T57" fmla="*/ 374 h 431"/>
                  <a:gd name="T58" fmla="*/ 295 w 468"/>
                  <a:gd name="T59" fmla="*/ 416 h 431"/>
                  <a:gd name="T60" fmla="*/ 307 w 468"/>
                  <a:gd name="T61" fmla="*/ 431 h 431"/>
                  <a:gd name="T62" fmla="*/ 316 w 468"/>
                  <a:gd name="T63" fmla="*/ 415 h 431"/>
                  <a:gd name="T64" fmla="*/ 336 w 468"/>
                  <a:gd name="T65" fmla="*/ 377 h 431"/>
                  <a:gd name="T66" fmla="*/ 354 w 468"/>
                  <a:gd name="T67" fmla="*/ 340 h 431"/>
                  <a:gd name="T68" fmla="*/ 374 w 468"/>
                  <a:gd name="T69" fmla="*/ 300 h 431"/>
                  <a:gd name="T70" fmla="*/ 393 w 468"/>
                  <a:gd name="T71" fmla="*/ 261 h 431"/>
                  <a:gd name="T72" fmla="*/ 412 w 468"/>
                  <a:gd name="T73" fmla="*/ 223 h 431"/>
                  <a:gd name="T74" fmla="*/ 431 w 468"/>
                  <a:gd name="T75" fmla="*/ 184 h 431"/>
                  <a:gd name="T76" fmla="*/ 450 w 468"/>
                  <a:gd name="T77" fmla="*/ 145 h 431"/>
                  <a:gd name="T78" fmla="*/ 468 w 468"/>
                  <a:gd name="T79" fmla="*/ 105 h 431"/>
                  <a:gd name="T80" fmla="*/ 445 w 468"/>
                  <a:gd name="T81" fmla="*/ 142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68" h="431">
                    <a:moveTo>
                      <a:pt x="445" y="142"/>
                    </a:moveTo>
                    <a:cubicBezTo>
                      <a:pt x="437" y="154"/>
                      <a:pt x="430" y="167"/>
                      <a:pt x="422" y="179"/>
                    </a:cubicBezTo>
                    <a:cubicBezTo>
                      <a:pt x="415" y="191"/>
                      <a:pt x="408" y="204"/>
                      <a:pt x="400" y="216"/>
                    </a:cubicBezTo>
                    <a:cubicBezTo>
                      <a:pt x="393" y="228"/>
                      <a:pt x="386" y="241"/>
                      <a:pt x="379" y="253"/>
                    </a:cubicBezTo>
                    <a:cubicBezTo>
                      <a:pt x="357" y="291"/>
                      <a:pt x="357" y="291"/>
                      <a:pt x="357" y="291"/>
                    </a:cubicBezTo>
                    <a:cubicBezTo>
                      <a:pt x="336" y="328"/>
                      <a:pt x="336" y="328"/>
                      <a:pt x="336" y="328"/>
                    </a:cubicBezTo>
                    <a:cubicBezTo>
                      <a:pt x="315" y="366"/>
                      <a:pt x="315" y="366"/>
                      <a:pt x="315" y="366"/>
                    </a:cubicBezTo>
                    <a:cubicBezTo>
                      <a:pt x="302" y="389"/>
                      <a:pt x="302" y="389"/>
                      <a:pt x="302" y="389"/>
                    </a:cubicBezTo>
                    <a:cubicBezTo>
                      <a:pt x="280" y="360"/>
                      <a:pt x="280" y="360"/>
                      <a:pt x="280" y="360"/>
                    </a:cubicBezTo>
                    <a:cubicBezTo>
                      <a:pt x="269" y="347"/>
                      <a:pt x="259" y="333"/>
                      <a:pt x="248" y="319"/>
                    </a:cubicBezTo>
                    <a:cubicBezTo>
                      <a:pt x="237" y="305"/>
                      <a:pt x="226" y="291"/>
                      <a:pt x="214" y="278"/>
                    </a:cubicBezTo>
                    <a:cubicBezTo>
                      <a:pt x="198" y="257"/>
                      <a:pt x="198" y="257"/>
                      <a:pt x="198" y="257"/>
                    </a:cubicBezTo>
                    <a:cubicBezTo>
                      <a:pt x="181" y="236"/>
                      <a:pt x="181" y="236"/>
                      <a:pt x="181" y="236"/>
                    </a:cubicBezTo>
                    <a:cubicBezTo>
                      <a:pt x="147" y="196"/>
                      <a:pt x="147" y="196"/>
                      <a:pt x="147" y="196"/>
                    </a:cubicBezTo>
                    <a:cubicBezTo>
                      <a:pt x="142" y="189"/>
                      <a:pt x="136" y="182"/>
                      <a:pt x="130" y="175"/>
                    </a:cubicBezTo>
                    <a:cubicBezTo>
                      <a:pt x="113" y="155"/>
                      <a:pt x="113" y="155"/>
                      <a:pt x="113" y="155"/>
                    </a:cubicBezTo>
                    <a:cubicBezTo>
                      <a:pt x="108" y="148"/>
                      <a:pt x="102" y="142"/>
                      <a:pt x="96" y="135"/>
                    </a:cubicBezTo>
                    <a:cubicBezTo>
                      <a:pt x="79" y="115"/>
                      <a:pt x="79" y="115"/>
                      <a:pt x="79" y="115"/>
                    </a:cubicBezTo>
                    <a:cubicBezTo>
                      <a:pt x="67" y="102"/>
                      <a:pt x="12" y="13"/>
                      <a:pt x="0" y="0"/>
                    </a:cubicBezTo>
                    <a:cubicBezTo>
                      <a:pt x="10" y="15"/>
                      <a:pt x="63" y="105"/>
                      <a:pt x="73" y="119"/>
                    </a:cubicBezTo>
                    <a:cubicBezTo>
                      <a:pt x="89" y="141"/>
                      <a:pt x="89" y="141"/>
                      <a:pt x="89" y="141"/>
                    </a:cubicBezTo>
                    <a:cubicBezTo>
                      <a:pt x="94" y="148"/>
                      <a:pt x="99" y="155"/>
                      <a:pt x="104" y="162"/>
                    </a:cubicBezTo>
                    <a:cubicBezTo>
                      <a:pt x="119" y="184"/>
                      <a:pt x="119" y="184"/>
                      <a:pt x="119" y="184"/>
                    </a:cubicBezTo>
                    <a:cubicBezTo>
                      <a:pt x="125" y="191"/>
                      <a:pt x="130" y="198"/>
                      <a:pt x="135" y="205"/>
                    </a:cubicBezTo>
                    <a:cubicBezTo>
                      <a:pt x="166" y="248"/>
                      <a:pt x="166" y="248"/>
                      <a:pt x="166" y="248"/>
                    </a:cubicBezTo>
                    <a:cubicBezTo>
                      <a:pt x="182" y="269"/>
                      <a:pt x="182" y="269"/>
                      <a:pt x="182" y="269"/>
                    </a:cubicBezTo>
                    <a:cubicBezTo>
                      <a:pt x="198" y="290"/>
                      <a:pt x="198" y="290"/>
                      <a:pt x="198" y="290"/>
                    </a:cubicBezTo>
                    <a:cubicBezTo>
                      <a:pt x="209" y="304"/>
                      <a:pt x="219" y="318"/>
                      <a:pt x="230" y="332"/>
                    </a:cubicBezTo>
                    <a:cubicBezTo>
                      <a:pt x="241" y="346"/>
                      <a:pt x="252" y="360"/>
                      <a:pt x="263" y="374"/>
                    </a:cubicBezTo>
                    <a:cubicBezTo>
                      <a:pt x="295" y="416"/>
                      <a:pt x="295" y="416"/>
                      <a:pt x="295" y="416"/>
                    </a:cubicBezTo>
                    <a:cubicBezTo>
                      <a:pt x="307" y="431"/>
                      <a:pt x="307" y="431"/>
                      <a:pt x="307" y="431"/>
                    </a:cubicBezTo>
                    <a:cubicBezTo>
                      <a:pt x="316" y="415"/>
                      <a:pt x="316" y="415"/>
                      <a:pt x="316" y="415"/>
                    </a:cubicBezTo>
                    <a:cubicBezTo>
                      <a:pt x="336" y="377"/>
                      <a:pt x="336" y="377"/>
                      <a:pt x="336" y="377"/>
                    </a:cubicBezTo>
                    <a:cubicBezTo>
                      <a:pt x="354" y="340"/>
                      <a:pt x="354" y="340"/>
                      <a:pt x="354" y="340"/>
                    </a:cubicBezTo>
                    <a:cubicBezTo>
                      <a:pt x="374" y="300"/>
                      <a:pt x="374" y="300"/>
                      <a:pt x="374" y="300"/>
                    </a:cubicBezTo>
                    <a:cubicBezTo>
                      <a:pt x="393" y="261"/>
                      <a:pt x="393" y="261"/>
                      <a:pt x="393" y="261"/>
                    </a:cubicBezTo>
                    <a:cubicBezTo>
                      <a:pt x="400" y="248"/>
                      <a:pt x="406" y="235"/>
                      <a:pt x="412" y="223"/>
                    </a:cubicBezTo>
                    <a:cubicBezTo>
                      <a:pt x="419" y="210"/>
                      <a:pt x="425" y="197"/>
                      <a:pt x="431" y="184"/>
                    </a:cubicBezTo>
                    <a:cubicBezTo>
                      <a:pt x="437" y="171"/>
                      <a:pt x="444" y="158"/>
                      <a:pt x="450" y="145"/>
                    </a:cubicBezTo>
                    <a:cubicBezTo>
                      <a:pt x="456" y="132"/>
                      <a:pt x="462" y="119"/>
                      <a:pt x="468" y="105"/>
                    </a:cubicBezTo>
                    <a:cubicBezTo>
                      <a:pt x="460" y="118"/>
                      <a:pt x="452" y="130"/>
                      <a:pt x="445" y="142"/>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sp>
            <p:nvSpPr>
              <p:cNvPr id="41" name="íṧḻïḍé">
                <a:extLst>
                  <a:ext uri="{FF2B5EF4-FFF2-40B4-BE49-F238E27FC236}">
                    <a16:creationId xmlns:a16="http://schemas.microsoft.com/office/drawing/2014/main" id="{46529404-43B2-4F58-8EC5-EDCA54E184C7}"/>
                  </a:ext>
                </a:extLst>
              </p:cNvPr>
              <p:cNvSpPr/>
              <p:nvPr/>
            </p:nvSpPr>
            <p:spPr bwMode="auto">
              <a:xfrm>
                <a:off x="6068398" y="2330103"/>
                <a:ext cx="1264086" cy="1149170"/>
              </a:xfrm>
              <a:custGeom>
                <a:avLst/>
                <a:gdLst>
                  <a:gd name="T0" fmla="*/ 389 w 474"/>
                  <a:gd name="T1" fmla="*/ 117 h 431"/>
                  <a:gd name="T2" fmla="*/ 372 w 474"/>
                  <a:gd name="T3" fmla="*/ 137 h 431"/>
                  <a:gd name="T4" fmla="*/ 355 w 474"/>
                  <a:gd name="T5" fmla="*/ 157 h 431"/>
                  <a:gd name="T6" fmla="*/ 338 w 474"/>
                  <a:gd name="T7" fmla="*/ 177 h 431"/>
                  <a:gd name="T8" fmla="*/ 321 w 474"/>
                  <a:gd name="T9" fmla="*/ 197 h 431"/>
                  <a:gd name="T10" fmla="*/ 287 w 474"/>
                  <a:gd name="T11" fmla="*/ 238 h 431"/>
                  <a:gd name="T12" fmla="*/ 270 w 474"/>
                  <a:gd name="T13" fmla="*/ 259 h 431"/>
                  <a:gd name="T14" fmla="*/ 253 w 474"/>
                  <a:gd name="T15" fmla="*/ 279 h 431"/>
                  <a:gd name="T16" fmla="*/ 220 w 474"/>
                  <a:gd name="T17" fmla="*/ 321 h 431"/>
                  <a:gd name="T18" fmla="*/ 188 w 474"/>
                  <a:gd name="T19" fmla="*/ 362 h 431"/>
                  <a:gd name="T20" fmla="*/ 166 w 474"/>
                  <a:gd name="T21" fmla="*/ 390 h 431"/>
                  <a:gd name="T22" fmla="*/ 153 w 474"/>
                  <a:gd name="T23" fmla="*/ 367 h 431"/>
                  <a:gd name="T24" fmla="*/ 132 w 474"/>
                  <a:gd name="T25" fmla="*/ 330 h 431"/>
                  <a:gd name="T26" fmla="*/ 111 w 474"/>
                  <a:gd name="T27" fmla="*/ 292 h 431"/>
                  <a:gd name="T28" fmla="*/ 89 w 474"/>
                  <a:gd name="T29" fmla="*/ 254 h 431"/>
                  <a:gd name="T30" fmla="*/ 67 w 474"/>
                  <a:gd name="T31" fmla="*/ 217 h 431"/>
                  <a:gd name="T32" fmla="*/ 45 w 474"/>
                  <a:gd name="T33" fmla="*/ 179 h 431"/>
                  <a:gd name="T34" fmla="*/ 23 w 474"/>
                  <a:gd name="T35" fmla="*/ 142 h 431"/>
                  <a:gd name="T36" fmla="*/ 0 w 474"/>
                  <a:gd name="T37" fmla="*/ 105 h 431"/>
                  <a:gd name="T38" fmla="*/ 18 w 474"/>
                  <a:gd name="T39" fmla="*/ 145 h 431"/>
                  <a:gd name="T40" fmla="*/ 36 w 474"/>
                  <a:gd name="T41" fmla="*/ 184 h 431"/>
                  <a:gd name="T42" fmla="*/ 55 w 474"/>
                  <a:gd name="T43" fmla="*/ 223 h 431"/>
                  <a:gd name="T44" fmla="*/ 74 w 474"/>
                  <a:gd name="T45" fmla="*/ 262 h 431"/>
                  <a:gd name="T46" fmla="*/ 94 w 474"/>
                  <a:gd name="T47" fmla="*/ 301 h 431"/>
                  <a:gd name="T48" fmla="*/ 114 w 474"/>
                  <a:gd name="T49" fmla="*/ 339 h 431"/>
                  <a:gd name="T50" fmla="*/ 134 w 474"/>
                  <a:gd name="T51" fmla="*/ 378 h 431"/>
                  <a:gd name="T52" fmla="*/ 154 w 474"/>
                  <a:gd name="T53" fmla="*/ 416 h 431"/>
                  <a:gd name="T54" fmla="*/ 162 w 474"/>
                  <a:gd name="T55" fmla="*/ 431 h 431"/>
                  <a:gd name="T56" fmla="*/ 173 w 474"/>
                  <a:gd name="T57" fmla="*/ 418 h 431"/>
                  <a:gd name="T58" fmla="*/ 205 w 474"/>
                  <a:gd name="T59" fmla="*/ 376 h 431"/>
                  <a:gd name="T60" fmla="*/ 238 w 474"/>
                  <a:gd name="T61" fmla="*/ 334 h 431"/>
                  <a:gd name="T62" fmla="*/ 270 w 474"/>
                  <a:gd name="T63" fmla="*/ 292 h 431"/>
                  <a:gd name="T64" fmla="*/ 286 w 474"/>
                  <a:gd name="T65" fmla="*/ 271 h 431"/>
                  <a:gd name="T66" fmla="*/ 302 w 474"/>
                  <a:gd name="T67" fmla="*/ 250 h 431"/>
                  <a:gd name="T68" fmla="*/ 333 w 474"/>
                  <a:gd name="T69" fmla="*/ 207 h 431"/>
                  <a:gd name="T70" fmla="*/ 349 w 474"/>
                  <a:gd name="T71" fmla="*/ 186 h 431"/>
                  <a:gd name="T72" fmla="*/ 364 w 474"/>
                  <a:gd name="T73" fmla="*/ 164 h 431"/>
                  <a:gd name="T74" fmla="*/ 379 w 474"/>
                  <a:gd name="T75" fmla="*/ 142 h 431"/>
                  <a:gd name="T76" fmla="*/ 395 w 474"/>
                  <a:gd name="T77" fmla="*/ 121 h 431"/>
                  <a:gd name="T78" fmla="*/ 474 w 474"/>
                  <a:gd name="T79" fmla="*/ 0 h 431"/>
                  <a:gd name="T80" fmla="*/ 389 w 474"/>
                  <a:gd name="T81" fmla="*/ 1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4" h="431">
                    <a:moveTo>
                      <a:pt x="389" y="117"/>
                    </a:moveTo>
                    <a:cubicBezTo>
                      <a:pt x="372" y="137"/>
                      <a:pt x="372" y="137"/>
                      <a:pt x="372" y="137"/>
                    </a:cubicBezTo>
                    <a:cubicBezTo>
                      <a:pt x="366" y="143"/>
                      <a:pt x="360" y="150"/>
                      <a:pt x="355" y="157"/>
                    </a:cubicBezTo>
                    <a:cubicBezTo>
                      <a:pt x="338" y="177"/>
                      <a:pt x="338" y="177"/>
                      <a:pt x="338" y="177"/>
                    </a:cubicBezTo>
                    <a:cubicBezTo>
                      <a:pt x="332" y="184"/>
                      <a:pt x="326" y="190"/>
                      <a:pt x="321" y="197"/>
                    </a:cubicBezTo>
                    <a:cubicBezTo>
                      <a:pt x="287" y="238"/>
                      <a:pt x="287" y="238"/>
                      <a:pt x="287" y="238"/>
                    </a:cubicBezTo>
                    <a:cubicBezTo>
                      <a:pt x="270" y="259"/>
                      <a:pt x="270" y="259"/>
                      <a:pt x="270" y="259"/>
                    </a:cubicBezTo>
                    <a:cubicBezTo>
                      <a:pt x="253" y="279"/>
                      <a:pt x="253" y="279"/>
                      <a:pt x="253" y="279"/>
                    </a:cubicBezTo>
                    <a:cubicBezTo>
                      <a:pt x="242" y="293"/>
                      <a:pt x="231" y="307"/>
                      <a:pt x="220" y="321"/>
                    </a:cubicBezTo>
                    <a:cubicBezTo>
                      <a:pt x="209" y="334"/>
                      <a:pt x="198" y="348"/>
                      <a:pt x="188" y="362"/>
                    </a:cubicBezTo>
                    <a:cubicBezTo>
                      <a:pt x="166" y="390"/>
                      <a:pt x="166" y="390"/>
                      <a:pt x="166" y="390"/>
                    </a:cubicBezTo>
                    <a:cubicBezTo>
                      <a:pt x="153" y="367"/>
                      <a:pt x="153" y="367"/>
                      <a:pt x="153" y="367"/>
                    </a:cubicBezTo>
                    <a:cubicBezTo>
                      <a:pt x="132" y="330"/>
                      <a:pt x="132" y="330"/>
                      <a:pt x="132" y="330"/>
                    </a:cubicBezTo>
                    <a:cubicBezTo>
                      <a:pt x="111" y="292"/>
                      <a:pt x="111" y="292"/>
                      <a:pt x="111" y="292"/>
                    </a:cubicBezTo>
                    <a:cubicBezTo>
                      <a:pt x="89" y="254"/>
                      <a:pt x="89" y="254"/>
                      <a:pt x="89" y="254"/>
                    </a:cubicBezTo>
                    <a:cubicBezTo>
                      <a:pt x="82" y="242"/>
                      <a:pt x="75" y="229"/>
                      <a:pt x="67" y="217"/>
                    </a:cubicBezTo>
                    <a:cubicBezTo>
                      <a:pt x="60" y="204"/>
                      <a:pt x="53" y="192"/>
                      <a:pt x="45" y="179"/>
                    </a:cubicBezTo>
                    <a:cubicBezTo>
                      <a:pt x="38" y="167"/>
                      <a:pt x="30" y="155"/>
                      <a:pt x="23" y="142"/>
                    </a:cubicBezTo>
                    <a:cubicBezTo>
                      <a:pt x="15" y="130"/>
                      <a:pt x="7" y="118"/>
                      <a:pt x="0" y="105"/>
                    </a:cubicBezTo>
                    <a:cubicBezTo>
                      <a:pt x="5" y="119"/>
                      <a:pt x="12" y="132"/>
                      <a:pt x="18" y="145"/>
                    </a:cubicBezTo>
                    <a:cubicBezTo>
                      <a:pt x="24" y="158"/>
                      <a:pt x="30" y="171"/>
                      <a:pt x="36" y="184"/>
                    </a:cubicBezTo>
                    <a:cubicBezTo>
                      <a:pt x="42" y="197"/>
                      <a:pt x="49" y="210"/>
                      <a:pt x="55" y="223"/>
                    </a:cubicBezTo>
                    <a:cubicBezTo>
                      <a:pt x="62" y="236"/>
                      <a:pt x="68" y="249"/>
                      <a:pt x="74" y="262"/>
                    </a:cubicBezTo>
                    <a:cubicBezTo>
                      <a:pt x="94" y="301"/>
                      <a:pt x="94" y="301"/>
                      <a:pt x="94" y="301"/>
                    </a:cubicBezTo>
                    <a:cubicBezTo>
                      <a:pt x="114" y="339"/>
                      <a:pt x="114" y="339"/>
                      <a:pt x="114" y="339"/>
                    </a:cubicBezTo>
                    <a:cubicBezTo>
                      <a:pt x="134" y="378"/>
                      <a:pt x="134" y="378"/>
                      <a:pt x="134" y="378"/>
                    </a:cubicBezTo>
                    <a:cubicBezTo>
                      <a:pt x="154" y="416"/>
                      <a:pt x="154" y="416"/>
                      <a:pt x="154" y="416"/>
                    </a:cubicBezTo>
                    <a:cubicBezTo>
                      <a:pt x="162" y="431"/>
                      <a:pt x="162" y="431"/>
                      <a:pt x="162" y="431"/>
                    </a:cubicBezTo>
                    <a:cubicBezTo>
                      <a:pt x="173" y="418"/>
                      <a:pt x="173" y="418"/>
                      <a:pt x="173" y="418"/>
                    </a:cubicBezTo>
                    <a:cubicBezTo>
                      <a:pt x="205" y="376"/>
                      <a:pt x="205" y="376"/>
                      <a:pt x="205" y="376"/>
                    </a:cubicBezTo>
                    <a:cubicBezTo>
                      <a:pt x="216" y="362"/>
                      <a:pt x="227" y="348"/>
                      <a:pt x="238" y="334"/>
                    </a:cubicBezTo>
                    <a:cubicBezTo>
                      <a:pt x="248" y="320"/>
                      <a:pt x="259" y="306"/>
                      <a:pt x="270" y="292"/>
                    </a:cubicBezTo>
                    <a:cubicBezTo>
                      <a:pt x="286" y="271"/>
                      <a:pt x="286" y="271"/>
                      <a:pt x="286" y="271"/>
                    </a:cubicBezTo>
                    <a:cubicBezTo>
                      <a:pt x="302" y="250"/>
                      <a:pt x="302" y="250"/>
                      <a:pt x="302" y="250"/>
                    </a:cubicBezTo>
                    <a:cubicBezTo>
                      <a:pt x="333" y="207"/>
                      <a:pt x="333" y="207"/>
                      <a:pt x="333" y="207"/>
                    </a:cubicBezTo>
                    <a:cubicBezTo>
                      <a:pt x="338" y="200"/>
                      <a:pt x="343" y="193"/>
                      <a:pt x="349" y="186"/>
                    </a:cubicBezTo>
                    <a:cubicBezTo>
                      <a:pt x="364" y="164"/>
                      <a:pt x="364" y="164"/>
                      <a:pt x="364" y="164"/>
                    </a:cubicBezTo>
                    <a:cubicBezTo>
                      <a:pt x="369" y="157"/>
                      <a:pt x="374" y="150"/>
                      <a:pt x="379" y="142"/>
                    </a:cubicBezTo>
                    <a:cubicBezTo>
                      <a:pt x="395" y="121"/>
                      <a:pt x="395" y="121"/>
                      <a:pt x="395" y="121"/>
                    </a:cubicBezTo>
                    <a:cubicBezTo>
                      <a:pt x="405" y="106"/>
                      <a:pt x="464" y="15"/>
                      <a:pt x="474" y="0"/>
                    </a:cubicBezTo>
                    <a:cubicBezTo>
                      <a:pt x="462" y="13"/>
                      <a:pt x="401" y="103"/>
                      <a:pt x="389" y="117"/>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grpSp>
        <p:grpSp>
          <p:nvGrpSpPr>
            <p:cNvPr id="11" name="îslîḋê">
              <a:extLst>
                <a:ext uri="{FF2B5EF4-FFF2-40B4-BE49-F238E27FC236}">
                  <a16:creationId xmlns:a16="http://schemas.microsoft.com/office/drawing/2014/main" id="{16C5D783-9E97-4F3D-8E55-7EF6CBB8A2D7}"/>
                </a:ext>
              </a:extLst>
            </p:cNvPr>
            <p:cNvGrpSpPr/>
            <p:nvPr/>
          </p:nvGrpSpPr>
          <p:grpSpPr>
            <a:xfrm>
              <a:off x="1121295" y="2550883"/>
              <a:ext cx="2744022" cy="1218762"/>
              <a:chOff x="1179673" y="4331837"/>
              <a:chExt cx="3048002" cy="1218762"/>
            </a:xfrm>
          </p:grpSpPr>
          <p:sp>
            <p:nvSpPr>
              <p:cNvPr id="33" name="î$1iḓe">
                <a:extLst>
                  <a:ext uri="{FF2B5EF4-FFF2-40B4-BE49-F238E27FC236}">
                    <a16:creationId xmlns:a16="http://schemas.microsoft.com/office/drawing/2014/main" id="{17A52B8D-DFA8-45D7-96CD-50FD444041AC}"/>
                  </a:ext>
                </a:extLst>
              </p:cNvPr>
              <p:cNvSpPr/>
              <p:nvPr/>
            </p:nvSpPr>
            <p:spPr bwMode="auto">
              <a:xfrm>
                <a:off x="1179674" y="4774503"/>
                <a:ext cx="3048001" cy="776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t>Copy paste fonts. Choose the only option to retain text.</a:t>
                </a:r>
              </a:p>
              <a:p>
                <a:pPr algn="ctr">
                  <a:lnSpc>
                    <a:spcPct val="130000"/>
                  </a:lnSpc>
                </a:pPr>
                <a:r>
                  <a:rPr lang="en-US" altLang="zh-CN" sz="1100" dirty="0"/>
                  <a:t>……</a:t>
                </a:r>
              </a:p>
            </p:txBody>
          </p:sp>
          <p:sp>
            <p:nvSpPr>
              <p:cNvPr id="34" name="ïṧḻîďé">
                <a:extLst>
                  <a:ext uri="{FF2B5EF4-FFF2-40B4-BE49-F238E27FC236}">
                    <a16:creationId xmlns:a16="http://schemas.microsoft.com/office/drawing/2014/main" id="{A4F65C1A-7BD6-4271-893B-D692484C7BD6}"/>
                  </a:ext>
                </a:extLst>
              </p:cNvPr>
              <p:cNvSpPr txBox="1"/>
              <p:nvPr/>
            </p:nvSpPr>
            <p:spPr bwMode="auto">
              <a:xfrm>
                <a:off x="1179673" y="4331837"/>
                <a:ext cx="3048001" cy="4426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en-US" altLang="zh-CN" b="1" dirty="0"/>
                  <a:t>Text here</a:t>
                </a:r>
              </a:p>
            </p:txBody>
          </p:sp>
        </p:grpSp>
        <p:grpSp>
          <p:nvGrpSpPr>
            <p:cNvPr id="12" name="î$1íḋe">
              <a:extLst>
                <a:ext uri="{FF2B5EF4-FFF2-40B4-BE49-F238E27FC236}">
                  <a16:creationId xmlns:a16="http://schemas.microsoft.com/office/drawing/2014/main" id="{F31769BE-3AD5-49CC-AD81-72CD52E663A9}"/>
                </a:ext>
              </a:extLst>
            </p:cNvPr>
            <p:cNvGrpSpPr/>
            <p:nvPr/>
          </p:nvGrpSpPr>
          <p:grpSpPr>
            <a:xfrm>
              <a:off x="2145400" y="1853229"/>
              <a:ext cx="695812" cy="697654"/>
              <a:chOff x="2145400" y="1853229"/>
              <a:chExt cx="695812" cy="697654"/>
            </a:xfrm>
          </p:grpSpPr>
          <p:sp>
            <p:nvSpPr>
              <p:cNvPr id="31" name="ïšlíḑê">
                <a:extLst>
                  <a:ext uri="{FF2B5EF4-FFF2-40B4-BE49-F238E27FC236}">
                    <a16:creationId xmlns:a16="http://schemas.microsoft.com/office/drawing/2014/main" id="{D4E946F3-BD75-43E0-A5AC-72AB7F159DCC}"/>
                  </a:ext>
                </a:extLst>
              </p:cNvPr>
              <p:cNvSpPr/>
              <p:nvPr/>
            </p:nvSpPr>
            <p:spPr bwMode="auto">
              <a:xfrm>
                <a:off x="2145400" y="1853229"/>
                <a:ext cx="695812" cy="697654"/>
              </a:xfrm>
              <a:prstGeom prst="ellipse">
                <a:avLst/>
              </a:prstGeom>
              <a:solidFill>
                <a:schemeClr val="bg1">
                  <a:lumMod val="75000"/>
                </a:schemeClr>
              </a:solidFill>
              <a:ln w="38100">
                <a:noFill/>
              </a:ln>
            </p:spPr>
            <p:txBody>
              <a:bodyPr vert="horz" wrap="square" lIns="91440" tIns="45720" rIns="91440" bIns="45720" numCol="1" anchor="ctr" anchorCtr="0" compatLnSpc="1">
                <a:prstTxWarp prst="textNoShape">
                  <a:avLst/>
                </a:prstTxWarp>
                <a:normAutofit fontScale="92500" lnSpcReduction="20000"/>
              </a:bodyPr>
              <a:lstStyle/>
              <a:p>
                <a:pPr algn="ctr"/>
                <a:endParaRPr lang="en-US" sz="3200" dirty="0">
                  <a:solidFill>
                    <a:srgbClr val="FFFFFF"/>
                  </a:solidFill>
                </a:endParaRPr>
              </a:p>
            </p:txBody>
          </p:sp>
          <p:sp>
            <p:nvSpPr>
              <p:cNvPr id="32" name="îṡļîḑé">
                <a:extLst>
                  <a:ext uri="{FF2B5EF4-FFF2-40B4-BE49-F238E27FC236}">
                    <a16:creationId xmlns:a16="http://schemas.microsoft.com/office/drawing/2014/main" id="{D0597259-F045-4A03-961C-0ED2F4B2611B}"/>
                  </a:ext>
                </a:extLst>
              </p:cNvPr>
              <p:cNvSpPr/>
              <p:nvPr/>
            </p:nvSpPr>
            <p:spPr bwMode="auto">
              <a:xfrm>
                <a:off x="2315196" y="2052831"/>
                <a:ext cx="356219" cy="298449"/>
              </a:xfrm>
              <a:custGeom>
                <a:avLst/>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3">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chemeClr val="bg1"/>
              </a:solidFill>
              <a:ln>
                <a:noFill/>
              </a:ln>
            </p:spPr>
            <p:txBody>
              <a:bodyPr wrap="square" lIns="91440" tIns="45720" rIns="91440" bIns="45720">
                <a:normAutofit fontScale="85000" lnSpcReduction="10000"/>
              </a:bodyPr>
              <a:lstStyle/>
              <a:p>
                <a:endParaRPr lang="zh-CN" altLang="en-US"/>
              </a:p>
            </p:txBody>
          </p:sp>
        </p:grpSp>
        <p:grpSp>
          <p:nvGrpSpPr>
            <p:cNvPr id="13" name="íṧḷîḋe">
              <a:extLst>
                <a:ext uri="{FF2B5EF4-FFF2-40B4-BE49-F238E27FC236}">
                  <a16:creationId xmlns:a16="http://schemas.microsoft.com/office/drawing/2014/main" id="{4088DCDB-8BD0-48E0-9E63-BF4DC6E3993B}"/>
                </a:ext>
              </a:extLst>
            </p:cNvPr>
            <p:cNvGrpSpPr/>
            <p:nvPr/>
          </p:nvGrpSpPr>
          <p:grpSpPr>
            <a:xfrm>
              <a:off x="1121295" y="4766113"/>
              <a:ext cx="2744022" cy="1218762"/>
              <a:chOff x="1179673" y="4331837"/>
              <a:chExt cx="3048002" cy="1218762"/>
            </a:xfrm>
          </p:grpSpPr>
          <p:sp>
            <p:nvSpPr>
              <p:cNvPr id="29" name="îŝḻïḋê">
                <a:extLst>
                  <a:ext uri="{FF2B5EF4-FFF2-40B4-BE49-F238E27FC236}">
                    <a16:creationId xmlns:a16="http://schemas.microsoft.com/office/drawing/2014/main" id="{17A52B8D-DFA8-45D7-96CD-50FD444041AC}"/>
                  </a:ext>
                </a:extLst>
              </p:cNvPr>
              <p:cNvSpPr/>
              <p:nvPr/>
            </p:nvSpPr>
            <p:spPr bwMode="auto">
              <a:xfrm>
                <a:off x="1179674" y="4774503"/>
                <a:ext cx="3048001" cy="776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t>Copy paste fonts. Choose the only option to retain text.</a:t>
                </a:r>
              </a:p>
              <a:p>
                <a:pPr algn="ctr">
                  <a:lnSpc>
                    <a:spcPct val="130000"/>
                  </a:lnSpc>
                </a:pPr>
                <a:r>
                  <a:rPr lang="en-US" altLang="zh-CN" sz="1100" dirty="0"/>
                  <a:t>……</a:t>
                </a:r>
              </a:p>
            </p:txBody>
          </p:sp>
          <p:sp>
            <p:nvSpPr>
              <p:cNvPr id="30" name="íṡľïdê">
                <a:extLst>
                  <a:ext uri="{FF2B5EF4-FFF2-40B4-BE49-F238E27FC236}">
                    <a16:creationId xmlns:a16="http://schemas.microsoft.com/office/drawing/2014/main" id="{A4F65C1A-7BD6-4271-893B-D692484C7BD6}"/>
                  </a:ext>
                </a:extLst>
              </p:cNvPr>
              <p:cNvSpPr txBox="1"/>
              <p:nvPr/>
            </p:nvSpPr>
            <p:spPr bwMode="auto">
              <a:xfrm>
                <a:off x="1179673" y="4331837"/>
                <a:ext cx="3048001" cy="4426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en-US" altLang="zh-CN" b="1" dirty="0"/>
                  <a:t>Text here</a:t>
                </a:r>
              </a:p>
            </p:txBody>
          </p:sp>
        </p:grpSp>
        <p:grpSp>
          <p:nvGrpSpPr>
            <p:cNvPr id="14" name="íṧlîdê">
              <a:extLst>
                <a:ext uri="{FF2B5EF4-FFF2-40B4-BE49-F238E27FC236}">
                  <a16:creationId xmlns:a16="http://schemas.microsoft.com/office/drawing/2014/main" id="{FA4D2A91-DB81-499C-9C60-F2AE897AD45D}"/>
                </a:ext>
              </a:extLst>
            </p:cNvPr>
            <p:cNvGrpSpPr/>
            <p:nvPr/>
          </p:nvGrpSpPr>
          <p:grpSpPr>
            <a:xfrm>
              <a:off x="2145400" y="4068459"/>
              <a:ext cx="695812" cy="697654"/>
              <a:chOff x="2145400" y="4068459"/>
              <a:chExt cx="695812" cy="697654"/>
            </a:xfrm>
          </p:grpSpPr>
          <p:sp>
            <p:nvSpPr>
              <p:cNvPr id="27" name="ísḻiḓé">
                <a:extLst>
                  <a:ext uri="{FF2B5EF4-FFF2-40B4-BE49-F238E27FC236}">
                    <a16:creationId xmlns:a16="http://schemas.microsoft.com/office/drawing/2014/main" id="{D4E946F3-BD75-43E0-A5AC-72AB7F159DCC}"/>
                  </a:ext>
                </a:extLst>
              </p:cNvPr>
              <p:cNvSpPr/>
              <p:nvPr/>
            </p:nvSpPr>
            <p:spPr bwMode="auto">
              <a:xfrm>
                <a:off x="2145400" y="4068459"/>
                <a:ext cx="695812" cy="697654"/>
              </a:xfrm>
              <a:prstGeom prst="ellipse">
                <a:avLst/>
              </a:prstGeom>
              <a:solidFill>
                <a:schemeClr val="bg1">
                  <a:lumMod val="75000"/>
                </a:schemeClr>
              </a:solidFill>
              <a:ln w="38100">
                <a:noFill/>
              </a:ln>
            </p:spPr>
            <p:txBody>
              <a:bodyPr vert="horz" wrap="square" lIns="91440" tIns="45720" rIns="91440" bIns="45720" numCol="1" anchor="ctr" anchorCtr="0" compatLnSpc="1">
                <a:prstTxWarp prst="textNoShape">
                  <a:avLst/>
                </a:prstTxWarp>
                <a:normAutofit fontScale="92500" lnSpcReduction="20000"/>
              </a:bodyPr>
              <a:lstStyle/>
              <a:p>
                <a:pPr algn="ctr"/>
                <a:endParaRPr lang="en-US" sz="3200" dirty="0">
                  <a:solidFill>
                    <a:srgbClr val="FFFFFF"/>
                  </a:solidFill>
                </a:endParaRPr>
              </a:p>
            </p:txBody>
          </p:sp>
          <p:sp>
            <p:nvSpPr>
              <p:cNvPr id="28" name="ïṡľidè">
                <a:extLst>
                  <a:ext uri="{FF2B5EF4-FFF2-40B4-BE49-F238E27FC236}">
                    <a16:creationId xmlns:a16="http://schemas.microsoft.com/office/drawing/2014/main" id="{D0597259-F045-4A03-961C-0ED2F4B2611B}"/>
                  </a:ext>
                </a:extLst>
              </p:cNvPr>
              <p:cNvSpPr/>
              <p:nvPr/>
            </p:nvSpPr>
            <p:spPr bwMode="auto">
              <a:xfrm>
                <a:off x="2315196" y="4268061"/>
                <a:ext cx="356219" cy="298449"/>
              </a:xfrm>
              <a:custGeom>
                <a:avLst/>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3">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chemeClr val="bg1"/>
              </a:solidFill>
              <a:ln>
                <a:noFill/>
              </a:ln>
            </p:spPr>
            <p:txBody>
              <a:bodyPr wrap="square" lIns="91440" tIns="45720" rIns="91440" bIns="45720">
                <a:normAutofit fontScale="85000" lnSpcReduction="10000"/>
              </a:bodyPr>
              <a:lstStyle/>
              <a:p>
                <a:endParaRPr lang="zh-CN" altLang="en-US"/>
              </a:p>
            </p:txBody>
          </p:sp>
        </p:grpSp>
        <p:grpSp>
          <p:nvGrpSpPr>
            <p:cNvPr id="15" name="ïšľîďe">
              <a:extLst>
                <a:ext uri="{FF2B5EF4-FFF2-40B4-BE49-F238E27FC236}">
                  <a16:creationId xmlns:a16="http://schemas.microsoft.com/office/drawing/2014/main" id="{E071C22A-F48D-4075-BCAA-E55BDC6C3FCA}"/>
                </a:ext>
              </a:extLst>
            </p:cNvPr>
            <p:cNvGrpSpPr/>
            <p:nvPr/>
          </p:nvGrpSpPr>
          <p:grpSpPr>
            <a:xfrm>
              <a:off x="8326683" y="2550883"/>
              <a:ext cx="2744022" cy="1218762"/>
              <a:chOff x="1179673" y="4331837"/>
              <a:chExt cx="3048002" cy="1218762"/>
            </a:xfrm>
          </p:grpSpPr>
          <p:sp>
            <p:nvSpPr>
              <p:cNvPr id="25" name="îSliḋe">
                <a:extLst>
                  <a:ext uri="{FF2B5EF4-FFF2-40B4-BE49-F238E27FC236}">
                    <a16:creationId xmlns:a16="http://schemas.microsoft.com/office/drawing/2014/main" id="{17A52B8D-DFA8-45D7-96CD-50FD444041AC}"/>
                  </a:ext>
                </a:extLst>
              </p:cNvPr>
              <p:cNvSpPr/>
              <p:nvPr/>
            </p:nvSpPr>
            <p:spPr bwMode="auto">
              <a:xfrm>
                <a:off x="1179674" y="4774503"/>
                <a:ext cx="3048001" cy="776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t>Copy paste fonts. Choose the only option to retain text.</a:t>
                </a:r>
              </a:p>
              <a:p>
                <a:pPr algn="ctr">
                  <a:lnSpc>
                    <a:spcPct val="130000"/>
                  </a:lnSpc>
                </a:pPr>
                <a:r>
                  <a:rPr lang="en-US" altLang="zh-CN" sz="1100" dirty="0"/>
                  <a:t>……</a:t>
                </a:r>
              </a:p>
            </p:txBody>
          </p:sp>
          <p:sp>
            <p:nvSpPr>
              <p:cNvPr id="26" name="išļíḑe">
                <a:extLst>
                  <a:ext uri="{FF2B5EF4-FFF2-40B4-BE49-F238E27FC236}">
                    <a16:creationId xmlns:a16="http://schemas.microsoft.com/office/drawing/2014/main" id="{A4F65C1A-7BD6-4271-893B-D692484C7BD6}"/>
                  </a:ext>
                </a:extLst>
              </p:cNvPr>
              <p:cNvSpPr txBox="1"/>
              <p:nvPr/>
            </p:nvSpPr>
            <p:spPr bwMode="auto">
              <a:xfrm>
                <a:off x="1179673" y="4331837"/>
                <a:ext cx="3048001" cy="4426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en-US" altLang="zh-CN" b="1" dirty="0"/>
                  <a:t>Text here</a:t>
                </a:r>
              </a:p>
            </p:txBody>
          </p:sp>
        </p:grpSp>
        <p:grpSp>
          <p:nvGrpSpPr>
            <p:cNvPr id="16" name="íśľîde">
              <a:extLst>
                <a:ext uri="{FF2B5EF4-FFF2-40B4-BE49-F238E27FC236}">
                  <a16:creationId xmlns:a16="http://schemas.microsoft.com/office/drawing/2014/main" id="{3F1F7D19-2749-4ACE-93AC-3907AA0AF833}"/>
                </a:ext>
              </a:extLst>
            </p:cNvPr>
            <p:cNvGrpSpPr/>
            <p:nvPr/>
          </p:nvGrpSpPr>
          <p:grpSpPr>
            <a:xfrm>
              <a:off x="9350788" y="1853229"/>
              <a:ext cx="695812" cy="697654"/>
              <a:chOff x="9350788" y="1853229"/>
              <a:chExt cx="695812" cy="697654"/>
            </a:xfrm>
          </p:grpSpPr>
          <p:sp>
            <p:nvSpPr>
              <p:cNvPr id="23" name="íşļiḍé">
                <a:extLst>
                  <a:ext uri="{FF2B5EF4-FFF2-40B4-BE49-F238E27FC236}">
                    <a16:creationId xmlns:a16="http://schemas.microsoft.com/office/drawing/2014/main" id="{D4E946F3-BD75-43E0-A5AC-72AB7F159DCC}"/>
                  </a:ext>
                </a:extLst>
              </p:cNvPr>
              <p:cNvSpPr/>
              <p:nvPr/>
            </p:nvSpPr>
            <p:spPr bwMode="auto">
              <a:xfrm>
                <a:off x="9350788" y="1853229"/>
                <a:ext cx="695812" cy="697654"/>
              </a:xfrm>
              <a:prstGeom prst="ellipse">
                <a:avLst/>
              </a:prstGeom>
              <a:solidFill>
                <a:schemeClr val="bg1">
                  <a:lumMod val="75000"/>
                </a:schemeClr>
              </a:solidFill>
              <a:ln w="38100">
                <a:noFill/>
              </a:ln>
            </p:spPr>
            <p:txBody>
              <a:bodyPr vert="horz" wrap="square" lIns="91440" tIns="45720" rIns="91440" bIns="45720" numCol="1" anchor="ctr" anchorCtr="0" compatLnSpc="1">
                <a:prstTxWarp prst="textNoShape">
                  <a:avLst/>
                </a:prstTxWarp>
                <a:normAutofit fontScale="92500" lnSpcReduction="20000"/>
              </a:bodyPr>
              <a:lstStyle/>
              <a:p>
                <a:pPr algn="ctr"/>
                <a:endParaRPr lang="en-US" sz="3200" dirty="0">
                  <a:solidFill>
                    <a:srgbClr val="FFFFFF"/>
                  </a:solidFill>
                </a:endParaRPr>
              </a:p>
            </p:txBody>
          </p:sp>
          <p:sp>
            <p:nvSpPr>
              <p:cNvPr id="24" name="işḷíďè">
                <a:extLst>
                  <a:ext uri="{FF2B5EF4-FFF2-40B4-BE49-F238E27FC236}">
                    <a16:creationId xmlns:a16="http://schemas.microsoft.com/office/drawing/2014/main" id="{D0597259-F045-4A03-961C-0ED2F4B2611B}"/>
                  </a:ext>
                </a:extLst>
              </p:cNvPr>
              <p:cNvSpPr/>
              <p:nvPr/>
            </p:nvSpPr>
            <p:spPr bwMode="auto">
              <a:xfrm>
                <a:off x="9520584" y="2052831"/>
                <a:ext cx="356219" cy="298449"/>
              </a:xfrm>
              <a:custGeom>
                <a:avLst/>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3">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chemeClr val="bg1"/>
              </a:solidFill>
              <a:ln>
                <a:noFill/>
              </a:ln>
            </p:spPr>
            <p:txBody>
              <a:bodyPr wrap="square" lIns="91440" tIns="45720" rIns="91440" bIns="45720">
                <a:normAutofit fontScale="85000" lnSpcReduction="10000"/>
              </a:bodyPr>
              <a:lstStyle/>
              <a:p>
                <a:endParaRPr lang="zh-CN" altLang="en-US"/>
              </a:p>
            </p:txBody>
          </p:sp>
        </p:grpSp>
        <p:grpSp>
          <p:nvGrpSpPr>
            <p:cNvPr id="17" name="ïS1íḓé">
              <a:extLst>
                <a:ext uri="{FF2B5EF4-FFF2-40B4-BE49-F238E27FC236}">
                  <a16:creationId xmlns:a16="http://schemas.microsoft.com/office/drawing/2014/main" id="{01B7000E-4857-49B6-947B-17F22C87F571}"/>
                </a:ext>
              </a:extLst>
            </p:cNvPr>
            <p:cNvGrpSpPr/>
            <p:nvPr/>
          </p:nvGrpSpPr>
          <p:grpSpPr>
            <a:xfrm>
              <a:off x="8326683" y="4766113"/>
              <a:ext cx="2744022" cy="1218762"/>
              <a:chOff x="1179673" y="4331837"/>
              <a:chExt cx="3048002" cy="1218762"/>
            </a:xfrm>
          </p:grpSpPr>
          <p:sp>
            <p:nvSpPr>
              <p:cNvPr id="21" name="ïśļïḓè">
                <a:extLst>
                  <a:ext uri="{FF2B5EF4-FFF2-40B4-BE49-F238E27FC236}">
                    <a16:creationId xmlns:a16="http://schemas.microsoft.com/office/drawing/2014/main" id="{17A52B8D-DFA8-45D7-96CD-50FD444041AC}"/>
                  </a:ext>
                </a:extLst>
              </p:cNvPr>
              <p:cNvSpPr/>
              <p:nvPr/>
            </p:nvSpPr>
            <p:spPr bwMode="auto">
              <a:xfrm>
                <a:off x="1179674" y="4774503"/>
                <a:ext cx="3048001" cy="776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t>Copy paste fonts. Choose the only option to retain text.</a:t>
                </a:r>
              </a:p>
              <a:p>
                <a:pPr algn="ctr">
                  <a:lnSpc>
                    <a:spcPct val="130000"/>
                  </a:lnSpc>
                </a:pPr>
                <a:r>
                  <a:rPr lang="en-US" altLang="zh-CN" sz="1100" dirty="0"/>
                  <a:t>……</a:t>
                </a:r>
              </a:p>
            </p:txBody>
          </p:sp>
          <p:sp>
            <p:nvSpPr>
              <p:cNvPr id="22" name="iṡḷîḋe">
                <a:extLst>
                  <a:ext uri="{FF2B5EF4-FFF2-40B4-BE49-F238E27FC236}">
                    <a16:creationId xmlns:a16="http://schemas.microsoft.com/office/drawing/2014/main" id="{A4F65C1A-7BD6-4271-893B-D692484C7BD6}"/>
                  </a:ext>
                </a:extLst>
              </p:cNvPr>
              <p:cNvSpPr txBox="1"/>
              <p:nvPr/>
            </p:nvSpPr>
            <p:spPr bwMode="auto">
              <a:xfrm>
                <a:off x="1179673" y="4331837"/>
                <a:ext cx="3048001" cy="4426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en-US" altLang="zh-CN" b="1" dirty="0"/>
                  <a:t>Text here</a:t>
                </a:r>
              </a:p>
            </p:txBody>
          </p:sp>
        </p:grpSp>
        <p:grpSp>
          <p:nvGrpSpPr>
            <p:cNvPr id="18" name="iSḷíḑe">
              <a:extLst>
                <a:ext uri="{FF2B5EF4-FFF2-40B4-BE49-F238E27FC236}">
                  <a16:creationId xmlns:a16="http://schemas.microsoft.com/office/drawing/2014/main" id="{F8F06EB9-5B31-4E4C-AFE4-78050FCE21C8}"/>
                </a:ext>
              </a:extLst>
            </p:cNvPr>
            <p:cNvGrpSpPr/>
            <p:nvPr/>
          </p:nvGrpSpPr>
          <p:grpSpPr>
            <a:xfrm>
              <a:off x="9350788" y="4068459"/>
              <a:ext cx="695812" cy="697654"/>
              <a:chOff x="9350788" y="4068459"/>
              <a:chExt cx="695812" cy="697654"/>
            </a:xfrm>
          </p:grpSpPr>
          <p:sp>
            <p:nvSpPr>
              <p:cNvPr id="19" name="ïślíḓe">
                <a:extLst>
                  <a:ext uri="{FF2B5EF4-FFF2-40B4-BE49-F238E27FC236}">
                    <a16:creationId xmlns:a16="http://schemas.microsoft.com/office/drawing/2014/main" id="{D4E946F3-BD75-43E0-A5AC-72AB7F159DCC}"/>
                  </a:ext>
                </a:extLst>
              </p:cNvPr>
              <p:cNvSpPr/>
              <p:nvPr/>
            </p:nvSpPr>
            <p:spPr bwMode="auto">
              <a:xfrm>
                <a:off x="9350788" y="4068459"/>
                <a:ext cx="695812" cy="697654"/>
              </a:xfrm>
              <a:prstGeom prst="ellipse">
                <a:avLst/>
              </a:prstGeom>
              <a:solidFill>
                <a:schemeClr val="bg1">
                  <a:lumMod val="75000"/>
                </a:schemeClr>
              </a:solidFill>
              <a:ln w="38100">
                <a:noFill/>
              </a:ln>
            </p:spPr>
            <p:txBody>
              <a:bodyPr vert="horz" wrap="square" lIns="91440" tIns="45720" rIns="91440" bIns="45720" numCol="1" anchor="ctr" anchorCtr="0" compatLnSpc="1">
                <a:prstTxWarp prst="textNoShape">
                  <a:avLst/>
                </a:prstTxWarp>
                <a:normAutofit fontScale="92500" lnSpcReduction="20000"/>
              </a:bodyPr>
              <a:lstStyle/>
              <a:p>
                <a:pPr algn="ctr"/>
                <a:endParaRPr lang="en-US" sz="3200" dirty="0">
                  <a:solidFill>
                    <a:srgbClr val="FFFFFF"/>
                  </a:solidFill>
                </a:endParaRPr>
              </a:p>
            </p:txBody>
          </p:sp>
          <p:sp>
            <p:nvSpPr>
              <p:cNvPr id="20" name="íSļïďê">
                <a:extLst>
                  <a:ext uri="{FF2B5EF4-FFF2-40B4-BE49-F238E27FC236}">
                    <a16:creationId xmlns:a16="http://schemas.microsoft.com/office/drawing/2014/main" id="{D0597259-F045-4A03-961C-0ED2F4B2611B}"/>
                  </a:ext>
                </a:extLst>
              </p:cNvPr>
              <p:cNvSpPr/>
              <p:nvPr/>
            </p:nvSpPr>
            <p:spPr bwMode="auto">
              <a:xfrm>
                <a:off x="9520584" y="4268061"/>
                <a:ext cx="356219" cy="298449"/>
              </a:xfrm>
              <a:custGeom>
                <a:avLst/>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3">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chemeClr val="bg1"/>
              </a:solidFill>
              <a:ln>
                <a:noFill/>
              </a:ln>
            </p:spPr>
            <p:txBody>
              <a:bodyPr wrap="square" lIns="91440" tIns="45720" rIns="91440" bIns="45720">
                <a:normAutofit fontScale="85000" lnSpcReduction="10000"/>
              </a:bodyPr>
              <a:lstStyle/>
              <a:p>
                <a:endParaRPr lang="zh-CN" altLang="en-US"/>
              </a:p>
            </p:txBody>
          </p:sp>
        </p:grpSp>
      </p:grpSp>
    </p:spTree>
    <p:extLst>
      <p:ext uri="{BB962C8B-B14F-4D97-AF65-F5344CB8AC3E}">
        <p14:creationId xmlns:p14="http://schemas.microsoft.com/office/powerpoint/2010/main" val="2302079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0EE131-9062-424A-9CB6-12D7FA6CEABA}"/>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880C665F-D309-48EA-8245-349E3D1D5A67}"/>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DC9D484B-6F4E-483C-B23B-FA7A44456B9E}"/>
              </a:ext>
            </a:extLst>
          </p:cNvPr>
          <p:cNvSpPr>
            <a:spLocks noGrp="1"/>
          </p:cNvSpPr>
          <p:nvPr>
            <p:ph type="sldNum" sz="quarter" idx="12"/>
          </p:nvPr>
        </p:nvSpPr>
        <p:spPr/>
        <p:txBody>
          <a:bodyPr/>
          <a:lstStyle/>
          <a:p>
            <a:fld id="{5DD3DB80-B894-403A-B48E-6FDC1A72010E}" type="slidenum">
              <a:rPr lang="zh-CN" altLang="en-US" smtClean="0"/>
              <a:pPr/>
              <a:t>19</a:t>
            </a:fld>
            <a:endParaRPr lang="zh-CN" altLang="en-US"/>
          </a:p>
        </p:txBody>
      </p:sp>
      <p:grpSp>
        <p:nvGrpSpPr>
          <p:cNvPr id="5" name="24805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4803C7AA-851C-4F7A-83E2-4921306AA85F}"/>
              </a:ext>
            </a:extLst>
          </p:cNvPr>
          <p:cNvGrpSpPr>
            <a:grpSpLocks noChangeAspect="1"/>
          </p:cNvGrpSpPr>
          <p:nvPr/>
        </p:nvGrpSpPr>
        <p:grpSpPr>
          <a:xfrm>
            <a:off x="0" y="1130300"/>
            <a:ext cx="12192000" cy="4863967"/>
            <a:chOff x="0" y="1130300"/>
            <a:chExt cx="12192000" cy="4863967"/>
          </a:xfrm>
        </p:grpSpPr>
        <p:sp>
          <p:nvSpPr>
            <p:cNvPr id="6" name="iṥľïḓê">
              <a:extLst>
                <a:ext uri="{FF2B5EF4-FFF2-40B4-BE49-F238E27FC236}">
                  <a16:creationId xmlns:a16="http://schemas.microsoft.com/office/drawing/2014/main" id="{F0FBE19B-8613-42F2-B87C-DABD007B5AF0}"/>
                </a:ext>
              </a:extLst>
            </p:cNvPr>
            <p:cNvSpPr/>
            <p:nvPr/>
          </p:nvSpPr>
          <p:spPr>
            <a:xfrm flipH="1">
              <a:off x="0" y="2523744"/>
              <a:ext cx="12192000" cy="1810512"/>
            </a:xfrm>
            <a:custGeom>
              <a:avLst/>
              <a:gdLst>
                <a:gd name="connsiteX0" fmla="*/ 2620852 w 12192000"/>
                <a:gd name="connsiteY0" fmla="*/ 1491 h 3798476"/>
                <a:gd name="connsiteX1" fmla="*/ 4943992 w 12192000"/>
                <a:gd name="connsiteY1" fmla="*/ 528576 h 3798476"/>
                <a:gd name="connsiteX2" fmla="*/ 8156610 w 12192000"/>
                <a:gd name="connsiteY2" fmla="*/ 1638581 h 3798476"/>
                <a:gd name="connsiteX3" fmla="*/ 11479040 w 12192000"/>
                <a:gd name="connsiteY3" fmla="*/ 1457674 h 3798476"/>
                <a:gd name="connsiteX4" fmla="*/ 12189563 w 12192000"/>
                <a:gd name="connsiteY4" fmla="*/ 1072481 h 3798476"/>
                <a:gd name="connsiteX5" fmla="*/ 12192000 w 12192000"/>
                <a:gd name="connsiteY5" fmla="*/ 1070752 h 3798476"/>
                <a:gd name="connsiteX6" fmla="*/ 12192000 w 12192000"/>
                <a:gd name="connsiteY6" fmla="*/ 2862868 h 3798476"/>
                <a:gd name="connsiteX7" fmla="*/ 12060214 w 12192000"/>
                <a:gd name="connsiteY7" fmla="*/ 2961586 h 3798476"/>
                <a:gd name="connsiteX8" fmla="*/ 7884520 w 12192000"/>
                <a:gd name="connsiteY8" fmla="*/ 3769626 h 3798476"/>
                <a:gd name="connsiteX9" fmla="*/ 0 w 12192000"/>
                <a:gd name="connsiteY9" fmla="*/ 1908079 h 3798476"/>
                <a:gd name="connsiteX10" fmla="*/ 0 w 12192000"/>
                <a:gd name="connsiteY10" fmla="*/ 1272674 h 3798476"/>
                <a:gd name="connsiteX11" fmla="*/ 2620852 w 12192000"/>
                <a:gd name="connsiteY11" fmla="*/ 1491 h 379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798476">
                  <a:moveTo>
                    <a:pt x="2620852" y="1491"/>
                  </a:moveTo>
                  <a:cubicBezTo>
                    <a:pt x="3417601" y="-22332"/>
                    <a:pt x="4191168" y="243072"/>
                    <a:pt x="4943992" y="528576"/>
                  </a:cubicBezTo>
                  <a:cubicBezTo>
                    <a:pt x="6001850" y="935056"/>
                    <a:pt x="7053607" y="1393278"/>
                    <a:pt x="8156610" y="1638581"/>
                  </a:cubicBezTo>
                  <a:cubicBezTo>
                    <a:pt x="9260833" y="1883884"/>
                    <a:pt x="10433384" y="1908079"/>
                    <a:pt x="11479040" y="1457674"/>
                  </a:cubicBezTo>
                  <a:cubicBezTo>
                    <a:pt x="11713535" y="1356124"/>
                    <a:pt x="12130335" y="1111278"/>
                    <a:pt x="12189563" y="1072481"/>
                  </a:cubicBezTo>
                  <a:lnTo>
                    <a:pt x="12192000" y="1070752"/>
                  </a:lnTo>
                  <a:lnTo>
                    <a:pt x="12192000" y="2862868"/>
                  </a:lnTo>
                  <a:lnTo>
                    <a:pt x="12060214" y="2961586"/>
                  </a:lnTo>
                  <a:cubicBezTo>
                    <a:pt x="11325017" y="3468901"/>
                    <a:pt x="9791363" y="3918287"/>
                    <a:pt x="7884520" y="3769626"/>
                  </a:cubicBezTo>
                  <a:cubicBezTo>
                    <a:pt x="5851773" y="3611054"/>
                    <a:pt x="1837525" y="2052878"/>
                    <a:pt x="0" y="1908079"/>
                  </a:cubicBezTo>
                  <a:lnTo>
                    <a:pt x="0" y="1272674"/>
                  </a:lnTo>
                  <a:cubicBezTo>
                    <a:pt x="717440" y="532670"/>
                    <a:pt x="1639863" y="37970"/>
                    <a:pt x="2620852" y="1491"/>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p>
          </p:txBody>
        </p:sp>
        <p:sp>
          <p:nvSpPr>
            <p:cNvPr id="7" name="iṡliḓê">
              <a:extLst>
                <a:ext uri="{FF2B5EF4-FFF2-40B4-BE49-F238E27FC236}">
                  <a16:creationId xmlns:a16="http://schemas.microsoft.com/office/drawing/2014/main" id="{4E884175-BFF1-4C8A-B3FF-A3CB2EB999AD}"/>
                </a:ext>
              </a:extLst>
            </p:cNvPr>
            <p:cNvSpPr/>
            <p:nvPr/>
          </p:nvSpPr>
          <p:spPr>
            <a:xfrm>
              <a:off x="1977389" y="2888760"/>
              <a:ext cx="819912" cy="819910"/>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200" b="1" i="1" dirty="0">
                  <a:solidFill>
                    <a:schemeClr val="bg1"/>
                  </a:solidFill>
                </a:rPr>
                <a:t>Text</a:t>
              </a:r>
              <a:endParaRPr lang="zh-CN" altLang="en-US" sz="1200" b="1" i="1" dirty="0">
                <a:solidFill>
                  <a:schemeClr val="bg1"/>
                </a:solidFill>
              </a:endParaRPr>
            </a:p>
          </p:txBody>
        </p:sp>
        <p:sp>
          <p:nvSpPr>
            <p:cNvPr id="8" name="îş1ïde">
              <a:extLst>
                <a:ext uri="{FF2B5EF4-FFF2-40B4-BE49-F238E27FC236}">
                  <a16:creationId xmlns:a16="http://schemas.microsoft.com/office/drawing/2014/main" id="{305BD863-A488-431C-8CEB-A9B988DE6752}"/>
                </a:ext>
              </a:extLst>
            </p:cNvPr>
            <p:cNvSpPr/>
            <p:nvPr/>
          </p:nvSpPr>
          <p:spPr>
            <a:xfrm>
              <a:off x="3831717" y="3880850"/>
              <a:ext cx="819912" cy="819910"/>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200" b="1" i="1" dirty="0">
                  <a:solidFill>
                    <a:schemeClr val="bg1"/>
                  </a:solidFill>
                </a:rPr>
                <a:t>Text</a:t>
              </a:r>
              <a:endParaRPr lang="zh-CN" altLang="en-US" sz="1200" b="1" i="1" dirty="0">
                <a:solidFill>
                  <a:schemeClr val="bg1"/>
                </a:solidFill>
              </a:endParaRPr>
            </a:p>
          </p:txBody>
        </p:sp>
        <p:sp>
          <p:nvSpPr>
            <p:cNvPr id="9" name="îŝlíḋè">
              <a:extLst>
                <a:ext uri="{FF2B5EF4-FFF2-40B4-BE49-F238E27FC236}">
                  <a16:creationId xmlns:a16="http://schemas.microsoft.com/office/drawing/2014/main" id="{8C3496A2-A2EE-425A-A3F7-02DC1729AECD}"/>
                </a:ext>
              </a:extLst>
            </p:cNvPr>
            <p:cNvSpPr/>
            <p:nvPr/>
          </p:nvSpPr>
          <p:spPr>
            <a:xfrm>
              <a:off x="5686045" y="2694436"/>
              <a:ext cx="819912" cy="819910"/>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200" b="1" i="1" dirty="0">
                  <a:solidFill>
                    <a:schemeClr val="bg1"/>
                  </a:solidFill>
                </a:rPr>
                <a:t>Text</a:t>
              </a:r>
              <a:endParaRPr lang="zh-CN" altLang="en-US" sz="1200" b="1" i="1" dirty="0">
                <a:solidFill>
                  <a:schemeClr val="bg1"/>
                </a:solidFill>
              </a:endParaRPr>
            </a:p>
          </p:txBody>
        </p:sp>
        <p:sp>
          <p:nvSpPr>
            <p:cNvPr id="10" name="išľiďè">
              <a:extLst>
                <a:ext uri="{FF2B5EF4-FFF2-40B4-BE49-F238E27FC236}">
                  <a16:creationId xmlns:a16="http://schemas.microsoft.com/office/drawing/2014/main" id="{CA65CC47-059E-4E67-A95A-69EFBB106E08}"/>
                </a:ext>
              </a:extLst>
            </p:cNvPr>
            <p:cNvSpPr/>
            <p:nvPr/>
          </p:nvSpPr>
          <p:spPr>
            <a:xfrm>
              <a:off x="7540373" y="3697598"/>
              <a:ext cx="819912" cy="819910"/>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200" b="1" i="1" dirty="0">
                  <a:solidFill>
                    <a:schemeClr val="bg1"/>
                  </a:solidFill>
                </a:rPr>
                <a:t>Text</a:t>
              </a:r>
              <a:endParaRPr lang="zh-CN" altLang="en-US" sz="1200" b="1" i="1" dirty="0">
                <a:solidFill>
                  <a:schemeClr val="bg1"/>
                </a:solidFill>
              </a:endParaRPr>
            </a:p>
          </p:txBody>
        </p:sp>
        <p:sp>
          <p:nvSpPr>
            <p:cNvPr id="11" name="îš1îḋê">
              <a:extLst>
                <a:ext uri="{FF2B5EF4-FFF2-40B4-BE49-F238E27FC236}">
                  <a16:creationId xmlns:a16="http://schemas.microsoft.com/office/drawing/2014/main" id="{02B2AC86-6F7E-4708-A04D-1984EEE6CCCB}"/>
                </a:ext>
              </a:extLst>
            </p:cNvPr>
            <p:cNvSpPr/>
            <p:nvPr/>
          </p:nvSpPr>
          <p:spPr>
            <a:xfrm>
              <a:off x="9394699" y="2113789"/>
              <a:ext cx="819912" cy="819910"/>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200" b="1" i="1" dirty="0">
                  <a:solidFill>
                    <a:schemeClr val="bg1"/>
                  </a:solidFill>
                </a:rPr>
                <a:t>Text</a:t>
              </a:r>
              <a:endParaRPr lang="zh-CN" altLang="en-US" sz="1200" b="1" i="1" dirty="0">
                <a:solidFill>
                  <a:schemeClr val="bg1"/>
                </a:solidFill>
              </a:endParaRPr>
            </a:p>
          </p:txBody>
        </p:sp>
        <p:sp>
          <p:nvSpPr>
            <p:cNvPr id="12" name="ïsḻiḑè">
              <a:extLst>
                <a:ext uri="{FF2B5EF4-FFF2-40B4-BE49-F238E27FC236}">
                  <a16:creationId xmlns:a16="http://schemas.microsoft.com/office/drawing/2014/main" id="{13FA62CB-9F1B-416F-BDC7-FA08802862E5}"/>
                </a:ext>
              </a:extLst>
            </p:cNvPr>
            <p:cNvSpPr txBox="1"/>
            <p:nvPr/>
          </p:nvSpPr>
          <p:spPr bwMode="auto">
            <a:xfrm>
              <a:off x="1693162" y="3763175"/>
              <a:ext cx="1388366" cy="35162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1200" dirty="0"/>
                <a:t>2014.12</a:t>
              </a:r>
            </a:p>
          </p:txBody>
        </p:sp>
        <p:sp>
          <p:nvSpPr>
            <p:cNvPr id="13" name="išļiḋè">
              <a:extLst>
                <a:ext uri="{FF2B5EF4-FFF2-40B4-BE49-F238E27FC236}">
                  <a16:creationId xmlns:a16="http://schemas.microsoft.com/office/drawing/2014/main" id="{A770A8D0-EF66-4204-A23D-877F4067CAF4}"/>
                </a:ext>
              </a:extLst>
            </p:cNvPr>
            <p:cNvSpPr txBox="1"/>
            <p:nvPr/>
          </p:nvSpPr>
          <p:spPr bwMode="auto">
            <a:xfrm>
              <a:off x="3547490" y="3532857"/>
              <a:ext cx="1388366" cy="35162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1200" dirty="0"/>
                <a:t>2015.06</a:t>
              </a:r>
            </a:p>
          </p:txBody>
        </p:sp>
        <p:sp>
          <p:nvSpPr>
            <p:cNvPr id="14" name="iṩḷïde">
              <a:extLst>
                <a:ext uri="{FF2B5EF4-FFF2-40B4-BE49-F238E27FC236}">
                  <a16:creationId xmlns:a16="http://schemas.microsoft.com/office/drawing/2014/main" id="{CAC25ADD-78B2-4692-9631-5F592F6EF198}"/>
                </a:ext>
              </a:extLst>
            </p:cNvPr>
            <p:cNvSpPr txBox="1"/>
            <p:nvPr/>
          </p:nvSpPr>
          <p:spPr bwMode="auto">
            <a:xfrm>
              <a:off x="5401818" y="3532857"/>
              <a:ext cx="1388366" cy="35162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1200" dirty="0"/>
                <a:t>2016.08</a:t>
              </a:r>
            </a:p>
          </p:txBody>
        </p:sp>
        <p:sp>
          <p:nvSpPr>
            <p:cNvPr id="15" name="ïṧliḓê">
              <a:extLst>
                <a:ext uri="{FF2B5EF4-FFF2-40B4-BE49-F238E27FC236}">
                  <a16:creationId xmlns:a16="http://schemas.microsoft.com/office/drawing/2014/main" id="{2F19CCF2-E763-4A42-A54D-9D7278CA2933}"/>
                </a:ext>
              </a:extLst>
            </p:cNvPr>
            <p:cNvSpPr txBox="1"/>
            <p:nvPr/>
          </p:nvSpPr>
          <p:spPr bwMode="auto">
            <a:xfrm>
              <a:off x="7256146" y="3316808"/>
              <a:ext cx="1388366" cy="35162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1200" dirty="0"/>
                <a:t>2017.02</a:t>
              </a:r>
            </a:p>
          </p:txBody>
        </p:sp>
        <p:sp>
          <p:nvSpPr>
            <p:cNvPr id="16" name="íšľïḑê">
              <a:extLst>
                <a:ext uri="{FF2B5EF4-FFF2-40B4-BE49-F238E27FC236}">
                  <a16:creationId xmlns:a16="http://schemas.microsoft.com/office/drawing/2014/main" id="{809E8F10-2621-4888-904F-BD1CD80F7214}"/>
                </a:ext>
              </a:extLst>
            </p:cNvPr>
            <p:cNvSpPr txBox="1"/>
            <p:nvPr/>
          </p:nvSpPr>
          <p:spPr bwMode="auto">
            <a:xfrm>
              <a:off x="9110472" y="2940750"/>
              <a:ext cx="1388366" cy="35162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1200" dirty="0"/>
                <a:t>2018.03</a:t>
              </a:r>
            </a:p>
          </p:txBody>
        </p:sp>
        <p:grpSp>
          <p:nvGrpSpPr>
            <p:cNvPr id="17" name="íSļidê">
              <a:extLst>
                <a:ext uri="{FF2B5EF4-FFF2-40B4-BE49-F238E27FC236}">
                  <a16:creationId xmlns:a16="http://schemas.microsoft.com/office/drawing/2014/main" id="{F9482755-70E3-42B2-A625-537C7F964361}"/>
                </a:ext>
              </a:extLst>
            </p:cNvPr>
            <p:cNvGrpSpPr/>
            <p:nvPr/>
          </p:nvGrpSpPr>
          <p:grpSpPr>
            <a:xfrm>
              <a:off x="1034713" y="1488761"/>
              <a:ext cx="2705263" cy="1250056"/>
              <a:chOff x="992893" y="1429926"/>
              <a:chExt cx="5103090" cy="1250056"/>
            </a:xfrm>
          </p:grpSpPr>
          <p:sp>
            <p:nvSpPr>
              <p:cNvPr id="30" name="ïsḷiďê">
                <a:extLst>
                  <a:ext uri="{FF2B5EF4-FFF2-40B4-BE49-F238E27FC236}">
                    <a16:creationId xmlns:a16="http://schemas.microsoft.com/office/drawing/2014/main" id="{1AC04652-E797-4A63-9F0D-1ADD49492125}"/>
                  </a:ext>
                </a:extLst>
              </p:cNvPr>
              <p:cNvSpPr/>
              <p:nvPr/>
            </p:nvSpPr>
            <p:spPr bwMode="auto">
              <a:xfrm>
                <a:off x="992893" y="1871731"/>
                <a:ext cx="5103090" cy="808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t>Copy paste fonts. Choose the only option to retain text.</a:t>
                </a:r>
              </a:p>
              <a:p>
                <a:pPr algn="ctr">
                  <a:lnSpc>
                    <a:spcPct val="120000"/>
                  </a:lnSpc>
                </a:pPr>
                <a:r>
                  <a:rPr lang="en-US" altLang="zh-CN" sz="1100" dirty="0"/>
                  <a:t>.……</a:t>
                </a:r>
              </a:p>
            </p:txBody>
          </p:sp>
          <p:sp>
            <p:nvSpPr>
              <p:cNvPr id="31" name="iṩ1ïdè">
                <a:extLst>
                  <a:ext uri="{FF2B5EF4-FFF2-40B4-BE49-F238E27FC236}">
                    <a16:creationId xmlns:a16="http://schemas.microsoft.com/office/drawing/2014/main" id="{CDE3AE33-2BD3-43C0-AA8C-210ED8F50FE7}"/>
                  </a:ext>
                </a:extLst>
              </p:cNvPr>
              <p:cNvSpPr txBox="1"/>
              <p:nvPr/>
            </p:nvSpPr>
            <p:spPr bwMode="auto">
              <a:xfrm>
                <a:off x="992893" y="1429926"/>
                <a:ext cx="510309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b="1" dirty="0"/>
                  <a:t>Text here</a:t>
                </a:r>
              </a:p>
            </p:txBody>
          </p:sp>
        </p:grpSp>
        <p:grpSp>
          <p:nvGrpSpPr>
            <p:cNvPr id="18" name="išļîḍe">
              <a:extLst>
                <a:ext uri="{FF2B5EF4-FFF2-40B4-BE49-F238E27FC236}">
                  <a16:creationId xmlns:a16="http://schemas.microsoft.com/office/drawing/2014/main" id="{F0A0EF3A-287D-40FB-9AC8-7A287B66DC64}"/>
                </a:ext>
              </a:extLst>
            </p:cNvPr>
            <p:cNvGrpSpPr/>
            <p:nvPr/>
          </p:nvGrpSpPr>
          <p:grpSpPr>
            <a:xfrm>
              <a:off x="4743368" y="1400929"/>
              <a:ext cx="2705263" cy="1250056"/>
              <a:chOff x="992893" y="1429926"/>
              <a:chExt cx="5103090" cy="1250056"/>
            </a:xfrm>
          </p:grpSpPr>
          <p:sp>
            <p:nvSpPr>
              <p:cNvPr id="28" name="îşļidè">
                <a:extLst>
                  <a:ext uri="{FF2B5EF4-FFF2-40B4-BE49-F238E27FC236}">
                    <a16:creationId xmlns:a16="http://schemas.microsoft.com/office/drawing/2014/main" id="{86155705-CD80-4317-9E19-16F641E86560}"/>
                  </a:ext>
                </a:extLst>
              </p:cNvPr>
              <p:cNvSpPr/>
              <p:nvPr/>
            </p:nvSpPr>
            <p:spPr bwMode="auto">
              <a:xfrm>
                <a:off x="992893" y="1871731"/>
                <a:ext cx="5103090" cy="808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t>Copy paste fonts. Choose the only option to retain text.</a:t>
                </a:r>
              </a:p>
              <a:p>
                <a:pPr algn="ctr">
                  <a:lnSpc>
                    <a:spcPct val="120000"/>
                  </a:lnSpc>
                </a:pPr>
                <a:r>
                  <a:rPr lang="en-US" altLang="zh-CN" sz="1100" dirty="0"/>
                  <a:t>.……</a:t>
                </a:r>
              </a:p>
            </p:txBody>
          </p:sp>
          <p:sp>
            <p:nvSpPr>
              <p:cNvPr id="29" name="íṥḻiḓè">
                <a:extLst>
                  <a:ext uri="{FF2B5EF4-FFF2-40B4-BE49-F238E27FC236}">
                    <a16:creationId xmlns:a16="http://schemas.microsoft.com/office/drawing/2014/main" id="{0C5FCCF9-048E-4085-9E35-F128FE2A1580}"/>
                  </a:ext>
                </a:extLst>
              </p:cNvPr>
              <p:cNvSpPr txBox="1"/>
              <p:nvPr/>
            </p:nvSpPr>
            <p:spPr bwMode="auto">
              <a:xfrm>
                <a:off x="992893" y="1429926"/>
                <a:ext cx="510309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b="1" dirty="0"/>
                  <a:t>Text here</a:t>
                </a:r>
              </a:p>
            </p:txBody>
          </p:sp>
        </p:grpSp>
        <p:grpSp>
          <p:nvGrpSpPr>
            <p:cNvPr id="19" name="ïṩḷíde">
              <a:extLst>
                <a:ext uri="{FF2B5EF4-FFF2-40B4-BE49-F238E27FC236}">
                  <a16:creationId xmlns:a16="http://schemas.microsoft.com/office/drawing/2014/main" id="{69975C78-3F1A-47D1-B307-15526FFF53F1}"/>
                </a:ext>
              </a:extLst>
            </p:cNvPr>
            <p:cNvGrpSpPr/>
            <p:nvPr/>
          </p:nvGrpSpPr>
          <p:grpSpPr>
            <a:xfrm>
              <a:off x="8452026" y="1130300"/>
              <a:ext cx="2705263" cy="1026940"/>
              <a:chOff x="992893" y="1429926"/>
              <a:chExt cx="5103090" cy="1026940"/>
            </a:xfrm>
          </p:grpSpPr>
          <p:sp>
            <p:nvSpPr>
              <p:cNvPr id="26" name="îṧľiďê">
                <a:extLst>
                  <a:ext uri="{FF2B5EF4-FFF2-40B4-BE49-F238E27FC236}">
                    <a16:creationId xmlns:a16="http://schemas.microsoft.com/office/drawing/2014/main" id="{F0445B64-08A5-4282-A8EB-AAED5CB7BA94}"/>
                  </a:ext>
                </a:extLst>
              </p:cNvPr>
              <p:cNvSpPr/>
              <p:nvPr/>
            </p:nvSpPr>
            <p:spPr bwMode="auto">
              <a:xfrm>
                <a:off x="992893" y="1871731"/>
                <a:ext cx="5103090" cy="585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t>Copy paste fonts. Choose the only option to retain text.</a:t>
                </a:r>
              </a:p>
            </p:txBody>
          </p:sp>
          <p:sp>
            <p:nvSpPr>
              <p:cNvPr id="27" name="ï$lïḍe">
                <a:extLst>
                  <a:ext uri="{FF2B5EF4-FFF2-40B4-BE49-F238E27FC236}">
                    <a16:creationId xmlns:a16="http://schemas.microsoft.com/office/drawing/2014/main" id="{9255F290-4E87-4A0B-A184-5CB8C377D7AC}"/>
                  </a:ext>
                </a:extLst>
              </p:cNvPr>
              <p:cNvSpPr txBox="1"/>
              <p:nvPr/>
            </p:nvSpPr>
            <p:spPr bwMode="auto">
              <a:xfrm>
                <a:off x="992893" y="1429926"/>
                <a:ext cx="510309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b="1" dirty="0"/>
                  <a:t>Text here</a:t>
                </a:r>
              </a:p>
            </p:txBody>
          </p:sp>
        </p:grpSp>
        <p:grpSp>
          <p:nvGrpSpPr>
            <p:cNvPr id="20" name="îşľîďé">
              <a:extLst>
                <a:ext uri="{FF2B5EF4-FFF2-40B4-BE49-F238E27FC236}">
                  <a16:creationId xmlns:a16="http://schemas.microsoft.com/office/drawing/2014/main" id="{D09E3C03-00C1-40B6-A4A8-31DBCD9F6B10}"/>
                </a:ext>
              </a:extLst>
            </p:cNvPr>
            <p:cNvGrpSpPr/>
            <p:nvPr/>
          </p:nvGrpSpPr>
          <p:grpSpPr>
            <a:xfrm>
              <a:off x="2889041" y="4744211"/>
              <a:ext cx="2705263" cy="1250056"/>
              <a:chOff x="992893" y="1429926"/>
              <a:chExt cx="5103090" cy="1250056"/>
            </a:xfrm>
          </p:grpSpPr>
          <p:sp>
            <p:nvSpPr>
              <p:cNvPr id="24" name="îSļïḓé">
                <a:extLst>
                  <a:ext uri="{FF2B5EF4-FFF2-40B4-BE49-F238E27FC236}">
                    <a16:creationId xmlns:a16="http://schemas.microsoft.com/office/drawing/2014/main" id="{CCD63DBF-EB9F-4E7C-9720-D101AE459E45}"/>
                  </a:ext>
                </a:extLst>
              </p:cNvPr>
              <p:cNvSpPr/>
              <p:nvPr/>
            </p:nvSpPr>
            <p:spPr bwMode="auto">
              <a:xfrm>
                <a:off x="992893" y="1871731"/>
                <a:ext cx="5103090" cy="808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t>Copy paste fonts. Choose the only option to retain text.</a:t>
                </a:r>
              </a:p>
              <a:p>
                <a:pPr algn="ctr">
                  <a:lnSpc>
                    <a:spcPct val="120000"/>
                  </a:lnSpc>
                </a:pPr>
                <a:r>
                  <a:rPr lang="en-US" altLang="zh-CN" sz="1100" dirty="0"/>
                  <a:t>.……</a:t>
                </a:r>
              </a:p>
            </p:txBody>
          </p:sp>
          <p:sp>
            <p:nvSpPr>
              <p:cNvPr id="25" name="iṧļïḍê">
                <a:extLst>
                  <a:ext uri="{FF2B5EF4-FFF2-40B4-BE49-F238E27FC236}">
                    <a16:creationId xmlns:a16="http://schemas.microsoft.com/office/drawing/2014/main" id="{60DE5101-8D46-4085-9524-E1037FC65472}"/>
                  </a:ext>
                </a:extLst>
              </p:cNvPr>
              <p:cNvSpPr txBox="1"/>
              <p:nvPr/>
            </p:nvSpPr>
            <p:spPr bwMode="auto">
              <a:xfrm>
                <a:off x="992893" y="1429926"/>
                <a:ext cx="510309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b="1" dirty="0"/>
                  <a:t>Text here</a:t>
                </a:r>
              </a:p>
            </p:txBody>
          </p:sp>
        </p:grpSp>
        <p:grpSp>
          <p:nvGrpSpPr>
            <p:cNvPr id="21" name="işḷiďé">
              <a:extLst>
                <a:ext uri="{FF2B5EF4-FFF2-40B4-BE49-F238E27FC236}">
                  <a16:creationId xmlns:a16="http://schemas.microsoft.com/office/drawing/2014/main" id="{35D7592F-39AE-4CBB-A063-83EE130F7E3A}"/>
                </a:ext>
              </a:extLst>
            </p:cNvPr>
            <p:cNvGrpSpPr/>
            <p:nvPr/>
          </p:nvGrpSpPr>
          <p:grpSpPr>
            <a:xfrm>
              <a:off x="6597697" y="4574849"/>
              <a:ext cx="2705263" cy="1250056"/>
              <a:chOff x="992893" y="1429926"/>
              <a:chExt cx="5103090" cy="1250056"/>
            </a:xfrm>
          </p:grpSpPr>
          <p:sp>
            <p:nvSpPr>
              <p:cNvPr id="22" name="iśḷïḑe">
                <a:extLst>
                  <a:ext uri="{FF2B5EF4-FFF2-40B4-BE49-F238E27FC236}">
                    <a16:creationId xmlns:a16="http://schemas.microsoft.com/office/drawing/2014/main" id="{9889CB73-BF3F-42A0-BB2D-DF92C4E5BD7C}"/>
                  </a:ext>
                </a:extLst>
              </p:cNvPr>
              <p:cNvSpPr/>
              <p:nvPr/>
            </p:nvSpPr>
            <p:spPr bwMode="auto">
              <a:xfrm>
                <a:off x="992893" y="1871731"/>
                <a:ext cx="5103090" cy="808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t>Copy paste fonts. Choose the only option to retain text.</a:t>
                </a:r>
              </a:p>
              <a:p>
                <a:pPr algn="ctr">
                  <a:lnSpc>
                    <a:spcPct val="120000"/>
                  </a:lnSpc>
                </a:pPr>
                <a:r>
                  <a:rPr lang="en-US" altLang="zh-CN" sz="1100" dirty="0"/>
                  <a:t>.……</a:t>
                </a:r>
              </a:p>
            </p:txBody>
          </p:sp>
          <p:sp>
            <p:nvSpPr>
              <p:cNvPr id="23" name="ïṧľíḍe">
                <a:extLst>
                  <a:ext uri="{FF2B5EF4-FFF2-40B4-BE49-F238E27FC236}">
                    <a16:creationId xmlns:a16="http://schemas.microsoft.com/office/drawing/2014/main" id="{A5B870D0-D8D2-4EA9-B2DD-14A76B55471D}"/>
                  </a:ext>
                </a:extLst>
              </p:cNvPr>
              <p:cNvSpPr txBox="1"/>
              <p:nvPr/>
            </p:nvSpPr>
            <p:spPr bwMode="auto">
              <a:xfrm>
                <a:off x="992893" y="1429926"/>
                <a:ext cx="510309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b="1" dirty="0"/>
                  <a:t>Text here</a:t>
                </a:r>
              </a:p>
            </p:txBody>
          </p:sp>
        </p:grpSp>
      </p:grpSp>
    </p:spTree>
    <p:extLst>
      <p:ext uri="{BB962C8B-B14F-4D97-AF65-F5344CB8AC3E}">
        <p14:creationId xmlns:p14="http://schemas.microsoft.com/office/powerpoint/2010/main" val="3385983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69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C6F22F3A-D7B9-4A95-B462-45D24065FAC9}"/>
              </a:ext>
            </a:extLst>
          </p:cNvPr>
          <p:cNvGrpSpPr>
            <a:grpSpLocks noChangeAspect="1"/>
          </p:cNvGrpSpPr>
          <p:nvPr/>
        </p:nvGrpSpPr>
        <p:grpSpPr>
          <a:xfrm>
            <a:off x="1014413" y="1334761"/>
            <a:ext cx="8888238" cy="4539405"/>
            <a:chOff x="1014413" y="1334761"/>
            <a:chExt cx="8888238" cy="4539405"/>
          </a:xfrm>
        </p:grpSpPr>
        <p:grpSp>
          <p:nvGrpSpPr>
            <p:cNvPr id="3" name="iSḻïdé">
              <a:extLst>
                <a:ext uri="{FF2B5EF4-FFF2-40B4-BE49-F238E27FC236}">
                  <a16:creationId xmlns:a16="http://schemas.microsoft.com/office/drawing/2014/main" id="{87E7917A-6FB7-432B-9481-5177A70B4FF6}"/>
                </a:ext>
              </a:extLst>
            </p:cNvPr>
            <p:cNvGrpSpPr/>
            <p:nvPr/>
          </p:nvGrpSpPr>
          <p:grpSpPr>
            <a:xfrm>
              <a:off x="1014413" y="2546104"/>
              <a:ext cx="3370411" cy="1582542"/>
              <a:chOff x="-22546" y="2564904"/>
              <a:chExt cx="3370411" cy="1582542"/>
            </a:xfrm>
          </p:grpSpPr>
          <p:grpSp>
            <p:nvGrpSpPr>
              <p:cNvPr id="33" name="íṡľîḓè">
                <a:extLst>
                  <a:ext uri="{FF2B5EF4-FFF2-40B4-BE49-F238E27FC236}">
                    <a16:creationId xmlns:a16="http://schemas.microsoft.com/office/drawing/2014/main" id="{082CF116-3420-4265-9988-C9E526B841B3}"/>
                  </a:ext>
                </a:extLst>
              </p:cNvPr>
              <p:cNvGrpSpPr/>
              <p:nvPr/>
            </p:nvGrpSpPr>
            <p:grpSpPr>
              <a:xfrm>
                <a:off x="-22546" y="2564904"/>
                <a:ext cx="3370411" cy="1037958"/>
                <a:chOff x="7453945" y="2930257"/>
                <a:chExt cx="3370411" cy="1037958"/>
              </a:xfrm>
            </p:grpSpPr>
            <p:sp>
              <p:nvSpPr>
                <p:cNvPr id="36" name="îSľïḍè">
                  <a:extLst>
                    <a:ext uri="{FF2B5EF4-FFF2-40B4-BE49-F238E27FC236}">
                      <a16:creationId xmlns:a16="http://schemas.microsoft.com/office/drawing/2014/main" id="{362F7D63-9BCE-4083-BE1D-052102BB580A}"/>
                    </a:ext>
                  </a:extLst>
                </p:cNvPr>
                <p:cNvSpPr txBox="1"/>
                <p:nvPr/>
              </p:nvSpPr>
              <p:spPr>
                <a:xfrm>
                  <a:off x="7453945" y="2930257"/>
                  <a:ext cx="3370411" cy="1037958"/>
                </a:xfrm>
                <a:prstGeom prst="rect">
                  <a:avLst/>
                </a:prstGeom>
                <a:noFill/>
                <a:ln w="3175">
                  <a:solidFill>
                    <a:schemeClr val="tx1">
                      <a:lumMod val="40000"/>
                      <a:lumOff val="60000"/>
                    </a:schemeClr>
                  </a:solidFill>
                </a:ln>
              </p:spPr>
              <p:txBody>
                <a:bodyPr wrap="square" lIns="91440" tIns="45720" rIns="91440" bIns="45720">
                  <a:normAutofit fontScale="92500" lnSpcReduction="20000"/>
                </a:bodyPr>
                <a:lstStyle/>
                <a:p>
                  <a:pPr algn="r"/>
                  <a:br>
                    <a:rPr lang="zh-CN" altLang="en-US" sz="2400" b="1" dirty="0"/>
                  </a:br>
                  <a:r>
                    <a:rPr lang="en-US" altLang="zh-CN" sz="3500" b="1" dirty="0"/>
                    <a:t>CONTENTS</a:t>
                  </a:r>
                  <a:br>
                    <a:rPr lang="zh-CN" altLang="en-US" sz="2400" b="1" dirty="0"/>
                  </a:br>
                  <a:endParaRPr lang="zh-CN" altLang="en-US" sz="2400" b="1" dirty="0"/>
                </a:p>
              </p:txBody>
            </p:sp>
            <p:sp>
              <p:nvSpPr>
                <p:cNvPr id="37" name="ïṩ1îḓé">
                  <a:extLst>
                    <a:ext uri="{FF2B5EF4-FFF2-40B4-BE49-F238E27FC236}">
                      <a16:creationId xmlns:a16="http://schemas.microsoft.com/office/drawing/2014/main" id="{93C81569-B007-483B-AE75-7217D8C04AAE}"/>
                    </a:ext>
                  </a:extLst>
                </p:cNvPr>
                <p:cNvSpPr txBox="1"/>
                <p:nvPr/>
              </p:nvSpPr>
              <p:spPr>
                <a:xfrm>
                  <a:off x="9024156" y="3545810"/>
                  <a:ext cx="1800200" cy="276999"/>
                </a:xfrm>
                <a:prstGeom prst="rect">
                  <a:avLst/>
                </a:prstGeom>
                <a:noFill/>
              </p:spPr>
              <p:txBody>
                <a:bodyPr wrap="square" lIns="91440" tIns="45720" rIns="91440" bIns="45720" anchor="ctr">
                  <a:normAutofit fontScale="85000" lnSpcReduction="20000"/>
                </a:bodyPr>
                <a:lstStyle/>
                <a:p>
                  <a:pPr algn="ctr"/>
                  <a:endParaRPr/>
                </a:p>
              </p:txBody>
            </p:sp>
          </p:grpSp>
          <p:cxnSp>
            <p:nvCxnSpPr>
              <p:cNvPr id="34" name="直接连接符 33">
                <a:extLst>
                  <a:ext uri="{FF2B5EF4-FFF2-40B4-BE49-F238E27FC236}">
                    <a16:creationId xmlns:a16="http://schemas.microsoft.com/office/drawing/2014/main" id="{BEA04D7E-13A0-4EB7-8EA5-645F031B6DC7}"/>
                  </a:ext>
                </a:extLst>
              </p:cNvPr>
              <p:cNvCxnSpPr/>
              <p:nvPr/>
            </p:nvCxnSpPr>
            <p:spPr>
              <a:xfrm>
                <a:off x="2309919" y="3566045"/>
                <a:ext cx="4680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ïS1ide">
                <a:extLst>
                  <a:ext uri="{FF2B5EF4-FFF2-40B4-BE49-F238E27FC236}">
                    <a16:creationId xmlns:a16="http://schemas.microsoft.com/office/drawing/2014/main" id="{3CEA09B4-BC4B-4F3A-B082-E636B8C29C33}"/>
                  </a:ext>
                </a:extLst>
              </p:cNvPr>
              <p:cNvSpPr txBox="1"/>
              <p:nvPr/>
            </p:nvSpPr>
            <p:spPr>
              <a:xfrm>
                <a:off x="-22546" y="3639615"/>
                <a:ext cx="3370411" cy="507831"/>
              </a:xfrm>
              <a:prstGeom prst="rect">
                <a:avLst/>
              </a:prstGeom>
              <a:noFill/>
            </p:spPr>
            <p:txBody>
              <a:bodyPr wrap="square" lIns="91440" tIns="45720" rIns="91440" bIns="45720">
                <a:normAutofit/>
              </a:bodyPr>
              <a:lstStyle/>
              <a:p>
                <a:pPr algn="r">
                  <a:lnSpc>
                    <a:spcPct val="120000"/>
                  </a:lnSpc>
                </a:pPr>
                <a:r>
                  <a:rPr lang="en-US" altLang="zh-CN" sz="1100" dirty="0"/>
                  <a:t>Copy paste fonts. Choose the only option to retain text.</a:t>
                </a:r>
                <a:endParaRPr lang="zh-CN" altLang="en-US" sz="1100" dirty="0"/>
              </a:p>
            </p:txBody>
          </p:sp>
        </p:grpSp>
        <p:grpSp>
          <p:nvGrpSpPr>
            <p:cNvPr id="4" name="iṥ1íḍê">
              <a:extLst>
                <a:ext uri="{FF2B5EF4-FFF2-40B4-BE49-F238E27FC236}">
                  <a16:creationId xmlns:a16="http://schemas.microsoft.com/office/drawing/2014/main" id="{797E182F-A9F1-48B3-9F37-4498962B13A4}"/>
                </a:ext>
              </a:extLst>
            </p:cNvPr>
            <p:cNvGrpSpPr/>
            <p:nvPr/>
          </p:nvGrpSpPr>
          <p:grpSpPr>
            <a:xfrm>
              <a:off x="5467115" y="5202871"/>
              <a:ext cx="4435536" cy="671295"/>
              <a:chOff x="5411924" y="5057599"/>
              <a:chExt cx="4435536" cy="671295"/>
            </a:xfrm>
          </p:grpSpPr>
          <p:sp>
            <p:nvSpPr>
              <p:cNvPr id="29" name="îŝlíḑe">
                <a:extLst>
                  <a:ext uri="{FF2B5EF4-FFF2-40B4-BE49-F238E27FC236}">
                    <a16:creationId xmlns:a16="http://schemas.microsoft.com/office/drawing/2014/main" id="{93233C05-4827-43E1-AE16-1F569F933831}"/>
                  </a:ext>
                </a:extLst>
              </p:cNvPr>
              <p:cNvSpPr/>
              <p:nvPr/>
            </p:nvSpPr>
            <p:spPr>
              <a:xfrm>
                <a:off x="5411924" y="5104545"/>
                <a:ext cx="624349" cy="624349"/>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05</a:t>
                </a:r>
              </a:p>
            </p:txBody>
          </p:sp>
          <p:grpSp>
            <p:nvGrpSpPr>
              <p:cNvPr id="30" name="îṡḷíḓè">
                <a:extLst>
                  <a:ext uri="{FF2B5EF4-FFF2-40B4-BE49-F238E27FC236}">
                    <a16:creationId xmlns:a16="http://schemas.microsoft.com/office/drawing/2014/main" id="{F70818EA-5D71-455B-BA94-7A2FA45A2783}"/>
                  </a:ext>
                </a:extLst>
              </p:cNvPr>
              <p:cNvGrpSpPr/>
              <p:nvPr/>
            </p:nvGrpSpPr>
            <p:grpSpPr>
              <a:xfrm>
                <a:off x="6036271" y="5057599"/>
                <a:ext cx="3811189" cy="640736"/>
                <a:chOff x="6605788" y="1391888"/>
                <a:chExt cx="4070427" cy="640736"/>
              </a:xfrm>
            </p:grpSpPr>
            <p:sp>
              <p:nvSpPr>
                <p:cNvPr id="31" name="íšlïḑè">
                  <a:extLst>
                    <a:ext uri="{FF2B5EF4-FFF2-40B4-BE49-F238E27FC236}">
                      <a16:creationId xmlns:a16="http://schemas.microsoft.com/office/drawing/2014/main" id="{CAB7D439-BB31-4F49-AF45-CC6332E11B0C}"/>
                    </a:ext>
                  </a:extLst>
                </p:cNvPr>
                <p:cNvSpPr txBox="1"/>
                <p:nvPr/>
              </p:nvSpPr>
              <p:spPr>
                <a:xfrm>
                  <a:off x="6605788" y="1391888"/>
                  <a:ext cx="4070427" cy="320368"/>
                </a:xfrm>
                <a:prstGeom prst="rect">
                  <a:avLst/>
                </a:prstGeom>
                <a:noFill/>
              </p:spPr>
              <p:txBody>
                <a:bodyPr wrap="none" lIns="91440" tIns="45720" rIns="91440" bIns="45720" anchor="b" anchorCtr="0">
                  <a:normAutofit lnSpcReduction="10000"/>
                </a:bodyPr>
                <a:lstStyle/>
                <a:p>
                  <a:r>
                    <a:rPr lang="en-US" altLang="zh-CN" sz="1600" b="1" dirty="0"/>
                    <a:t>Text here</a:t>
                  </a:r>
                  <a:endParaRPr lang="zh-CN" altLang="en-US" sz="1600" b="1" dirty="0"/>
                </a:p>
              </p:txBody>
            </p:sp>
            <p:sp>
              <p:nvSpPr>
                <p:cNvPr id="32" name="ïṣľide">
                  <a:extLst>
                    <a:ext uri="{FF2B5EF4-FFF2-40B4-BE49-F238E27FC236}">
                      <a16:creationId xmlns:a16="http://schemas.microsoft.com/office/drawing/2014/main" id="{52345D39-28CE-41A2-9906-70DA40FBBEED}"/>
                    </a:ext>
                  </a:extLst>
                </p:cNvPr>
                <p:cNvSpPr txBox="1"/>
                <p:nvPr/>
              </p:nvSpPr>
              <p:spPr>
                <a:xfrm>
                  <a:off x="6605788" y="1712256"/>
                  <a:ext cx="4070427" cy="320368"/>
                </a:xfrm>
                <a:prstGeom prst="rect">
                  <a:avLst/>
                </a:prstGeom>
              </p:spPr>
              <p:txBody>
                <a:bodyPr vert="horz" wrap="square" lIns="91440" tIns="45720" rIns="91440" bIns="45720" anchor="ctr" anchorCtr="0">
                  <a:normAutofit/>
                </a:bodyPr>
                <a:lstStyle/>
                <a:p>
                  <a:pPr algn="l">
                    <a:lnSpc>
                      <a:spcPct val="120000"/>
                    </a:lnSpc>
                  </a:pPr>
                  <a:r>
                    <a:rPr lang="en-US" altLang="zh-CN" sz="1100">
                      <a:solidFill>
                        <a:schemeClr val="dk1">
                          <a:lumMod val="100000"/>
                        </a:schemeClr>
                      </a:solidFill>
                    </a:rPr>
                    <a:t>Copy paste fonts. Choose the only option to retain text.</a:t>
                  </a:r>
                  <a:r>
                    <a:rPr lang="zh-CN" altLang="en-US" sz="1100">
                      <a:solidFill>
                        <a:schemeClr val="dk1">
                          <a:lumMod val="100000"/>
                        </a:schemeClr>
                      </a:solidFill>
                    </a:rPr>
                    <a:t> </a:t>
                  </a:r>
                  <a:endParaRPr lang="zh-CN" altLang="en-US" sz="1100" dirty="0">
                    <a:solidFill>
                      <a:schemeClr val="dk1">
                        <a:lumMod val="100000"/>
                      </a:schemeClr>
                    </a:solidFill>
                  </a:endParaRPr>
                </a:p>
              </p:txBody>
            </p:sp>
          </p:grpSp>
        </p:grpSp>
        <p:grpSp>
          <p:nvGrpSpPr>
            <p:cNvPr id="5" name="işľïḑe">
              <a:extLst>
                <a:ext uri="{FF2B5EF4-FFF2-40B4-BE49-F238E27FC236}">
                  <a16:creationId xmlns:a16="http://schemas.microsoft.com/office/drawing/2014/main" id="{BC6F86DC-12E3-4421-8434-C227DF5A8D16}"/>
                </a:ext>
              </a:extLst>
            </p:cNvPr>
            <p:cNvGrpSpPr/>
            <p:nvPr/>
          </p:nvGrpSpPr>
          <p:grpSpPr>
            <a:xfrm>
              <a:off x="5472554" y="4235843"/>
              <a:ext cx="4430097" cy="671295"/>
              <a:chOff x="5417363" y="4179023"/>
              <a:chExt cx="4430097" cy="671295"/>
            </a:xfrm>
          </p:grpSpPr>
          <p:sp>
            <p:nvSpPr>
              <p:cNvPr id="25" name="íşlîdé">
                <a:extLst>
                  <a:ext uri="{FF2B5EF4-FFF2-40B4-BE49-F238E27FC236}">
                    <a16:creationId xmlns:a16="http://schemas.microsoft.com/office/drawing/2014/main" id="{A6AB85B6-DE81-4F46-984C-4DA4DD235E3F}"/>
                  </a:ext>
                </a:extLst>
              </p:cNvPr>
              <p:cNvSpPr/>
              <p:nvPr/>
            </p:nvSpPr>
            <p:spPr>
              <a:xfrm>
                <a:off x="5417363" y="4225969"/>
                <a:ext cx="624349" cy="624349"/>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04</a:t>
                </a:r>
              </a:p>
            </p:txBody>
          </p:sp>
          <p:grpSp>
            <p:nvGrpSpPr>
              <p:cNvPr id="26" name="ïṩľíḑé">
                <a:extLst>
                  <a:ext uri="{FF2B5EF4-FFF2-40B4-BE49-F238E27FC236}">
                    <a16:creationId xmlns:a16="http://schemas.microsoft.com/office/drawing/2014/main" id="{06ADA1CE-78A7-4F86-87AF-87CCED07C98F}"/>
                  </a:ext>
                </a:extLst>
              </p:cNvPr>
              <p:cNvGrpSpPr/>
              <p:nvPr/>
            </p:nvGrpSpPr>
            <p:grpSpPr>
              <a:xfrm>
                <a:off x="6036271" y="4179023"/>
                <a:ext cx="3811189" cy="640736"/>
                <a:chOff x="6605788" y="1391888"/>
                <a:chExt cx="4070427" cy="640736"/>
              </a:xfrm>
            </p:grpSpPr>
            <p:sp>
              <p:nvSpPr>
                <p:cNvPr id="27" name="ïSļîďè">
                  <a:extLst>
                    <a:ext uri="{FF2B5EF4-FFF2-40B4-BE49-F238E27FC236}">
                      <a16:creationId xmlns:a16="http://schemas.microsoft.com/office/drawing/2014/main" id="{E62B1A0F-07B0-47C5-864F-B9526646DA8D}"/>
                    </a:ext>
                  </a:extLst>
                </p:cNvPr>
                <p:cNvSpPr txBox="1"/>
                <p:nvPr/>
              </p:nvSpPr>
              <p:spPr>
                <a:xfrm>
                  <a:off x="6605788" y="1391888"/>
                  <a:ext cx="4070427" cy="320368"/>
                </a:xfrm>
                <a:prstGeom prst="rect">
                  <a:avLst/>
                </a:prstGeom>
                <a:noFill/>
              </p:spPr>
              <p:txBody>
                <a:bodyPr wrap="none" lIns="91440" tIns="45720" rIns="91440" bIns="45720" anchor="b" anchorCtr="0">
                  <a:normAutofit lnSpcReduction="10000"/>
                </a:bodyPr>
                <a:lstStyle/>
                <a:p>
                  <a:r>
                    <a:rPr lang="en-US" altLang="zh-CN" sz="1600" b="1" dirty="0"/>
                    <a:t>Text here</a:t>
                  </a:r>
                  <a:endParaRPr lang="zh-CN" altLang="en-US" sz="1600" b="1" dirty="0"/>
                </a:p>
              </p:txBody>
            </p:sp>
            <p:sp>
              <p:nvSpPr>
                <p:cNvPr id="28" name="í$ļîḑé">
                  <a:extLst>
                    <a:ext uri="{FF2B5EF4-FFF2-40B4-BE49-F238E27FC236}">
                      <a16:creationId xmlns:a16="http://schemas.microsoft.com/office/drawing/2014/main" id="{E30FD03E-189F-4769-BB55-90194F8A7894}"/>
                    </a:ext>
                  </a:extLst>
                </p:cNvPr>
                <p:cNvSpPr txBox="1"/>
                <p:nvPr/>
              </p:nvSpPr>
              <p:spPr>
                <a:xfrm>
                  <a:off x="6605788" y="1712256"/>
                  <a:ext cx="4070427" cy="320368"/>
                </a:xfrm>
                <a:prstGeom prst="rect">
                  <a:avLst/>
                </a:prstGeom>
              </p:spPr>
              <p:txBody>
                <a:bodyPr vert="horz" wrap="square" lIns="91440" tIns="45720" rIns="91440" bIns="45720" anchor="ctr" anchorCtr="0">
                  <a:normAutofit/>
                </a:bodyPr>
                <a:lstStyle/>
                <a:p>
                  <a:pPr algn="l">
                    <a:lnSpc>
                      <a:spcPct val="120000"/>
                    </a:lnSpc>
                  </a:pPr>
                  <a:r>
                    <a:rPr lang="en-US" altLang="zh-CN" sz="1100">
                      <a:solidFill>
                        <a:schemeClr val="dk1">
                          <a:lumMod val="100000"/>
                        </a:schemeClr>
                      </a:solidFill>
                    </a:rPr>
                    <a:t>Copy paste fonts. Choose the only option to retain text.</a:t>
                  </a:r>
                  <a:r>
                    <a:rPr lang="zh-CN" altLang="en-US" sz="1100">
                      <a:solidFill>
                        <a:schemeClr val="dk1">
                          <a:lumMod val="100000"/>
                        </a:schemeClr>
                      </a:solidFill>
                    </a:rPr>
                    <a:t> </a:t>
                  </a:r>
                  <a:endParaRPr lang="zh-CN" altLang="en-US" sz="1100" dirty="0">
                    <a:solidFill>
                      <a:schemeClr val="dk1">
                        <a:lumMod val="100000"/>
                      </a:schemeClr>
                    </a:solidFill>
                  </a:endParaRPr>
                </a:p>
              </p:txBody>
            </p:sp>
          </p:grpSp>
        </p:grpSp>
        <p:grpSp>
          <p:nvGrpSpPr>
            <p:cNvPr id="6" name="îṥḻïḋe">
              <a:extLst>
                <a:ext uri="{FF2B5EF4-FFF2-40B4-BE49-F238E27FC236}">
                  <a16:creationId xmlns:a16="http://schemas.microsoft.com/office/drawing/2014/main" id="{95757E3E-92EA-4CEB-89E6-F4210D034F43}"/>
                </a:ext>
              </a:extLst>
            </p:cNvPr>
            <p:cNvGrpSpPr/>
            <p:nvPr/>
          </p:nvGrpSpPr>
          <p:grpSpPr>
            <a:xfrm>
              <a:off x="5472554" y="3268815"/>
              <a:ext cx="4430097" cy="671295"/>
              <a:chOff x="5417363" y="3300447"/>
              <a:chExt cx="4430097" cy="671295"/>
            </a:xfrm>
          </p:grpSpPr>
          <p:sp>
            <p:nvSpPr>
              <p:cNvPr id="21" name="îṡľíḑè">
                <a:extLst>
                  <a:ext uri="{FF2B5EF4-FFF2-40B4-BE49-F238E27FC236}">
                    <a16:creationId xmlns:a16="http://schemas.microsoft.com/office/drawing/2014/main" id="{ED7CCD61-A012-4D0F-A50F-B6F44FA83BD4}"/>
                  </a:ext>
                </a:extLst>
              </p:cNvPr>
              <p:cNvSpPr/>
              <p:nvPr/>
            </p:nvSpPr>
            <p:spPr>
              <a:xfrm>
                <a:off x="5417363" y="3347393"/>
                <a:ext cx="624349" cy="624349"/>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03</a:t>
                </a:r>
              </a:p>
            </p:txBody>
          </p:sp>
          <p:grpSp>
            <p:nvGrpSpPr>
              <p:cNvPr id="22" name="î$ľiḋê">
                <a:extLst>
                  <a:ext uri="{FF2B5EF4-FFF2-40B4-BE49-F238E27FC236}">
                    <a16:creationId xmlns:a16="http://schemas.microsoft.com/office/drawing/2014/main" id="{1B3800DB-E1A6-4E3E-AC37-466ED784249B}"/>
                  </a:ext>
                </a:extLst>
              </p:cNvPr>
              <p:cNvGrpSpPr/>
              <p:nvPr/>
            </p:nvGrpSpPr>
            <p:grpSpPr>
              <a:xfrm>
                <a:off x="6036271" y="3300447"/>
                <a:ext cx="3811189" cy="640736"/>
                <a:chOff x="6605788" y="1391888"/>
                <a:chExt cx="4070427" cy="640736"/>
              </a:xfrm>
            </p:grpSpPr>
            <p:sp>
              <p:nvSpPr>
                <p:cNvPr id="23" name="išḻîḑe">
                  <a:extLst>
                    <a:ext uri="{FF2B5EF4-FFF2-40B4-BE49-F238E27FC236}">
                      <a16:creationId xmlns:a16="http://schemas.microsoft.com/office/drawing/2014/main" id="{AA1A317F-E2EE-4459-91DE-CFC5CB4A2AB6}"/>
                    </a:ext>
                  </a:extLst>
                </p:cNvPr>
                <p:cNvSpPr txBox="1"/>
                <p:nvPr/>
              </p:nvSpPr>
              <p:spPr>
                <a:xfrm>
                  <a:off x="6605788" y="1391888"/>
                  <a:ext cx="4070427" cy="320368"/>
                </a:xfrm>
                <a:prstGeom prst="rect">
                  <a:avLst/>
                </a:prstGeom>
                <a:noFill/>
              </p:spPr>
              <p:txBody>
                <a:bodyPr wrap="none" lIns="91440" tIns="45720" rIns="91440" bIns="45720" anchor="b" anchorCtr="0">
                  <a:normAutofit lnSpcReduction="10000"/>
                </a:bodyPr>
                <a:lstStyle/>
                <a:p>
                  <a:r>
                    <a:rPr lang="en-US" altLang="zh-CN" sz="1600" b="1" dirty="0"/>
                    <a:t>Text here</a:t>
                  </a:r>
                  <a:endParaRPr lang="zh-CN" altLang="en-US" sz="1600" b="1" dirty="0"/>
                </a:p>
              </p:txBody>
            </p:sp>
            <p:sp>
              <p:nvSpPr>
                <p:cNvPr id="24" name="iŝ1iḓe">
                  <a:extLst>
                    <a:ext uri="{FF2B5EF4-FFF2-40B4-BE49-F238E27FC236}">
                      <a16:creationId xmlns:a16="http://schemas.microsoft.com/office/drawing/2014/main" id="{6366309A-AA78-4BE0-BAFE-1915F8F0038D}"/>
                    </a:ext>
                  </a:extLst>
                </p:cNvPr>
                <p:cNvSpPr txBox="1"/>
                <p:nvPr/>
              </p:nvSpPr>
              <p:spPr>
                <a:xfrm>
                  <a:off x="6605788" y="1712256"/>
                  <a:ext cx="4070427" cy="320368"/>
                </a:xfrm>
                <a:prstGeom prst="rect">
                  <a:avLst/>
                </a:prstGeom>
              </p:spPr>
              <p:txBody>
                <a:bodyPr vert="horz" wrap="square" lIns="91440" tIns="45720" rIns="91440" bIns="45720" anchor="ctr" anchorCtr="0">
                  <a:normAutofit/>
                </a:bodyPr>
                <a:lstStyle/>
                <a:p>
                  <a:pPr algn="l">
                    <a:lnSpc>
                      <a:spcPct val="120000"/>
                    </a:lnSpc>
                  </a:pPr>
                  <a:r>
                    <a:rPr lang="en-US" altLang="zh-CN" sz="1100">
                      <a:solidFill>
                        <a:schemeClr val="dk1">
                          <a:lumMod val="100000"/>
                        </a:schemeClr>
                      </a:solidFill>
                    </a:rPr>
                    <a:t>Copy paste fonts. Choose the only option to retain text.</a:t>
                  </a:r>
                  <a:r>
                    <a:rPr lang="zh-CN" altLang="en-US" sz="1100">
                      <a:solidFill>
                        <a:schemeClr val="dk1">
                          <a:lumMod val="100000"/>
                        </a:schemeClr>
                      </a:solidFill>
                    </a:rPr>
                    <a:t> </a:t>
                  </a:r>
                  <a:endParaRPr lang="zh-CN" altLang="en-US" sz="1100" dirty="0">
                    <a:solidFill>
                      <a:schemeClr val="dk1">
                        <a:lumMod val="100000"/>
                      </a:schemeClr>
                    </a:solidFill>
                  </a:endParaRPr>
                </a:p>
              </p:txBody>
            </p:sp>
          </p:grpSp>
        </p:grpSp>
        <p:grpSp>
          <p:nvGrpSpPr>
            <p:cNvPr id="7" name="işḻîḑè">
              <a:extLst>
                <a:ext uri="{FF2B5EF4-FFF2-40B4-BE49-F238E27FC236}">
                  <a16:creationId xmlns:a16="http://schemas.microsoft.com/office/drawing/2014/main" id="{6EDB1B5B-5F96-44CB-AAED-CF0838EAA819}"/>
                </a:ext>
              </a:extLst>
            </p:cNvPr>
            <p:cNvGrpSpPr/>
            <p:nvPr/>
          </p:nvGrpSpPr>
          <p:grpSpPr>
            <a:xfrm>
              <a:off x="5472554" y="2301788"/>
              <a:ext cx="4430097" cy="671295"/>
              <a:chOff x="5417363" y="2421871"/>
              <a:chExt cx="4430097" cy="671295"/>
            </a:xfrm>
          </p:grpSpPr>
          <p:sp>
            <p:nvSpPr>
              <p:cNvPr id="17" name="iSļîḍé">
                <a:extLst>
                  <a:ext uri="{FF2B5EF4-FFF2-40B4-BE49-F238E27FC236}">
                    <a16:creationId xmlns:a16="http://schemas.microsoft.com/office/drawing/2014/main" id="{ADEDEE5F-A361-41A1-9501-B7B10973C637}"/>
                  </a:ext>
                </a:extLst>
              </p:cNvPr>
              <p:cNvSpPr/>
              <p:nvPr/>
            </p:nvSpPr>
            <p:spPr>
              <a:xfrm>
                <a:off x="5417363" y="2468817"/>
                <a:ext cx="624349" cy="624349"/>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dirty="0">
                    <a:solidFill>
                      <a:schemeClr val="bg1"/>
                    </a:solidFill>
                    <a:latin typeface="Impact" panose="020B0806030902050204" pitchFamily="34" charset="0"/>
                  </a:rPr>
                  <a:t>02</a:t>
                </a:r>
              </a:p>
            </p:txBody>
          </p:sp>
          <p:grpSp>
            <p:nvGrpSpPr>
              <p:cNvPr id="18" name="ïṣlîďe">
                <a:extLst>
                  <a:ext uri="{FF2B5EF4-FFF2-40B4-BE49-F238E27FC236}">
                    <a16:creationId xmlns:a16="http://schemas.microsoft.com/office/drawing/2014/main" id="{698742FA-AFA4-4C1E-84A9-289A73FF9990}"/>
                  </a:ext>
                </a:extLst>
              </p:cNvPr>
              <p:cNvGrpSpPr/>
              <p:nvPr/>
            </p:nvGrpSpPr>
            <p:grpSpPr>
              <a:xfrm>
                <a:off x="6036271" y="2421871"/>
                <a:ext cx="3811189" cy="640736"/>
                <a:chOff x="6605788" y="1391888"/>
                <a:chExt cx="4070427" cy="640736"/>
              </a:xfrm>
            </p:grpSpPr>
            <p:sp>
              <p:nvSpPr>
                <p:cNvPr id="19" name="íṧḻïḍè">
                  <a:extLst>
                    <a:ext uri="{FF2B5EF4-FFF2-40B4-BE49-F238E27FC236}">
                      <a16:creationId xmlns:a16="http://schemas.microsoft.com/office/drawing/2014/main" id="{1B1A3D76-DD9F-49CD-BAFB-1238C8598CFE}"/>
                    </a:ext>
                  </a:extLst>
                </p:cNvPr>
                <p:cNvSpPr txBox="1"/>
                <p:nvPr/>
              </p:nvSpPr>
              <p:spPr>
                <a:xfrm>
                  <a:off x="6605788" y="1391888"/>
                  <a:ext cx="4070427" cy="320368"/>
                </a:xfrm>
                <a:prstGeom prst="rect">
                  <a:avLst/>
                </a:prstGeom>
                <a:noFill/>
              </p:spPr>
              <p:txBody>
                <a:bodyPr wrap="none" lIns="91440" tIns="45720" rIns="91440" bIns="45720" anchor="b" anchorCtr="0">
                  <a:normAutofit lnSpcReduction="10000"/>
                </a:bodyPr>
                <a:lstStyle/>
                <a:p>
                  <a:r>
                    <a:rPr lang="en-US" altLang="zh-CN" sz="1600" b="1" dirty="0"/>
                    <a:t>Text here</a:t>
                  </a:r>
                  <a:endParaRPr lang="zh-CN" altLang="en-US" sz="1600" b="1" dirty="0"/>
                </a:p>
              </p:txBody>
            </p:sp>
            <p:sp>
              <p:nvSpPr>
                <p:cNvPr id="20" name="ï$ḻîḑé">
                  <a:extLst>
                    <a:ext uri="{FF2B5EF4-FFF2-40B4-BE49-F238E27FC236}">
                      <a16:creationId xmlns:a16="http://schemas.microsoft.com/office/drawing/2014/main" id="{3E6EF3AB-4DB7-44FF-B040-F29D45B2DA61}"/>
                    </a:ext>
                  </a:extLst>
                </p:cNvPr>
                <p:cNvSpPr txBox="1"/>
                <p:nvPr/>
              </p:nvSpPr>
              <p:spPr>
                <a:xfrm>
                  <a:off x="6605788" y="1712256"/>
                  <a:ext cx="4070427" cy="320368"/>
                </a:xfrm>
                <a:prstGeom prst="rect">
                  <a:avLst/>
                </a:prstGeom>
              </p:spPr>
              <p:txBody>
                <a:bodyPr vert="horz" wrap="square" lIns="91440" tIns="45720" rIns="91440" bIns="45720" anchor="ctr" anchorCtr="0">
                  <a:normAutofit/>
                </a:bodyPr>
                <a:lstStyle/>
                <a:p>
                  <a:pPr algn="l">
                    <a:lnSpc>
                      <a:spcPct val="120000"/>
                    </a:lnSpc>
                  </a:pPr>
                  <a:r>
                    <a:rPr lang="en-US" altLang="zh-CN" sz="1100">
                      <a:solidFill>
                        <a:schemeClr val="dk1">
                          <a:lumMod val="100000"/>
                        </a:schemeClr>
                      </a:solidFill>
                    </a:rPr>
                    <a:t>Copy paste fonts. Choose the only option to retain text.</a:t>
                  </a:r>
                  <a:r>
                    <a:rPr lang="zh-CN" altLang="en-US" sz="1100">
                      <a:solidFill>
                        <a:schemeClr val="dk1">
                          <a:lumMod val="100000"/>
                        </a:schemeClr>
                      </a:solidFill>
                    </a:rPr>
                    <a:t> </a:t>
                  </a:r>
                  <a:endParaRPr lang="zh-CN" altLang="en-US" sz="1100" dirty="0">
                    <a:solidFill>
                      <a:schemeClr val="dk1">
                        <a:lumMod val="100000"/>
                      </a:schemeClr>
                    </a:solidFill>
                  </a:endParaRPr>
                </a:p>
              </p:txBody>
            </p:sp>
          </p:grpSp>
        </p:grpSp>
        <p:grpSp>
          <p:nvGrpSpPr>
            <p:cNvPr id="8" name="iŝḻíḑè">
              <a:extLst>
                <a:ext uri="{FF2B5EF4-FFF2-40B4-BE49-F238E27FC236}">
                  <a16:creationId xmlns:a16="http://schemas.microsoft.com/office/drawing/2014/main" id="{B59523CB-A807-4256-A761-9351E1B36DF1}"/>
                </a:ext>
              </a:extLst>
            </p:cNvPr>
            <p:cNvGrpSpPr/>
            <p:nvPr/>
          </p:nvGrpSpPr>
          <p:grpSpPr>
            <a:xfrm>
              <a:off x="5472556" y="1334761"/>
              <a:ext cx="4430095" cy="671295"/>
              <a:chOff x="5417365" y="1543295"/>
              <a:chExt cx="4430095" cy="671295"/>
            </a:xfrm>
          </p:grpSpPr>
          <p:sp>
            <p:nvSpPr>
              <p:cNvPr id="13" name="îSľîḍe">
                <a:extLst>
                  <a:ext uri="{FF2B5EF4-FFF2-40B4-BE49-F238E27FC236}">
                    <a16:creationId xmlns:a16="http://schemas.microsoft.com/office/drawing/2014/main" id="{F42D6BC3-04B1-4533-8823-57C82B42E8E0}"/>
                  </a:ext>
                </a:extLst>
              </p:cNvPr>
              <p:cNvSpPr/>
              <p:nvPr/>
            </p:nvSpPr>
            <p:spPr>
              <a:xfrm>
                <a:off x="5417365" y="1590241"/>
                <a:ext cx="624349" cy="624349"/>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dirty="0">
                    <a:solidFill>
                      <a:schemeClr val="bg1"/>
                    </a:solidFill>
                    <a:latin typeface="Impact" panose="020B0806030902050204" pitchFamily="34" charset="0"/>
                  </a:rPr>
                  <a:t>01</a:t>
                </a:r>
              </a:p>
            </p:txBody>
          </p:sp>
          <p:grpSp>
            <p:nvGrpSpPr>
              <p:cNvPr id="14" name="ïšḻíḑê">
                <a:extLst>
                  <a:ext uri="{FF2B5EF4-FFF2-40B4-BE49-F238E27FC236}">
                    <a16:creationId xmlns:a16="http://schemas.microsoft.com/office/drawing/2014/main" id="{195A8BD4-936D-4041-BD22-F344006757FE}"/>
                  </a:ext>
                </a:extLst>
              </p:cNvPr>
              <p:cNvGrpSpPr/>
              <p:nvPr/>
            </p:nvGrpSpPr>
            <p:grpSpPr>
              <a:xfrm>
                <a:off x="6036271" y="1543295"/>
                <a:ext cx="3811189" cy="640736"/>
                <a:chOff x="6605788" y="1391888"/>
                <a:chExt cx="4070427" cy="640736"/>
              </a:xfrm>
            </p:grpSpPr>
            <p:sp>
              <p:nvSpPr>
                <p:cNvPr id="15" name="ïsľíḍe">
                  <a:extLst>
                    <a:ext uri="{FF2B5EF4-FFF2-40B4-BE49-F238E27FC236}">
                      <a16:creationId xmlns:a16="http://schemas.microsoft.com/office/drawing/2014/main" id="{F1B507AE-9B2C-41D5-828B-0398A95DEC58}"/>
                    </a:ext>
                  </a:extLst>
                </p:cNvPr>
                <p:cNvSpPr txBox="1"/>
                <p:nvPr/>
              </p:nvSpPr>
              <p:spPr>
                <a:xfrm>
                  <a:off x="6605788" y="1391888"/>
                  <a:ext cx="4070427" cy="320368"/>
                </a:xfrm>
                <a:prstGeom prst="rect">
                  <a:avLst/>
                </a:prstGeom>
                <a:noFill/>
              </p:spPr>
              <p:txBody>
                <a:bodyPr wrap="none" lIns="91440" tIns="45720" rIns="91440" bIns="45720" anchor="b" anchorCtr="0">
                  <a:normAutofit lnSpcReduction="10000"/>
                </a:bodyPr>
                <a:lstStyle/>
                <a:p>
                  <a:r>
                    <a:rPr lang="en-US" altLang="zh-CN" sz="1600" b="1" dirty="0"/>
                    <a:t>Text here</a:t>
                  </a:r>
                  <a:endParaRPr lang="zh-CN" altLang="en-US" sz="1600" b="1" dirty="0"/>
                </a:p>
              </p:txBody>
            </p:sp>
            <p:sp>
              <p:nvSpPr>
                <p:cNvPr id="16" name="íṩľíḓé">
                  <a:extLst>
                    <a:ext uri="{FF2B5EF4-FFF2-40B4-BE49-F238E27FC236}">
                      <a16:creationId xmlns:a16="http://schemas.microsoft.com/office/drawing/2014/main" id="{198AECAA-A259-4118-B807-452500076E12}"/>
                    </a:ext>
                  </a:extLst>
                </p:cNvPr>
                <p:cNvSpPr txBox="1"/>
                <p:nvPr/>
              </p:nvSpPr>
              <p:spPr>
                <a:xfrm>
                  <a:off x="6605788" y="1712256"/>
                  <a:ext cx="4070427" cy="320368"/>
                </a:xfrm>
                <a:prstGeom prst="rect">
                  <a:avLst/>
                </a:prstGeom>
              </p:spPr>
              <p:txBody>
                <a:bodyPr vert="horz" wrap="square" lIns="91440" tIns="45720" rIns="91440" bIns="45720" anchor="ctr" anchorCtr="0">
                  <a:normAutofit/>
                </a:bodyPr>
                <a:lstStyle/>
                <a:p>
                  <a:pPr algn="l">
                    <a:lnSpc>
                      <a:spcPct val="120000"/>
                    </a:lnSpc>
                  </a:pPr>
                  <a:r>
                    <a:rPr lang="en-US" altLang="zh-CN" sz="1100" dirty="0">
                      <a:solidFill>
                        <a:schemeClr val="dk1">
                          <a:lumMod val="100000"/>
                        </a:schemeClr>
                      </a:solidFill>
                    </a:rPr>
                    <a:t>Copy paste fonts. Choose the only option to retain text.</a:t>
                  </a:r>
                  <a:r>
                    <a:rPr lang="zh-CN" altLang="en-US" sz="1100" dirty="0">
                      <a:solidFill>
                        <a:schemeClr val="dk1">
                          <a:lumMod val="100000"/>
                        </a:schemeClr>
                      </a:solidFill>
                    </a:rPr>
                    <a:t> </a:t>
                  </a:r>
                </a:p>
              </p:txBody>
            </p:sp>
          </p:grpSp>
        </p:grpSp>
        <p:cxnSp>
          <p:nvCxnSpPr>
            <p:cNvPr id="9" name="直接连接符 8">
              <a:extLst>
                <a:ext uri="{FF2B5EF4-FFF2-40B4-BE49-F238E27FC236}">
                  <a16:creationId xmlns:a16="http://schemas.microsoft.com/office/drawing/2014/main" id="{742B6B69-C8A6-4BD7-839B-329707537B74}"/>
                </a:ext>
              </a:extLst>
            </p:cNvPr>
            <p:cNvCxnSpPr/>
            <p:nvPr/>
          </p:nvCxnSpPr>
          <p:spPr>
            <a:xfrm>
              <a:off x="6210300" y="2133600"/>
              <a:ext cx="3524250"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469D096C-DBDD-4AAD-BEC0-F6B882B85554}"/>
                </a:ext>
              </a:extLst>
            </p:cNvPr>
            <p:cNvCxnSpPr/>
            <p:nvPr/>
          </p:nvCxnSpPr>
          <p:spPr>
            <a:xfrm>
              <a:off x="6210300" y="3124200"/>
              <a:ext cx="3524250"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EF870435-58C5-4E35-B559-6F1124AF2C00}"/>
                </a:ext>
              </a:extLst>
            </p:cNvPr>
            <p:cNvCxnSpPr/>
            <p:nvPr/>
          </p:nvCxnSpPr>
          <p:spPr>
            <a:xfrm>
              <a:off x="6210300" y="4114800"/>
              <a:ext cx="3524250"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54726C63-54C3-4F94-B440-0B00D2B74671}"/>
                </a:ext>
              </a:extLst>
            </p:cNvPr>
            <p:cNvCxnSpPr/>
            <p:nvPr/>
          </p:nvCxnSpPr>
          <p:spPr>
            <a:xfrm>
              <a:off x="6210300" y="5105400"/>
              <a:ext cx="3524250"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602256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Section Header Here</a:t>
            </a:r>
            <a:endParaRPr lang="zh-CN" altLang="en-US" dirty="0"/>
          </a:p>
        </p:txBody>
      </p:sp>
      <p:sp>
        <p:nvSpPr>
          <p:cNvPr id="6" name="文本占位符 5"/>
          <p:cNvSpPr>
            <a:spLocks noGrp="1"/>
          </p:cNvSpPr>
          <p:nvPr>
            <p:ph type="body" idx="1"/>
          </p:nvPr>
        </p:nvSpPr>
        <p:spPr/>
        <p:txBody>
          <a:bodyPr/>
          <a:lstStyle/>
          <a:p>
            <a:pPr lvl="0"/>
            <a:r>
              <a:rPr lang="en-US" altLang="zh-CN" dirty="0"/>
              <a:t>Supporting text here.</a:t>
            </a:r>
          </a:p>
          <a:p>
            <a:pPr lvl="0"/>
            <a:r>
              <a:rPr lang="en-US" altLang="zh-CN" dirty="0"/>
              <a:t>When you copy &amp; paste, choose "keep text only" option.</a:t>
            </a:r>
            <a:endParaRPr lang="zh-CN" altLang="en-US" dirty="0"/>
          </a:p>
        </p:txBody>
      </p:sp>
      <p:sp>
        <p:nvSpPr>
          <p:cNvPr id="9" name="文本框 8">
            <a:extLst>
              <a:ext uri="{FF2B5EF4-FFF2-40B4-BE49-F238E27FC236}">
                <a16:creationId xmlns:a16="http://schemas.microsoft.com/office/drawing/2014/main" id="{04F69230-F3A6-4586-9371-A858F4763E9F}"/>
              </a:ext>
            </a:extLst>
          </p:cNvPr>
          <p:cNvSpPr txBox="1"/>
          <p:nvPr/>
        </p:nvSpPr>
        <p:spPr>
          <a:xfrm>
            <a:off x="1333038" y="2374437"/>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/04</a:t>
            </a:r>
            <a:endParaRPr lang="zh-CN" altLang="en-US" spc="100" dirty="0">
              <a:solidFill>
                <a:schemeClr val="bg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1758772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4F5461-2C68-4368-AC45-4E6274731148}"/>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3AC50E43-CECB-4C4E-9201-0C18E56D5B34}"/>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F03F4EEF-579F-4E7C-918F-98317F201649}"/>
              </a:ext>
            </a:extLst>
          </p:cNvPr>
          <p:cNvSpPr>
            <a:spLocks noGrp="1"/>
          </p:cNvSpPr>
          <p:nvPr>
            <p:ph type="sldNum" sz="quarter" idx="12"/>
          </p:nvPr>
        </p:nvSpPr>
        <p:spPr/>
        <p:txBody>
          <a:bodyPr/>
          <a:lstStyle/>
          <a:p>
            <a:fld id="{5DD3DB80-B894-403A-B48E-6FDC1A72010E}" type="slidenum">
              <a:rPr lang="zh-CN" altLang="en-US" smtClean="0"/>
              <a:pPr/>
              <a:t>21</a:t>
            </a:fld>
            <a:endParaRPr lang="zh-CN" altLang="en-US"/>
          </a:p>
        </p:txBody>
      </p:sp>
      <p:grpSp>
        <p:nvGrpSpPr>
          <p:cNvPr id="5" name="24368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F844409A-B354-4445-93D7-5FB0AC94ECDA}"/>
              </a:ext>
            </a:extLst>
          </p:cNvPr>
          <p:cNvGrpSpPr>
            <a:grpSpLocks noChangeAspect="1"/>
          </p:cNvGrpSpPr>
          <p:nvPr/>
        </p:nvGrpSpPr>
        <p:grpSpPr>
          <a:xfrm>
            <a:off x="670718" y="1234128"/>
            <a:ext cx="10850563" cy="4808845"/>
            <a:chOff x="670718" y="1234128"/>
            <a:chExt cx="10850563" cy="4808845"/>
          </a:xfrm>
        </p:grpSpPr>
        <p:cxnSp>
          <p:nvCxnSpPr>
            <p:cNvPr id="6" name="直接连接符 5">
              <a:extLst>
                <a:ext uri="{FF2B5EF4-FFF2-40B4-BE49-F238E27FC236}">
                  <a16:creationId xmlns:a16="http://schemas.microsoft.com/office/drawing/2014/main" id="{59597749-AFB7-4917-B65F-DA0797827DC3}"/>
                </a:ext>
              </a:extLst>
            </p:cNvPr>
            <p:cNvCxnSpPr/>
            <p:nvPr/>
          </p:nvCxnSpPr>
          <p:spPr>
            <a:xfrm>
              <a:off x="670718" y="3911638"/>
              <a:ext cx="10850563"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7" name="íślîḍe">
              <a:extLst>
                <a:ext uri="{FF2B5EF4-FFF2-40B4-BE49-F238E27FC236}">
                  <a16:creationId xmlns:a16="http://schemas.microsoft.com/office/drawing/2014/main" id="{3F5FC868-9E9C-4A5D-9EAE-25A76C8DF489}"/>
                </a:ext>
              </a:extLst>
            </p:cNvPr>
            <p:cNvGrpSpPr/>
            <p:nvPr/>
          </p:nvGrpSpPr>
          <p:grpSpPr>
            <a:xfrm>
              <a:off x="7205135" y="3232186"/>
              <a:ext cx="1238251" cy="1371600"/>
              <a:chOff x="7205135" y="2959098"/>
              <a:chExt cx="1238251" cy="1371600"/>
            </a:xfrm>
          </p:grpSpPr>
          <p:sp>
            <p:nvSpPr>
              <p:cNvPr id="38" name="î$ļïḑè">
                <a:extLst>
                  <a:ext uri="{FF2B5EF4-FFF2-40B4-BE49-F238E27FC236}">
                    <a16:creationId xmlns:a16="http://schemas.microsoft.com/office/drawing/2014/main" id="{34DCF8D7-D498-422E-B5AA-F48FEC8FAEB5}"/>
                  </a:ext>
                </a:extLst>
              </p:cNvPr>
              <p:cNvSpPr/>
              <p:nvPr/>
            </p:nvSpPr>
            <p:spPr bwMode="auto">
              <a:xfrm rot="5400000">
                <a:off x="7621060" y="3508371"/>
                <a:ext cx="687917" cy="956734"/>
              </a:xfrm>
              <a:custGeom>
                <a:avLst/>
                <a:gdLst/>
                <a:ahLst/>
                <a:cxnLst>
                  <a:cxn ang="0">
                    <a:pos x="0" y="322"/>
                  </a:cxn>
                  <a:cxn ang="0">
                    <a:pos x="0" y="0"/>
                  </a:cxn>
                  <a:cxn ang="0">
                    <a:pos x="325" y="199"/>
                  </a:cxn>
                  <a:cxn ang="0">
                    <a:pos x="325" y="452"/>
                  </a:cxn>
                  <a:cxn ang="0">
                    <a:pos x="0" y="322"/>
                  </a:cxn>
                </a:cxnLst>
                <a:rect l="0" t="0" r="r" b="b"/>
                <a:pathLst>
                  <a:path w="325" h="452">
                    <a:moveTo>
                      <a:pt x="0" y="322"/>
                    </a:moveTo>
                    <a:lnTo>
                      <a:pt x="0" y="0"/>
                    </a:lnTo>
                    <a:lnTo>
                      <a:pt x="325" y="199"/>
                    </a:lnTo>
                    <a:lnTo>
                      <a:pt x="325" y="452"/>
                    </a:lnTo>
                    <a:lnTo>
                      <a:pt x="0" y="322"/>
                    </a:lnTo>
                    <a:close/>
                  </a:path>
                </a:pathLst>
              </a:custGeom>
              <a:solidFill>
                <a:schemeClr val="bg1">
                  <a:lumMod val="85000"/>
                </a:schemeClr>
              </a:solidFill>
              <a:ln w="9525">
                <a:noFill/>
                <a:round/>
              </a:ln>
            </p:spPr>
            <p:txBody>
              <a:bodyPr wrap="square" lIns="91440" tIns="45720" rIns="91440" bIns="45720" anchor="ctr">
                <a:normAutofit/>
              </a:bodyPr>
              <a:lstStyle/>
              <a:p>
                <a:pPr algn="ctr"/>
                <a:endParaRPr/>
              </a:p>
            </p:txBody>
          </p:sp>
          <p:sp>
            <p:nvSpPr>
              <p:cNvPr id="39" name="iṡ1íḍè">
                <a:extLst>
                  <a:ext uri="{FF2B5EF4-FFF2-40B4-BE49-F238E27FC236}">
                    <a16:creationId xmlns:a16="http://schemas.microsoft.com/office/drawing/2014/main" id="{F65C1742-5610-44FD-BF4B-5E16611DE56F}"/>
                  </a:ext>
                </a:extLst>
              </p:cNvPr>
              <p:cNvSpPr/>
              <p:nvPr/>
            </p:nvSpPr>
            <p:spPr bwMode="auto">
              <a:xfrm rot="5400000">
                <a:off x="6797678" y="3366556"/>
                <a:ext cx="1371599" cy="556685"/>
              </a:xfrm>
              <a:custGeom>
                <a:avLst/>
                <a:gdLst/>
                <a:ahLst/>
                <a:cxnLst>
                  <a:cxn ang="0">
                    <a:pos x="323" y="263"/>
                  </a:cxn>
                  <a:cxn ang="0">
                    <a:pos x="0" y="128"/>
                  </a:cxn>
                  <a:cxn ang="0">
                    <a:pos x="323" y="0"/>
                  </a:cxn>
                  <a:cxn ang="0">
                    <a:pos x="648" y="130"/>
                  </a:cxn>
                  <a:cxn ang="0">
                    <a:pos x="323" y="263"/>
                  </a:cxn>
                </a:cxnLst>
                <a:rect l="0" t="0" r="r" b="b"/>
                <a:pathLst>
                  <a:path w="648" h="263">
                    <a:moveTo>
                      <a:pt x="323" y="263"/>
                    </a:moveTo>
                    <a:lnTo>
                      <a:pt x="0" y="128"/>
                    </a:lnTo>
                    <a:lnTo>
                      <a:pt x="323" y="0"/>
                    </a:lnTo>
                    <a:lnTo>
                      <a:pt x="648" y="130"/>
                    </a:lnTo>
                    <a:lnTo>
                      <a:pt x="323" y="263"/>
                    </a:lnTo>
                    <a:close/>
                  </a:path>
                </a:pathLst>
              </a:custGeom>
              <a:solidFill>
                <a:schemeClr val="bg1">
                  <a:lumMod val="75000"/>
                </a:schemeClr>
              </a:solidFill>
              <a:ln w="9525">
                <a:noFill/>
                <a:round/>
              </a:ln>
            </p:spPr>
            <p:txBody>
              <a:bodyPr wrap="square" lIns="91440" tIns="45720" rIns="91440" bIns="45720" anchor="ctr">
                <a:normAutofit/>
              </a:bodyPr>
              <a:lstStyle/>
              <a:p>
                <a:pPr algn="ctr"/>
                <a:endParaRPr/>
              </a:p>
            </p:txBody>
          </p:sp>
          <p:sp>
            <p:nvSpPr>
              <p:cNvPr id="40" name="îŝḷíḑè">
                <a:extLst>
                  <a:ext uri="{FF2B5EF4-FFF2-40B4-BE49-F238E27FC236}">
                    <a16:creationId xmlns:a16="http://schemas.microsoft.com/office/drawing/2014/main" id="{F315B3FC-B6B5-4803-B294-E18584695BDA}"/>
                  </a:ext>
                </a:extLst>
              </p:cNvPr>
              <p:cNvSpPr/>
              <p:nvPr/>
            </p:nvSpPr>
            <p:spPr bwMode="auto">
              <a:xfrm rot="5400000">
                <a:off x="7625294" y="2824689"/>
                <a:ext cx="683683" cy="952501"/>
              </a:xfrm>
              <a:custGeom>
                <a:avLst/>
                <a:gdLst/>
                <a:ahLst/>
                <a:cxnLst>
                  <a:cxn ang="0">
                    <a:pos x="323" y="322"/>
                  </a:cxn>
                  <a:cxn ang="0">
                    <a:pos x="0" y="450"/>
                  </a:cxn>
                  <a:cxn ang="0">
                    <a:pos x="0" y="192"/>
                  </a:cxn>
                  <a:cxn ang="0">
                    <a:pos x="323" y="0"/>
                  </a:cxn>
                  <a:cxn ang="0">
                    <a:pos x="323" y="322"/>
                  </a:cxn>
                </a:cxnLst>
                <a:rect l="0" t="0" r="r" b="b"/>
                <a:pathLst>
                  <a:path w="323" h="450">
                    <a:moveTo>
                      <a:pt x="323" y="322"/>
                    </a:moveTo>
                    <a:lnTo>
                      <a:pt x="0" y="450"/>
                    </a:lnTo>
                    <a:lnTo>
                      <a:pt x="0" y="192"/>
                    </a:lnTo>
                    <a:lnTo>
                      <a:pt x="323" y="0"/>
                    </a:lnTo>
                    <a:lnTo>
                      <a:pt x="323" y="322"/>
                    </a:lnTo>
                    <a:close/>
                  </a:path>
                </a:pathLst>
              </a:custGeom>
              <a:solidFill>
                <a:schemeClr val="bg1">
                  <a:lumMod val="95000"/>
                </a:schemeClr>
              </a:solidFill>
              <a:ln w="9525">
                <a:noFill/>
                <a:round/>
              </a:ln>
            </p:spPr>
            <p:txBody>
              <a:bodyPr wrap="square" lIns="91440" tIns="45720" rIns="91440" bIns="45720" anchor="ctr">
                <a:normAutofit/>
              </a:bodyPr>
              <a:lstStyle/>
              <a:p>
                <a:pPr algn="ctr"/>
                <a:endParaRPr/>
              </a:p>
            </p:txBody>
          </p:sp>
        </p:grpSp>
        <p:grpSp>
          <p:nvGrpSpPr>
            <p:cNvPr id="8" name="íṧ1íḍé">
              <a:extLst>
                <a:ext uri="{FF2B5EF4-FFF2-40B4-BE49-F238E27FC236}">
                  <a16:creationId xmlns:a16="http://schemas.microsoft.com/office/drawing/2014/main" id="{EB2E00D4-4BA6-4226-B704-5C2AB8903C7D}"/>
                </a:ext>
              </a:extLst>
            </p:cNvPr>
            <p:cNvGrpSpPr/>
            <p:nvPr/>
          </p:nvGrpSpPr>
          <p:grpSpPr>
            <a:xfrm>
              <a:off x="6432543" y="2821554"/>
              <a:ext cx="1073154" cy="2163233"/>
              <a:chOff x="6432543" y="2548466"/>
              <a:chExt cx="1073154" cy="2163233"/>
            </a:xfrm>
          </p:grpSpPr>
          <p:sp>
            <p:nvSpPr>
              <p:cNvPr id="35" name="ïśḻiḑé">
                <a:extLst>
                  <a:ext uri="{FF2B5EF4-FFF2-40B4-BE49-F238E27FC236}">
                    <a16:creationId xmlns:a16="http://schemas.microsoft.com/office/drawing/2014/main" id="{0ED0EFC6-AA62-402E-8A62-E5AFA1E189B1}"/>
                  </a:ext>
                </a:extLst>
              </p:cNvPr>
              <p:cNvSpPr/>
              <p:nvPr/>
            </p:nvSpPr>
            <p:spPr bwMode="auto">
              <a:xfrm rot="5400000">
                <a:off x="6524621" y="2661708"/>
                <a:ext cx="1094317" cy="867834"/>
              </a:xfrm>
              <a:custGeom>
                <a:avLst/>
                <a:gdLst/>
                <a:ahLst/>
                <a:cxnLst>
                  <a:cxn ang="0">
                    <a:pos x="0" y="410"/>
                  </a:cxn>
                  <a:cxn ang="0">
                    <a:pos x="0" y="147"/>
                  </a:cxn>
                  <a:cxn ang="0">
                    <a:pos x="517" y="0"/>
                  </a:cxn>
                  <a:cxn ang="0">
                    <a:pos x="517" y="336"/>
                  </a:cxn>
                  <a:cxn ang="0">
                    <a:pos x="0" y="410"/>
                  </a:cxn>
                </a:cxnLst>
                <a:rect l="0" t="0" r="r" b="b"/>
                <a:pathLst>
                  <a:path w="517" h="410">
                    <a:moveTo>
                      <a:pt x="0" y="410"/>
                    </a:moveTo>
                    <a:lnTo>
                      <a:pt x="0" y="147"/>
                    </a:lnTo>
                    <a:lnTo>
                      <a:pt x="517" y="0"/>
                    </a:lnTo>
                    <a:lnTo>
                      <a:pt x="517" y="336"/>
                    </a:lnTo>
                    <a:lnTo>
                      <a:pt x="0" y="410"/>
                    </a:lnTo>
                    <a:close/>
                  </a:path>
                </a:pathLst>
              </a:custGeom>
              <a:solidFill>
                <a:schemeClr val="bg1">
                  <a:lumMod val="95000"/>
                </a:schemeClr>
              </a:solidFill>
              <a:ln w="9525">
                <a:noFill/>
                <a:round/>
              </a:ln>
            </p:spPr>
            <p:txBody>
              <a:bodyPr wrap="square" lIns="91440" tIns="45720" rIns="91440" bIns="45720" anchor="ctr">
                <a:normAutofit/>
              </a:bodyPr>
              <a:lstStyle/>
              <a:p>
                <a:pPr algn="ctr"/>
                <a:endParaRPr/>
              </a:p>
            </p:txBody>
          </p:sp>
          <p:sp>
            <p:nvSpPr>
              <p:cNvPr id="36" name="išľíḋé">
                <a:extLst>
                  <a:ext uri="{FF2B5EF4-FFF2-40B4-BE49-F238E27FC236}">
                    <a16:creationId xmlns:a16="http://schemas.microsoft.com/office/drawing/2014/main" id="{4A3D2159-B721-44B1-8926-60866D55B638}"/>
                  </a:ext>
                </a:extLst>
              </p:cNvPr>
              <p:cNvSpPr/>
              <p:nvPr/>
            </p:nvSpPr>
            <p:spPr bwMode="auto">
              <a:xfrm rot="5400000">
                <a:off x="6529911" y="3735914"/>
                <a:ext cx="1068917" cy="882651"/>
              </a:xfrm>
              <a:custGeom>
                <a:avLst/>
                <a:gdLst/>
                <a:ahLst/>
                <a:cxnLst>
                  <a:cxn ang="0">
                    <a:pos x="505" y="417"/>
                  </a:cxn>
                  <a:cxn ang="0">
                    <a:pos x="0" y="336"/>
                  </a:cxn>
                  <a:cxn ang="0">
                    <a:pos x="0" y="0"/>
                  </a:cxn>
                  <a:cxn ang="0">
                    <a:pos x="503" y="149"/>
                  </a:cxn>
                  <a:cxn ang="0">
                    <a:pos x="505" y="417"/>
                  </a:cxn>
                  <a:cxn ang="0">
                    <a:pos x="505" y="417"/>
                  </a:cxn>
                </a:cxnLst>
                <a:rect l="0" t="0" r="r" b="b"/>
                <a:pathLst>
                  <a:path w="505" h="417">
                    <a:moveTo>
                      <a:pt x="505" y="417"/>
                    </a:moveTo>
                    <a:lnTo>
                      <a:pt x="0" y="336"/>
                    </a:lnTo>
                    <a:lnTo>
                      <a:pt x="0" y="0"/>
                    </a:lnTo>
                    <a:lnTo>
                      <a:pt x="503" y="149"/>
                    </a:lnTo>
                    <a:lnTo>
                      <a:pt x="505" y="417"/>
                    </a:lnTo>
                    <a:lnTo>
                      <a:pt x="505" y="417"/>
                    </a:lnTo>
                    <a:close/>
                  </a:path>
                </a:pathLst>
              </a:custGeom>
              <a:solidFill>
                <a:schemeClr val="bg1">
                  <a:lumMod val="85000"/>
                </a:schemeClr>
              </a:solidFill>
              <a:ln w="9525">
                <a:noFill/>
                <a:round/>
              </a:ln>
            </p:spPr>
            <p:txBody>
              <a:bodyPr wrap="square" lIns="91440" tIns="45720" rIns="91440" bIns="45720" anchor="ctr">
                <a:normAutofit/>
              </a:bodyPr>
              <a:lstStyle/>
              <a:p>
                <a:pPr algn="ctr"/>
                <a:endParaRPr/>
              </a:p>
            </p:txBody>
          </p:sp>
          <p:sp>
            <p:nvSpPr>
              <p:cNvPr id="37" name="îṡļíḋé">
                <a:extLst>
                  <a:ext uri="{FF2B5EF4-FFF2-40B4-BE49-F238E27FC236}">
                    <a16:creationId xmlns:a16="http://schemas.microsoft.com/office/drawing/2014/main" id="{8B5357C7-5A15-4166-AC20-3764D4D5D57D}"/>
                  </a:ext>
                </a:extLst>
              </p:cNvPr>
              <p:cNvSpPr/>
              <p:nvPr/>
            </p:nvSpPr>
            <p:spPr bwMode="auto">
              <a:xfrm rot="5400000">
                <a:off x="5531903" y="3449107"/>
                <a:ext cx="2163232" cy="361951"/>
              </a:xfrm>
              <a:custGeom>
                <a:avLst/>
                <a:gdLst/>
                <a:ahLst/>
                <a:cxnLst>
                  <a:cxn ang="0">
                    <a:pos x="517" y="0"/>
                  </a:cxn>
                  <a:cxn ang="0">
                    <a:pos x="1022" y="81"/>
                  </a:cxn>
                  <a:cxn ang="0">
                    <a:pos x="517" y="171"/>
                  </a:cxn>
                  <a:cxn ang="0">
                    <a:pos x="0" y="74"/>
                  </a:cxn>
                  <a:cxn ang="0">
                    <a:pos x="517" y="0"/>
                  </a:cxn>
                </a:cxnLst>
                <a:rect l="0" t="0" r="r" b="b"/>
                <a:pathLst>
                  <a:path w="1022" h="171">
                    <a:moveTo>
                      <a:pt x="517" y="0"/>
                    </a:moveTo>
                    <a:lnTo>
                      <a:pt x="1022" y="81"/>
                    </a:lnTo>
                    <a:lnTo>
                      <a:pt x="517" y="171"/>
                    </a:lnTo>
                    <a:lnTo>
                      <a:pt x="0" y="74"/>
                    </a:lnTo>
                    <a:lnTo>
                      <a:pt x="517" y="0"/>
                    </a:lnTo>
                    <a:close/>
                  </a:path>
                </a:pathLst>
              </a:custGeom>
              <a:solidFill>
                <a:schemeClr val="bg1">
                  <a:lumMod val="75000"/>
                </a:schemeClr>
              </a:solidFill>
              <a:ln w="9525">
                <a:noFill/>
                <a:round/>
              </a:ln>
            </p:spPr>
            <p:txBody>
              <a:bodyPr wrap="square" lIns="91440" tIns="45720" rIns="91440" bIns="45720" anchor="ctr">
                <a:normAutofit lnSpcReduction="10000"/>
              </a:bodyPr>
              <a:lstStyle/>
              <a:p>
                <a:pPr algn="ctr"/>
                <a:endParaRPr/>
              </a:p>
            </p:txBody>
          </p:sp>
        </p:grpSp>
        <p:grpSp>
          <p:nvGrpSpPr>
            <p:cNvPr id="9" name="ísliḑê">
              <a:extLst>
                <a:ext uri="{FF2B5EF4-FFF2-40B4-BE49-F238E27FC236}">
                  <a16:creationId xmlns:a16="http://schemas.microsoft.com/office/drawing/2014/main" id="{180F7E32-4678-48F2-8D69-605392B74DC3}"/>
                </a:ext>
              </a:extLst>
            </p:cNvPr>
            <p:cNvGrpSpPr/>
            <p:nvPr/>
          </p:nvGrpSpPr>
          <p:grpSpPr>
            <a:xfrm>
              <a:off x="3748613" y="3232186"/>
              <a:ext cx="1244601" cy="1371599"/>
              <a:chOff x="3748613" y="2959098"/>
              <a:chExt cx="1244601" cy="1371599"/>
            </a:xfrm>
          </p:grpSpPr>
          <p:sp>
            <p:nvSpPr>
              <p:cNvPr id="32" name="îš1iḑê">
                <a:extLst>
                  <a:ext uri="{FF2B5EF4-FFF2-40B4-BE49-F238E27FC236}">
                    <a16:creationId xmlns:a16="http://schemas.microsoft.com/office/drawing/2014/main" id="{9E273A57-82FD-401D-A69B-3B1FA500E464}"/>
                  </a:ext>
                </a:extLst>
              </p:cNvPr>
              <p:cNvSpPr/>
              <p:nvPr/>
            </p:nvSpPr>
            <p:spPr bwMode="auto">
              <a:xfrm rot="5400000">
                <a:off x="3886196" y="3505197"/>
                <a:ext cx="687917" cy="963084"/>
              </a:xfrm>
              <a:custGeom>
                <a:avLst/>
                <a:gdLst/>
                <a:ahLst/>
                <a:cxnLst>
                  <a:cxn ang="0">
                    <a:pos x="0" y="130"/>
                  </a:cxn>
                  <a:cxn ang="0">
                    <a:pos x="0" y="455"/>
                  </a:cxn>
                  <a:cxn ang="0">
                    <a:pos x="325" y="253"/>
                  </a:cxn>
                  <a:cxn ang="0">
                    <a:pos x="325" y="0"/>
                  </a:cxn>
                  <a:cxn ang="0">
                    <a:pos x="0" y="130"/>
                  </a:cxn>
                </a:cxnLst>
                <a:rect l="0" t="0" r="r" b="b"/>
                <a:pathLst>
                  <a:path w="325" h="455">
                    <a:moveTo>
                      <a:pt x="0" y="130"/>
                    </a:moveTo>
                    <a:lnTo>
                      <a:pt x="0" y="455"/>
                    </a:lnTo>
                    <a:lnTo>
                      <a:pt x="325" y="253"/>
                    </a:lnTo>
                    <a:lnTo>
                      <a:pt x="325" y="0"/>
                    </a:lnTo>
                    <a:lnTo>
                      <a:pt x="0" y="130"/>
                    </a:lnTo>
                    <a:close/>
                  </a:path>
                </a:pathLst>
              </a:custGeom>
              <a:solidFill>
                <a:schemeClr val="bg1">
                  <a:lumMod val="85000"/>
                </a:schemeClr>
              </a:solidFill>
              <a:ln w="9525">
                <a:noFill/>
                <a:round/>
              </a:ln>
            </p:spPr>
            <p:txBody>
              <a:bodyPr wrap="square" lIns="91440" tIns="45720" rIns="91440" bIns="45720" anchor="ctr">
                <a:normAutofit/>
              </a:bodyPr>
              <a:lstStyle/>
              <a:p>
                <a:pPr algn="ctr"/>
                <a:endParaRPr/>
              </a:p>
            </p:txBody>
          </p:sp>
          <p:sp>
            <p:nvSpPr>
              <p:cNvPr id="33" name="iṧ1îďe">
                <a:extLst>
                  <a:ext uri="{FF2B5EF4-FFF2-40B4-BE49-F238E27FC236}">
                    <a16:creationId xmlns:a16="http://schemas.microsoft.com/office/drawing/2014/main" id="{0777CB50-5DF2-4125-89E8-0457DCEECC01}"/>
                  </a:ext>
                </a:extLst>
              </p:cNvPr>
              <p:cNvSpPr/>
              <p:nvPr/>
            </p:nvSpPr>
            <p:spPr bwMode="auto">
              <a:xfrm rot="5400000">
                <a:off x="4029072" y="3366556"/>
                <a:ext cx="1371599" cy="556684"/>
              </a:xfrm>
              <a:custGeom>
                <a:avLst/>
                <a:gdLst/>
                <a:ahLst/>
                <a:cxnLst>
                  <a:cxn ang="0">
                    <a:pos x="323" y="0"/>
                  </a:cxn>
                  <a:cxn ang="0">
                    <a:pos x="0" y="135"/>
                  </a:cxn>
                  <a:cxn ang="0">
                    <a:pos x="323" y="263"/>
                  </a:cxn>
                  <a:cxn ang="0">
                    <a:pos x="648" y="133"/>
                  </a:cxn>
                  <a:cxn ang="0">
                    <a:pos x="323" y="0"/>
                  </a:cxn>
                </a:cxnLst>
                <a:rect l="0" t="0" r="r" b="b"/>
                <a:pathLst>
                  <a:path w="648" h="263">
                    <a:moveTo>
                      <a:pt x="323" y="0"/>
                    </a:moveTo>
                    <a:lnTo>
                      <a:pt x="0" y="135"/>
                    </a:lnTo>
                    <a:lnTo>
                      <a:pt x="323" y="263"/>
                    </a:lnTo>
                    <a:lnTo>
                      <a:pt x="648" y="133"/>
                    </a:lnTo>
                    <a:lnTo>
                      <a:pt x="323" y="0"/>
                    </a:lnTo>
                    <a:close/>
                  </a:path>
                </a:pathLst>
              </a:custGeom>
              <a:solidFill>
                <a:schemeClr val="bg1">
                  <a:lumMod val="75000"/>
                </a:schemeClr>
              </a:solidFill>
              <a:ln w="9525">
                <a:noFill/>
                <a:round/>
              </a:ln>
            </p:spPr>
            <p:txBody>
              <a:bodyPr wrap="square" lIns="91440" tIns="45720" rIns="91440" bIns="45720" anchor="ctr">
                <a:normAutofit/>
              </a:bodyPr>
              <a:lstStyle/>
              <a:p>
                <a:pPr algn="ctr"/>
                <a:endParaRPr/>
              </a:p>
            </p:txBody>
          </p:sp>
          <p:sp>
            <p:nvSpPr>
              <p:cNvPr id="34" name="î$1íde">
                <a:extLst>
                  <a:ext uri="{FF2B5EF4-FFF2-40B4-BE49-F238E27FC236}">
                    <a16:creationId xmlns:a16="http://schemas.microsoft.com/office/drawing/2014/main" id="{668587F7-A3C7-4C1F-ABEC-EBCB45AF09CF}"/>
                  </a:ext>
                </a:extLst>
              </p:cNvPr>
              <p:cNvSpPr/>
              <p:nvPr/>
            </p:nvSpPr>
            <p:spPr bwMode="auto">
              <a:xfrm rot="5400000">
                <a:off x="3886196" y="2821515"/>
                <a:ext cx="683683" cy="958850"/>
              </a:xfrm>
              <a:custGeom>
                <a:avLst/>
                <a:gdLst/>
                <a:ahLst/>
                <a:cxnLst>
                  <a:cxn ang="0">
                    <a:pos x="323" y="128"/>
                  </a:cxn>
                  <a:cxn ang="0">
                    <a:pos x="0" y="0"/>
                  </a:cxn>
                  <a:cxn ang="0">
                    <a:pos x="0" y="258"/>
                  </a:cxn>
                  <a:cxn ang="0">
                    <a:pos x="323" y="453"/>
                  </a:cxn>
                  <a:cxn ang="0">
                    <a:pos x="323" y="128"/>
                  </a:cxn>
                </a:cxnLst>
                <a:rect l="0" t="0" r="r" b="b"/>
                <a:pathLst>
                  <a:path w="323" h="453">
                    <a:moveTo>
                      <a:pt x="323" y="128"/>
                    </a:moveTo>
                    <a:lnTo>
                      <a:pt x="0" y="0"/>
                    </a:lnTo>
                    <a:lnTo>
                      <a:pt x="0" y="258"/>
                    </a:lnTo>
                    <a:lnTo>
                      <a:pt x="323" y="453"/>
                    </a:lnTo>
                    <a:lnTo>
                      <a:pt x="323" y="128"/>
                    </a:lnTo>
                    <a:close/>
                  </a:path>
                </a:pathLst>
              </a:custGeom>
              <a:solidFill>
                <a:schemeClr val="bg1">
                  <a:lumMod val="95000"/>
                </a:schemeClr>
              </a:solidFill>
              <a:ln w="9525">
                <a:noFill/>
                <a:round/>
              </a:ln>
            </p:spPr>
            <p:txBody>
              <a:bodyPr wrap="square" lIns="91440" tIns="45720" rIns="91440" bIns="45720" anchor="ctr">
                <a:normAutofit/>
              </a:bodyPr>
              <a:lstStyle/>
              <a:p>
                <a:pPr algn="ctr"/>
                <a:endParaRPr/>
              </a:p>
            </p:txBody>
          </p:sp>
        </p:grpSp>
        <p:grpSp>
          <p:nvGrpSpPr>
            <p:cNvPr id="10" name="ïṡ1iďê">
              <a:extLst>
                <a:ext uri="{FF2B5EF4-FFF2-40B4-BE49-F238E27FC236}">
                  <a16:creationId xmlns:a16="http://schemas.microsoft.com/office/drawing/2014/main" id="{E60B1B2F-6546-466A-94B8-FD40752AC769}"/>
                </a:ext>
              </a:extLst>
            </p:cNvPr>
            <p:cNvGrpSpPr/>
            <p:nvPr/>
          </p:nvGrpSpPr>
          <p:grpSpPr>
            <a:xfrm>
              <a:off x="4692645" y="2821554"/>
              <a:ext cx="1073151" cy="2163233"/>
              <a:chOff x="4692645" y="2548466"/>
              <a:chExt cx="1073151" cy="2163233"/>
            </a:xfrm>
          </p:grpSpPr>
          <p:sp>
            <p:nvSpPr>
              <p:cNvPr id="29" name="íṥļïḓê">
                <a:extLst>
                  <a:ext uri="{FF2B5EF4-FFF2-40B4-BE49-F238E27FC236}">
                    <a16:creationId xmlns:a16="http://schemas.microsoft.com/office/drawing/2014/main" id="{6A1212C5-DAD6-4B33-A79A-59A2F620B080}"/>
                  </a:ext>
                </a:extLst>
              </p:cNvPr>
              <p:cNvSpPr/>
              <p:nvPr/>
            </p:nvSpPr>
            <p:spPr bwMode="auto">
              <a:xfrm rot="5400000">
                <a:off x="4579405" y="2661708"/>
                <a:ext cx="1094317" cy="867834"/>
              </a:xfrm>
              <a:custGeom>
                <a:avLst/>
                <a:gdLst/>
                <a:ahLst/>
                <a:cxnLst>
                  <a:cxn ang="0">
                    <a:pos x="0" y="0"/>
                  </a:cxn>
                  <a:cxn ang="0">
                    <a:pos x="0" y="263"/>
                  </a:cxn>
                  <a:cxn ang="0">
                    <a:pos x="517" y="410"/>
                  </a:cxn>
                  <a:cxn ang="0">
                    <a:pos x="517" y="74"/>
                  </a:cxn>
                  <a:cxn ang="0">
                    <a:pos x="0" y="0"/>
                  </a:cxn>
                </a:cxnLst>
                <a:rect l="0" t="0" r="r" b="b"/>
                <a:pathLst>
                  <a:path w="517" h="410">
                    <a:moveTo>
                      <a:pt x="0" y="0"/>
                    </a:moveTo>
                    <a:lnTo>
                      <a:pt x="0" y="263"/>
                    </a:lnTo>
                    <a:lnTo>
                      <a:pt x="517" y="410"/>
                    </a:lnTo>
                    <a:lnTo>
                      <a:pt x="517" y="74"/>
                    </a:lnTo>
                    <a:lnTo>
                      <a:pt x="0" y="0"/>
                    </a:lnTo>
                    <a:close/>
                  </a:path>
                </a:pathLst>
              </a:custGeom>
              <a:solidFill>
                <a:schemeClr val="bg1">
                  <a:lumMod val="95000"/>
                </a:schemeClr>
              </a:solidFill>
              <a:ln w="9525">
                <a:noFill/>
                <a:round/>
              </a:ln>
            </p:spPr>
            <p:txBody>
              <a:bodyPr wrap="square" lIns="91440" tIns="45720" rIns="91440" bIns="45720" anchor="ctr">
                <a:normAutofit/>
              </a:bodyPr>
              <a:lstStyle/>
              <a:p>
                <a:pPr algn="ctr"/>
                <a:endParaRPr/>
              </a:p>
            </p:txBody>
          </p:sp>
          <p:sp>
            <p:nvSpPr>
              <p:cNvPr id="30" name="iš1íḓe">
                <a:extLst>
                  <a:ext uri="{FF2B5EF4-FFF2-40B4-BE49-F238E27FC236}">
                    <a16:creationId xmlns:a16="http://schemas.microsoft.com/office/drawing/2014/main" id="{C3019D5F-158A-40D1-80F0-B45DDAA1F821}"/>
                  </a:ext>
                </a:extLst>
              </p:cNvPr>
              <p:cNvSpPr/>
              <p:nvPr/>
            </p:nvSpPr>
            <p:spPr bwMode="auto">
              <a:xfrm rot="5400000">
                <a:off x="4599512" y="3735914"/>
                <a:ext cx="1068917" cy="882651"/>
              </a:xfrm>
              <a:custGeom>
                <a:avLst/>
                <a:gdLst/>
                <a:ahLst/>
                <a:cxnLst>
                  <a:cxn ang="0">
                    <a:pos x="505" y="0"/>
                  </a:cxn>
                  <a:cxn ang="0">
                    <a:pos x="0" y="81"/>
                  </a:cxn>
                  <a:cxn ang="0">
                    <a:pos x="0" y="417"/>
                  </a:cxn>
                  <a:cxn ang="0">
                    <a:pos x="503" y="270"/>
                  </a:cxn>
                  <a:cxn ang="0">
                    <a:pos x="505" y="0"/>
                  </a:cxn>
                  <a:cxn ang="0">
                    <a:pos x="505" y="0"/>
                  </a:cxn>
                </a:cxnLst>
                <a:rect l="0" t="0" r="r" b="b"/>
                <a:pathLst>
                  <a:path w="505" h="417">
                    <a:moveTo>
                      <a:pt x="505" y="0"/>
                    </a:moveTo>
                    <a:lnTo>
                      <a:pt x="0" y="81"/>
                    </a:lnTo>
                    <a:lnTo>
                      <a:pt x="0" y="417"/>
                    </a:lnTo>
                    <a:lnTo>
                      <a:pt x="503" y="270"/>
                    </a:lnTo>
                    <a:lnTo>
                      <a:pt x="505" y="0"/>
                    </a:lnTo>
                    <a:lnTo>
                      <a:pt x="505" y="0"/>
                    </a:lnTo>
                    <a:close/>
                  </a:path>
                </a:pathLst>
              </a:custGeom>
              <a:solidFill>
                <a:schemeClr val="bg1">
                  <a:lumMod val="85000"/>
                </a:schemeClr>
              </a:solidFill>
              <a:ln w="9525">
                <a:noFill/>
                <a:round/>
              </a:ln>
            </p:spPr>
            <p:txBody>
              <a:bodyPr wrap="square" lIns="91440" tIns="45720" rIns="91440" bIns="45720" anchor="ctr">
                <a:normAutofit/>
              </a:bodyPr>
              <a:lstStyle/>
              <a:p>
                <a:pPr algn="ctr"/>
                <a:endParaRPr/>
              </a:p>
            </p:txBody>
          </p:sp>
          <p:sp>
            <p:nvSpPr>
              <p:cNvPr id="31" name="îśľiḓé">
                <a:extLst>
                  <a:ext uri="{FF2B5EF4-FFF2-40B4-BE49-F238E27FC236}">
                    <a16:creationId xmlns:a16="http://schemas.microsoft.com/office/drawing/2014/main" id="{DBF3F40F-3B27-47D7-A2A2-AD70BBC396F0}"/>
                  </a:ext>
                </a:extLst>
              </p:cNvPr>
              <p:cNvSpPr/>
              <p:nvPr/>
            </p:nvSpPr>
            <p:spPr bwMode="auto">
              <a:xfrm rot="5400000">
                <a:off x="4503205" y="3449107"/>
                <a:ext cx="2163232" cy="361951"/>
              </a:xfrm>
              <a:custGeom>
                <a:avLst/>
                <a:gdLst/>
                <a:ahLst/>
                <a:cxnLst>
                  <a:cxn ang="0">
                    <a:pos x="0" y="97"/>
                  </a:cxn>
                  <a:cxn ang="0">
                    <a:pos x="517" y="171"/>
                  </a:cxn>
                  <a:cxn ang="0">
                    <a:pos x="1022" y="90"/>
                  </a:cxn>
                  <a:cxn ang="0">
                    <a:pos x="517" y="0"/>
                  </a:cxn>
                  <a:cxn ang="0">
                    <a:pos x="0" y="97"/>
                  </a:cxn>
                </a:cxnLst>
                <a:rect l="0" t="0" r="r" b="b"/>
                <a:pathLst>
                  <a:path w="1022" h="171">
                    <a:moveTo>
                      <a:pt x="0" y="97"/>
                    </a:moveTo>
                    <a:lnTo>
                      <a:pt x="517" y="171"/>
                    </a:lnTo>
                    <a:lnTo>
                      <a:pt x="1022" y="90"/>
                    </a:lnTo>
                    <a:lnTo>
                      <a:pt x="517" y="0"/>
                    </a:lnTo>
                    <a:lnTo>
                      <a:pt x="0" y="97"/>
                    </a:lnTo>
                    <a:close/>
                  </a:path>
                </a:pathLst>
              </a:custGeom>
              <a:solidFill>
                <a:schemeClr val="bg1">
                  <a:lumMod val="75000"/>
                </a:schemeClr>
              </a:solidFill>
              <a:ln w="9525">
                <a:noFill/>
                <a:round/>
              </a:ln>
            </p:spPr>
            <p:txBody>
              <a:bodyPr wrap="square" lIns="91440" tIns="45720" rIns="91440" bIns="45720" anchor="ctr">
                <a:normAutofit lnSpcReduction="10000"/>
              </a:bodyPr>
              <a:lstStyle/>
              <a:p>
                <a:pPr algn="ctr"/>
                <a:endParaRPr/>
              </a:p>
            </p:txBody>
          </p:sp>
        </p:grpSp>
        <p:grpSp>
          <p:nvGrpSpPr>
            <p:cNvPr id="11" name="iṧļïḋe">
              <a:extLst>
                <a:ext uri="{FF2B5EF4-FFF2-40B4-BE49-F238E27FC236}">
                  <a16:creationId xmlns:a16="http://schemas.microsoft.com/office/drawing/2014/main" id="{E8BD7625-0F09-4EAA-8045-CBB13E3FA3BA}"/>
                </a:ext>
              </a:extLst>
            </p:cNvPr>
            <p:cNvGrpSpPr/>
            <p:nvPr/>
          </p:nvGrpSpPr>
          <p:grpSpPr>
            <a:xfrm>
              <a:off x="5609162" y="2404571"/>
              <a:ext cx="948267" cy="3014133"/>
              <a:chOff x="5609162" y="2131483"/>
              <a:chExt cx="948267" cy="3014133"/>
            </a:xfrm>
          </p:grpSpPr>
          <p:sp>
            <p:nvSpPr>
              <p:cNvPr id="27" name="íṣḷidê">
                <a:extLst>
                  <a:ext uri="{FF2B5EF4-FFF2-40B4-BE49-F238E27FC236}">
                    <a16:creationId xmlns:a16="http://schemas.microsoft.com/office/drawing/2014/main" id="{098E196A-C549-4F81-AA35-C61F98AC90A1}"/>
                  </a:ext>
                </a:extLst>
              </p:cNvPr>
              <p:cNvSpPr/>
              <p:nvPr/>
            </p:nvSpPr>
            <p:spPr bwMode="auto">
              <a:xfrm rot="5400000">
                <a:off x="5331879" y="3920066"/>
                <a:ext cx="1502833" cy="948267"/>
              </a:xfrm>
              <a:custGeom>
                <a:avLst/>
                <a:gdLst/>
                <a:ahLst/>
                <a:cxnLst>
                  <a:cxn ang="0">
                    <a:pos x="0" y="448"/>
                  </a:cxn>
                  <a:cxn ang="0">
                    <a:pos x="0" y="0"/>
                  </a:cxn>
                  <a:cxn ang="0">
                    <a:pos x="710" y="78"/>
                  </a:cxn>
                  <a:cxn ang="0">
                    <a:pos x="710" y="369"/>
                  </a:cxn>
                  <a:cxn ang="0">
                    <a:pos x="0" y="448"/>
                  </a:cxn>
                </a:cxnLst>
                <a:rect l="0" t="0" r="r" b="b"/>
                <a:pathLst>
                  <a:path w="710" h="448">
                    <a:moveTo>
                      <a:pt x="0" y="448"/>
                    </a:moveTo>
                    <a:lnTo>
                      <a:pt x="0" y="0"/>
                    </a:lnTo>
                    <a:lnTo>
                      <a:pt x="710" y="78"/>
                    </a:lnTo>
                    <a:lnTo>
                      <a:pt x="710" y="369"/>
                    </a:lnTo>
                    <a:lnTo>
                      <a:pt x="0" y="448"/>
                    </a:lnTo>
                    <a:close/>
                  </a:path>
                </a:pathLst>
              </a:custGeom>
              <a:solidFill>
                <a:schemeClr val="accent1">
                  <a:lumMod val="75000"/>
                </a:schemeClr>
              </a:solidFill>
              <a:ln w="9525">
                <a:noFill/>
                <a:round/>
              </a:ln>
            </p:spPr>
            <p:txBody>
              <a:bodyPr wrap="square" lIns="91440" tIns="45720" rIns="91440" bIns="45720" anchor="ctr">
                <a:normAutofit/>
              </a:bodyPr>
              <a:lstStyle/>
              <a:p>
                <a:pPr algn="ctr"/>
                <a:endParaRPr/>
              </a:p>
            </p:txBody>
          </p:sp>
          <p:sp>
            <p:nvSpPr>
              <p:cNvPr id="28" name="îṡḻiḓe">
                <a:extLst>
                  <a:ext uri="{FF2B5EF4-FFF2-40B4-BE49-F238E27FC236}">
                    <a16:creationId xmlns:a16="http://schemas.microsoft.com/office/drawing/2014/main" id="{DF50EEFA-816C-4029-8E63-E60A66BF43EE}"/>
                  </a:ext>
                </a:extLst>
              </p:cNvPr>
              <p:cNvSpPr/>
              <p:nvPr/>
            </p:nvSpPr>
            <p:spPr bwMode="auto">
              <a:xfrm rot="5400000">
                <a:off x="5327646" y="2412999"/>
                <a:ext cx="1511300" cy="948267"/>
              </a:xfrm>
              <a:custGeom>
                <a:avLst/>
                <a:gdLst/>
                <a:ahLst/>
                <a:cxnLst>
                  <a:cxn ang="0">
                    <a:pos x="714" y="0"/>
                  </a:cxn>
                  <a:cxn ang="0">
                    <a:pos x="714" y="448"/>
                  </a:cxn>
                  <a:cxn ang="0">
                    <a:pos x="0" y="369"/>
                  </a:cxn>
                  <a:cxn ang="0">
                    <a:pos x="0" y="83"/>
                  </a:cxn>
                  <a:cxn ang="0">
                    <a:pos x="714" y="0"/>
                  </a:cxn>
                </a:cxnLst>
                <a:rect l="0" t="0" r="r" b="b"/>
                <a:pathLst>
                  <a:path w="714" h="448">
                    <a:moveTo>
                      <a:pt x="714" y="0"/>
                    </a:moveTo>
                    <a:lnTo>
                      <a:pt x="714" y="448"/>
                    </a:lnTo>
                    <a:lnTo>
                      <a:pt x="0" y="369"/>
                    </a:lnTo>
                    <a:lnTo>
                      <a:pt x="0" y="83"/>
                    </a:lnTo>
                    <a:lnTo>
                      <a:pt x="714" y="0"/>
                    </a:lnTo>
                    <a:close/>
                  </a:path>
                </a:pathLst>
              </a:custGeom>
              <a:solidFill>
                <a:schemeClr val="accent1"/>
              </a:solidFill>
              <a:ln w="9525">
                <a:noFill/>
                <a:round/>
              </a:ln>
            </p:spPr>
            <p:txBody>
              <a:bodyPr wrap="square" lIns="91440" tIns="45720" rIns="91440" bIns="45720" anchor="ctr">
                <a:normAutofit/>
              </a:bodyPr>
              <a:lstStyle/>
              <a:p>
                <a:pPr algn="ctr"/>
                <a:endParaRPr/>
              </a:p>
            </p:txBody>
          </p:sp>
        </p:grpSp>
        <p:grpSp>
          <p:nvGrpSpPr>
            <p:cNvPr id="12" name="íşlïḋê">
              <a:extLst>
                <a:ext uri="{FF2B5EF4-FFF2-40B4-BE49-F238E27FC236}">
                  <a16:creationId xmlns:a16="http://schemas.microsoft.com/office/drawing/2014/main" id="{BDDCBB71-F2D0-4D47-B528-39DFFDD15A93}"/>
                </a:ext>
              </a:extLst>
            </p:cNvPr>
            <p:cNvGrpSpPr/>
            <p:nvPr/>
          </p:nvGrpSpPr>
          <p:grpSpPr>
            <a:xfrm>
              <a:off x="673101" y="2883083"/>
              <a:ext cx="3009896" cy="1028555"/>
              <a:chOff x="673101" y="2312174"/>
              <a:chExt cx="3192730" cy="1028555"/>
            </a:xfrm>
          </p:grpSpPr>
          <p:sp>
            <p:nvSpPr>
              <p:cNvPr id="25" name="î$líḓê">
                <a:extLst>
                  <a:ext uri="{FF2B5EF4-FFF2-40B4-BE49-F238E27FC236}">
                    <a16:creationId xmlns:a16="http://schemas.microsoft.com/office/drawing/2014/main" id="{62B4CF67-5429-4DFD-8763-FA713F18D5C2}"/>
                  </a:ext>
                </a:extLst>
              </p:cNvPr>
              <p:cNvSpPr/>
              <p:nvPr/>
            </p:nvSpPr>
            <p:spPr bwMode="auto">
              <a:xfrm>
                <a:off x="673101" y="2741498"/>
                <a:ext cx="3192730" cy="599231"/>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en-US" altLang="zh-CN" sz="1100" dirty="0"/>
                  <a:t>Copy paste fonts. Choose the only option to retain text……</a:t>
                </a:r>
              </a:p>
            </p:txBody>
          </p:sp>
          <p:sp>
            <p:nvSpPr>
              <p:cNvPr id="26" name="iṣ1ídé">
                <a:extLst>
                  <a:ext uri="{FF2B5EF4-FFF2-40B4-BE49-F238E27FC236}">
                    <a16:creationId xmlns:a16="http://schemas.microsoft.com/office/drawing/2014/main" id="{CFF1610A-8A43-4989-A9E2-9F428864EB72}"/>
                  </a:ext>
                </a:extLst>
              </p:cNvPr>
              <p:cNvSpPr txBox="1"/>
              <p:nvPr/>
            </p:nvSpPr>
            <p:spPr bwMode="auto">
              <a:xfrm>
                <a:off x="673101" y="2312174"/>
                <a:ext cx="3192730" cy="429324"/>
              </a:xfrm>
              <a:prstGeom prst="rect">
                <a:avLst/>
              </a:prstGeom>
              <a:no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eaLnBrk="1" hangingPunct="1">
                  <a:lnSpc>
                    <a:spcPct val="100000"/>
                  </a:lnSpc>
                  <a:spcBef>
                    <a:spcPct val="0"/>
                  </a:spcBef>
                </a:pPr>
                <a:r>
                  <a:rPr lang="en-US" altLang="zh-CN" b="1" i="1" dirty="0"/>
                  <a:t>01.Text here</a:t>
                </a:r>
              </a:p>
            </p:txBody>
          </p:sp>
        </p:grpSp>
        <p:grpSp>
          <p:nvGrpSpPr>
            <p:cNvPr id="13" name="ïşḷíḑé">
              <a:extLst>
                <a:ext uri="{FF2B5EF4-FFF2-40B4-BE49-F238E27FC236}">
                  <a16:creationId xmlns:a16="http://schemas.microsoft.com/office/drawing/2014/main" id="{387B50F8-A06B-479E-B1F8-BCADF0A29B0F}"/>
                </a:ext>
              </a:extLst>
            </p:cNvPr>
            <p:cNvGrpSpPr/>
            <p:nvPr/>
          </p:nvGrpSpPr>
          <p:grpSpPr>
            <a:xfrm>
              <a:off x="8509004" y="2883083"/>
              <a:ext cx="3009896" cy="1028555"/>
              <a:chOff x="673101" y="2312174"/>
              <a:chExt cx="3192730" cy="1028555"/>
            </a:xfrm>
          </p:grpSpPr>
          <p:sp>
            <p:nvSpPr>
              <p:cNvPr id="23" name="îṧ1iďé">
                <a:extLst>
                  <a:ext uri="{FF2B5EF4-FFF2-40B4-BE49-F238E27FC236}">
                    <a16:creationId xmlns:a16="http://schemas.microsoft.com/office/drawing/2014/main" id="{62B4CF67-5429-4DFD-8763-FA713F18D5C2}"/>
                  </a:ext>
                </a:extLst>
              </p:cNvPr>
              <p:cNvSpPr/>
              <p:nvPr/>
            </p:nvSpPr>
            <p:spPr bwMode="auto">
              <a:xfrm>
                <a:off x="673101" y="2741498"/>
                <a:ext cx="3192730" cy="599231"/>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 Choose the only option to retain text……</a:t>
                </a:r>
              </a:p>
            </p:txBody>
          </p:sp>
          <p:sp>
            <p:nvSpPr>
              <p:cNvPr id="24" name="ïṡľídé">
                <a:extLst>
                  <a:ext uri="{FF2B5EF4-FFF2-40B4-BE49-F238E27FC236}">
                    <a16:creationId xmlns:a16="http://schemas.microsoft.com/office/drawing/2014/main" id="{CFF1610A-8A43-4989-A9E2-9F428864EB72}"/>
                  </a:ext>
                </a:extLst>
              </p:cNvPr>
              <p:cNvSpPr txBox="1"/>
              <p:nvPr/>
            </p:nvSpPr>
            <p:spPr bwMode="auto">
              <a:xfrm>
                <a:off x="673101" y="2312174"/>
                <a:ext cx="3192730" cy="429324"/>
              </a:xfrm>
              <a:prstGeom prst="rect">
                <a:avLst/>
              </a:prstGeom>
              <a:no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en-US" altLang="zh-CN" b="1" i="1" dirty="0"/>
                  <a:t>05.Text here</a:t>
                </a:r>
              </a:p>
            </p:txBody>
          </p:sp>
        </p:grpSp>
        <p:grpSp>
          <p:nvGrpSpPr>
            <p:cNvPr id="14" name="iṡ1îďe">
              <a:extLst>
                <a:ext uri="{FF2B5EF4-FFF2-40B4-BE49-F238E27FC236}">
                  <a16:creationId xmlns:a16="http://schemas.microsoft.com/office/drawing/2014/main" id="{8DCBDA13-D1F2-4462-8B99-C9E897EB4F67}"/>
                </a:ext>
              </a:extLst>
            </p:cNvPr>
            <p:cNvGrpSpPr/>
            <p:nvPr/>
          </p:nvGrpSpPr>
          <p:grpSpPr>
            <a:xfrm>
              <a:off x="2665370" y="5014418"/>
              <a:ext cx="3009896" cy="1028555"/>
              <a:chOff x="673101" y="2312174"/>
              <a:chExt cx="3192730" cy="1028555"/>
            </a:xfrm>
          </p:grpSpPr>
          <p:sp>
            <p:nvSpPr>
              <p:cNvPr id="21" name="íṡľîḋè">
                <a:extLst>
                  <a:ext uri="{FF2B5EF4-FFF2-40B4-BE49-F238E27FC236}">
                    <a16:creationId xmlns:a16="http://schemas.microsoft.com/office/drawing/2014/main" id="{62B4CF67-5429-4DFD-8763-FA713F18D5C2}"/>
                  </a:ext>
                </a:extLst>
              </p:cNvPr>
              <p:cNvSpPr/>
              <p:nvPr/>
            </p:nvSpPr>
            <p:spPr bwMode="auto">
              <a:xfrm>
                <a:off x="673101" y="2741498"/>
                <a:ext cx="3192730" cy="599231"/>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en-US" altLang="zh-CN" sz="1100" dirty="0"/>
                  <a:t>Copy paste fonts. Choose the only option to retain text……</a:t>
                </a:r>
              </a:p>
            </p:txBody>
          </p:sp>
          <p:sp>
            <p:nvSpPr>
              <p:cNvPr id="22" name="ïşlïḑé">
                <a:extLst>
                  <a:ext uri="{FF2B5EF4-FFF2-40B4-BE49-F238E27FC236}">
                    <a16:creationId xmlns:a16="http://schemas.microsoft.com/office/drawing/2014/main" id="{CFF1610A-8A43-4989-A9E2-9F428864EB72}"/>
                  </a:ext>
                </a:extLst>
              </p:cNvPr>
              <p:cNvSpPr txBox="1"/>
              <p:nvPr/>
            </p:nvSpPr>
            <p:spPr bwMode="auto">
              <a:xfrm>
                <a:off x="673101" y="2312174"/>
                <a:ext cx="3192730" cy="429324"/>
              </a:xfrm>
              <a:prstGeom prst="rect">
                <a:avLst/>
              </a:prstGeom>
              <a:no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eaLnBrk="1" hangingPunct="1">
                  <a:lnSpc>
                    <a:spcPct val="100000"/>
                  </a:lnSpc>
                  <a:spcBef>
                    <a:spcPct val="0"/>
                  </a:spcBef>
                </a:pPr>
                <a:r>
                  <a:rPr lang="en-US" altLang="zh-CN" b="1" i="1" dirty="0"/>
                  <a:t>02.Text here</a:t>
                </a:r>
              </a:p>
            </p:txBody>
          </p:sp>
        </p:grpSp>
        <p:grpSp>
          <p:nvGrpSpPr>
            <p:cNvPr id="15" name="iṡḷiḓé">
              <a:extLst>
                <a:ext uri="{FF2B5EF4-FFF2-40B4-BE49-F238E27FC236}">
                  <a16:creationId xmlns:a16="http://schemas.microsoft.com/office/drawing/2014/main" id="{4A3B9854-BCBD-4840-AD1E-63981299FDF5}"/>
                </a:ext>
              </a:extLst>
            </p:cNvPr>
            <p:cNvGrpSpPr/>
            <p:nvPr/>
          </p:nvGrpSpPr>
          <p:grpSpPr>
            <a:xfrm>
              <a:off x="6516735" y="5014418"/>
              <a:ext cx="3009896" cy="1028555"/>
              <a:chOff x="673101" y="2312174"/>
              <a:chExt cx="3192730" cy="1028555"/>
            </a:xfrm>
          </p:grpSpPr>
          <p:sp>
            <p:nvSpPr>
              <p:cNvPr id="19" name="î$ľîḋe">
                <a:extLst>
                  <a:ext uri="{FF2B5EF4-FFF2-40B4-BE49-F238E27FC236}">
                    <a16:creationId xmlns:a16="http://schemas.microsoft.com/office/drawing/2014/main" id="{62B4CF67-5429-4DFD-8763-FA713F18D5C2}"/>
                  </a:ext>
                </a:extLst>
              </p:cNvPr>
              <p:cNvSpPr/>
              <p:nvPr/>
            </p:nvSpPr>
            <p:spPr bwMode="auto">
              <a:xfrm>
                <a:off x="673101" y="2741498"/>
                <a:ext cx="3192730" cy="599231"/>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 Choose the only option to retain text……</a:t>
                </a:r>
              </a:p>
            </p:txBody>
          </p:sp>
          <p:sp>
            <p:nvSpPr>
              <p:cNvPr id="20" name="îsļiḍè">
                <a:extLst>
                  <a:ext uri="{FF2B5EF4-FFF2-40B4-BE49-F238E27FC236}">
                    <a16:creationId xmlns:a16="http://schemas.microsoft.com/office/drawing/2014/main" id="{CFF1610A-8A43-4989-A9E2-9F428864EB72}"/>
                  </a:ext>
                </a:extLst>
              </p:cNvPr>
              <p:cNvSpPr txBox="1"/>
              <p:nvPr/>
            </p:nvSpPr>
            <p:spPr bwMode="auto">
              <a:xfrm>
                <a:off x="673101" y="2312174"/>
                <a:ext cx="3192730" cy="429324"/>
              </a:xfrm>
              <a:prstGeom prst="rect">
                <a:avLst/>
              </a:prstGeom>
              <a:no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en-US" altLang="zh-CN" b="1" i="1" dirty="0"/>
                  <a:t>04.Text here</a:t>
                </a:r>
              </a:p>
            </p:txBody>
          </p:sp>
        </p:grpSp>
        <p:grpSp>
          <p:nvGrpSpPr>
            <p:cNvPr id="16" name="í$ľíḑé">
              <a:extLst>
                <a:ext uri="{FF2B5EF4-FFF2-40B4-BE49-F238E27FC236}">
                  <a16:creationId xmlns:a16="http://schemas.microsoft.com/office/drawing/2014/main" id="{63FF2149-CF3D-4FB7-9E7D-FB40A0B7CEFA}"/>
                </a:ext>
              </a:extLst>
            </p:cNvPr>
            <p:cNvGrpSpPr/>
            <p:nvPr/>
          </p:nvGrpSpPr>
          <p:grpSpPr>
            <a:xfrm>
              <a:off x="4591052" y="1234128"/>
              <a:ext cx="3009896" cy="1028555"/>
              <a:chOff x="673101" y="2312174"/>
              <a:chExt cx="3192730" cy="1028555"/>
            </a:xfrm>
          </p:grpSpPr>
          <p:sp>
            <p:nvSpPr>
              <p:cNvPr id="17" name="ïṩľiḍè">
                <a:extLst>
                  <a:ext uri="{FF2B5EF4-FFF2-40B4-BE49-F238E27FC236}">
                    <a16:creationId xmlns:a16="http://schemas.microsoft.com/office/drawing/2014/main" id="{62B4CF67-5429-4DFD-8763-FA713F18D5C2}"/>
                  </a:ext>
                </a:extLst>
              </p:cNvPr>
              <p:cNvSpPr/>
              <p:nvPr/>
            </p:nvSpPr>
            <p:spPr bwMode="auto">
              <a:xfrm>
                <a:off x="673101" y="2741498"/>
                <a:ext cx="3192730" cy="599231"/>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p:txBody>
          </p:sp>
          <p:sp>
            <p:nvSpPr>
              <p:cNvPr id="18" name="îṩ1ïdè">
                <a:extLst>
                  <a:ext uri="{FF2B5EF4-FFF2-40B4-BE49-F238E27FC236}">
                    <a16:creationId xmlns:a16="http://schemas.microsoft.com/office/drawing/2014/main" id="{CFF1610A-8A43-4989-A9E2-9F428864EB72}"/>
                  </a:ext>
                </a:extLst>
              </p:cNvPr>
              <p:cNvSpPr txBox="1"/>
              <p:nvPr/>
            </p:nvSpPr>
            <p:spPr bwMode="auto">
              <a:xfrm>
                <a:off x="673101" y="2312174"/>
                <a:ext cx="3192730" cy="429324"/>
              </a:xfrm>
              <a:prstGeom prst="rect">
                <a:avLst/>
              </a:prstGeom>
              <a:no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en-US" altLang="zh-CN" b="1" i="1" dirty="0"/>
                  <a:t>03.Text here</a:t>
                </a:r>
              </a:p>
            </p:txBody>
          </p:sp>
        </p:grpSp>
      </p:grpSp>
    </p:spTree>
    <p:extLst>
      <p:ext uri="{BB962C8B-B14F-4D97-AF65-F5344CB8AC3E}">
        <p14:creationId xmlns:p14="http://schemas.microsoft.com/office/powerpoint/2010/main" val="24981666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DABD02-DA2F-4685-B661-F046B139514D}"/>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1F3062E4-5ED1-46F4-9436-E90829CDD66C}"/>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27CF275A-A25E-484A-A66B-AA8BD360FE84}"/>
              </a:ext>
            </a:extLst>
          </p:cNvPr>
          <p:cNvSpPr>
            <a:spLocks noGrp="1"/>
          </p:cNvSpPr>
          <p:nvPr>
            <p:ph type="sldNum" sz="quarter" idx="12"/>
          </p:nvPr>
        </p:nvSpPr>
        <p:spPr/>
        <p:txBody>
          <a:bodyPr/>
          <a:lstStyle/>
          <a:p>
            <a:fld id="{5DD3DB80-B894-403A-B48E-6FDC1A72010E}" type="slidenum">
              <a:rPr lang="zh-CN" altLang="en-US" smtClean="0"/>
              <a:pPr/>
              <a:t>22</a:t>
            </a:fld>
            <a:endParaRPr lang="zh-CN" altLang="en-US"/>
          </a:p>
        </p:txBody>
      </p:sp>
      <p:grpSp>
        <p:nvGrpSpPr>
          <p:cNvPr id="5" name="24802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60DF81D3-BE73-4585-A5FB-B4CE5AAC5F57}"/>
              </a:ext>
            </a:extLst>
          </p:cNvPr>
          <p:cNvGrpSpPr>
            <a:grpSpLocks noChangeAspect="1"/>
          </p:cNvGrpSpPr>
          <p:nvPr/>
        </p:nvGrpSpPr>
        <p:grpSpPr>
          <a:xfrm>
            <a:off x="673100" y="2085796"/>
            <a:ext cx="10845800" cy="3409566"/>
            <a:chOff x="673100" y="2085796"/>
            <a:chExt cx="10845800" cy="3409566"/>
          </a:xfrm>
        </p:grpSpPr>
        <p:sp>
          <p:nvSpPr>
            <p:cNvPr id="6" name="îsḷîḍé">
              <a:extLst>
                <a:ext uri="{FF2B5EF4-FFF2-40B4-BE49-F238E27FC236}">
                  <a16:creationId xmlns:a16="http://schemas.microsoft.com/office/drawing/2014/main" id="{BFE093D2-9720-48DD-9B69-CEFED8D6ADB6}"/>
                </a:ext>
              </a:extLst>
            </p:cNvPr>
            <p:cNvSpPr/>
            <p:nvPr/>
          </p:nvSpPr>
          <p:spPr bwMode="auto">
            <a:xfrm>
              <a:off x="6177757" y="2085796"/>
              <a:ext cx="1623028" cy="1623026"/>
            </a:xfrm>
            <a:custGeom>
              <a:avLst/>
              <a:gdLst>
                <a:gd name="T0" fmla="*/ 46 w 536"/>
                <a:gd name="T1" fmla="*/ 286 h 536"/>
                <a:gd name="T2" fmla="*/ 82 w 536"/>
                <a:gd name="T3" fmla="*/ 298 h 536"/>
                <a:gd name="T4" fmla="*/ 116 w 536"/>
                <a:gd name="T5" fmla="*/ 314 h 536"/>
                <a:gd name="T6" fmla="*/ 148 w 536"/>
                <a:gd name="T7" fmla="*/ 336 h 536"/>
                <a:gd name="T8" fmla="*/ 176 w 536"/>
                <a:gd name="T9" fmla="*/ 360 h 536"/>
                <a:gd name="T10" fmla="*/ 202 w 536"/>
                <a:gd name="T11" fmla="*/ 388 h 536"/>
                <a:gd name="T12" fmla="*/ 222 w 536"/>
                <a:gd name="T13" fmla="*/ 420 h 536"/>
                <a:gd name="T14" fmla="*/ 240 w 536"/>
                <a:gd name="T15" fmla="*/ 454 h 536"/>
                <a:gd name="T16" fmla="*/ 252 w 536"/>
                <a:gd name="T17" fmla="*/ 492 h 536"/>
                <a:gd name="T18" fmla="*/ 254 w 536"/>
                <a:gd name="T19" fmla="*/ 502 h 536"/>
                <a:gd name="T20" fmla="*/ 266 w 536"/>
                <a:gd name="T21" fmla="*/ 518 h 536"/>
                <a:gd name="T22" fmla="*/ 280 w 536"/>
                <a:gd name="T23" fmla="*/ 528 h 536"/>
                <a:gd name="T24" fmla="*/ 298 w 536"/>
                <a:gd name="T25" fmla="*/ 536 h 536"/>
                <a:gd name="T26" fmla="*/ 478 w 536"/>
                <a:gd name="T27" fmla="*/ 536 h 536"/>
                <a:gd name="T28" fmla="*/ 490 w 536"/>
                <a:gd name="T29" fmla="*/ 534 h 536"/>
                <a:gd name="T30" fmla="*/ 514 w 536"/>
                <a:gd name="T31" fmla="*/ 524 h 536"/>
                <a:gd name="T32" fmla="*/ 530 w 536"/>
                <a:gd name="T33" fmla="*/ 506 h 536"/>
                <a:gd name="T34" fmla="*/ 536 w 536"/>
                <a:gd name="T35" fmla="*/ 482 h 536"/>
                <a:gd name="T36" fmla="*/ 536 w 536"/>
                <a:gd name="T37" fmla="*/ 468 h 536"/>
                <a:gd name="T38" fmla="*/ 514 w 536"/>
                <a:gd name="T39" fmla="*/ 380 h 536"/>
                <a:gd name="T40" fmla="*/ 480 w 536"/>
                <a:gd name="T41" fmla="*/ 300 h 536"/>
                <a:gd name="T42" fmla="*/ 434 w 536"/>
                <a:gd name="T43" fmla="*/ 226 h 536"/>
                <a:gd name="T44" fmla="*/ 376 w 536"/>
                <a:gd name="T45" fmla="*/ 160 h 536"/>
                <a:gd name="T46" fmla="*/ 310 w 536"/>
                <a:gd name="T47" fmla="*/ 104 h 536"/>
                <a:gd name="T48" fmla="*/ 236 w 536"/>
                <a:gd name="T49" fmla="*/ 58 h 536"/>
                <a:gd name="T50" fmla="*/ 156 w 536"/>
                <a:gd name="T51" fmla="*/ 24 h 536"/>
                <a:gd name="T52" fmla="*/ 68 w 536"/>
                <a:gd name="T53" fmla="*/ 2 h 536"/>
                <a:gd name="T54" fmla="*/ 56 w 536"/>
                <a:gd name="T55" fmla="*/ 0 h 536"/>
                <a:gd name="T56" fmla="*/ 32 w 536"/>
                <a:gd name="T57" fmla="*/ 8 h 536"/>
                <a:gd name="T58" fmla="*/ 12 w 536"/>
                <a:gd name="T59" fmla="*/ 24 h 536"/>
                <a:gd name="T60" fmla="*/ 2 w 536"/>
                <a:gd name="T61" fmla="*/ 46 h 536"/>
                <a:gd name="T62" fmla="*/ 0 w 536"/>
                <a:gd name="T63" fmla="*/ 228 h 536"/>
                <a:gd name="T64" fmla="*/ 2 w 536"/>
                <a:gd name="T65" fmla="*/ 238 h 536"/>
                <a:gd name="T66" fmla="*/ 8 w 536"/>
                <a:gd name="T67" fmla="*/ 256 h 536"/>
                <a:gd name="T68" fmla="*/ 20 w 536"/>
                <a:gd name="T69" fmla="*/ 272 h 536"/>
                <a:gd name="T70" fmla="*/ 36 w 536"/>
                <a:gd name="T71" fmla="*/ 282 h 536"/>
                <a:gd name="T72" fmla="*/ 46 w 536"/>
                <a:gd name="T73" fmla="*/ 28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36" h="536">
                  <a:moveTo>
                    <a:pt x="46" y="286"/>
                  </a:moveTo>
                  <a:lnTo>
                    <a:pt x="46" y="286"/>
                  </a:lnTo>
                  <a:lnTo>
                    <a:pt x="64" y="290"/>
                  </a:lnTo>
                  <a:lnTo>
                    <a:pt x="82" y="298"/>
                  </a:lnTo>
                  <a:lnTo>
                    <a:pt x="100" y="306"/>
                  </a:lnTo>
                  <a:lnTo>
                    <a:pt x="116" y="314"/>
                  </a:lnTo>
                  <a:lnTo>
                    <a:pt x="132" y="324"/>
                  </a:lnTo>
                  <a:lnTo>
                    <a:pt x="148" y="336"/>
                  </a:lnTo>
                  <a:lnTo>
                    <a:pt x="162" y="348"/>
                  </a:lnTo>
                  <a:lnTo>
                    <a:pt x="176" y="360"/>
                  </a:lnTo>
                  <a:lnTo>
                    <a:pt x="190" y="374"/>
                  </a:lnTo>
                  <a:lnTo>
                    <a:pt x="202" y="388"/>
                  </a:lnTo>
                  <a:lnTo>
                    <a:pt x="212" y="404"/>
                  </a:lnTo>
                  <a:lnTo>
                    <a:pt x="222" y="420"/>
                  </a:lnTo>
                  <a:lnTo>
                    <a:pt x="232" y="438"/>
                  </a:lnTo>
                  <a:lnTo>
                    <a:pt x="240" y="454"/>
                  </a:lnTo>
                  <a:lnTo>
                    <a:pt x="246" y="474"/>
                  </a:lnTo>
                  <a:lnTo>
                    <a:pt x="252" y="492"/>
                  </a:lnTo>
                  <a:lnTo>
                    <a:pt x="252" y="492"/>
                  </a:lnTo>
                  <a:lnTo>
                    <a:pt x="254" y="502"/>
                  </a:lnTo>
                  <a:lnTo>
                    <a:pt x="260" y="510"/>
                  </a:lnTo>
                  <a:lnTo>
                    <a:pt x="266" y="518"/>
                  </a:lnTo>
                  <a:lnTo>
                    <a:pt x="272" y="524"/>
                  </a:lnTo>
                  <a:lnTo>
                    <a:pt x="280" y="528"/>
                  </a:lnTo>
                  <a:lnTo>
                    <a:pt x="288" y="532"/>
                  </a:lnTo>
                  <a:lnTo>
                    <a:pt x="298" y="536"/>
                  </a:lnTo>
                  <a:lnTo>
                    <a:pt x="308" y="536"/>
                  </a:lnTo>
                  <a:lnTo>
                    <a:pt x="478" y="536"/>
                  </a:lnTo>
                  <a:lnTo>
                    <a:pt x="478" y="536"/>
                  </a:lnTo>
                  <a:lnTo>
                    <a:pt x="490" y="534"/>
                  </a:lnTo>
                  <a:lnTo>
                    <a:pt x="502" y="530"/>
                  </a:lnTo>
                  <a:lnTo>
                    <a:pt x="514" y="524"/>
                  </a:lnTo>
                  <a:lnTo>
                    <a:pt x="522" y="516"/>
                  </a:lnTo>
                  <a:lnTo>
                    <a:pt x="530" y="506"/>
                  </a:lnTo>
                  <a:lnTo>
                    <a:pt x="534" y="494"/>
                  </a:lnTo>
                  <a:lnTo>
                    <a:pt x="536" y="482"/>
                  </a:lnTo>
                  <a:lnTo>
                    <a:pt x="536" y="468"/>
                  </a:lnTo>
                  <a:lnTo>
                    <a:pt x="536" y="468"/>
                  </a:lnTo>
                  <a:lnTo>
                    <a:pt x="526" y="424"/>
                  </a:lnTo>
                  <a:lnTo>
                    <a:pt x="514" y="380"/>
                  </a:lnTo>
                  <a:lnTo>
                    <a:pt x="498" y="340"/>
                  </a:lnTo>
                  <a:lnTo>
                    <a:pt x="480" y="300"/>
                  </a:lnTo>
                  <a:lnTo>
                    <a:pt x="458" y="262"/>
                  </a:lnTo>
                  <a:lnTo>
                    <a:pt x="434" y="226"/>
                  </a:lnTo>
                  <a:lnTo>
                    <a:pt x="406" y="192"/>
                  </a:lnTo>
                  <a:lnTo>
                    <a:pt x="376" y="160"/>
                  </a:lnTo>
                  <a:lnTo>
                    <a:pt x="344" y="130"/>
                  </a:lnTo>
                  <a:lnTo>
                    <a:pt x="310" y="104"/>
                  </a:lnTo>
                  <a:lnTo>
                    <a:pt x="274" y="80"/>
                  </a:lnTo>
                  <a:lnTo>
                    <a:pt x="236" y="58"/>
                  </a:lnTo>
                  <a:lnTo>
                    <a:pt x="198" y="38"/>
                  </a:lnTo>
                  <a:lnTo>
                    <a:pt x="156" y="24"/>
                  </a:lnTo>
                  <a:lnTo>
                    <a:pt x="112" y="10"/>
                  </a:lnTo>
                  <a:lnTo>
                    <a:pt x="68" y="2"/>
                  </a:lnTo>
                  <a:lnTo>
                    <a:pt x="68" y="2"/>
                  </a:lnTo>
                  <a:lnTo>
                    <a:pt x="56" y="0"/>
                  </a:lnTo>
                  <a:lnTo>
                    <a:pt x="44" y="2"/>
                  </a:lnTo>
                  <a:lnTo>
                    <a:pt x="32" y="8"/>
                  </a:lnTo>
                  <a:lnTo>
                    <a:pt x="22" y="14"/>
                  </a:lnTo>
                  <a:lnTo>
                    <a:pt x="12" y="24"/>
                  </a:lnTo>
                  <a:lnTo>
                    <a:pt x="6" y="34"/>
                  </a:lnTo>
                  <a:lnTo>
                    <a:pt x="2" y="46"/>
                  </a:lnTo>
                  <a:lnTo>
                    <a:pt x="0" y="58"/>
                  </a:lnTo>
                  <a:lnTo>
                    <a:pt x="0" y="228"/>
                  </a:lnTo>
                  <a:lnTo>
                    <a:pt x="0" y="228"/>
                  </a:lnTo>
                  <a:lnTo>
                    <a:pt x="2" y="238"/>
                  </a:lnTo>
                  <a:lnTo>
                    <a:pt x="4" y="248"/>
                  </a:lnTo>
                  <a:lnTo>
                    <a:pt x="8" y="256"/>
                  </a:lnTo>
                  <a:lnTo>
                    <a:pt x="14" y="264"/>
                  </a:lnTo>
                  <a:lnTo>
                    <a:pt x="20" y="272"/>
                  </a:lnTo>
                  <a:lnTo>
                    <a:pt x="28" y="278"/>
                  </a:lnTo>
                  <a:lnTo>
                    <a:pt x="36" y="282"/>
                  </a:lnTo>
                  <a:lnTo>
                    <a:pt x="46" y="286"/>
                  </a:lnTo>
                  <a:lnTo>
                    <a:pt x="46" y="286"/>
                  </a:lnTo>
                  <a:close/>
                </a:path>
              </a:pathLst>
            </a:custGeom>
            <a:solidFill>
              <a:schemeClr val="accent2"/>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7" name="ïṧḷîḑé">
              <a:extLst>
                <a:ext uri="{FF2B5EF4-FFF2-40B4-BE49-F238E27FC236}">
                  <a16:creationId xmlns:a16="http://schemas.microsoft.com/office/drawing/2014/main" id="{7B934066-C427-45F7-8E26-752C0175D21E}"/>
                </a:ext>
              </a:extLst>
            </p:cNvPr>
            <p:cNvSpPr/>
            <p:nvPr/>
          </p:nvSpPr>
          <p:spPr bwMode="auto">
            <a:xfrm>
              <a:off x="4391215" y="2085796"/>
              <a:ext cx="1623028" cy="1623026"/>
            </a:xfrm>
            <a:custGeom>
              <a:avLst/>
              <a:gdLst>
                <a:gd name="T0" fmla="*/ 286 w 536"/>
                <a:gd name="T1" fmla="*/ 492 h 536"/>
                <a:gd name="T2" fmla="*/ 298 w 536"/>
                <a:gd name="T3" fmla="*/ 454 h 536"/>
                <a:gd name="T4" fmla="*/ 314 w 536"/>
                <a:gd name="T5" fmla="*/ 420 h 536"/>
                <a:gd name="T6" fmla="*/ 336 w 536"/>
                <a:gd name="T7" fmla="*/ 388 h 536"/>
                <a:gd name="T8" fmla="*/ 360 w 536"/>
                <a:gd name="T9" fmla="*/ 360 h 536"/>
                <a:gd name="T10" fmla="*/ 388 w 536"/>
                <a:gd name="T11" fmla="*/ 336 h 536"/>
                <a:gd name="T12" fmla="*/ 420 w 536"/>
                <a:gd name="T13" fmla="*/ 314 h 536"/>
                <a:gd name="T14" fmla="*/ 456 w 536"/>
                <a:gd name="T15" fmla="*/ 298 h 536"/>
                <a:gd name="T16" fmla="*/ 492 w 536"/>
                <a:gd name="T17" fmla="*/ 286 h 536"/>
                <a:gd name="T18" fmla="*/ 502 w 536"/>
                <a:gd name="T19" fmla="*/ 282 h 536"/>
                <a:gd name="T20" fmla="*/ 518 w 536"/>
                <a:gd name="T21" fmla="*/ 272 h 536"/>
                <a:gd name="T22" fmla="*/ 530 w 536"/>
                <a:gd name="T23" fmla="*/ 256 h 536"/>
                <a:gd name="T24" fmla="*/ 536 w 536"/>
                <a:gd name="T25" fmla="*/ 238 h 536"/>
                <a:gd name="T26" fmla="*/ 536 w 536"/>
                <a:gd name="T27" fmla="*/ 58 h 536"/>
                <a:gd name="T28" fmla="*/ 534 w 536"/>
                <a:gd name="T29" fmla="*/ 46 h 536"/>
                <a:gd name="T30" fmla="*/ 524 w 536"/>
                <a:gd name="T31" fmla="*/ 24 h 536"/>
                <a:gd name="T32" fmla="*/ 506 w 536"/>
                <a:gd name="T33" fmla="*/ 8 h 536"/>
                <a:gd name="T34" fmla="*/ 482 w 536"/>
                <a:gd name="T35" fmla="*/ 0 h 536"/>
                <a:gd name="T36" fmla="*/ 468 w 536"/>
                <a:gd name="T37" fmla="*/ 2 h 536"/>
                <a:gd name="T38" fmla="*/ 382 w 536"/>
                <a:gd name="T39" fmla="*/ 24 h 536"/>
                <a:gd name="T40" fmla="*/ 300 w 536"/>
                <a:gd name="T41" fmla="*/ 58 h 536"/>
                <a:gd name="T42" fmla="*/ 226 w 536"/>
                <a:gd name="T43" fmla="*/ 104 h 536"/>
                <a:gd name="T44" fmla="*/ 160 w 536"/>
                <a:gd name="T45" fmla="*/ 160 h 536"/>
                <a:gd name="T46" fmla="*/ 104 w 536"/>
                <a:gd name="T47" fmla="*/ 226 h 536"/>
                <a:gd name="T48" fmla="*/ 58 w 536"/>
                <a:gd name="T49" fmla="*/ 300 h 536"/>
                <a:gd name="T50" fmla="*/ 24 w 536"/>
                <a:gd name="T51" fmla="*/ 380 h 536"/>
                <a:gd name="T52" fmla="*/ 2 w 536"/>
                <a:gd name="T53" fmla="*/ 468 h 536"/>
                <a:gd name="T54" fmla="*/ 0 w 536"/>
                <a:gd name="T55" fmla="*/ 482 h 536"/>
                <a:gd name="T56" fmla="*/ 8 w 536"/>
                <a:gd name="T57" fmla="*/ 506 h 536"/>
                <a:gd name="T58" fmla="*/ 24 w 536"/>
                <a:gd name="T59" fmla="*/ 524 h 536"/>
                <a:gd name="T60" fmla="*/ 46 w 536"/>
                <a:gd name="T61" fmla="*/ 534 h 536"/>
                <a:gd name="T62" fmla="*/ 230 w 536"/>
                <a:gd name="T63" fmla="*/ 536 h 536"/>
                <a:gd name="T64" fmla="*/ 238 w 536"/>
                <a:gd name="T65" fmla="*/ 536 h 536"/>
                <a:gd name="T66" fmla="*/ 256 w 536"/>
                <a:gd name="T67" fmla="*/ 528 h 536"/>
                <a:gd name="T68" fmla="*/ 272 w 536"/>
                <a:gd name="T69" fmla="*/ 518 h 536"/>
                <a:gd name="T70" fmla="*/ 282 w 536"/>
                <a:gd name="T71" fmla="*/ 502 h 536"/>
                <a:gd name="T72" fmla="*/ 286 w 536"/>
                <a:gd name="T73" fmla="*/ 49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36" h="536">
                  <a:moveTo>
                    <a:pt x="286" y="492"/>
                  </a:moveTo>
                  <a:lnTo>
                    <a:pt x="286" y="492"/>
                  </a:lnTo>
                  <a:lnTo>
                    <a:pt x="290" y="474"/>
                  </a:lnTo>
                  <a:lnTo>
                    <a:pt x="298" y="454"/>
                  </a:lnTo>
                  <a:lnTo>
                    <a:pt x="306" y="438"/>
                  </a:lnTo>
                  <a:lnTo>
                    <a:pt x="314" y="420"/>
                  </a:lnTo>
                  <a:lnTo>
                    <a:pt x="324" y="404"/>
                  </a:lnTo>
                  <a:lnTo>
                    <a:pt x="336" y="388"/>
                  </a:lnTo>
                  <a:lnTo>
                    <a:pt x="348" y="374"/>
                  </a:lnTo>
                  <a:lnTo>
                    <a:pt x="360" y="360"/>
                  </a:lnTo>
                  <a:lnTo>
                    <a:pt x="374" y="348"/>
                  </a:lnTo>
                  <a:lnTo>
                    <a:pt x="388" y="336"/>
                  </a:lnTo>
                  <a:lnTo>
                    <a:pt x="404" y="324"/>
                  </a:lnTo>
                  <a:lnTo>
                    <a:pt x="420" y="314"/>
                  </a:lnTo>
                  <a:lnTo>
                    <a:pt x="438" y="306"/>
                  </a:lnTo>
                  <a:lnTo>
                    <a:pt x="456" y="298"/>
                  </a:lnTo>
                  <a:lnTo>
                    <a:pt x="474" y="290"/>
                  </a:lnTo>
                  <a:lnTo>
                    <a:pt x="492" y="286"/>
                  </a:lnTo>
                  <a:lnTo>
                    <a:pt x="492" y="286"/>
                  </a:lnTo>
                  <a:lnTo>
                    <a:pt x="502" y="282"/>
                  </a:lnTo>
                  <a:lnTo>
                    <a:pt x="510" y="278"/>
                  </a:lnTo>
                  <a:lnTo>
                    <a:pt x="518" y="272"/>
                  </a:lnTo>
                  <a:lnTo>
                    <a:pt x="524" y="264"/>
                  </a:lnTo>
                  <a:lnTo>
                    <a:pt x="530" y="256"/>
                  </a:lnTo>
                  <a:lnTo>
                    <a:pt x="534" y="248"/>
                  </a:lnTo>
                  <a:lnTo>
                    <a:pt x="536" y="238"/>
                  </a:lnTo>
                  <a:lnTo>
                    <a:pt x="536" y="228"/>
                  </a:lnTo>
                  <a:lnTo>
                    <a:pt x="536" y="58"/>
                  </a:lnTo>
                  <a:lnTo>
                    <a:pt x="536" y="58"/>
                  </a:lnTo>
                  <a:lnTo>
                    <a:pt x="534" y="46"/>
                  </a:lnTo>
                  <a:lnTo>
                    <a:pt x="530" y="34"/>
                  </a:lnTo>
                  <a:lnTo>
                    <a:pt x="524" y="24"/>
                  </a:lnTo>
                  <a:lnTo>
                    <a:pt x="516" y="14"/>
                  </a:lnTo>
                  <a:lnTo>
                    <a:pt x="506" y="8"/>
                  </a:lnTo>
                  <a:lnTo>
                    <a:pt x="494" y="2"/>
                  </a:lnTo>
                  <a:lnTo>
                    <a:pt x="482" y="0"/>
                  </a:lnTo>
                  <a:lnTo>
                    <a:pt x="468" y="2"/>
                  </a:lnTo>
                  <a:lnTo>
                    <a:pt x="468" y="2"/>
                  </a:lnTo>
                  <a:lnTo>
                    <a:pt x="424" y="10"/>
                  </a:lnTo>
                  <a:lnTo>
                    <a:pt x="382" y="24"/>
                  </a:lnTo>
                  <a:lnTo>
                    <a:pt x="340" y="38"/>
                  </a:lnTo>
                  <a:lnTo>
                    <a:pt x="300" y="58"/>
                  </a:lnTo>
                  <a:lnTo>
                    <a:pt x="262" y="80"/>
                  </a:lnTo>
                  <a:lnTo>
                    <a:pt x="226" y="104"/>
                  </a:lnTo>
                  <a:lnTo>
                    <a:pt x="192" y="130"/>
                  </a:lnTo>
                  <a:lnTo>
                    <a:pt x="160" y="160"/>
                  </a:lnTo>
                  <a:lnTo>
                    <a:pt x="130" y="192"/>
                  </a:lnTo>
                  <a:lnTo>
                    <a:pt x="104" y="226"/>
                  </a:lnTo>
                  <a:lnTo>
                    <a:pt x="80" y="262"/>
                  </a:lnTo>
                  <a:lnTo>
                    <a:pt x="58" y="300"/>
                  </a:lnTo>
                  <a:lnTo>
                    <a:pt x="38" y="340"/>
                  </a:lnTo>
                  <a:lnTo>
                    <a:pt x="24" y="380"/>
                  </a:lnTo>
                  <a:lnTo>
                    <a:pt x="10" y="424"/>
                  </a:lnTo>
                  <a:lnTo>
                    <a:pt x="2" y="468"/>
                  </a:lnTo>
                  <a:lnTo>
                    <a:pt x="2" y="468"/>
                  </a:lnTo>
                  <a:lnTo>
                    <a:pt x="0" y="482"/>
                  </a:lnTo>
                  <a:lnTo>
                    <a:pt x="2" y="494"/>
                  </a:lnTo>
                  <a:lnTo>
                    <a:pt x="8" y="506"/>
                  </a:lnTo>
                  <a:lnTo>
                    <a:pt x="14" y="516"/>
                  </a:lnTo>
                  <a:lnTo>
                    <a:pt x="24" y="524"/>
                  </a:lnTo>
                  <a:lnTo>
                    <a:pt x="34" y="530"/>
                  </a:lnTo>
                  <a:lnTo>
                    <a:pt x="46" y="534"/>
                  </a:lnTo>
                  <a:lnTo>
                    <a:pt x="60" y="536"/>
                  </a:lnTo>
                  <a:lnTo>
                    <a:pt x="230" y="536"/>
                  </a:lnTo>
                  <a:lnTo>
                    <a:pt x="230" y="536"/>
                  </a:lnTo>
                  <a:lnTo>
                    <a:pt x="238" y="536"/>
                  </a:lnTo>
                  <a:lnTo>
                    <a:pt x="248" y="532"/>
                  </a:lnTo>
                  <a:lnTo>
                    <a:pt x="256" y="528"/>
                  </a:lnTo>
                  <a:lnTo>
                    <a:pt x="264" y="524"/>
                  </a:lnTo>
                  <a:lnTo>
                    <a:pt x="272" y="518"/>
                  </a:lnTo>
                  <a:lnTo>
                    <a:pt x="278" y="510"/>
                  </a:lnTo>
                  <a:lnTo>
                    <a:pt x="282" y="502"/>
                  </a:lnTo>
                  <a:lnTo>
                    <a:pt x="286" y="492"/>
                  </a:lnTo>
                  <a:lnTo>
                    <a:pt x="286" y="492"/>
                  </a:lnTo>
                  <a:close/>
                </a:path>
              </a:pathLst>
            </a:custGeom>
            <a:solidFill>
              <a:schemeClr val="accent1"/>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8" name="íṥḻîde">
              <a:extLst>
                <a:ext uri="{FF2B5EF4-FFF2-40B4-BE49-F238E27FC236}">
                  <a16:creationId xmlns:a16="http://schemas.microsoft.com/office/drawing/2014/main" id="{7B0881C1-EB21-4191-91DC-6F08D6AB3863}"/>
                </a:ext>
              </a:extLst>
            </p:cNvPr>
            <p:cNvSpPr/>
            <p:nvPr/>
          </p:nvSpPr>
          <p:spPr bwMode="auto">
            <a:xfrm>
              <a:off x="6177757" y="3872336"/>
              <a:ext cx="1623028" cy="1623026"/>
            </a:xfrm>
            <a:custGeom>
              <a:avLst/>
              <a:gdLst>
                <a:gd name="T0" fmla="*/ 252 w 536"/>
                <a:gd name="T1" fmla="*/ 44 h 536"/>
                <a:gd name="T2" fmla="*/ 240 w 536"/>
                <a:gd name="T3" fmla="*/ 82 h 536"/>
                <a:gd name="T4" fmla="*/ 222 w 536"/>
                <a:gd name="T5" fmla="*/ 116 h 536"/>
                <a:gd name="T6" fmla="*/ 202 w 536"/>
                <a:gd name="T7" fmla="*/ 148 h 536"/>
                <a:gd name="T8" fmla="*/ 176 w 536"/>
                <a:gd name="T9" fmla="*/ 176 h 536"/>
                <a:gd name="T10" fmla="*/ 148 w 536"/>
                <a:gd name="T11" fmla="*/ 202 h 536"/>
                <a:gd name="T12" fmla="*/ 116 w 536"/>
                <a:gd name="T13" fmla="*/ 222 h 536"/>
                <a:gd name="T14" fmla="*/ 82 w 536"/>
                <a:gd name="T15" fmla="*/ 240 h 536"/>
                <a:gd name="T16" fmla="*/ 46 w 536"/>
                <a:gd name="T17" fmla="*/ 252 h 536"/>
                <a:gd name="T18" fmla="*/ 36 w 536"/>
                <a:gd name="T19" fmla="*/ 254 h 536"/>
                <a:gd name="T20" fmla="*/ 20 w 536"/>
                <a:gd name="T21" fmla="*/ 266 h 536"/>
                <a:gd name="T22" fmla="*/ 8 w 536"/>
                <a:gd name="T23" fmla="*/ 280 h 536"/>
                <a:gd name="T24" fmla="*/ 2 w 536"/>
                <a:gd name="T25" fmla="*/ 298 h 536"/>
                <a:gd name="T26" fmla="*/ 0 w 536"/>
                <a:gd name="T27" fmla="*/ 478 h 536"/>
                <a:gd name="T28" fmla="*/ 2 w 536"/>
                <a:gd name="T29" fmla="*/ 490 h 536"/>
                <a:gd name="T30" fmla="*/ 12 w 536"/>
                <a:gd name="T31" fmla="*/ 514 h 536"/>
                <a:gd name="T32" fmla="*/ 32 w 536"/>
                <a:gd name="T33" fmla="*/ 530 h 536"/>
                <a:gd name="T34" fmla="*/ 56 w 536"/>
                <a:gd name="T35" fmla="*/ 536 h 536"/>
                <a:gd name="T36" fmla="*/ 68 w 536"/>
                <a:gd name="T37" fmla="*/ 536 h 536"/>
                <a:gd name="T38" fmla="*/ 156 w 536"/>
                <a:gd name="T39" fmla="*/ 514 h 536"/>
                <a:gd name="T40" fmla="*/ 236 w 536"/>
                <a:gd name="T41" fmla="*/ 480 h 536"/>
                <a:gd name="T42" fmla="*/ 310 w 536"/>
                <a:gd name="T43" fmla="*/ 432 h 536"/>
                <a:gd name="T44" fmla="*/ 376 w 536"/>
                <a:gd name="T45" fmla="*/ 376 h 536"/>
                <a:gd name="T46" fmla="*/ 434 w 536"/>
                <a:gd name="T47" fmla="*/ 310 h 536"/>
                <a:gd name="T48" fmla="*/ 480 w 536"/>
                <a:gd name="T49" fmla="*/ 236 h 536"/>
                <a:gd name="T50" fmla="*/ 514 w 536"/>
                <a:gd name="T51" fmla="*/ 156 h 536"/>
                <a:gd name="T52" fmla="*/ 536 w 536"/>
                <a:gd name="T53" fmla="*/ 68 h 536"/>
                <a:gd name="T54" fmla="*/ 536 w 536"/>
                <a:gd name="T55" fmla="*/ 56 h 536"/>
                <a:gd name="T56" fmla="*/ 530 w 536"/>
                <a:gd name="T57" fmla="*/ 32 h 536"/>
                <a:gd name="T58" fmla="*/ 514 w 536"/>
                <a:gd name="T59" fmla="*/ 12 h 536"/>
                <a:gd name="T60" fmla="*/ 490 w 536"/>
                <a:gd name="T61" fmla="*/ 2 h 536"/>
                <a:gd name="T62" fmla="*/ 308 w 536"/>
                <a:gd name="T63" fmla="*/ 0 h 536"/>
                <a:gd name="T64" fmla="*/ 298 w 536"/>
                <a:gd name="T65" fmla="*/ 2 h 536"/>
                <a:gd name="T66" fmla="*/ 280 w 536"/>
                <a:gd name="T67" fmla="*/ 8 h 536"/>
                <a:gd name="T68" fmla="*/ 266 w 536"/>
                <a:gd name="T69" fmla="*/ 20 h 536"/>
                <a:gd name="T70" fmla="*/ 254 w 536"/>
                <a:gd name="T71" fmla="*/ 36 h 536"/>
                <a:gd name="T72" fmla="*/ 252 w 536"/>
                <a:gd name="T73" fmla="*/ 44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36" h="536">
                  <a:moveTo>
                    <a:pt x="252" y="44"/>
                  </a:moveTo>
                  <a:lnTo>
                    <a:pt x="252" y="44"/>
                  </a:lnTo>
                  <a:lnTo>
                    <a:pt x="246" y="64"/>
                  </a:lnTo>
                  <a:lnTo>
                    <a:pt x="240" y="82"/>
                  </a:lnTo>
                  <a:lnTo>
                    <a:pt x="232" y="100"/>
                  </a:lnTo>
                  <a:lnTo>
                    <a:pt x="222" y="116"/>
                  </a:lnTo>
                  <a:lnTo>
                    <a:pt x="212" y="132"/>
                  </a:lnTo>
                  <a:lnTo>
                    <a:pt x="202" y="148"/>
                  </a:lnTo>
                  <a:lnTo>
                    <a:pt x="190" y="162"/>
                  </a:lnTo>
                  <a:lnTo>
                    <a:pt x="176" y="176"/>
                  </a:lnTo>
                  <a:lnTo>
                    <a:pt x="162" y="190"/>
                  </a:lnTo>
                  <a:lnTo>
                    <a:pt x="148" y="202"/>
                  </a:lnTo>
                  <a:lnTo>
                    <a:pt x="132" y="212"/>
                  </a:lnTo>
                  <a:lnTo>
                    <a:pt x="116" y="222"/>
                  </a:lnTo>
                  <a:lnTo>
                    <a:pt x="100" y="232"/>
                  </a:lnTo>
                  <a:lnTo>
                    <a:pt x="82" y="240"/>
                  </a:lnTo>
                  <a:lnTo>
                    <a:pt x="64" y="246"/>
                  </a:lnTo>
                  <a:lnTo>
                    <a:pt x="46" y="252"/>
                  </a:lnTo>
                  <a:lnTo>
                    <a:pt x="46" y="252"/>
                  </a:lnTo>
                  <a:lnTo>
                    <a:pt x="36" y="254"/>
                  </a:lnTo>
                  <a:lnTo>
                    <a:pt x="28" y="260"/>
                  </a:lnTo>
                  <a:lnTo>
                    <a:pt x="20" y="266"/>
                  </a:lnTo>
                  <a:lnTo>
                    <a:pt x="14" y="272"/>
                  </a:lnTo>
                  <a:lnTo>
                    <a:pt x="8" y="280"/>
                  </a:lnTo>
                  <a:lnTo>
                    <a:pt x="4" y="288"/>
                  </a:lnTo>
                  <a:lnTo>
                    <a:pt x="2" y="298"/>
                  </a:lnTo>
                  <a:lnTo>
                    <a:pt x="0" y="308"/>
                  </a:lnTo>
                  <a:lnTo>
                    <a:pt x="0" y="478"/>
                  </a:lnTo>
                  <a:lnTo>
                    <a:pt x="0" y="478"/>
                  </a:lnTo>
                  <a:lnTo>
                    <a:pt x="2" y="490"/>
                  </a:lnTo>
                  <a:lnTo>
                    <a:pt x="6" y="502"/>
                  </a:lnTo>
                  <a:lnTo>
                    <a:pt x="12" y="514"/>
                  </a:lnTo>
                  <a:lnTo>
                    <a:pt x="22" y="522"/>
                  </a:lnTo>
                  <a:lnTo>
                    <a:pt x="32" y="530"/>
                  </a:lnTo>
                  <a:lnTo>
                    <a:pt x="44" y="534"/>
                  </a:lnTo>
                  <a:lnTo>
                    <a:pt x="56" y="536"/>
                  </a:lnTo>
                  <a:lnTo>
                    <a:pt x="68" y="536"/>
                  </a:lnTo>
                  <a:lnTo>
                    <a:pt x="68" y="536"/>
                  </a:lnTo>
                  <a:lnTo>
                    <a:pt x="112" y="526"/>
                  </a:lnTo>
                  <a:lnTo>
                    <a:pt x="156" y="514"/>
                  </a:lnTo>
                  <a:lnTo>
                    <a:pt x="198" y="498"/>
                  </a:lnTo>
                  <a:lnTo>
                    <a:pt x="236" y="480"/>
                  </a:lnTo>
                  <a:lnTo>
                    <a:pt x="274" y="458"/>
                  </a:lnTo>
                  <a:lnTo>
                    <a:pt x="310" y="432"/>
                  </a:lnTo>
                  <a:lnTo>
                    <a:pt x="344" y="406"/>
                  </a:lnTo>
                  <a:lnTo>
                    <a:pt x="376" y="376"/>
                  </a:lnTo>
                  <a:lnTo>
                    <a:pt x="406" y="344"/>
                  </a:lnTo>
                  <a:lnTo>
                    <a:pt x="434" y="310"/>
                  </a:lnTo>
                  <a:lnTo>
                    <a:pt x="458" y="274"/>
                  </a:lnTo>
                  <a:lnTo>
                    <a:pt x="480" y="236"/>
                  </a:lnTo>
                  <a:lnTo>
                    <a:pt x="498" y="196"/>
                  </a:lnTo>
                  <a:lnTo>
                    <a:pt x="514" y="156"/>
                  </a:lnTo>
                  <a:lnTo>
                    <a:pt x="526" y="112"/>
                  </a:lnTo>
                  <a:lnTo>
                    <a:pt x="536" y="68"/>
                  </a:lnTo>
                  <a:lnTo>
                    <a:pt x="536" y="68"/>
                  </a:lnTo>
                  <a:lnTo>
                    <a:pt x="536" y="56"/>
                  </a:lnTo>
                  <a:lnTo>
                    <a:pt x="534" y="42"/>
                  </a:lnTo>
                  <a:lnTo>
                    <a:pt x="530" y="32"/>
                  </a:lnTo>
                  <a:lnTo>
                    <a:pt x="522" y="22"/>
                  </a:lnTo>
                  <a:lnTo>
                    <a:pt x="514" y="12"/>
                  </a:lnTo>
                  <a:lnTo>
                    <a:pt x="502" y="6"/>
                  </a:lnTo>
                  <a:lnTo>
                    <a:pt x="490" y="2"/>
                  </a:lnTo>
                  <a:lnTo>
                    <a:pt x="478" y="0"/>
                  </a:lnTo>
                  <a:lnTo>
                    <a:pt x="308" y="0"/>
                  </a:lnTo>
                  <a:lnTo>
                    <a:pt x="308" y="0"/>
                  </a:lnTo>
                  <a:lnTo>
                    <a:pt x="298" y="2"/>
                  </a:lnTo>
                  <a:lnTo>
                    <a:pt x="288" y="4"/>
                  </a:lnTo>
                  <a:lnTo>
                    <a:pt x="280" y="8"/>
                  </a:lnTo>
                  <a:lnTo>
                    <a:pt x="272" y="12"/>
                  </a:lnTo>
                  <a:lnTo>
                    <a:pt x="266" y="20"/>
                  </a:lnTo>
                  <a:lnTo>
                    <a:pt x="260" y="26"/>
                  </a:lnTo>
                  <a:lnTo>
                    <a:pt x="254" y="36"/>
                  </a:lnTo>
                  <a:lnTo>
                    <a:pt x="252" y="44"/>
                  </a:lnTo>
                  <a:lnTo>
                    <a:pt x="252" y="44"/>
                  </a:lnTo>
                  <a:close/>
                </a:path>
              </a:pathLst>
            </a:custGeom>
            <a:solidFill>
              <a:schemeClr val="accent3"/>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9" name="íŝḷíḓè">
              <a:extLst>
                <a:ext uri="{FF2B5EF4-FFF2-40B4-BE49-F238E27FC236}">
                  <a16:creationId xmlns:a16="http://schemas.microsoft.com/office/drawing/2014/main" id="{392FC076-4224-4EAB-B81A-A1ABDAC9EACB}"/>
                </a:ext>
              </a:extLst>
            </p:cNvPr>
            <p:cNvSpPr/>
            <p:nvPr/>
          </p:nvSpPr>
          <p:spPr bwMode="auto">
            <a:xfrm>
              <a:off x="4391215" y="3872336"/>
              <a:ext cx="1623028" cy="1623026"/>
            </a:xfrm>
            <a:custGeom>
              <a:avLst/>
              <a:gdLst>
                <a:gd name="T0" fmla="*/ 492 w 536"/>
                <a:gd name="T1" fmla="*/ 252 h 536"/>
                <a:gd name="T2" fmla="*/ 456 w 536"/>
                <a:gd name="T3" fmla="*/ 240 h 536"/>
                <a:gd name="T4" fmla="*/ 420 w 536"/>
                <a:gd name="T5" fmla="*/ 222 h 536"/>
                <a:gd name="T6" fmla="*/ 388 w 536"/>
                <a:gd name="T7" fmla="*/ 202 h 536"/>
                <a:gd name="T8" fmla="*/ 360 w 536"/>
                <a:gd name="T9" fmla="*/ 176 h 536"/>
                <a:gd name="T10" fmla="*/ 336 w 536"/>
                <a:gd name="T11" fmla="*/ 148 h 536"/>
                <a:gd name="T12" fmla="*/ 314 w 536"/>
                <a:gd name="T13" fmla="*/ 116 h 536"/>
                <a:gd name="T14" fmla="*/ 298 w 536"/>
                <a:gd name="T15" fmla="*/ 82 h 536"/>
                <a:gd name="T16" fmla="*/ 286 w 536"/>
                <a:gd name="T17" fmla="*/ 44 h 536"/>
                <a:gd name="T18" fmla="*/ 282 w 536"/>
                <a:gd name="T19" fmla="*/ 36 h 536"/>
                <a:gd name="T20" fmla="*/ 272 w 536"/>
                <a:gd name="T21" fmla="*/ 20 h 536"/>
                <a:gd name="T22" fmla="*/ 256 w 536"/>
                <a:gd name="T23" fmla="*/ 8 h 536"/>
                <a:gd name="T24" fmla="*/ 238 w 536"/>
                <a:gd name="T25" fmla="*/ 2 h 536"/>
                <a:gd name="T26" fmla="*/ 60 w 536"/>
                <a:gd name="T27" fmla="*/ 0 h 536"/>
                <a:gd name="T28" fmla="*/ 46 w 536"/>
                <a:gd name="T29" fmla="*/ 2 h 536"/>
                <a:gd name="T30" fmla="*/ 24 w 536"/>
                <a:gd name="T31" fmla="*/ 12 h 536"/>
                <a:gd name="T32" fmla="*/ 8 w 536"/>
                <a:gd name="T33" fmla="*/ 32 h 536"/>
                <a:gd name="T34" fmla="*/ 0 w 536"/>
                <a:gd name="T35" fmla="*/ 56 h 536"/>
                <a:gd name="T36" fmla="*/ 2 w 536"/>
                <a:gd name="T37" fmla="*/ 68 h 536"/>
                <a:gd name="T38" fmla="*/ 24 w 536"/>
                <a:gd name="T39" fmla="*/ 156 h 536"/>
                <a:gd name="T40" fmla="*/ 58 w 536"/>
                <a:gd name="T41" fmla="*/ 236 h 536"/>
                <a:gd name="T42" fmla="*/ 104 w 536"/>
                <a:gd name="T43" fmla="*/ 310 h 536"/>
                <a:gd name="T44" fmla="*/ 160 w 536"/>
                <a:gd name="T45" fmla="*/ 376 h 536"/>
                <a:gd name="T46" fmla="*/ 226 w 536"/>
                <a:gd name="T47" fmla="*/ 432 h 536"/>
                <a:gd name="T48" fmla="*/ 300 w 536"/>
                <a:gd name="T49" fmla="*/ 480 h 536"/>
                <a:gd name="T50" fmla="*/ 382 w 536"/>
                <a:gd name="T51" fmla="*/ 514 h 536"/>
                <a:gd name="T52" fmla="*/ 468 w 536"/>
                <a:gd name="T53" fmla="*/ 536 h 536"/>
                <a:gd name="T54" fmla="*/ 482 w 536"/>
                <a:gd name="T55" fmla="*/ 536 h 536"/>
                <a:gd name="T56" fmla="*/ 506 w 536"/>
                <a:gd name="T57" fmla="*/ 530 h 536"/>
                <a:gd name="T58" fmla="*/ 524 w 536"/>
                <a:gd name="T59" fmla="*/ 514 h 536"/>
                <a:gd name="T60" fmla="*/ 534 w 536"/>
                <a:gd name="T61" fmla="*/ 490 h 536"/>
                <a:gd name="T62" fmla="*/ 536 w 536"/>
                <a:gd name="T63" fmla="*/ 308 h 536"/>
                <a:gd name="T64" fmla="*/ 536 w 536"/>
                <a:gd name="T65" fmla="*/ 298 h 536"/>
                <a:gd name="T66" fmla="*/ 530 w 536"/>
                <a:gd name="T67" fmla="*/ 280 h 536"/>
                <a:gd name="T68" fmla="*/ 518 w 536"/>
                <a:gd name="T69" fmla="*/ 266 h 536"/>
                <a:gd name="T70" fmla="*/ 502 w 536"/>
                <a:gd name="T71" fmla="*/ 254 h 536"/>
                <a:gd name="T72" fmla="*/ 492 w 536"/>
                <a:gd name="T73" fmla="*/ 25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36" h="536">
                  <a:moveTo>
                    <a:pt x="492" y="252"/>
                  </a:moveTo>
                  <a:lnTo>
                    <a:pt x="492" y="252"/>
                  </a:lnTo>
                  <a:lnTo>
                    <a:pt x="474" y="246"/>
                  </a:lnTo>
                  <a:lnTo>
                    <a:pt x="456" y="240"/>
                  </a:lnTo>
                  <a:lnTo>
                    <a:pt x="438" y="232"/>
                  </a:lnTo>
                  <a:lnTo>
                    <a:pt x="420" y="222"/>
                  </a:lnTo>
                  <a:lnTo>
                    <a:pt x="404" y="212"/>
                  </a:lnTo>
                  <a:lnTo>
                    <a:pt x="388" y="202"/>
                  </a:lnTo>
                  <a:lnTo>
                    <a:pt x="374" y="190"/>
                  </a:lnTo>
                  <a:lnTo>
                    <a:pt x="360" y="176"/>
                  </a:lnTo>
                  <a:lnTo>
                    <a:pt x="348" y="162"/>
                  </a:lnTo>
                  <a:lnTo>
                    <a:pt x="336" y="148"/>
                  </a:lnTo>
                  <a:lnTo>
                    <a:pt x="324" y="132"/>
                  </a:lnTo>
                  <a:lnTo>
                    <a:pt x="314" y="116"/>
                  </a:lnTo>
                  <a:lnTo>
                    <a:pt x="306" y="100"/>
                  </a:lnTo>
                  <a:lnTo>
                    <a:pt x="298" y="82"/>
                  </a:lnTo>
                  <a:lnTo>
                    <a:pt x="290" y="64"/>
                  </a:lnTo>
                  <a:lnTo>
                    <a:pt x="286" y="44"/>
                  </a:lnTo>
                  <a:lnTo>
                    <a:pt x="286" y="44"/>
                  </a:lnTo>
                  <a:lnTo>
                    <a:pt x="282" y="36"/>
                  </a:lnTo>
                  <a:lnTo>
                    <a:pt x="278" y="26"/>
                  </a:lnTo>
                  <a:lnTo>
                    <a:pt x="272" y="20"/>
                  </a:lnTo>
                  <a:lnTo>
                    <a:pt x="264" y="12"/>
                  </a:lnTo>
                  <a:lnTo>
                    <a:pt x="256" y="8"/>
                  </a:lnTo>
                  <a:lnTo>
                    <a:pt x="248" y="4"/>
                  </a:lnTo>
                  <a:lnTo>
                    <a:pt x="238" y="2"/>
                  </a:lnTo>
                  <a:lnTo>
                    <a:pt x="230" y="0"/>
                  </a:lnTo>
                  <a:lnTo>
                    <a:pt x="60" y="0"/>
                  </a:lnTo>
                  <a:lnTo>
                    <a:pt x="60" y="0"/>
                  </a:lnTo>
                  <a:lnTo>
                    <a:pt x="46" y="2"/>
                  </a:lnTo>
                  <a:lnTo>
                    <a:pt x="34" y="6"/>
                  </a:lnTo>
                  <a:lnTo>
                    <a:pt x="24" y="12"/>
                  </a:lnTo>
                  <a:lnTo>
                    <a:pt x="14" y="22"/>
                  </a:lnTo>
                  <a:lnTo>
                    <a:pt x="8" y="32"/>
                  </a:lnTo>
                  <a:lnTo>
                    <a:pt x="2" y="42"/>
                  </a:lnTo>
                  <a:lnTo>
                    <a:pt x="0" y="56"/>
                  </a:lnTo>
                  <a:lnTo>
                    <a:pt x="2" y="68"/>
                  </a:lnTo>
                  <a:lnTo>
                    <a:pt x="2" y="68"/>
                  </a:lnTo>
                  <a:lnTo>
                    <a:pt x="10" y="112"/>
                  </a:lnTo>
                  <a:lnTo>
                    <a:pt x="24" y="156"/>
                  </a:lnTo>
                  <a:lnTo>
                    <a:pt x="38" y="196"/>
                  </a:lnTo>
                  <a:lnTo>
                    <a:pt x="58" y="236"/>
                  </a:lnTo>
                  <a:lnTo>
                    <a:pt x="80" y="274"/>
                  </a:lnTo>
                  <a:lnTo>
                    <a:pt x="104" y="310"/>
                  </a:lnTo>
                  <a:lnTo>
                    <a:pt x="130" y="344"/>
                  </a:lnTo>
                  <a:lnTo>
                    <a:pt x="160" y="376"/>
                  </a:lnTo>
                  <a:lnTo>
                    <a:pt x="192" y="406"/>
                  </a:lnTo>
                  <a:lnTo>
                    <a:pt x="226" y="432"/>
                  </a:lnTo>
                  <a:lnTo>
                    <a:pt x="262" y="458"/>
                  </a:lnTo>
                  <a:lnTo>
                    <a:pt x="300" y="480"/>
                  </a:lnTo>
                  <a:lnTo>
                    <a:pt x="340" y="498"/>
                  </a:lnTo>
                  <a:lnTo>
                    <a:pt x="382" y="514"/>
                  </a:lnTo>
                  <a:lnTo>
                    <a:pt x="424" y="526"/>
                  </a:lnTo>
                  <a:lnTo>
                    <a:pt x="468" y="536"/>
                  </a:lnTo>
                  <a:lnTo>
                    <a:pt x="468" y="536"/>
                  </a:lnTo>
                  <a:lnTo>
                    <a:pt x="482" y="536"/>
                  </a:lnTo>
                  <a:lnTo>
                    <a:pt x="494" y="534"/>
                  </a:lnTo>
                  <a:lnTo>
                    <a:pt x="506" y="530"/>
                  </a:lnTo>
                  <a:lnTo>
                    <a:pt x="516" y="522"/>
                  </a:lnTo>
                  <a:lnTo>
                    <a:pt x="524" y="514"/>
                  </a:lnTo>
                  <a:lnTo>
                    <a:pt x="530" y="502"/>
                  </a:lnTo>
                  <a:lnTo>
                    <a:pt x="534" y="490"/>
                  </a:lnTo>
                  <a:lnTo>
                    <a:pt x="536" y="478"/>
                  </a:lnTo>
                  <a:lnTo>
                    <a:pt x="536" y="308"/>
                  </a:lnTo>
                  <a:lnTo>
                    <a:pt x="536" y="308"/>
                  </a:lnTo>
                  <a:lnTo>
                    <a:pt x="536" y="298"/>
                  </a:lnTo>
                  <a:lnTo>
                    <a:pt x="534" y="288"/>
                  </a:lnTo>
                  <a:lnTo>
                    <a:pt x="530" y="280"/>
                  </a:lnTo>
                  <a:lnTo>
                    <a:pt x="524" y="272"/>
                  </a:lnTo>
                  <a:lnTo>
                    <a:pt x="518" y="266"/>
                  </a:lnTo>
                  <a:lnTo>
                    <a:pt x="510" y="260"/>
                  </a:lnTo>
                  <a:lnTo>
                    <a:pt x="502" y="254"/>
                  </a:lnTo>
                  <a:lnTo>
                    <a:pt x="492" y="252"/>
                  </a:lnTo>
                  <a:lnTo>
                    <a:pt x="492" y="252"/>
                  </a:lnTo>
                  <a:close/>
                </a:path>
              </a:pathLst>
            </a:custGeom>
            <a:solidFill>
              <a:schemeClr val="accent4"/>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0" name="îš1iḋe">
              <a:extLst>
                <a:ext uri="{FF2B5EF4-FFF2-40B4-BE49-F238E27FC236}">
                  <a16:creationId xmlns:a16="http://schemas.microsoft.com/office/drawing/2014/main" id="{44E776A5-F4DB-439C-8172-21FFC5EA0AF1}"/>
                </a:ext>
              </a:extLst>
            </p:cNvPr>
            <p:cNvSpPr/>
            <p:nvPr/>
          </p:nvSpPr>
          <p:spPr bwMode="auto">
            <a:xfrm>
              <a:off x="4694019" y="3169832"/>
              <a:ext cx="260411" cy="429981"/>
            </a:xfrm>
            <a:custGeom>
              <a:avLst/>
              <a:gdLst>
                <a:gd name="T0" fmla="*/ 78 w 86"/>
                <a:gd name="T1" fmla="*/ 0 h 142"/>
                <a:gd name="T2" fmla="*/ 8 w 86"/>
                <a:gd name="T3" fmla="*/ 0 h 142"/>
                <a:gd name="T4" fmla="*/ 8 w 86"/>
                <a:gd name="T5" fmla="*/ 0 h 142"/>
                <a:gd name="T6" fmla="*/ 4 w 86"/>
                <a:gd name="T7" fmla="*/ 0 h 142"/>
                <a:gd name="T8" fmla="*/ 2 w 86"/>
                <a:gd name="T9" fmla="*/ 2 h 142"/>
                <a:gd name="T10" fmla="*/ 0 w 86"/>
                <a:gd name="T11" fmla="*/ 4 h 142"/>
                <a:gd name="T12" fmla="*/ 0 w 86"/>
                <a:gd name="T13" fmla="*/ 8 h 142"/>
                <a:gd name="T14" fmla="*/ 0 w 86"/>
                <a:gd name="T15" fmla="*/ 132 h 142"/>
                <a:gd name="T16" fmla="*/ 0 w 86"/>
                <a:gd name="T17" fmla="*/ 132 h 142"/>
                <a:gd name="T18" fmla="*/ 0 w 86"/>
                <a:gd name="T19" fmla="*/ 136 h 142"/>
                <a:gd name="T20" fmla="*/ 2 w 86"/>
                <a:gd name="T21" fmla="*/ 138 h 142"/>
                <a:gd name="T22" fmla="*/ 4 w 86"/>
                <a:gd name="T23" fmla="*/ 140 h 142"/>
                <a:gd name="T24" fmla="*/ 8 w 86"/>
                <a:gd name="T25" fmla="*/ 142 h 142"/>
                <a:gd name="T26" fmla="*/ 78 w 86"/>
                <a:gd name="T27" fmla="*/ 142 h 142"/>
                <a:gd name="T28" fmla="*/ 78 w 86"/>
                <a:gd name="T29" fmla="*/ 142 h 142"/>
                <a:gd name="T30" fmla="*/ 82 w 86"/>
                <a:gd name="T31" fmla="*/ 140 h 142"/>
                <a:gd name="T32" fmla="*/ 84 w 86"/>
                <a:gd name="T33" fmla="*/ 138 h 142"/>
                <a:gd name="T34" fmla="*/ 86 w 86"/>
                <a:gd name="T35" fmla="*/ 136 h 142"/>
                <a:gd name="T36" fmla="*/ 86 w 86"/>
                <a:gd name="T37" fmla="*/ 132 h 142"/>
                <a:gd name="T38" fmla="*/ 86 w 86"/>
                <a:gd name="T39" fmla="*/ 8 h 142"/>
                <a:gd name="T40" fmla="*/ 86 w 86"/>
                <a:gd name="T41" fmla="*/ 8 h 142"/>
                <a:gd name="T42" fmla="*/ 86 w 86"/>
                <a:gd name="T43" fmla="*/ 4 h 142"/>
                <a:gd name="T44" fmla="*/ 84 w 86"/>
                <a:gd name="T45" fmla="*/ 2 h 142"/>
                <a:gd name="T46" fmla="*/ 82 w 86"/>
                <a:gd name="T47" fmla="*/ 0 h 142"/>
                <a:gd name="T48" fmla="*/ 78 w 86"/>
                <a:gd name="T49" fmla="*/ 0 h 142"/>
                <a:gd name="T50" fmla="*/ 78 w 86"/>
                <a:gd name="T51" fmla="*/ 0 h 142"/>
                <a:gd name="T52" fmla="*/ 44 w 86"/>
                <a:gd name="T53" fmla="*/ 134 h 142"/>
                <a:gd name="T54" fmla="*/ 44 w 86"/>
                <a:gd name="T55" fmla="*/ 134 h 142"/>
                <a:gd name="T56" fmla="*/ 40 w 86"/>
                <a:gd name="T57" fmla="*/ 134 h 142"/>
                <a:gd name="T58" fmla="*/ 40 w 86"/>
                <a:gd name="T59" fmla="*/ 130 h 142"/>
                <a:gd name="T60" fmla="*/ 40 w 86"/>
                <a:gd name="T61" fmla="*/ 130 h 142"/>
                <a:gd name="T62" fmla="*/ 40 w 86"/>
                <a:gd name="T63" fmla="*/ 128 h 142"/>
                <a:gd name="T64" fmla="*/ 44 w 86"/>
                <a:gd name="T65" fmla="*/ 126 h 142"/>
                <a:gd name="T66" fmla="*/ 44 w 86"/>
                <a:gd name="T67" fmla="*/ 126 h 142"/>
                <a:gd name="T68" fmla="*/ 46 w 86"/>
                <a:gd name="T69" fmla="*/ 128 h 142"/>
                <a:gd name="T70" fmla="*/ 46 w 86"/>
                <a:gd name="T71" fmla="*/ 130 h 142"/>
                <a:gd name="T72" fmla="*/ 46 w 86"/>
                <a:gd name="T73" fmla="*/ 130 h 142"/>
                <a:gd name="T74" fmla="*/ 46 w 86"/>
                <a:gd name="T75" fmla="*/ 134 h 142"/>
                <a:gd name="T76" fmla="*/ 44 w 86"/>
                <a:gd name="T77" fmla="*/ 134 h 142"/>
                <a:gd name="T78" fmla="*/ 44 w 86"/>
                <a:gd name="T79" fmla="*/ 134 h 142"/>
                <a:gd name="T80" fmla="*/ 78 w 86"/>
                <a:gd name="T81" fmla="*/ 120 h 142"/>
                <a:gd name="T82" fmla="*/ 78 w 86"/>
                <a:gd name="T83" fmla="*/ 120 h 142"/>
                <a:gd name="T84" fmla="*/ 78 w 86"/>
                <a:gd name="T85" fmla="*/ 120 h 142"/>
                <a:gd name="T86" fmla="*/ 8 w 86"/>
                <a:gd name="T87" fmla="*/ 120 h 142"/>
                <a:gd name="T88" fmla="*/ 8 w 86"/>
                <a:gd name="T89" fmla="*/ 120 h 142"/>
                <a:gd name="T90" fmla="*/ 8 w 86"/>
                <a:gd name="T91" fmla="*/ 120 h 142"/>
                <a:gd name="T92" fmla="*/ 8 w 86"/>
                <a:gd name="T93" fmla="*/ 20 h 142"/>
                <a:gd name="T94" fmla="*/ 8 w 86"/>
                <a:gd name="T95" fmla="*/ 20 h 142"/>
                <a:gd name="T96" fmla="*/ 8 w 86"/>
                <a:gd name="T97" fmla="*/ 18 h 142"/>
                <a:gd name="T98" fmla="*/ 78 w 86"/>
                <a:gd name="T99" fmla="*/ 18 h 142"/>
                <a:gd name="T100" fmla="*/ 78 w 86"/>
                <a:gd name="T101" fmla="*/ 18 h 142"/>
                <a:gd name="T102" fmla="*/ 78 w 86"/>
                <a:gd name="T103" fmla="*/ 20 h 142"/>
                <a:gd name="T104" fmla="*/ 78 w 86"/>
                <a:gd name="T105"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 h="142">
                  <a:moveTo>
                    <a:pt x="78" y="0"/>
                  </a:moveTo>
                  <a:lnTo>
                    <a:pt x="8" y="0"/>
                  </a:lnTo>
                  <a:lnTo>
                    <a:pt x="8" y="0"/>
                  </a:lnTo>
                  <a:lnTo>
                    <a:pt x="4" y="0"/>
                  </a:lnTo>
                  <a:lnTo>
                    <a:pt x="2" y="2"/>
                  </a:lnTo>
                  <a:lnTo>
                    <a:pt x="0" y="4"/>
                  </a:lnTo>
                  <a:lnTo>
                    <a:pt x="0" y="8"/>
                  </a:lnTo>
                  <a:lnTo>
                    <a:pt x="0" y="132"/>
                  </a:lnTo>
                  <a:lnTo>
                    <a:pt x="0" y="132"/>
                  </a:lnTo>
                  <a:lnTo>
                    <a:pt x="0" y="136"/>
                  </a:lnTo>
                  <a:lnTo>
                    <a:pt x="2" y="138"/>
                  </a:lnTo>
                  <a:lnTo>
                    <a:pt x="4" y="140"/>
                  </a:lnTo>
                  <a:lnTo>
                    <a:pt x="8" y="142"/>
                  </a:lnTo>
                  <a:lnTo>
                    <a:pt x="78" y="142"/>
                  </a:lnTo>
                  <a:lnTo>
                    <a:pt x="78" y="142"/>
                  </a:lnTo>
                  <a:lnTo>
                    <a:pt x="82" y="140"/>
                  </a:lnTo>
                  <a:lnTo>
                    <a:pt x="84" y="138"/>
                  </a:lnTo>
                  <a:lnTo>
                    <a:pt x="86" y="136"/>
                  </a:lnTo>
                  <a:lnTo>
                    <a:pt x="86" y="132"/>
                  </a:lnTo>
                  <a:lnTo>
                    <a:pt x="86" y="8"/>
                  </a:lnTo>
                  <a:lnTo>
                    <a:pt x="86" y="8"/>
                  </a:lnTo>
                  <a:lnTo>
                    <a:pt x="86" y="4"/>
                  </a:lnTo>
                  <a:lnTo>
                    <a:pt x="84" y="2"/>
                  </a:lnTo>
                  <a:lnTo>
                    <a:pt x="82" y="0"/>
                  </a:lnTo>
                  <a:lnTo>
                    <a:pt x="78" y="0"/>
                  </a:lnTo>
                  <a:lnTo>
                    <a:pt x="78" y="0"/>
                  </a:lnTo>
                  <a:close/>
                  <a:moveTo>
                    <a:pt x="44" y="134"/>
                  </a:moveTo>
                  <a:lnTo>
                    <a:pt x="44" y="134"/>
                  </a:lnTo>
                  <a:lnTo>
                    <a:pt x="40" y="134"/>
                  </a:lnTo>
                  <a:lnTo>
                    <a:pt x="40" y="130"/>
                  </a:lnTo>
                  <a:lnTo>
                    <a:pt x="40" y="130"/>
                  </a:lnTo>
                  <a:lnTo>
                    <a:pt x="40" y="128"/>
                  </a:lnTo>
                  <a:lnTo>
                    <a:pt x="44" y="126"/>
                  </a:lnTo>
                  <a:lnTo>
                    <a:pt x="44" y="126"/>
                  </a:lnTo>
                  <a:lnTo>
                    <a:pt x="46" y="128"/>
                  </a:lnTo>
                  <a:lnTo>
                    <a:pt x="46" y="130"/>
                  </a:lnTo>
                  <a:lnTo>
                    <a:pt x="46" y="130"/>
                  </a:lnTo>
                  <a:lnTo>
                    <a:pt x="46" y="134"/>
                  </a:lnTo>
                  <a:lnTo>
                    <a:pt x="44" y="134"/>
                  </a:lnTo>
                  <a:lnTo>
                    <a:pt x="44" y="134"/>
                  </a:lnTo>
                  <a:close/>
                  <a:moveTo>
                    <a:pt x="78" y="120"/>
                  </a:moveTo>
                  <a:lnTo>
                    <a:pt x="78" y="120"/>
                  </a:lnTo>
                  <a:lnTo>
                    <a:pt x="78" y="120"/>
                  </a:lnTo>
                  <a:lnTo>
                    <a:pt x="8" y="120"/>
                  </a:lnTo>
                  <a:lnTo>
                    <a:pt x="8" y="120"/>
                  </a:lnTo>
                  <a:lnTo>
                    <a:pt x="8" y="120"/>
                  </a:lnTo>
                  <a:lnTo>
                    <a:pt x="8" y="20"/>
                  </a:lnTo>
                  <a:lnTo>
                    <a:pt x="8" y="20"/>
                  </a:lnTo>
                  <a:lnTo>
                    <a:pt x="8" y="18"/>
                  </a:lnTo>
                  <a:lnTo>
                    <a:pt x="78" y="18"/>
                  </a:lnTo>
                  <a:lnTo>
                    <a:pt x="78" y="18"/>
                  </a:lnTo>
                  <a:lnTo>
                    <a:pt x="78" y="20"/>
                  </a:lnTo>
                  <a:lnTo>
                    <a:pt x="78"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p>
              <a:endParaRPr lang="en-US"/>
            </a:p>
          </p:txBody>
        </p:sp>
        <p:sp>
          <p:nvSpPr>
            <p:cNvPr id="11" name="íSḻïďè">
              <a:extLst>
                <a:ext uri="{FF2B5EF4-FFF2-40B4-BE49-F238E27FC236}">
                  <a16:creationId xmlns:a16="http://schemas.microsoft.com/office/drawing/2014/main" id="{ECD2CF1A-A382-4C76-A7C6-9B614C7400EB}"/>
                </a:ext>
              </a:extLst>
            </p:cNvPr>
            <p:cNvSpPr/>
            <p:nvPr/>
          </p:nvSpPr>
          <p:spPr bwMode="auto">
            <a:xfrm>
              <a:off x="5596373" y="3436298"/>
              <a:ext cx="999252" cy="744896"/>
            </a:xfrm>
            <a:custGeom>
              <a:avLst/>
              <a:gdLst>
                <a:gd name="connsiteX0" fmla="*/ 502654 w 999252"/>
                <a:gd name="connsiteY0" fmla="*/ 484485 h 744896"/>
                <a:gd name="connsiteX1" fmla="*/ 526878 w 999252"/>
                <a:gd name="connsiteY1" fmla="*/ 490541 h 744896"/>
                <a:gd name="connsiteX2" fmla="*/ 551102 w 999252"/>
                <a:gd name="connsiteY2" fmla="*/ 496597 h 744896"/>
                <a:gd name="connsiteX3" fmla="*/ 575327 w 999252"/>
                <a:gd name="connsiteY3" fmla="*/ 508709 h 744896"/>
                <a:gd name="connsiteX4" fmla="*/ 593495 w 999252"/>
                <a:gd name="connsiteY4" fmla="*/ 520822 h 744896"/>
                <a:gd name="connsiteX5" fmla="*/ 611663 w 999252"/>
                <a:gd name="connsiteY5" fmla="*/ 545046 h 744896"/>
                <a:gd name="connsiteX6" fmla="*/ 623775 w 999252"/>
                <a:gd name="connsiteY6" fmla="*/ 569270 h 744896"/>
                <a:gd name="connsiteX7" fmla="*/ 629831 w 999252"/>
                <a:gd name="connsiteY7" fmla="*/ 587438 h 744896"/>
                <a:gd name="connsiteX8" fmla="*/ 635887 w 999252"/>
                <a:gd name="connsiteY8" fmla="*/ 617719 h 744896"/>
                <a:gd name="connsiteX9" fmla="*/ 629831 w 999252"/>
                <a:gd name="connsiteY9" fmla="*/ 641943 h 744896"/>
                <a:gd name="connsiteX10" fmla="*/ 623775 w 999252"/>
                <a:gd name="connsiteY10" fmla="*/ 666167 h 744896"/>
                <a:gd name="connsiteX11" fmla="*/ 611663 w 999252"/>
                <a:gd name="connsiteY11" fmla="*/ 684335 h 744896"/>
                <a:gd name="connsiteX12" fmla="*/ 593495 w 999252"/>
                <a:gd name="connsiteY12" fmla="*/ 708560 h 744896"/>
                <a:gd name="connsiteX13" fmla="*/ 575327 w 999252"/>
                <a:gd name="connsiteY13" fmla="*/ 720672 h 744896"/>
                <a:gd name="connsiteX14" fmla="*/ 551102 w 999252"/>
                <a:gd name="connsiteY14" fmla="*/ 732784 h 744896"/>
                <a:gd name="connsiteX15" fmla="*/ 526878 w 999252"/>
                <a:gd name="connsiteY15" fmla="*/ 744896 h 744896"/>
                <a:gd name="connsiteX16" fmla="*/ 502654 w 999252"/>
                <a:gd name="connsiteY16" fmla="*/ 744896 h 744896"/>
                <a:gd name="connsiteX17" fmla="*/ 478429 w 999252"/>
                <a:gd name="connsiteY17" fmla="*/ 744896 h 744896"/>
                <a:gd name="connsiteX18" fmla="*/ 454205 w 999252"/>
                <a:gd name="connsiteY18" fmla="*/ 732784 h 744896"/>
                <a:gd name="connsiteX19" fmla="*/ 436037 w 999252"/>
                <a:gd name="connsiteY19" fmla="*/ 720672 h 744896"/>
                <a:gd name="connsiteX20" fmla="*/ 411813 w 999252"/>
                <a:gd name="connsiteY20" fmla="*/ 708560 h 744896"/>
                <a:gd name="connsiteX21" fmla="*/ 393644 w 999252"/>
                <a:gd name="connsiteY21" fmla="*/ 684335 h 744896"/>
                <a:gd name="connsiteX22" fmla="*/ 387588 w 999252"/>
                <a:gd name="connsiteY22" fmla="*/ 666167 h 744896"/>
                <a:gd name="connsiteX23" fmla="*/ 375476 w 999252"/>
                <a:gd name="connsiteY23" fmla="*/ 641943 h 744896"/>
                <a:gd name="connsiteX24" fmla="*/ 375476 w 999252"/>
                <a:gd name="connsiteY24" fmla="*/ 617719 h 744896"/>
                <a:gd name="connsiteX25" fmla="*/ 375476 w 999252"/>
                <a:gd name="connsiteY25" fmla="*/ 587438 h 744896"/>
                <a:gd name="connsiteX26" fmla="*/ 387588 w 999252"/>
                <a:gd name="connsiteY26" fmla="*/ 569270 h 744896"/>
                <a:gd name="connsiteX27" fmla="*/ 393644 w 999252"/>
                <a:gd name="connsiteY27" fmla="*/ 545046 h 744896"/>
                <a:gd name="connsiteX28" fmla="*/ 411813 w 999252"/>
                <a:gd name="connsiteY28" fmla="*/ 520822 h 744896"/>
                <a:gd name="connsiteX29" fmla="*/ 436037 w 999252"/>
                <a:gd name="connsiteY29" fmla="*/ 508709 h 744896"/>
                <a:gd name="connsiteX30" fmla="*/ 454205 w 999252"/>
                <a:gd name="connsiteY30" fmla="*/ 496597 h 744896"/>
                <a:gd name="connsiteX31" fmla="*/ 478429 w 999252"/>
                <a:gd name="connsiteY31" fmla="*/ 490541 h 744896"/>
                <a:gd name="connsiteX32" fmla="*/ 460262 w 999252"/>
                <a:gd name="connsiteY32" fmla="*/ 260411 h 744896"/>
                <a:gd name="connsiteX33" fmla="*/ 502654 w 999252"/>
                <a:gd name="connsiteY33" fmla="*/ 260411 h 744896"/>
                <a:gd name="connsiteX34" fmla="*/ 538991 w 999252"/>
                <a:gd name="connsiteY34" fmla="*/ 260411 h 744896"/>
                <a:gd name="connsiteX35" fmla="*/ 581383 w 999252"/>
                <a:gd name="connsiteY35" fmla="*/ 266467 h 744896"/>
                <a:gd name="connsiteX36" fmla="*/ 617720 w 999252"/>
                <a:gd name="connsiteY36" fmla="*/ 278579 h 744896"/>
                <a:gd name="connsiteX37" fmla="*/ 660112 w 999252"/>
                <a:gd name="connsiteY37" fmla="*/ 290691 h 744896"/>
                <a:gd name="connsiteX38" fmla="*/ 696449 w 999252"/>
                <a:gd name="connsiteY38" fmla="*/ 308860 h 744896"/>
                <a:gd name="connsiteX39" fmla="*/ 732785 w 999252"/>
                <a:gd name="connsiteY39" fmla="*/ 327028 h 744896"/>
                <a:gd name="connsiteX40" fmla="*/ 763066 w 999252"/>
                <a:gd name="connsiteY40" fmla="*/ 351252 h 744896"/>
                <a:gd name="connsiteX41" fmla="*/ 799402 w 999252"/>
                <a:gd name="connsiteY41" fmla="*/ 381532 h 744896"/>
                <a:gd name="connsiteX42" fmla="*/ 811514 w 999252"/>
                <a:gd name="connsiteY42" fmla="*/ 405757 h 744896"/>
                <a:gd name="connsiteX43" fmla="*/ 817570 w 999252"/>
                <a:gd name="connsiteY43" fmla="*/ 429981 h 744896"/>
                <a:gd name="connsiteX44" fmla="*/ 811514 w 999252"/>
                <a:gd name="connsiteY44" fmla="*/ 454205 h 744896"/>
                <a:gd name="connsiteX45" fmla="*/ 799402 w 999252"/>
                <a:gd name="connsiteY45" fmla="*/ 472374 h 744896"/>
                <a:gd name="connsiteX46" fmla="*/ 775178 w 999252"/>
                <a:gd name="connsiteY46" fmla="*/ 490542 h 744896"/>
                <a:gd name="connsiteX47" fmla="*/ 750953 w 999252"/>
                <a:gd name="connsiteY47" fmla="*/ 490542 h 744896"/>
                <a:gd name="connsiteX48" fmla="*/ 726729 w 999252"/>
                <a:gd name="connsiteY48" fmla="*/ 490542 h 744896"/>
                <a:gd name="connsiteX49" fmla="*/ 702505 w 999252"/>
                <a:gd name="connsiteY49" fmla="*/ 472374 h 744896"/>
                <a:gd name="connsiteX50" fmla="*/ 660112 w 999252"/>
                <a:gd name="connsiteY50" fmla="*/ 436037 h 744896"/>
                <a:gd name="connsiteX51" fmla="*/ 611664 w 999252"/>
                <a:gd name="connsiteY51" fmla="*/ 411813 h 744896"/>
                <a:gd name="connsiteX52" fmla="*/ 557159 w 999252"/>
                <a:gd name="connsiteY52" fmla="*/ 393645 h 744896"/>
                <a:gd name="connsiteX53" fmla="*/ 502654 w 999252"/>
                <a:gd name="connsiteY53" fmla="*/ 387589 h 744896"/>
                <a:gd name="connsiteX54" fmla="*/ 448150 w 999252"/>
                <a:gd name="connsiteY54" fmla="*/ 393645 h 744896"/>
                <a:gd name="connsiteX55" fmla="*/ 393645 w 999252"/>
                <a:gd name="connsiteY55" fmla="*/ 411813 h 744896"/>
                <a:gd name="connsiteX56" fmla="*/ 345196 w 999252"/>
                <a:gd name="connsiteY56" fmla="*/ 436037 h 744896"/>
                <a:gd name="connsiteX57" fmla="*/ 296747 w 999252"/>
                <a:gd name="connsiteY57" fmla="*/ 472374 h 744896"/>
                <a:gd name="connsiteX58" fmla="*/ 278579 w 999252"/>
                <a:gd name="connsiteY58" fmla="*/ 490542 h 744896"/>
                <a:gd name="connsiteX59" fmla="*/ 248299 w 999252"/>
                <a:gd name="connsiteY59" fmla="*/ 490542 h 744896"/>
                <a:gd name="connsiteX60" fmla="*/ 224074 w 999252"/>
                <a:gd name="connsiteY60" fmla="*/ 490542 h 744896"/>
                <a:gd name="connsiteX61" fmla="*/ 205906 w 999252"/>
                <a:gd name="connsiteY61" fmla="*/ 472374 h 744896"/>
                <a:gd name="connsiteX62" fmla="*/ 187738 w 999252"/>
                <a:gd name="connsiteY62" fmla="*/ 454205 h 744896"/>
                <a:gd name="connsiteX63" fmla="*/ 187738 w 999252"/>
                <a:gd name="connsiteY63" fmla="*/ 429981 h 744896"/>
                <a:gd name="connsiteX64" fmla="*/ 187738 w 999252"/>
                <a:gd name="connsiteY64" fmla="*/ 405757 h 744896"/>
                <a:gd name="connsiteX65" fmla="*/ 205906 w 999252"/>
                <a:gd name="connsiteY65" fmla="*/ 381532 h 744896"/>
                <a:gd name="connsiteX66" fmla="*/ 236186 w 999252"/>
                <a:gd name="connsiteY66" fmla="*/ 351252 h 744896"/>
                <a:gd name="connsiteX67" fmla="*/ 272523 w 999252"/>
                <a:gd name="connsiteY67" fmla="*/ 327028 h 744896"/>
                <a:gd name="connsiteX68" fmla="*/ 308859 w 999252"/>
                <a:gd name="connsiteY68" fmla="*/ 308860 h 744896"/>
                <a:gd name="connsiteX69" fmla="*/ 345196 w 999252"/>
                <a:gd name="connsiteY69" fmla="*/ 290691 h 744896"/>
                <a:gd name="connsiteX70" fmla="*/ 381533 w 999252"/>
                <a:gd name="connsiteY70" fmla="*/ 278579 h 744896"/>
                <a:gd name="connsiteX71" fmla="*/ 423925 w 999252"/>
                <a:gd name="connsiteY71" fmla="*/ 266467 h 744896"/>
                <a:gd name="connsiteX72" fmla="*/ 436037 w 999252"/>
                <a:gd name="connsiteY72" fmla="*/ 0 h 744896"/>
                <a:gd name="connsiteX73" fmla="*/ 502654 w 999252"/>
                <a:gd name="connsiteY73" fmla="*/ 0 h 744896"/>
                <a:gd name="connsiteX74" fmla="*/ 569271 w 999252"/>
                <a:gd name="connsiteY74" fmla="*/ 0 h 744896"/>
                <a:gd name="connsiteX75" fmla="*/ 629832 w 999252"/>
                <a:gd name="connsiteY75" fmla="*/ 12112 h 744896"/>
                <a:gd name="connsiteX76" fmla="*/ 696449 w 999252"/>
                <a:gd name="connsiteY76" fmla="*/ 24224 h 744896"/>
                <a:gd name="connsiteX77" fmla="*/ 757009 w 999252"/>
                <a:gd name="connsiteY77" fmla="*/ 48448 h 744896"/>
                <a:gd name="connsiteX78" fmla="*/ 817570 w 999252"/>
                <a:gd name="connsiteY78" fmla="*/ 72673 h 744896"/>
                <a:gd name="connsiteX79" fmla="*/ 878131 w 999252"/>
                <a:gd name="connsiteY79" fmla="*/ 109009 h 744896"/>
                <a:gd name="connsiteX80" fmla="*/ 932635 w 999252"/>
                <a:gd name="connsiteY80" fmla="*/ 151401 h 744896"/>
                <a:gd name="connsiteX81" fmla="*/ 981084 w 999252"/>
                <a:gd name="connsiteY81" fmla="*/ 193794 h 744896"/>
                <a:gd name="connsiteX82" fmla="*/ 999252 w 999252"/>
                <a:gd name="connsiteY82" fmla="*/ 218018 h 744896"/>
                <a:gd name="connsiteX83" fmla="*/ 999252 w 999252"/>
                <a:gd name="connsiteY83" fmla="*/ 242242 h 744896"/>
                <a:gd name="connsiteX84" fmla="*/ 999252 w 999252"/>
                <a:gd name="connsiteY84" fmla="*/ 266466 h 744896"/>
                <a:gd name="connsiteX85" fmla="*/ 981084 w 999252"/>
                <a:gd name="connsiteY85" fmla="*/ 290691 h 744896"/>
                <a:gd name="connsiteX86" fmla="*/ 962916 w 999252"/>
                <a:gd name="connsiteY86" fmla="*/ 302803 h 744896"/>
                <a:gd name="connsiteX87" fmla="*/ 938691 w 999252"/>
                <a:gd name="connsiteY87" fmla="*/ 308859 h 744896"/>
                <a:gd name="connsiteX88" fmla="*/ 914467 w 999252"/>
                <a:gd name="connsiteY88" fmla="*/ 302803 h 744896"/>
                <a:gd name="connsiteX89" fmla="*/ 890243 w 999252"/>
                <a:gd name="connsiteY89" fmla="*/ 290691 h 744896"/>
                <a:gd name="connsiteX90" fmla="*/ 847850 w 999252"/>
                <a:gd name="connsiteY90" fmla="*/ 248298 h 744896"/>
                <a:gd name="connsiteX91" fmla="*/ 805458 w 999252"/>
                <a:gd name="connsiteY91" fmla="*/ 218018 h 744896"/>
                <a:gd name="connsiteX92" fmla="*/ 757009 w 999252"/>
                <a:gd name="connsiteY92" fmla="*/ 193794 h 744896"/>
                <a:gd name="connsiteX93" fmla="*/ 708561 w 999252"/>
                <a:gd name="connsiteY93" fmla="*/ 169570 h 744896"/>
                <a:gd name="connsiteX94" fmla="*/ 660112 w 999252"/>
                <a:gd name="connsiteY94" fmla="*/ 151401 h 744896"/>
                <a:gd name="connsiteX95" fmla="*/ 605607 w 999252"/>
                <a:gd name="connsiteY95" fmla="*/ 139289 h 744896"/>
                <a:gd name="connsiteX96" fmla="*/ 551103 w 999252"/>
                <a:gd name="connsiteY96" fmla="*/ 133233 h 744896"/>
                <a:gd name="connsiteX97" fmla="*/ 502654 w 999252"/>
                <a:gd name="connsiteY97" fmla="*/ 127177 h 744896"/>
                <a:gd name="connsiteX98" fmla="*/ 448150 w 999252"/>
                <a:gd name="connsiteY98" fmla="*/ 133233 h 744896"/>
                <a:gd name="connsiteX99" fmla="*/ 393645 w 999252"/>
                <a:gd name="connsiteY99" fmla="*/ 139289 h 744896"/>
                <a:gd name="connsiteX100" fmla="*/ 345196 w 999252"/>
                <a:gd name="connsiteY100" fmla="*/ 151401 h 744896"/>
                <a:gd name="connsiteX101" fmla="*/ 296747 w 999252"/>
                <a:gd name="connsiteY101" fmla="*/ 169570 h 744896"/>
                <a:gd name="connsiteX102" fmla="*/ 242243 w 999252"/>
                <a:gd name="connsiteY102" fmla="*/ 193794 h 744896"/>
                <a:gd name="connsiteX103" fmla="*/ 199850 w 999252"/>
                <a:gd name="connsiteY103" fmla="*/ 218018 h 744896"/>
                <a:gd name="connsiteX104" fmla="*/ 151402 w 999252"/>
                <a:gd name="connsiteY104" fmla="*/ 248298 h 744896"/>
                <a:gd name="connsiteX105" fmla="*/ 109009 w 999252"/>
                <a:gd name="connsiteY105" fmla="*/ 290691 h 744896"/>
                <a:gd name="connsiteX106" fmla="*/ 90841 w 999252"/>
                <a:gd name="connsiteY106" fmla="*/ 302803 h 744896"/>
                <a:gd name="connsiteX107" fmla="*/ 66617 w 999252"/>
                <a:gd name="connsiteY107" fmla="*/ 308859 h 744896"/>
                <a:gd name="connsiteX108" fmla="*/ 42392 w 999252"/>
                <a:gd name="connsiteY108" fmla="*/ 302803 h 744896"/>
                <a:gd name="connsiteX109" fmla="*/ 18168 w 999252"/>
                <a:gd name="connsiteY109" fmla="*/ 290691 h 744896"/>
                <a:gd name="connsiteX110" fmla="*/ 6056 w 999252"/>
                <a:gd name="connsiteY110" fmla="*/ 266466 h 744896"/>
                <a:gd name="connsiteX111" fmla="*/ 0 w 999252"/>
                <a:gd name="connsiteY111" fmla="*/ 242242 h 744896"/>
                <a:gd name="connsiteX112" fmla="*/ 6056 w 999252"/>
                <a:gd name="connsiteY112" fmla="*/ 218018 h 744896"/>
                <a:gd name="connsiteX113" fmla="*/ 18168 w 999252"/>
                <a:gd name="connsiteY113" fmla="*/ 193794 h 744896"/>
                <a:gd name="connsiteX114" fmla="*/ 72673 w 999252"/>
                <a:gd name="connsiteY114" fmla="*/ 151401 h 744896"/>
                <a:gd name="connsiteX115" fmla="*/ 127177 w 999252"/>
                <a:gd name="connsiteY115" fmla="*/ 109009 h 744896"/>
                <a:gd name="connsiteX116" fmla="*/ 181682 w 999252"/>
                <a:gd name="connsiteY116" fmla="*/ 72673 h 744896"/>
                <a:gd name="connsiteX117" fmla="*/ 242243 w 999252"/>
                <a:gd name="connsiteY117" fmla="*/ 48448 h 744896"/>
                <a:gd name="connsiteX118" fmla="*/ 308859 w 999252"/>
                <a:gd name="connsiteY118" fmla="*/ 24224 h 744896"/>
                <a:gd name="connsiteX119" fmla="*/ 369420 w 999252"/>
                <a:gd name="connsiteY119" fmla="*/ 12112 h 74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999252" h="744896">
                  <a:moveTo>
                    <a:pt x="502654" y="484485"/>
                  </a:moveTo>
                  <a:lnTo>
                    <a:pt x="526878" y="490541"/>
                  </a:lnTo>
                  <a:lnTo>
                    <a:pt x="551102" y="496597"/>
                  </a:lnTo>
                  <a:lnTo>
                    <a:pt x="575327" y="508709"/>
                  </a:lnTo>
                  <a:lnTo>
                    <a:pt x="593495" y="520822"/>
                  </a:lnTo>
                  <a:lnTo>
                    <a:pt x="611663" y="545046"/>
                  </a:lnTo>
                  <a:lnTo>
                    <a:pt x="623775" y="569270"/>
                  </a:lnTo>
                  <a:lnTo>
                    <a:pt x="629831" y="587438"/>
                  </a:lnTo>
                  <a:lnTo>
                    <a:pt x="635887" y="617719"/>
                  </a:lnTo>
                  <a:lnTo>
                    <a:pt x="629831" y="641943"/>
                  </a:lnTo>
                  <a:lnTo>
                    <a:pt x="623775" y="666167"/>
                  </a:lnTo>
                  <a:lnTo>
                    <a:pt x="611663" y="684335"/>
                  </a:lnTo>
                  <a:lnTo>
                    <a:pt x="593495" y="708560"/>
                  </a:lnTo>
                  <a:lnTo>
                    <a:pt x="575327" y="720672"/>
                  </a:lnTo>
                  <a:lnTo>
                    <a:pt x="551102" y="732784"/>
                  </a:lnTo>
                  <a:lnTo>
                    <a:pt x="526878" y="744896"/>
                  </a:lnTo>
                  <a:lnTo>
                    <a:pt x="502654" y="744896"/>
                  </a:lnTo>
                  <a:lnTo>
                    <a:pt x="478429" y="744896"/>
                  </a:lnTo>
                  <a:lnTo>
                    <a:pt x="454205" y="732784"/>
                  </a:lnTo>
                  <a:lnTo>
                    <a:pt x="436037" y="720672"/>
                  </a:lnTo>
                  <a:lnTo>
                    <a:pt x="411813" y="708560"/>
                  </a:lnTo>
                  <a:lnTo>
                    <a:pt x="393644" y="684335"/>
                  </a:lnTo>
                  <a:lnTo>
                    <a:pt x="387588" y="666167"/>
                  </a:lnTo>
                  <a:lnTo>
                    <a:pt x="375476" y="641943"/>
                  </a:lnTo>
                  <a:lnTo>
                    <a:pt x="375476" y="617719"/>
                  </a:lnTo>
                  <a:lnTo>
                    <a:pt x="375476" y="587438"/>
                  </a:lnTo>
                  <a:lnTo>
                    <a:pt x="387588" y="569270"/>
                  </a:lnTo>
                  <a:lnTo>
                    <a:pt x="393644" y="545046"/>
                  </a:lnTo>
                  <a:lnTo>
                    <a:pt x="411813" y="520822"/>
                  </a:lnTo>
                  <a:lnTo>
                    <a:pt x="436037" y="508709"/>
                  </a:lnTo>
                  <a:lnTo>
                    <a:pt x="454205" y="496597"/>
                  </a:lnTo>
                  <a:lnTo>
                    <a:pt x="478429" y="490541"/>
                  </a:lnTo>
                  <a:close/>
                  <a:moveTo>
                    <a:pt x="460262" y="260411"/>
                  </a:moveTo>
                  <a:lnTo>
                    <a:pt x="502654" y="260411"/>
                  </a:lnTo>
                  <a:lnTo>
                    <a:pt x="538991" y="260411"/>
                  </a:lnTo>
                  <a:lnTo>
                    <a:pt x="581383" y="266467"/>
                  </a:lnTo>
                  <a:lnTo>
                    <a:pt x="617720" y="278579"/>
                  </a:lnTo>
                  <a:lnTo>
                    <a:pt x="660112" y="290691"/>
                  </a:lnTo>
                  <a:lnTo>
                    <a:pt x="696449" y="308860"/>
                  </a:lnTo>
                  <a:lnTo>
                    <a:pt x="732785" y="327028"/>
                  </a:lnTo>
                  <a:lnTo>
                    <a:pt x="763066" y="351252"/>
                  </a:lnTo>
                  <a:lnTo>
                    <a:pt x="799402" y="381532"/>
                  </a:lnTo>
                  <a:lnTo>
                    <a:pt x="811514" y="405757"/>
                  </a:lnTo>
                  <a:lnTo>
                    <a:pt x="817570" y="429981"/>
                  </a:lnTo>
                  <a:lnTo>
                    <a:pt x="811514" y="454205"/>
                  </a:lnTo>
                  <a:lnTo>
                    <a:pt x="799402" y="472374"/>
                  </a:lnTo>
                  <a:lnTo>
                    <a:pt x="775178" y="490542"/>
                  </a:lnTo>
                  <a:lnTo>
                    <a:pt x="750953" y="490542"/>
                  </a:lnTo>
                  <a:lnTo>
                    <a:pt x="726729" y="490542"/>
                  </a:lnTo>
                  <a:lnTo>
                    <a:pt x="702505" y="472374"/>
                  </a:lnTo>
                  <a:lnTo>
                    <a:pt x="660112" y="436037"/>
                  </a:lnTo>
                  <a:lnTo>
                    <a:pt x="611664" y="411813"/>
                  </a:lnTo>
                  <a:lnTo>
                    <a:pt x="557159" y="393645"/>
                  </a:lnTo>
                  <a:lnTo>
                    <a:pt x="502654" y="387589"/>
                  </a:lnTo>
                  <a:lnTo>
                    <a:pt x="448150" y="393645"/>
                  </a:lnTo>
                  <a:lnTo>
                    <a:pt x="393645" y="411813"/>
                  </a:lnTo>
                  <a:lnTo>
                    <a:pt x="345196" y="436037"/>
                  </a:lnTo>
                  <a:lnTo>
                    <a:pt x="296747" y="472374"/>
                  </a:lnTo>
                  <a:lnTo>
                    <a:pt x="278579" y="490542"/>
                  </a:lnTo>
                  <a:lnTo>
                    <a:pt x="248299" y="490542"/>
                  </a:lnTo>
                  <a:lnTo>
                    <a:pt x="224074" y="490542"/>
                  </a:lnTo>
                  <a:lnTo>
                    <a:pt x="205906" y="472374"/>
                  </a:lnTo>
                  <a:lnTo>
                    <a:pt x="187738" y="454205"/>
                  </a:lnTo>
                  <a:lnTo>
                    <a:pt x="187738" y="429981"/>
                  </a:lnTo>
                  <a:lnTo>
                    <a:pt x="187738" y="405757"/>
                  </a:lnTo>
                  <a:lnTo>
                    <a:pt x="205906" y="381532"/>
                  </a:lnTo>
                  <a:lnTo>
                    <a:pt x="236186" y="351252"/>
                  </a:lnTo>
                  <a:lnTo>
                    <a:pt x="272523" y="327028"/>
                  </a:lnTo>
                  <a:lnTo>
                    <a:pt x="308859" y="308860"/>
                  </a:lnTo>
                  <a:lnTo>
                    <a:pt x="345196" y="290691"/>
                  </a:lnTo>
                  <a:lnTo>
                    <a:pt x="381533" y="278579"/>
                  </a:lnTo>
                  <a:lnTo>
                    <a:pt x="423925" y="266467"/>
                  </a:lnTo>
                  <a:close/>
                  <a:moveTo>
                    <a:pt x="436037" y="0"/>
                  </a:moveTo>
                  <a:lnTo>
                    <a:pt x="502654" y="0"/>
                  </a:lnTo>
                  <a:lnTo>
                    <a:pt x="569271" y="0"/>
                  </a:lnTo>
                  <a:lnTo>
                    <a:pt x="629832" y="12112"/>
                  </a:lnTo>
                  <a:lnTo>
                    <a:pt x="696449" y="24224"/>
                  </a:lnTo>
                  <a:lnTo>
                    <a:pt x="757009" y="48448"/>
                  </a:lnTo>
                  <a:lnTo>
                    <a:pt x="817570" y="72673"/>
                  </a:lnTo>
                  <a:lnTo>
                    <a:pt x="878131" y="109009"/>
                  </a:lnTo>
                  <a:lnTo>
                    <a:pt x="932635" y="151401"/>
                  </a:lnTo>
                  <a:lnTo>
                    <a:pt x="981084" y="193794"/>
                  </a:lnTo>
                  <a:lnTo>
                    <a:pt x="999252" y="218018"/>
                  </a:lnTo>
                  <a:lnTo>
                    <a:pt x="999252" y="242242"/>
                  </a:lnTo>
                  <a:lnTo>
                    <a:pt x="999252" y="266466"/>
                  </a:lnTo>
                  <a:lnTo>
                    <a:pt x="981084" y="290691"/>
                  </a:lnTo>
                  <a:lnTo>
                    <a:pt x="962916" y="302803"/>
                  </a:lnTo>
                  <a:lnTo>
                    <a:pt x="938691" y="308859"/>
                  </a:lnTo>
                  <a:lnTo>
                    <a:pt x="914467" y="302803"/>
                  </a:lnTo>
                  <a:lnTo>
                    <a:pt x="890243" y="290691"/>
                  </a:lnTo>
                  <a:lnTo>
                    <a:pt x="847850" y="248298"/>
                  </a:lnTo>
                  <a:lnTo>
                    <a:pt x="805458" y="218018"/>
                  </a:lnTo>
                  <a:lnTo>
                    <a:pt x="757009" y="193794"/>
                  </a:lnTo>
                  <a:lnTo>
                    <a:pt x="708561" y="169570"/>
                  </a:lnTo>
                  <a:lnTo>
                    <a:pt x="660112" y="151401"/>
                  </a:lnTo>
                  <a:lnTo>
                    <a:pt x="605607" y="139289"/>
                  </a:lnTo>
                  <a:lnTo>
                    <a:pt x="551103" y="133233"/>
                  </a:lnTo>
                  <a:lnTo>
                    <a:pt x="502654" y="127177"/>
                  </a:lnTo>
                  <a:lnTo>
                    <a:pt x="448150" y="133233"/>
                  </a:lnTo>
                  <a:lnTo>
                    <a:pt x="393645" y="139289"/>
                  </a:lnTo>
                  <a:lnTo>
                    <a:pt x="345196" y="151401"/>
                  </a:lnTo>
                  <a:lnTo>
                    <a:pt x="296747" y="169570"/>
                  </a:lnTo>
                  <a:lnTo>
                    <a:pt x="242243" y="193794"/>
                  </a:lnTo>
                  <a:lnTo>
                    <a:pt x="199850" y="218018"/>
                  </a:lnTo>
                  <a:lnTo>
                    <a:pt x="151402" y="248298"/>
                  </a:lnTo>
                  <a:lnTo>
                    <a:pt x="109009" y="290691"/>
                  </a:lnTo>
                  <a:lnTo>
                    <a:pt x="90841" y="302803"/>
                  </a:lnTo>
                  <a:lnTo>
                    <a:pt x="66617" y="308859"/>
                  </a:lnTo>
                  <a:lnTo>
                    <a:pt x="42392" y="302803"/>
                  </a:lnTo>
                  <a:lnTo>
                    <a:pt x="18168" y="290691"/>
                  </a:lnTo>
                  <a:lnTo>
                    <a:pt x="6056" y="266466"/>
                  </a:lnTo>
                  <a:lnTo>
                    <a:pt x="0" y="242242"/>
                  </a:lnTo>
                  <a:lnTo>
                    <a:pt x="6056" y="218018"/>
                  </a:lnTo>
                  <a:lnTo>
                    <a:pt x="18168" y="193794"/>
                  </a:lnTo>
                  <a:lnTo>
                    <a:pt x="72673" y="151401"/>
                  </a:lnTo>
                  <a:lnTo>
                    <a:pt x="127177" y="109009"/>
                  </a:lnTo>
                  <a:lnTo>
                    <a:pt x="181682" y="72673"/>
                  </a:lnTo>
                  <a:lnTo>
                    <a:pt x="242243" y="48448"/>
                  </a:lnTo>
                  <a:lnTo>
                    <a:pt x="308859" y="24224"/>
                  </a:lnTo>
                  <a:lnTo>
                    <a:pt x="369420" y="1211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cxnSp>
          <p:nvCxnSpPr>
            <p:cNvPr id="12" name="直接连接符 11">
              <a:extLst>
                <a:ext uri="{FF2B5EF4-FFF2-40B4-BE49-F238E27FC236}">
                  <a16:creationId xmlns:a16="http://schemas.microsoft.com/office/drawing/2014/main" id="{050083B4-8A09-4562-B457-E85001B051C9}"/>
                </a:ext>
              </a:extLst>
            </p:cNvPr>
            <p:cNvCxnSpPr/>
            <p:nvPr/>
          </p:nvCxnSpPr>
          <p:spPr>
            <a:xfrm>
              <a:off x="3657600" y="2533422"/>
              <a:ext cx="813816" cy="0"/>
            </a:xfrm>
            <a:prstGeom prst="line">
              <a:avLst/>
            </a:prstGeom>
            <a:ln w="28575">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íṡ1iḋe">
              <a:extLst>
                <a:ext uri="{FF2B5EF4-FFF2-40B4-BE49-F238E27FC236}">
                  <a16:creationId xmlns:a16="http://schemas.microsoft.com/office/drawing/2014/main" id="{3E2E9215-1D57-404A-A096-74D35A88E6D1}"/>
                </a:ext>
              </a:extLst>
            </p:cNvPr>
            <p:cNvSpPr txBox="1"/>
            <p:nvPr/>
          </p:nvSpPr>
          <p:spPr>
            <a:xfrm>
              <a:off x="3611879" y="2160952"/>
              <a:ext cx="905258" cy="338554"/>
            </a:xfrm>
            <a:prstGeom prst="rect">
              <a:avLst/>
            </a:prstGeom>
            <a:noFill/>
          </p:spPr>
          <p:txBody>
            <a:bodyPr wrap="square" lIns="91440" tIns="45720" rIns="91440" bIns="45720" rtlCol="0" anchor="ctr">
              <a:normAutofit/>
            </a:bodyPr>
            <a:lstStyle/>
            <a:p>
              <a:pPr algn="ctr"/>
              <a:r>
                <a:rPr lang="en-US" sz="1400" dirty="0"/>
                <a:t>93%</a:t>
              </a:r>
            </a:p>
          </p:txBody>
        </p:sp>
        <p:cxnSp>
          <p:nvCxnSpPr>
            <p:cNvPr id="14" name="直接连接符 13">
              <a:extLst>
                <a:ext uri="{FF2B5EF4-FFF2-40B4-BE49-F238E27FC236}">
                  <a16:creationId xmlns:a16="http://schemas.microsoft.com/office/drawing/2014/main" id="{F1AFDD56-4E77-44AE-BB08-AFF7C35E0960}"/>
                </a:ext>
              </a:extLst>
            </p:cNvPr>
            <p:cNvCxnSpPr/>
            <p:nvPr/>
          </p:nvCxnSpPr>
          <p:spPr>
            <a:xfrm>
              <a:off x="7800785" y="2533422"/>
              <a:ext cx="813816" cy="0"/>
            </a:xfrm>
            <a:prstGeom prst="line">
              <a:avLst/>
            </a:prstGeom>
            <a:ln w="28575">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íSľïḋè">
              <a:extLst>
                <a:ext uri="{FF2B5EF4-FFF2-40B4-BE49-F238E27FC236}">
                  <a16:creationId xmlns:a16="http://schemas.microsoft.com/office/drawing/2014/main" id="{2645BF48-A43E-4A23-9806-F81256411F63}"/>
                </a:ext>
              </a:extLst>
            </p:cNvPr>
            <p:cNvSpPr txBox="1"/>
            <p:nvPr/>
          </p:nvSpPr>
          <p:spPr>
            <a:xfrm>
              <a:off x="7755064" y="2160952"/>
              <a:ext cx="905258" cy="338554"/>
            </a:xfrm>
            <a:prstGeom prst="rect">
              <a:avLst/>
            </a:prstGeom>
            <a:noFill/>
          </p:spPr>
          <p:txBody>
            <a:bodyPr wrap="square" lIns="91440" tIns="45720" rIns="91440" bIns="45720" rtlCol="0" anchor="ctr">
              <a:normAutofit/>
            </a:bodyPr>
            <a:lstStyle/>
            <a:p>
              <a:pPr algn="ctr"/>
              <a:r>
                <a:rPr lang="en-US" sz="1400" dirty="0"/>
                <a:t>56%</a:t>
              </a:r>
            </a:p>
          </p:txBody>
        </p:sp>
        <p:cxnSp>
          <p:nvCxnSpPr>
            <p:cNvPr id="16" name="直接连接符 15">
              <a:extLst>
                <a:ext uri="{FF2B5EF4-FFF2-40B4-BE49-F238E27FC236}">
                  <a16:creationId xmlns:a16="http://schemas.microsoft.com/office/drawing/2014/main" id="{1F84483C-939C-4C70-A7B9-868266A3EB42}"/>
                </a:ext>
              </a:extLst>
            </p:cNvPr>
            <p:cNvCxnSpPr/>
            <p:nvPr/>
          </p:nvCxnSpPr>
          <p:spPr>
            <a:xfrm>
              <a:off x="7800785" y="4626817"/>
              <a:ext cx="813816" cy="0"/>
            </a:xfrm>
            <a:prstGeom prst="line">
              <a:avLst/>
            </a:prstGeom>
            <a:ln w="28575">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7" name="îśḻîďe">
              <a:extLst>
                <a:ext uri="{FF2B5EF4-FFF2-40B4-BE49-F238E27FC236}">
                  <a16:creationId xmlns:a16="http://schemas.microsoft.com/office/drawing/2014/main" id="{7827C4EA-C724-40EE-9247-9A97FA29423E}"/>
                </a:ext>
              </a:extLst>
            </p:cNvPr>
            <p:cNvSpPr txBox="1"/>
            <p:nvPr/>
          </p:nvSpPr>
          <p:spPr>
            <a:xfrm>
              <a:off x="7755064" y="4254347"/>
              <a:ext cx="905258" cy="338554"/>
            </a:xfrm>
            <a:prstGeom prst="rect">
              <a:avLst/>
            </a:prstGeom>
            <a:noFill/>
          </p:spPr>
          <p:txBody>
            <a:bodyPr wrap="square" lIns="91440" tIns="45720" rIns="91440" bIns="45720" rtlCol="0" anchor="ctr">
              <a:normAutofit/>
            </a:bodyPr>
            <a:lstStyle/>
            <a:p>
              <a:pPr algn="ctr"/>
              <a:r>
                <a:rPr lang="en-US" sz="1400"/>
                <a:t>76%</a:t>
              </a:r>
              <a:endParaRPr lang="en-US" sz="1400" dirty="0"/>
            </a:p>
          </p:txBody>
        </p:sp>
        <p:cxnSp>
          <p:nvCxnSpPr>
            <p:cNvPr id="18" name="直接连接符 17">
              <a:extLst>
                <a:ext uri="{FF2B5EF4-FFF2-40B4-BE49-F238E27FC236}">
                  <a16:creationId xmlns:a16="http://schemas.microsoft.com/office/drawing/2014/main" id="{09E7E706-AAEA-470A-89CD-0D89BC66C71F}"/>
                </a:ext>
              </a:extLst>
            </p:cNvPr>
            <p:cNvCxnSpPr/>
            <p:nvPr/>
          </p:nvCxnSpPr>
          <p:spPr>
            <a:xfrm>
              <a:off x="3690797" y="4626817"/>
              <a:ext cx="813816" cy="0"/>
            </a:xfrm>
            <a:prstGeom prst="line">
              <a:avLst/>
            </a:prstGeom>
            <a:ln w="28575">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îṡľíďé">
              <a:extLst>
                <a:ext uri="{FF2B5EF4-FFF2-40B4-BE49-F238E27FC236}">
                  <a16:creationId xmlns:a16="http://schemas.microsoft.com/office/drawing/2014/main" id="{75F99BEF-BDBD-4E9F-BDE7-0BD8C2801B27}"/>
                </a:ext>
              </a:extLst>
            </p:cNvPr>
            <p:cNvSpPr txBox="1"/>
            <p:nvPr/>
          </p:nvSpPr>
          <p:spPr>
            <a:xfrm>
              <a:off x="3645076" y="4254347"/>
              <a:ext cx="905258" cy="338554"/>
            </a:xfrm>
            <a:prstGeom prst="rect">
              <a:avLst/>
            </a:prstGeom>
            <a:noFill/>
          </p:spPr>
          <p:txBody>
            <a:bodyPr wrap="square" lIns="91440" tIns="45720" rIns="91440" bIns="45720" rtlCol="0" anchor="ctr">
              <a:normAutofit/>
            </a:bodyPr>
            <a:lstStyle/>
            <a:p>
              <a:pPr algn="ctr"/>
              <a:r>
                <a:rPr lang="en-US" sz="1400" dirty="0"/>
                <a:t>30%</a:t>
              </a:r>
            </a:p>
          </p:txBody>
        </p:sp>
        <p:sp>
          <p:nvSpPr>
            <p:cNvPr id="20" name="îšļîḍè">
              <a:extLst>
                <a:ext uri="{FF2B5EF4-FFF2-40B4-BE49-F238E27FC236}">
                  <a16:creationId xmlns:a16="http://schemas.microsoft.com/office/drawing/2014/main" id="{FC1A26FB-365B-497A-9BB9-4EB714298701}"/>
                </a:ext>
              </a:extLst>
            </p:cNvPr>
            <p:cNvSpPr/>
            <p:nvPr/>
          </p:nvSpPr>
          <p:spPr bwMode="auto">
            <a:xfrm>
              <a:off x="6983214" y="3235804"/>
              <a:ext cx="429980" cy="298036"/>
            </a:xfrm>
            <a:custGeom>
              <a:avLst/>
              <a:gdLst>
                <a:gd name="T0" fmla="*/ 5343 w 8160"/>
                <a:gd name="T1" fmla="*/ 1641 h 5664"/>
                <a:gd name="T2" fmla="*/ 3983 w 8160"/>
                <a:gd name="T3" fmla="*/ 3002 h 5664"/>
                <a:gd name="T4" fmla="*/ 5343 w 8160"/>
                <a:gd name="T5" fmla="*/ 4362 h 5664"/>
                <a:gd name="T6" fmla="*/ 6703 w 8160"/>
                <a:gd name="T7" fmla="*/ 3002 h 5664"/>
                <a:gd name="T8" fmla="*/ 5343 w 8160"/>
                <a:gd name="T9" fmla="*/ 1641 h 5664"/>
                <a:gd name="T10" fmla="*/ 5343 w 8160"/>
                <a:gd name="T11" fmla="*/ 3948 h 5664"/>
                <a:gd name="T12" fmla="*/ 4396 w 8160"/>
                <a:gd name="T13" fmla="*/ 3002 h 5664"/>
                <a:gd name="T14" fmla="*/ 5343 w 8160"/>
                <a:gd name="T15" fmla="*/ 2055 h 5664"/>
                <a:gd name="T16" fmla="*/ 6290 w 8160"/>
                <a:gd name="T17" fmla="*/ 3002 h 5664"/>
                <a:gd name="T18" fmla="*/ 5343 w 8160"/>
                <a:gd name="T19" fmla="*/ 3948 h 5664"/>
                <a:gd name="T20" fmla="*/ 5856 w 8160"/>
                <a:gd name="T21" fmla="*/ 3002 h 5664"/>
                <a:gd name="T22" fmla="*/ 5343 w 8160"/>
                <a:gd name="T23" fmla="*/ 3514 h 5664"/>
                <a:gd name="T24" fmla="*/ 4830 w 8160"/>
                <a:gd name="T25" fmla="*/ 3002 h 5664"/>
                <a:gd name="T26" fmla="*/ 5343 w 8160"/>
                <a:gd name="T27" fmla="*/ 2489 h 5664"/>
                <a:gd name="T28" fmla="*/ 5856 w 8160"/>
                <a:gd name="T29" fmla="*/ 3002 h 5664"/>
                <a:gd name="T30" fmla="*/ 1051 w 8160"/>
                <a:gd name="T31" fmla="*/ 1298 h 5664"/>
                <a:gd name="T32" fmla="*/ 2697 w 8160"/>
                <a:gd name="T33" fmla="*/ 1298 h 5664"/>
                <a:gd name="T34" fmla="*/ 2697 w 8160"/>
                <a:gd name="T35" fmla="*/ 1527 h 5664"/>
                <a:gd name="T36" fmla="*/ 1051 w 8160"/>
                <a:gd name="T37" fmla="*/ 1527 h 5664"/>
                <a:gd name="T38" fmla="*/ 1051 w 8160"/>
                <a:gd name="T39" fmla="*/ 1298 h 5664"/>
                <a:gd name="T40" fmla="*/ 7487 w 8160"/>
                <a:gd name="T41" fmla="*/ 339 h 5664"/>
                <a:gd name="T42" fmla="*/ 7257 w 8160"/>
                <a:gd name="T43" fmla="*/ 339 h 5664"/>
                <a:gd name="T44" fmla="*/ 7257 w 8160"/>
                <a:gd name="T45" fmla="*/ 217 h 5664"/>
                <a:gd name="T46" fmla="*/ 7040 w 8160"/>
                <a:gd name="T47" fmla="*/ 0 h 5664"/>
                <a:gd name="T48" fmla="*/ 5954 w 8160"/>
                <a:gd name="T49" fmla="*/ 0 h 5664"/>
                <a:gd name="T50" fmla="*/ 5737 w 8160"/>
                <a:gd name="T51" fmla="*/ 217 h 5664"/>
                <a:gd name="T52" fmla="*/ 5737 w 8160"/>
                <a:gd name="T53" fmla="*/ 339 h 5664"/>
                <a:gd name="T54" fmla="*/ 673 w 8160"/>
                <a:gd name="T55" fmla="*/ 339 h 5664"/>
                <a:gd name="T56" fmla="*/ 0 w 8160"/>
                <a:gd name="T57" fmla="*/ 1011 h 5664"/>
                <a:gd name="T58" fmla="*/ 0 w 8160"/>
                <a:gd name="T59" fmla="*/ 4992 h 5664"/>
                <a:gd name="T60" fmla="*/ 673 w 8160"/>
                <a:gd name="T61" fmla="*/ 5664 h 5664"/>
                <a:gd name="T62" fmla="*/ 7487 w 8160"/>
                <a:gd name="T63" fmla="*/ 5664 h 5664"/>
                <a:gd name="T64" fmla="*/ 8160 w 8160"/>
                <a:gd name="T65" fmla="*/ 4992 h 5664"/>
                <a:gd name="T66" fmla="*/ 8160 w 8160"/>
                <a:gd name="T67" fmla="*/ 1011 h 5664"/>
                <a:gd name="T68" fmla="*/ 7487 w 8160"/>
                <a:gd name="T69" fmla="*/ 339 h 5664"/>
                <a:gd name="T70" fmla="*/ 3131 w 8160"/>
                <a:gd name="T71" fmla="*/ 1744 h 5664"/>
                <a:gd name="T72" fmla="*/ 2914 w 8160"/>
                <a:gd name="T73" fmla="*/ 1961 h 5664"/>
                <a:gd name="T74" fmla="*/ 834 w 8160"/>
                <a:gd name="T75" fmla="*/ 1961 h 5664"/>
                <a:gd name="T76" fmla="*/ 617 w 8160"/>
                <a:gd name="T77" fmla="*/ 1744 h 5664"/>
                <a:gd name="T78" fmla="*/ 617 w 8160"/>
                <a:gd name="T79" fmla="*/ 1081 h 5664"/>
                <a:gd name="T80" fmla="*/ 834 w 8160"/>
                <a:gd name="T81" fmla="*/ 864 h 5664"/>
                <a:gd name="T82" fmla="*/ 2914 w 8160"/>
                <a:gd name="T83" fmla="*/ 864 h 5664"/>
                <a:gd name="T84" fmla="*/ 3131 w 8160"/>
                <a:gd name="T85" fmla="*/ 1081 h 5664"/>
                <a:gd name="T86" fmla="*/ 3131 w 8160"/>
                <a:gd name="T87" fmla="*/ 1744 h 5664"/>
                <a:gd name="T88" fmla="*/ 3131 w 8160"/>
                <a:gd name="T89" fmla="*/ 1744 h 5664"/>
                <a:gd name="T90" fmla="*/ 5343 w 8160"/>
                <a:gd name="T91" fmla="*/ 4796 h 5664"/>
                <a:gd name="T92" fmla="*/ 3549 w 8160"/>
                <a:gd name="T93" fmla="*/ 3002 h 5664"/>
                <a:gd name="T94" fmla="*/ 5343 w 8160"/>
                <a:gd name="T95" fmla="*/ 1207 h 5664"/>
                <a:gd name="T96" fmla="*/ 7137 w 8160"/>
                <a:gd name="T97" fmla="*/ 3002 h 5664"/>
                <a:gd name="T98" fmla="*/ 5343 w 8160"/>
                <a:gd name="T99" fmla="*/ 4796 h 5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60" h="5664">
                  <a:moveTo>
                    <a:pt x="5343" y="1641"/>
                  </a:moveTo>
                  <a:cubicBezTo>
                    <a:pt x="4593" y="1641"/>
                    <a:pt x="3983" y="2252"/>
                    <a:pt x="3983" y="3002"/>
                  </a:cubicBezTo>
                  <a:cubicBezTo>
                    <a:pt x="3983" y="3752"/>
                    <a:pt x="4593" y="4362"/>
                    <a:pt x="5343" y="4362"/>
                  </a:cubicBezTo>
                  <a:cubicBezTo>
                    <a:pt x="6093" y="4362"/>
                    <a:pt x="6703" y="3752"/>
                    <a:pt x="6703" y="3002"/>
                  </a:cubicBezTo>
                  <a:cubicBezTo>
                    <a:pt x="6703" y="2252"/>
                    <a:pt x="6093" y="1641"/>
                    <a:pt x="5343" y="1641"/>
                  </a:cubicBezTo>
                  <a:close/>
                  <a:moveTo>
                    <a:pt x="5343" y="3948"/>
                  </a:moveTo>
                  <a:cubicBezTo>
                    <a:pt x="4821" y="3948"/>
                    <a:pt x="4396" y="3524"/>
                    <a:pt x="4396" y="3002"/>
                  </a:cubicBezTo>
                  <a:cubicBezTo>
                    <a:pt x="4396" y="2479"/>
                    <a:pt x="4821" y="2055"/>
                    <a:pt x="5343" y="2055"/>
                  </a:cubicBezTo>
                  <a:cubicBezTo>
                    <a:pt x="5865" y="2055"/>
                    <a:pt x="6290" y="2479"/>
                    <a:pt x="6290" y="3002"/>
                  </a:cubicBezTo>
                  <a:cubicBezTo>
                    <a:pt x="6290" y="3524"/>
                    <a:pt x="5865" y="3948"/>
                    <a:pt x="5343" y="3948"/>
                  </a:cubicBezTo>
                  <a:close/>
                  <a:moveTo>
                    <a:pt x="5856" y="3002"/>
                  </a:moveTo>
                  <a:cubicBezTo>
                    <a:pt x="5856" y="3284"/>
                    <a:pt x="5626" y="3514"/>
                    <a:pt x="5343" y="3514"/>
                  </a:cubicBezTo>
                  <a:cubicBezTo>
                    <a:pt x="5060" y="3514"/>
                    <a:pt x="4830" y="3284"/>
                    <a:pt x="4830" y="3002"/>
                  </a:cubicBezTo>
                  <a:cubicBezTo>
                    <a:pt x="4830" y="2719"/>
                    <a:pt x="5060" y="2489"/>
                    <a:pt x="5343" y="2489"/>
                  </a:cubicBezTo>
                  <a:cubicBezTo>
                    <a:pt x="5626" y="2489"/>
                    <a:pt x="5856" y="2719"/>
                    <a:pt x="5856" y="3002"/>
                  </a:cubicBezTo>
                  <a:close/>
                  <a:moveTo>
                    <a:pt x="1051" y="1298"/>
                  </a:moveTo>
                  <a:lnTo>
                    <a:pt x="2697" y="1298"/>
                  </a:lnTo>
                  <a:lnTo>
                    <a:pt x="2697" y="1527"/>
                  </a:lnTo>
                  <a:lnTo>
                    <a:pt x="1051" y="1527"/>
                  </a:lnTo>
                  <a:lnTo>
                    <a:pt x="1051" y="1298"/>
                  </a:lnTo>
                  <a:close/>
                  <a:moveTo>
                    <a:pt x="7487" y="339"/>
                  </a:moveTo>
                  <a:lnTo>
                    <a:pt x="7257" y="339"/>
                  </a:lnTo>
                  <a:lnTo>
                    <a:pt x="7257" y="217"/>
                  </a:lnTo>
                  <a:cubicBezTo>
                    <a:pt x="7257" y="97"/>
                    <a:pt x="7160" y="0"/>
                    <a:pt x="7040" y="0"/>
                  </a:cubicBezTo>
                  <a:lnTo>
                    <a:pt x="5954" y="0"/>
                  </a:lnTo>
                  <a:cubicBezTo>
                    <a:pt x="5835" y="0"/>
                    <a:pt x="5737" y="97"/>
                    <a:pt x="5737" y="217"/>
                  </a:cubicBezTo>
                  <a:lnTo>
                    <a:pt x="5737" y="339"/>
                  </a:lnTo>
                  <a:lnTo>
                    <a:pt x="673" y="339"/>
                  </a:lnTo>
                  <a:cubicBezTo>
                    <a:pt x="302" y="339"/>
                    <a:pt x="0" y="641"/>
                    <a:pt x="0" y="1011"/>
                  </a:cubicBezTo>
                  <a:lnTo>
                    <a:pt x="0" y="4992"/>
                  </a:lnTo>
                  <a:cubicBezTo>
                    <a:pt x="0" y="5363"/>
                    <a:pt x="302" y="5664"/>
                    <a:pt x="673" y="5664"/>
                  </a:cubicBezTo>
                  <a:lnTo>
                    <a:pt x="7487" y="5664"/>
                  </a:lnTo>
                  <a:cubicBezTo>
                    <a:pt x="7858" y="5664"/>
                    <a:pt x="8160" y="5363"/>
                    <a:pt x="8160" y="4992"/>
                  </a:cubicBezTo>
                  <a:lnTo>
                    <a:pt x="8160" y="1011"/>
                  </a:lnTo>
                  <a:cubicBezTo>
                    <a:pt x="8160" y="641"/>
                    <a:pt x="7858" y="339"/>
                    <a:pt x="7487" y="339"/>
                  </a:cubicBezTo>
                  <a:close/>
                  <a:moveTo>
                    <a:pt x="3131" y="1744"/>
                  </a:moveTo>
                  <a:cubicBezTo>
                    <a:pt x="3131" y="1864"/>
                    <a:pt x="3034" y="1961"/>
                    <a:pt x="2914" y="1961"/>
                  </a:cubicBezTo>
                  <a:lnTo>
                    <a:pt x="834" y="1961"/>
                  </a:lnTo>
                  <a:cubicBezTo>
                    <a:pt x="714" y="1961"/>
                    <a:pt x="617" y="1864"/>
                    <a:pt x="617" y="1744"/>
                  </a:cubicBezTo>
                  <a:lnTo>
                    <a:pt x="617" y="1081"/>
                  </a:lnTo>
                  <a:cubicBezTo>
                    <a:pt x="617" y="962"/>
                    <a:pt x="714" y="864"/>
                    <a:pt x="834" y="864"/>
                  </a:cubicBezTo>
                  <a:lnTo>
                    <a:pt x="2914" y="864"/>
                  </a:lnTo>
                  <a:cubicBezTo>
                    <a:pt x="3034" y="864"/>
                    <a:pt x="3131" y="962"/>
                    <a:pt x="3131" y="1081"/>
                  </a:cubicBezTo>
                  <a:lnTo>
                    <a:pt x="3131" y="1744"/>
                  </a:lnTo>
                  <a:lnTo>
                    <a:pt x="3131" y="1744"/>
                  </a:lnTo>
                  <a:close/>
                  <a:moveTo>
                    <a:pt x="5343" y="4796"/>
                  </a:moveTo>
                  <a:cubicBezTo>
                    <a:pt x="4354" y="4796"/>
                    <a:pt x="3549" y="3991"/>
                    <a:pt x="3549" y="3002"/>
                  </a:cubicBezTo>
                  <a:cubicBezTo>
                    <a:pt x="3549" y="2012"/>
                    <a:pt x="4354" y="1207"/>
                    <a:pt x="5343" y="1207"/>
                  </a:cubicBezTo>
                  <a:cubicBezTo>
                    <a:pt x="6333" y="1207"/>
                    <a:pt x="7137" y="2012"/>
                    <a:pt x="7137" y="3002"/>
                  </a:cubicBezTo>
                  <a:cubicBezTo>
                    <a:pt x="7137" y="3991"/>
                    <a:pt x="6333" y="4796"/>
                    <a:pt x="5343" y="47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fontScale="850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21" name="îśḷîḋé">
              <a:extLst>
                <a:ext uri="{FF2B5EF4-FFF2-40B4-BE49-F238E27FC236}">
                  <a16:creationId xmlns:a16="http://schemas.microsoft.com/office/drawing/2014/main" id="{E6B79F04-A2D7-494F-89FA-5913285A8298}"/>
                </a:ext>
              </a:extLst>
            </p:cNvPr>
            <p:cNvSpPr/>
            <p:nvPr/>
          </p:nvSpPr>
          <p:spPr bwMode="auto">
            <a:xfrm>
              <a:off x="5381383" y="4934600"/>
              <a:ext cx="429981" cy="340888"/>
            </a:xfrm>
            <a:custGeom>
              <a:avLst/>
              <a:gdLst>
                <a:gd name="connsiteX0" fmla="*/ 105908 w 607568"/>
                <a:gd name="connsiteY0" fmla="*/ 285460 h 481679"/>
                <a:gd name="connsiteX1" fmla="*/ 90244 w 607568"/>
                <a:gd name="connsiteY1" fmla="*/ 291951 h 481679"/>
                <a:gd name="connsiteX2" fmla="*/ 90244 w 607568"/>
                <a:gd name="connsiteY2" fmla="*/ 323228 h 481679"/>
                <a:gd name="connsiteX3" fmla="*/ 105219 w 607568"/>
                <a:gd name="connsiteY3" fmla="*/ 338178 h 481679"/>
                <a:gd name="connsiteX4" fmla="*/ 90244 w 607568"/>
                <a:gd name="connsiteY4" fmla="*/ 353128 h 481679"/>
                <a:gd name="connsiteX5" fmla="*/ 90244 w 607568"/>
                <a:gd name="connsiteY5" fmla="*/ 384405 h 481679"/>
                <a:gd name="connsiteX6" fmla="*/ 105908 w 607568"/>
                <a:gd name="connsiteY6" fmla="*/ 390897 h 481679"/>
                <a:gd name="connsiteX7" fmla="*/ 121474 w 607568"/>
                <a:gd name="connsiteY7" fmla="*/ 384405 h 481679"/>
                <a:gd name="connsiteX8" fmla="*/ 136449 w 607568"/>
                <a:gd name="connsiteY8" fmla="*/ 369455 h 481679"/>
                <a:gd name="connsiteX9" fmla="*/ 151424 w 607568"/>
                <a:gd name="connsiteY9" fmla="*/ 384405 h 481679"/>
                <a:gd name="connsiteX10" fmla="*/ 167089 w 607568"/>
                <a:gd name="connsiteY10" fmla="*/ 390897 h 481679"/>
                <a:gd name="connsiteX11" fmla="*/ 182753 w 607568"/>
                <a:gd name="connsiteY11" fmla="*/ 384405 h 481679"/>
                <a:gd name="connsiteX12" fmla="*/ 189255 w 607568"/>
                <a:gd name="connsiteY12" fmla="*/ 368767 h 481679"/>
                <a:gd name="connsiteX13" fmla="*/ 182753 w 607568"/>
                <a:gd name="connsiteY13" fmla="*/ 353128 h 481679"/>
                <a:gd name="connsiteX14" fmla="*/ 167778 w 607568"/>
                <a:gd name="connsiteY14" fmla="*/ 338178 h 481679"/>
                <a:gd name="connsiteX15" fmla="*/ 182753 w 607568"/>
                <a:gd name="connsiteY15" fmla="*/ 323228 h 481679"/>
                <a:gd name="connsiteX16" fmla="*/ 182753 w 607568"/>
                <a:gd name="connsiteY16" fmla="*/ 291951 h 481679"/>
                <a:gd name="connsiteX17" fmla="*/ 167089 w 607568"/>
                <a:gd name="connsiteY17" fmla="*/ 285460 h 481679"/>
                <a:gd name="connsiteX18" fmla="*/ 151424 w 607568"/>
                <a:gd name="connsiteY18" fmla="*/ 291951 h 481679"/>
                <a:gd name="connsiteX19" fmla="*/ 136449 w 607568"/>
                <a:gd name="connsiteY19" fmla="*/ 306901 h 481679"/>
                <a:gd name="connsiteX20" fmla="*/ 121474 w 607568"/>
                <a:gd name="connsiteY20" fmla="*/ 291951 h 481679"/>
                <a:gd name="connsiteX21" fmla="*/ 105908 w 607568"/>
                <a:gd name="connsiteY21" fmla="*/ 285460 h 481679"/>
                <a:gd name="connsiteX22" fmla="*/ 463927 w 607568"/>
                <a:gd name="connsiteY22" fmla="*/ 259199 h 481679"/>
                <a:gd name="connsiteX23" fmla="*/ 445898 w 607568"/>
                <a:gd name="connsiteY23" fmla="*/ 266674 h 481679"/>
                <a:gd name="connsiteX24" fmla="*/ 445898 w 607568"/>
                <a:gd name="connsiteY24" fmla="*/ 302672 h 481679"/>
                <a:gd name="connsiteX25" fmla="*/ 450331 w 607568"/>
                <a:gd name="connsiteY25" fmla="*/ 306213 h 481679"/>
                <a:gd name="connsiteX26" fmla="*/ 439494 w 607568"/>
                <a:gd name="connsiteY26" fmla="*/ 313589 h 481679"/>
                <a:gd name="connsiteX27" fmla="*/ 431908 w 607568"/>
                <a:gd name="connsiteY27" fmla="*/ 324999 h 481679"/>
                <a:gd name="connsiteX28" fmla="*/ 428263 w 607568"/>
                <a:gd name="connsiteY28" fmla="*/ 320278 h 481679"/>
                <a:gd name="connsiteX29" fmla="*/ 410234 w 607568"/>
                <a:gd name="connsiteY29" fmla="*/ 312803 h 481679"/>
                <a:gd name="connsiteX30" fmla="*/ 392106 w 607568"/>
                <a:gd name="connsiteY30" fmla="*/ 320278 h 481679"/>
                <a:gd name="connsiteX31" fmla="*/ 384619 w 607568"/>
                <a:gd name="connsiteY31" fmla="*/ 338375 h 481679"/>
                <a:gd name="connsiteX32" fmla="*/ 392106 w 607568"/>
                <a:gd name="connsiteY32" fmla="*/ 356374 h 481679"/>
                <a:gd name="connsiteX33" fmla="*/ 410234 w 607568"/>
                <a:gd name="connsiteY33" fmla="*/ 363849 h 481679"/>
                <a:gd name="connsiteX34" fmla="*/ 428263 w 607568"/>
                <a:gd name="connsiteY34" fmla="*/ 356374 h 481679"/>
                <a:gd name="connsiteX35" fmla="*/ 432105 w 607568"/>
                <a:gd name="connsiteY35" fmla="*/ 351456 h 481679"/>
                <a:gd name="connsiteX36" fmla="*/ 439494 w 607568"/>
                <a:gd name="connsiteY36" fmla="*/ 362472 h 481679"/>
                <a:gd name="connsiteX37" fmla="*/ 450528 w 607568"/>
                <a:gd name="connsiteY37" fmla="*/ 369849 h 481679"/>
                <a:gd name="connsiteX38" fmla="*/ 445602 w 607568"/>
                <a:gd name="connsiteY38" fmla="*/ 373685 h 481679"/>
                <a:gd name="connsiteX39" fmla="*/ 438115 w 607568"/>
                <a:gd name="connsiteY39" fmla="*/ 391684 h 481679"/>
                <a:gd name="connsiteX40" fmla="*/ 445602 w 607568"/>
                <a:gd name="connsiteY40" fmla="*/ 409683 h 481679"/>
                <a:gd name="connsiteX41" fmla="*/ 463631 w 607568"/>
                <a:gd name="connsiteY41" fmla="*/ 417158 h 481679"/>
                <a:gd name="connsiteX42" fmla="*/ 481759 w 607568"/>
                <a:gd name="connsiteY42" fmla="*/ 409683 h 481679"/>
                <a:gd name="connsiteX43" fmla="*/ 489246 w 607568"/>
                <a:gd name="connsiteY43" fmla="*/ 391684 h 481679"/>
                <a:gd name="connsiteX44" fmla="*/ 481759 w 607568"/>
                <a:gd name="connsiteY44" fmla="*/ 373685 h 481679"/>
                <a:gd name="connsiteX45" fmla="*/ 477129 w 607568"/>
                <a:gd name="connsiteY45" fmla="*/ 370046 h 481679"/>
                <a:gd name="connsiteX46" fmla="*/ 488458 w 607568"/>
                <a:gd name="connsiteY46" fmla="*/ 362472 h 481679"/>
                <a:gd name="connsiteX47" fmla="*/ 495847 w 607568"/>
                <a:gd name="connsiteY47" fmla="*/ 351555 h 481679"/>
                <a:gd name="connsiteX48" fmla="*/ 499394 w 607568"/>
                <a:gd name="connsiteY48" fmla="*/ 356079 h 481679"/>
                <a:gd name="connsiteX49" fmla="*/ 517423 w 607568"/>
                <a:gd name="connsiteY49" fmla="*/ 363554 h 481679"/>
                <a:gd name="connsiteX50" fmla="*/ 535452 w 607568"/>
                <a:gd name="connsiteY50" fmla="*/ 356079 h 481679"/>
                <a:gd name="connsiteX51" fmla="*/ 542939 w 607568"/>
                <a:gd name="connsiteY51" fmla="*/ 337982 h 481679"/>
                <a:gd name="connsiteX52" fmla="*/ 535452 w 607568"/>
                <a:gd name="connsiteY52" fmla="*/ 319982 h 481679"/>
                <a:gd name="connsiteX53" fmla="*/ 517423 w 607568"/>
                <a:gd name="connsiteY53" fmla="*/ 312507 h 481679"/>
                <a:gd name="connsiteX54" fmla="*/ 499394 w 607568"/>
                <a:gd name="connsiteY54" fmla="*/ 319982 h 481679"/>
                <a:gd name="connsiteX55" fmla="*/ 495847 w 607568"/>
                <a:gd name="connsiteY55" fmla="*/ 324408 h 481679"/>
                <a:gd name="connsiteX56" fmla="*/ 488458 w 607568"/>
                <a:gd name="connsiteY56" fmla="*/ 313589 h 481679"/>
                <a:gd name="connsiteX57" fmla="*/ 477523 w 607568"/>
                <a:gd name="connsiteY57" fmla="*/ 306213 h 481679"/>
                <a:gd name="connsiteX58" fmla="*/ 482055 w 607568"/>
                <a:gd name="connsiteY58" fmla="*/ 302672 h 481679"/>
                <a:gd name="connsiteX59" fmla="*/ 489542 w 607568"/>
                <a:gd name="connsiteY59" fmla="*/ 284673 h 481679"/>
                <a:gd name="connsiteX60" fmla="*/ 482055 w 607568"/>
                <a:gd name="connsiteY60" fmla="*/ 266674 h 481679"/>
                <a:gd name="connsiteX61" fmla="*/ 463927 w 607568"/>
                <a:gd name="connsiteY61" fmla="*/ 259199 h 481679"/>
                <a:gd name="connsiteX62" fmla="*/ 152015 w 607568"/>
                <a:gd name="connsiteY62" fmla="*/ 172744 h 481679"/>
                <a:gd name="connsiteX63" fmla="*/ 207186 w 607568"/>
                <a:gd name="connsiteY63" fmla="*/ 172744 h 481679"/>
                <a:gd name="connsiteX64" fmla="*/ 228860 w 607568"/>
                <a:gd name="connsiteY64" fmla="*/ 194382 h 481679"/>
                <a:gd name="connsiteX65" fmla="*/ 228860 w 607568"/>
                <a:gd name="connsiteY65" fmla="*/ 194677 h 481679"/>
                <a:gd name="connsiteX66" fmla="*/ 378708 w 607568"/>
                <a:gd name="connsiteY66" fmla="*/ 194677 h 481679"/>
                <a:gd name="connsiteX67" fmla="*/ 378708 w 607568"/>
                <a:gd name="connsiteY67" fmla="*/ 194382 h 481679"/>
                <a:gd name="connsiteX68" fmla="*/ 400382 w 607568"/>
                <a:gd name="connsiteY68" fmla="*/ 172744 h 481679"/>
                <a:gd name="connsiteX69" fmla="*/ 455553 w 607568"/>
                <a:gd name="connsiteY69" fmla="*/ 172744 h 481679"/>
                <a:gd name="connsiteX70" fmla="*/ 477227 w 607568"/>
                <a:gd name="connsiteY70" fmla="*/ 194382 h 481679"/>
                <a:gd name="connsiteX71" fmla="*/ 477129 w 607568"/>
                <a:gd name="connsiteY71" fmla="*/ 195366 h 481679"/>
                <a:gd name="connsiteX72" fmla="*/ 607568 w 607568"/>
                <a:gd name="connsiteY72" fmla="*/ 338178 h 481679"/>
                <a:gd name="connsiteX73" fmla="*/ 463828 w 607568"/>
                <a:gd name="connsiteY73" fmla="*/ 481679 h 481679"/>
                <a:gd name="connsiteX74" fmla="*/ 339202 w 607568"/>
                <a:gd name="connsiteY74" fmla="*/ 409584 h 481679"/>
                <a:gd name="connsiteX75" fmla="*/ 268366 w 607568"/>
                <a:gd name="connsiteY75" fmla="*/ 409584 h 481679"/>
                <a:gd name="connsiteX76" fmla="*/ 143740 w 607568"/>
                <a:gd name="connsiteY76" fmla="*/ 481679 h 481679"/>
                <a:gd name="connsiteX77" fmla="*/ 0 w 607568"/>
                <a:gd name="connsiteY77" fmla="*/ 338178 h 481679"/>
                <a:gd name="connsiteX78" fmla="*/ 130341 w 607568"/>
                <a:gd name="connsiteY78" fmla="*/ 195366 h 481679"/>
                <a:gd name="connsiteX79" fmla="*/ 130341 w 607568"/>
                <a:gd name="connsiteY79" fmla="*/ 194382 h 481679"/>
                <a:gd name="connsiteX80" fmla="*/ 152015 w 607568"/>
                <a:gd name="connsiteY80" fmla="*/ 172744 h 481679"/>
                <a:gd name="connsiteX81" fmla="*/ 303517 w 607568"/>
                <a:gd name="connsiteY81" fmla="*/ 84961 h 481679"/>
                <a:gd name="connsiteX82" fmla="*/ 367156 w 607568"/>
                <a:gd name="connsiteY82" fmla="*/ 107300 h 481679"/>
                <a:gd name="connsiteX83" fmla="*/ 370703 w 607568"/>
                <a:gd name="connsiteY83" fmla="*/ 139579 h 481679"/>
                <a:gd name="connsiteX84" fmla="*/ 352774 w 607568"/>
                <a:gd name="connsiteY84" fmla="*/ 148141 h 481679"/>
                <a:gd name="connsiteX85" fmla="*/ 338391 w 607568"/>
                <a:gd name="connsiteY85" fmla="*/ 143122 h 481679"/>
                <a:gd name="connsiteX86" fmla="*/ 303517 w 607568"/>
                <a:gd name="connsiteY86" fmla="*/ 130821 h 481679"/>
                <a:gd name="connsiteX87" fmla="*/ 269037 w 607568"/>
                <a:gd name="connsiteY87" fmla="*/ 142827 h 481679"/>
                <a:gd name="connsiteX88" fmla="*/ 236725 w 607568"/>
                <a:gd name="connsiteY88" fmla="*/ 139186 h 481679"/>
                <a:gd name="connsiteX89" fmla="*/ 240469 w 607568"/>
                <a:gd name="connsiteY89" fmla="*/ 106907 h 481679"/>
                <a:gd name="connsiteX90" fmla="*/ 303517 w 607568"/>
                <a:gd name="connsiteY90" fmla="*/ 84961 h 481679"/>
                <a:gd name="connsiteX91" fmla="*/ 303417 w 607568"/>
                <a:gd name="connsiteY91" fmla="*/ 0 h 481679"/>
                <a:gd name="connsiteX92" fmla="*/ 397992 w 607568"/>
                <a:gd name="connsiteY92" fmla="*/ 33244 h 481679"/>
                <a:gd name="connsiteX93" fmla="*/ 401440 w 607568"/>
                <a:gd name="connsiteY93" fmla="*/ 65504 h 481679"/>
                <a:gd name="connsiteX94" fmla="*/ 383510 w 607568"/>
                <a:gd name="connsiteY94" fmla="*/ 74061 h 481679"/>
                <a:gd name="connsiteX95" fmla="*/ 369127 w 607568"/>
                <a:gd name="connsiteY95" fmla="*/ 68947 h 481679"/>
                <a:gd name="connsiteX96" fmla="*/ 303417 w 607568"/>
                <a:gd name="connsiteY96" fmla="*/ 45932 h 481679"/>
                <a:gd name="connsiteX97" fmla="*/ 238200 w 607568"/>
                <a:gd name="connsiteY97" fmla="*/ 68553 h 481679"/>
                <a:gd name="connsiteX98" fmla="*/ 205887 w 607568"/>
                <a:gd name="connsiteY98" fmla="*/ 64914 h 481679"/>
                <a:gd name="connsiteX99" fmla="*/ 209631 w 607568"/>
                <a:gd name="connsiteY99" fmla="*/ 32654 h 481679"/>
                <a:gd name="connsiteX100" fmla="*/ 303417 w 607568"/>
                <a:gd name="connsiteY100" fmla="*/ 0 h 48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607568" h="481679">
                  <a:moveTo>
                    <a:pt x="105908" y="285460"/>
                  </a:moveTo>
                  <a:cubicBezTo>
                    <a:pt x="99997" y="285460"/>
                    <a:pt x="94381" y="287820"/>
                    <a:pt x="90244" y="291951"/>
                  </a:cubicBezTo>
                  <a:cubicBezTo>
                    <a:pt x="81574" y="300606"/>
                    <a:pt x="81574" y="314573"/>
                    <a:pt x="90244" y="323228"/>
                  </a:cubicBezTo>
                  <a:lnTo>
                    <a:pt x="105219" y="338178"/>
                  </a:lnTo>
                  <a:lnTo>
                    <a:pt x="90244" y="353128"/>
                  </a:lnTo>
                  <a:cubicBezTo>
                    <a:pt x="81574" y="361784"/>
                    <a:pt x="81574" y="375750"/>
                    <a:pt x="90244" y="384405"/>
                  </a:cubicBezTo>
                  <a:cubicBezTo>
                    <a:pt x="94381" y="388536"/>
                    <a:pt x="99997" y="390897"/>
                    <a:pt x="105908" y="390897"/>
                  </a:cubicBezTo>
                  <a:cubicBezTo>
                    <a:pt x="111819" y="390897"/>
                    <a:pt x="117336" y="388536"/>
                    <a:pt x="121474" y="384405"/>
                  </a:cubicBezTo>
                  <a:lnTo>
                    <a:pt x="136449" y="369455"/>
                  </a:lnTo>
                  <a:lnTo>
                    <a:pt x="151424" y="384405"/>
                  </a:lnTo>
                  <a:cubicBezTo>
                    <a:pt x="155660" y="388536"/>
                    <a:pt x="161177" y="390897"/>
                    <a:pt x="167089" y="390897"/>
                  </a:cubicBezTo>
                  <a:cubicBezTo>
                    <a:pt x="173000" y="390897"/>
                    <a:pt x="178615" y="388536"/>
                    <a:pt x="182753" y="384405"/>
                  </a:cubicBezTo>
                  <a:cubicBezTo>
                    <a:pt x="186989" y="380176"/>
                    <a:pt x="189255" y="374668"/>
                    <a:pt x="189255" y="368767"/>
                  </a:cubicBezTo>
                  <a:cubicBezTo>
                    <a:pt x="189255" y="362866"/>
                    <a:pt x="186989" y="357259"/>
                    <a:pt x="182753" y="353128"/>
                  </a:cubicBezTo>
                  <a:lnTo>
                    <a:pt x="167778" y="338178"/>
                  </a:lnTo>
                  <a:lnTo>
                    <a:pt x="182753" y="323228"/>
                  </a:lnTo>
                  <a:cubicBezTo>
                    <a:pt x="191423" y="314573"/>
                    <a:pt x="191423" y="300606"/>
                    <a:pt x="182753" y="291951"/>
                  </a:cubicBezTo>
                  <a:cubicBezTo>
                    <a:pt x="178615" y="287820"/>
                    <a:pt x="173000" y="285460"/>
                    <a:pt x="167089" y="285460"/>
                  </a:cubicBezTo>
                  <a:cubicBezTo>
                    <a:pt x="161177" y="285460"/>
                    <a:pt x="155660" y="287820"/>
                    <a:pt x="151424" y="291951"/>
                  </a:cubicBezTo>
                  <a:lnTo>
                    <a:pt x="136449" y="306901"/>
                  </a:lnTo>
                  <a:lnTo>
                    <a:pt x="121474" y="291951"/>
                  </a:lnTo>
                  <a:cubicBezTo>
                    <a:pt x="117336" y="287820"/>
                    <a:pt x="111819" y="285460"/>
                    <a:pt x="105908" y="285460"/>
                  </a:cubicBezTo>
                  <a:close/>
                  <a:moveTo>
                    <a:pt x="463927" y="259199"/>
                  </a:moveTo>
                  <a:cubicBezTo>
                    <a:pt x="457129" y="259199"/>
                    <a:pt x="450725" y="261854"/>
                    <a:pt x="445898" y="266674"/>
                  </a:cubicBezTo>
                  <a:cubicBezTo>
                    <a:pt x="435948" y="276608"/>
                    <a:pt x="435948" y="292738"/>
                    <a:pt x="445898" y="302672"/>
                  </a:cubicBezTo>
                  <a:cubicBezTo>
                    <a:pt x="447277" y="304049"/>
                    <a:pt x="448755" y="305229"/>
                    <a:pt x="450331" y="306213"/>
                  </a:cubicBezTo>
                  <a:cubicBezTo>
                    <a:pt x="446391" y="307983"/>
                    <a:pt x="442647" y="310442"/>
                    <a:pt x="439494" y="313589"/>
                  </a:cubicBezTo>
                  <a:cubicBezTo>
                    <a:pt x="436145" y="316933"/>
                    <a:pt x="433583" y="320769"/>
                    <a:pt x="431908" y="324999"/>
                  </a:cubicBezTo>
                  <a:cubicBezTo>
                    <a:pt x="430923" y="323327"/>
                    <a:pt x="429741" y="321753"/>
                    <a:pt x="428263" y="320278"/>
                  </a:cubicBezTo>
                  <a:cubicBezTo>
                    <a:pt x="423436" y="315458"/>
                    <a:pt x="417032" y="312803"/>
                    <a:pt x="410234" y="312803"/>
                  </a:cubicBezTo>
                  <a:cubicBezTo>
                    <a:pt x="403338" y="312803"/>
                    <a:pt x="396934" y="315458"/>
                    <a:pt x="392106" y="320278"/>
                  </a:cubicBezTo>
                  <a:cubicBezTo>
                    <a:pt x="387279" y="325097"/>
                    <a:pt x="384619" y="331490"/>
                    <a:pt x="384619" y="338375"/>
                  </a:cubicBezTo>
                  <a:cubicBezTo>
                    <a:pt x="384619" y="345162"/>
                    <a:pt x="387279" y="351555"/>
                    <a:pt x="392106" y="356374"/>
                  </a:cubicBezTo>
                  <a:cubicBezTo>
                    <a:pt x="396934" y="361193"/>
                    <a:pt x="403338" y="363849"/>
                    <a:pt x="410234" y="363849"/>
                  </a:cubicBezTo>
                  <a:cubicBezTo>
                    <a:pt x="417032" y="363849"/>
                    <a:pt x="423436" y="361193"/>
                    <a:pt x="428263" y="356374"/>
                  </a:cubicBezTo>
                  <a:cubicBezTo>
                    <a:pt x="429741" y="354899"/>
                    <a:pt x="431022" y="353227"/>
                    <a:pt x="432105" y="351456"/>
                  </a:cubicBezTo>
                  <a:cubicBezTo>
                    <a:pt x="433780" y="355489"/>
                    <a:pt x="436243" y="359226"/>
                    <a:pt x="439494" y="362472"/>
                  </a:cubicBezTo>
                  <a:cubicBezTo>
                    <a:pt x="442745" y="365620"/>
                    <a:pt x="446391" y="368177"/>
                    <a:pt x="450528" y="369849"/>
                  </a:cubicBezTo>
                  <a:cubicBezTo>
                    <a:pt x="448755" y="370931"/>
                    <a:pt x="447080" y="372209"/>
                    <a:pt x="445602" y="373685"/>
                  </a:cubicBezTo>
                  <a:cubicBezTo>
                    <a:pt x="440775" y="378504"/>
                    <a:pt x="438115" y="384897"/>
                    <a:pt x="438115" y="391684"/>
                  </a:cubicBezTo>
                  <a:cubicBezTo>
                    <a:pt x="438115" y="398470"/>
                    <a:pt x="440775" y="404863"/>
                    <a:pt x="445602" y="409683"/>
                  </a:cubicBezTo>
                  <a:cubicBezTo>
                    <a:pt x="450430" y="414502"/>
                    <a:pt x="456834" y="417158"/>
                    <a:pt x="463631" y="417158"/>
                  </a:cubicBezTo>
                  <a:cubicBezTo>
                    <a:pt x="470528" y="417158"/>
                    <a:pt x="476932" y="414502"/>
                    <a:pt x="481759" y="409683"/>
                  </a:cubicBezTo>
                  <a:cubicBezTo>
                    <a:pt x="486586" y="404863"/>
                    <a:pt x="489246" y="398470"/>
                    <a:pt x="489246" y="391684"/>
                  </a:cubicBezTo>
                  <a:cubicBezTo>
                    <a:pt x="489246" y="384897"/>
                    <a:pt x="486586" y="378504"/>
                    <a:pt x="481759" y="373685"/>
                  </a:cubicBezTo>
                  <a:cubicBezTo>
                    <a:pt x="480281" y="372209"/>
                    <a:pt x="478705" y="371029"/>
                    <a:pt x="477129" y="370046"/>
                  </a:cubicBezTo>
                  <a:cubicBezTo>
                    <a:pt x="481266" y="368275"/>
                    <a:pt x="485109" y="365718"/>
                    <a:pt x="488458" y="362472"/>
                  </a:cubicBezTo>
                  <a:cubicBezTo>
                    <a:pt x="491611" y="359325"/>
                    <a:pt x="494074" y="355587"/>
                    <a:pt x="495847" y="351555"/>
                  </a:cubicBezTo>
                  <a:cubicBezTo>
                    <a:pt x="496832" y="353128"/>
                    <a:pt x="498015" y="354702"/>
                    <a:pt x="499394" y="356079"/>
                  </a:cubicBezTo>
                  <a:cubicBezTo>
                    <a:pt x="504221" y="360898"/>
                    <a:pt x="510625" y="363554"/>
                    <a:pt x="517423" y="363554"/>
                  </a:cubicBezTo>
                  <a:cubicBezTo>
                    <a:pt x="524221" y="363554"/>
                    <a:pt x="530624" y="360898"/>
                    <a:pt x="535452" y="356079"/>
                  </a:cubicBezTo>
                  <a:cubicBezTo>
                    <a:pt x="540279" y="351260"/>
                    <a:pt x="542939" y="344866"/>
                    <a:pt x="542939" y="337982"/>
                  </a:cubicBezTo>
                  <a:cubicBezTo>
                    <a:pt x="542939" y="331195"/>
                    <a:pt x="540279" y="324802"/>
                    <a:pt x="535452" y="319982"/>
                  </a:cubicBezTo>
                  <a:cubicBezTo>
                    <a:pt x="530624" y="315163"/>
                    <a:pt x="524221" y="312507"/>
                    <a:pt x="517423" y="312507"/>
                  </a:cubicBezTo>
                  <a:cubicBezTo>
                    <a:pt x="510625" y="312507"/>
                    <a:pt x="504221" y="315163"/>
                    <a:pt x="499394" y="319982"/>
                  </a:cubicBezTo>
                  <a:cubicBezTo>
                    <a:pt x="498015" y="321359"/>
                    <a:pt x="496832" y="322835"/>
                    <a:pt x="495847" y="324408"/>
                  </a:cubicBezTo>
                  <a:cubicBezTo>
                    <a:pt x="494074" y="320474"/>
                    <a:pt x="491611" y="316737"/>
                    <a:pt x="488458" y="313589"/>
                  </a:cubicBezTo>
                  <a:cubicBezTo>
                    <a:pt x="485306" y="310442"/>
                    <a:pt x="481562" y="307983"/>
                    <a:pt x="477523" y="306213"/>
                  </a:cubicBezTo>
                  <a:cubicBezTo>
                    <a:pt x="479197" y="305229"/>
                    <a:pt x="480675" y="304049"/>
                    <a:pt x="482055" y="302672"/>
                  </a:cubicBezTo>
                  <a:cubicBezTo>
                    <a:pt x="486882" y="297852"/>
                    <a:pt x="489542" y="291459"/>
                    <a:pt x="489542" y="284673"/>
                  </a:cubicBezTo>
                  <a:cubicBezTo>
                    <a:pt x="489542" y="277886"/>
                    <a:pt x="486882" y="271395"/>
                    <a:pt x="482055" y="266674"/>
                  </a:cubicBezTo>
                  <a:cubicBezTo>
                    <a:pt x="477227" y="261854"/>
                    <a:pt x="470823" y="259199"/>
                    <a:pt x="463927" y="259199"/>
                  </a:cubicBezTo>
                  <a:close/>
                  <a:moveTo>
                    <a:pt x="152015" y="172744"/>
                  </a:moveTo>
                  <a:lnTo>
                    <a:pt x="207186" y="172744"/>
                  </a:lnTo>
                  <a:cubicBezTo>
                    <a:pt x="219107" y="172744"/>
                    <a:pt x="228860" y="182481"/>
                    <a:pt x="228860" y="194382"/>
                  </a:cubicBezTo>
                  <a:cubicBezTo>
                    <a:pt x="228860" y="194481"/>
                    <a:pt x="228860" y="194579"/>
                    <a:pt x="228860" y="194677"/>
                  </a:cubicBezTo>
                  <a:lnTo>
                    <a:pt x="378708" y="194677"/>
                  </a:lnTo>
                  <a:cubicBezTo>
                    <a:pt x="378708" y="194579"/>
                    <a:pt x="378708" y="194481"/>
                    <a:pt x="378708" y="194382"/>
                  </a:cubicBezTo>
                  <a:cubicBezTo>
                    <a:pt x="378708" y="182481"/>
                    <a:pt x="388363" y="172744"/>
                    <a:pt x="400382" y="172744"/>
                  </a:cubicBezTo>
                  <a:lnTo>
                    <a:pt x="455553" y="172744"/>
                  </a:lnTo>
                  <a:cubicBezTo>
                    <a:pt x="467474" y="172744"/>
                    <a:pt x="477227" y="182481"/>
                    <a:pt x="477227" y="194382"/>
                  </a:cubicBezTo>
                  <a:cubicBezTo>
                    <a:pt x="477227" y="194677"/>
                    <a:pt x="477129" y="194972"/>
                    <a:pt x="477129" y="195366"/>
                  </a:cubicBezTo>
                  <a:cubicBezTo>
                    <a:pt x="550131" y="202054"/>
                    <a:pt x="607568" y="263526"/>
                    <a:pt x="607568" y="338178"/>
                  </a:cubicBezTo>
                  <a:cubicBezTo>
                    <a:pt x="607568" y="417256"/>
                    <a:pt x="543038" y="481679"/>
                    <a:pt x="463828" y="481679"/>
                  </a:cubicBezTo>
                  <a:cubicBezTo>
                    <a:pt x="410628" y="481679"/>
                    <a:pt x="364028" y="452566"/>
                    <a:pt x="339202" y="409584"/>
                  </a:cubicBezTo>
                  <a:lnTo>
                    <a:pt x="268366" y="409584"/>
                  </a:lnTo>
                  <a:cubicBezTo>
                    <a:pt x="243540" y="452566"/>
                    <a:pt x="196940" y="481679"/>
                    <a:pt x="143740" y="481679"/>
                  </a:cubicBezTo>
                  <a:cubicBezTo>
                    <a:pt x="64432" y="481679"/>
                    <a:pt x="0" y="417256"/>
                    <a:pt x="0" y="338178"/>
                  </a:cubicBezTo>
                  <a:cubicBezTo>
                    <a:pt x="0" y="263526"/>
                    <a:pt x="57338" y="202054"/>
                    <a:pt x="130341" y="195366"/>
                  </a:cubicBezTo>
                  <a:cubicBezTo>
                    <a:pt x="130341" y="194972"/>
                    <a:pt x="130341" y="194677"/>
                    <a:pt x="130341" y="194382"/>
                  </a:cubicBezTo>
                  <a:cubicBezTo>
                    <a:pt x="130341" y="182481"/>
                    <a:pt x="139996" y="172744"/>
                    <a:pt x="152015" y="172744"/>
                  </a:cubicBezTo>
                  <a:close/>
                  <a:moveTo>
                    <a:pt x="303517" y="84961"/>
                  </a:moveTo>
                  <a:cubicBezTo>
                    <a:pt x="326569" y="84961"/>
                    <a:pt x="349227" y="92834"/>
                    <a:pt x="367156" y="107300"/>
                  </a:cubicBezTo>
                  <a:cubicBezTo>
                    <a:pt x="377106" y="115272"/>
                    <a:pt x="378584" y="129738"/>
                    <a:pt x="370703" y="139579"/>
                  </a:cubicBezTo>
                  <a:cubicBezTo>
                    <a:pt x="366171" y="145189"/>
                    <a:pt x="359472" y="148141"/>
                    <a:pt x="352774" y="148141"/>
                  </a:cubicBezTo>
                  <a:cubicBezTo>
                    <a:pt x="347651" y="148141"/>
                    <a:pt x="342627" y="146468"/>
                    <a:pt x="338391" y="143122"/>
                  </a:cubicBezTo>
                  <a:cubicBezTo>
                    <a:pt x="328342" y="135052"/>
                    <a:pt x="316324" y="130821"/>
                    <a:pt x="303517" y="130821"/>
                  </a:cubicBezTo>
                  <a:cubicBezTo>
                    <a:pt x="290907" y="130821"/>
                    <a:pt x="278889" y="134954"/>
                    <a:pt x="269037" y="142827"/>
                  </a:cubicBezTo>
                  <a:cubicBezTo>
                    <a:pt x="259088" y="150798"/>
                    <a:pt x="244606" y="149125"/>
                    <a:pt x="236725" y="139186"/>
                  </a:cubicBezTo>
                  <a:cubicBezTo>
                    <a:pt x="228844" y="129246"/>
                    <a:pt x="230519" y="114780"/>
                    <a:pt x="240469" y="106907"/>
                  </a:cubicBezTo>
                  <a:cubicBezTo>
                    <a:pt x="258299" y="92736"/>
                    <a:pt x="280760" y="84961"/>
                    <a:pt x="303517" y="84961"/>
                  </a:cubicBezTo>
                  <a:close/>
                  <a:moveTo>
                    <a:pt x="303417" y="0"/>
                  </a:moveTo>
                  <a:cubicBezTo>
                    <a:pt x="337701" y="0"/>
                    <a:pt x="371295" y="11802"/>
                    <a:pt x="397992" y="33244"/>
                  </a:cubicBezTo>
                  <a:cubicBezTo>
                    <a:pt x="407844" y="41211"/>
                    <a:pt x="409420" y="55571"/>
                    <a:pt x="401440" y="65504"/>
                  </a:cubicBezTo>
                  <a:cubicBezTo>
                    <a:pt x="396909" y="71111"/>
                    <a:pt x="390210" y="74061"/>
                    <a:pt x="383510" y="74061"/>
                  </a:cubicBezTo>
                  <a:cubicBezTo>
                    <a:pt x="378486" y="74061"/>
                    <a:pt x="373363" y="72389"/>
                    <a:pt x="369127" y="68947"/>
                  </a:cubicBezTo>
                  <a:cubicBezTo>
                    <a:pt x="350311" y="53899"/>
                    <a:pt x="327554" y="45932"/>
                    <a:pt x="303417" y="45932"/>
                  </a:cubicBezTo>
                  <a:cubicBezTo>
                    <a:pt x="279478" y="45932"/>
                    <a:pt x="256918" y="53702"/>
                    <a:pt x="238200" y="68553"/>
                  </a:cubicBezTo>
                  <a:cubicBezTo>
                    <a:pt x="228250" y="76422"/>
                    <a:pt x="213768" y="74750"/>
                    <a:pt x="205887" y="64914"/>
                  </a:cubicBezTo>
                  <a:cubicBezTo>
                    <a:pt x="198006" y="54980"/>
                    <a:pt x="199681" y="40522"/>
                    <a:pt x="209631" y="32654"/>
                  </a:cubicBezTo>
                  <a:cubicBezTo>
                    <a:pt x="236624" y="11311"/>
                    <a:pt x="269036" y="0"/>
                    <a:pt x="3034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22" name="iśľîdé">
              <a:extLst>
                <a:ext uri="{FF2B5EF4-FFF2-40B4-BE49-F238E27FC236}">
                  <a16:creationId xmlns:a16="http://schemas.microsoft.com/office/drawing/2014/main" id="{8CF3D42E-77DD-4344-B894-A3F05FE91D72}"/>
                </a:ext>
              </a:extLst>
            </p:cNvPr>
            <p:cNvSpPr/>
            <p:nvPr/>
          </p:nvSpPr>
          <p:spPr bwMode="auto">
            <a:xfrm>
              <a:off x="6380635" y="4911287"/>
              <a:ext cx="429981" cy="387513"/>
            </a:xfrm>
            <a:custGeom>
              <a:avLst/>
              <a:gdLst>
                <a:gd name="connsiteX0" fmla="*/ 134241 w 581916"/>
                <a:gd name="connsiteY0" fmla="*/ 439338 h 524442"/>
                <a:gd name="connsiteX1" fmla="*/ 447676 w 581916"/>
                <a:gd name="connsiteY1" fmla="*/ 439338 h 524442"/>
                <a:gd name="connsiteX2" fmla="*/ 464898 w 581916"/>
                <a:gd name="connsiteY2" fmla="*/ 456531 h 524442"/>
                <a:gd name="connsiteX3" fmla="*/ 464898 w 581916"/>
                <a:gd name="connsiteY3" fmla="*/ 507250 h 524442"/>
                <a:gd name="connsiteX4" fmla="*/ 447676 w 581916"/>
                <a:gd name="connsiteY4" fmla="*/ 524442 h 524442"/>
                <a:gd name="connsiteX5" fmla="*/ 134241 w 581916"/>
                <a:gd name="connsiteY5" fmla="*/ 524442 h 524442"/>
                <a:gd name="connsiteX6" fmla="*/ 117019 w 581916"/>
                <a:gd name="connsiteY6" fmla="*/ 507250 h 524442"/>
                <a:gd name="connsiteX7" fmla="*/ 117019 w 581916"/>
                <a:gd name="connsiteY7" fmla="*/ 456531 h 524442"/>
                <a:gd name="connsiteX8" fmla="*/ 134241 w 581916"/>
                <a:gd name="connsiteY8" fmla="*/ 439338 h 524442"/>
                <a:gd name="connsiteX9" fmla="*/ 470870 w 581916"/>
                <a:gd name="connsiteY9" fmla="*/ 339620 h 524442"/>
                <a:gd name="connsiteX10" fmla="*/ 447628 w 581916"/>
                <a:gd name="connsiteY10" fmla="*/ 362835 h 524442"/>
                <a:gd name="connsiteX11" fmla="*/ 470870 w 581916"/>
                <a:gd name="connsiteY11" fmla="*/ 385189 h 524442"/>
                <a:gd name="connsiteX12" fmla="*/ 494112 w 581916"/>
                <a:gd name="connsiteY12" fmla="*/ 362835 h 524442"/>
                <a:gd name="connsiteX13" fmla="*/ 470870 w 581916"/>
                <a:gd name="connsiteY13" fmla="*/ 339620 h 524442"/>
                <a:gd name="connsiteX14" fmla="*/ 302149 w 581916"/>
                <a:gd name="connsiteY14" fmla="*/ 222746 h 524442"/>
                <a:gd name="connsiteX15" fmla="*/ 302149 w 581916"/>
                <a:gd name="connsiteY15" fmla="*/ 244240 h 524442"/>
                <a:gd name="connsiteX16" fmla="*/ 345190 w 581916"/>
                <a:gd name="connsiteY16" fmla="*/ 222746 h 524442"/>
                <a:gd name="connsiteX17" fmla="*/ 236726 w 581916"/>
                <a:gd name="connsiteY17" fmla="*/ 222746 h 524442"/>
                <a:gd name="connsiteX18" fmla="*/ 279767 w 581916"/>
                <a:gd name="connsiteY18" fmla="*/ 244240 h 524442"/>
                <a:gd name="connsiteX19" fmla="*/ 279767 w 581916"/>
                <a:gd name="connsiteY19" fmla="*/ 222746 h 524442"/>
                <a:gd name="connsiteX20" fmla="*/ 302149 w 581916"/>
                <a:gd name="connsiteY20" fmla="*/ 178899 h 524442"/>
                <a:gd name="connsiteX21" fmla="*/ 302149 w 581916"/>
                <a:gd name="connsiteY21" fmla="*/ 200393 h 524442"/>
                <a:gd name="connsiteX22" fmla="*/ 361546 w 581916"/>
                <a:gd name="connsiteY22" fmla="*/ 200393 h 524442"/>
                <a:gd name="connsiteX23" fmla="*/ 367571 w 581916"/>
                <a:gd name="connsiteY23" fmla="*/ 178899 h 524442"/>
                <a:gd name="connsiteX24" fmla="*/ 214345 w 581916"/>
                <a:gd name="connsiteY24" fmla="*/ 178899 h 524442"/>
                <a:gd name="connsiteX25" fmla="*/ 220371 w 581916"/>
                <a:gd name="connsiteY25" fmla="*/ 200393 h 524442"/>
                <a:gd name="connsiteX26" fmla="*/ 279767 w 581916"/>
                <a:gd name="connsiteY26" fmla="*/ 200393 h 524442"/>
                <a:gd name="connsiteX27" fmla="*/ 279767 w 581916"/>
                <a:gd name="connsiteY27" fmla="*/ 178899 h 524442"/>
                <a:gd name="connsiteX28" fmla="*/ 302149 w 581916"/>
                <a:gd name="connsiteY28" fmla="*/ 135051 h 524442"/>
                <a:gd name="connsiteX29" fmla="*/ 302149 w 581916"/>
                <a:gd name="connsiteY29" fmla="*/ 156545 h 524442"/>
                <a:gd name="connsiteX30" fmla="*/ 367571 w 581916"/>
                <a:gd name="connsiteY30" fmla="*/ 156545 h 524442"/>
                <a:gd name="connsiteX31" fmla="*/ 361546 w 581916"/>
                <a:gd name="connsiteY31" fmla="*/ 135051 h 524442"/>
                <a:gd name="connsiteX32" fmla="*/ 220371 w 581916"/>
                <a:gd name="connsiteY32" fmla="*/ 135051 h 524442"/>
                <a:gd name="connsiteX33" fmla="*/ 214345 w 581916"/>
                <a:gd name="connsiteY33" fmla="*/ 156545 h 524442"/>
                <a:gd name="connsiteX34" fmla="*/ 279767 w 581916"/>
                <a:gd name="connsiteY34" fmla="*/ 156545 h 524442"/>
                <a:gd name="connsiteX35" fmla="*/ 279767 w 581916"/>
                <a:gd name="connsiteY35" fmla="*/ 135051 h 524442"/>
                <a:gd name="connsiteX36" fmla="*/ 302149 w 581916"/>
                <a:gd name="connsiteY36" fmla="*/ 91203 h 524442"/>
                <a:gd name="connsiteX37" fmla="*/ 302149 w 581916"/>
                <a:gd name="connsiteY37" fmla="*/ 112697 h 524442"/>
                <a:gd name="connsiteX38" fmla="*/ 345190 w 581916"/>
                <a:gd name="connsiteY38" fmla="*/ 112697 h 524442"/>
                <a:gd name="connsiteX39" fmla="*/ 302149 w 581916"/>
                <a:gd name="connsiteY39" fmla="*/ 91203 h 524442"/>
                <a:gd name="connsiteX40" fmla="*/ 279767 w 581916"/>
                <a:gd name="connsiteY40" fmla="*/ 91203 h 524442"/>
                <a:gd name="connsiteX41" fmla="*/ 236726 w 581916"/>
                <a:gd name="connsiteY41" fmla="*/ 112697 h 524442"/>
                <a:gd name="connsiteX42" fmla="*/ 279767 w 581916"/>
                <a:gd name="connsiteY42" fmla="*/ 112697 h 524442"/>
                <a:gd name="connsiteX43" fmla="*/ 290958 w 581916"/>
                <a:gd name="connsiteY43" fmla="*/ 55953 h 524442"/>
                <a:gd name="connsiteX44" fmla="*/ 402865 w 581916"/>
                <a:gd name="connsiteY44" fmla="*/ 167722 h 524442"/>
                <a:gd name="connsiteX45" fmla="*/ 290958 w 581916"/>
                <a:gd name="connsiteY45" fmla="*/ 279490 h 524442"/>
                <a:gd name="connsiteX46" fmla="*/ 179051 w 581916"/>
                <a:gd name="connsiteY46" fmla="*/ 167722 h 524442"/>
                <a:gd name="connsiteX47" fmla="*/ 290958 w 581916"/>
                <a:gd name="connsiteY47" fmla="*/ 55953 h 524442"/>
                <a:gd name="connsiteX48" fmla="*/ 34433 w 581916"/>
                <a:gd name="connsiteY48" fmla="*/ 34392 h 524442"/>
                <a:gd name="connsiteX49" fmla="*/ 34433 w 581916"/>
                <a:gd name="connsiteY49" fmla="*/ 305228 h 524442"/>
                <a:gd name="connsiteX50" fmla="*/ 547483 w 581916"/>
                <a:gd name="connsiteY50" fmla="*/ 305228 h 524442"/>
                <a:gd name="connsiteX51" fmla="*/ 547483 w 581916"/>
                <a:gd name="connsiteY51" fmla="*/ 34392 h 524442"/>
                <a:gd name="connsiteX52" fmla="*/ 17216 w 581916"/>
                <a:gd name="connsiteY52" fmla="*/ 0 h 524442"/>
                <a:gd name="connsiteX53" fmla="*/ 564700 w 581916"/>
                <a:gd name="connsiteY53" fmla="*/ 0 h 524442"/>
                <a:gd name="connsiteX54" fmla="*/ 581916 w 581916"/>
                <a:gd name="connsiteY54" fmla="*/ 17196 h 524442"/>
                <a:gd name="connsiteX55" fmla="*/ 581916 w 581916"/>
                <a:gd name="connsiteY55" fmla="*/ 322424 h 524442"/>
                <a:gd name="connsiteX56" fmla="*/ 581916 w 581916"/>
                <a:gd name="connsiteY56" fmla="*/ 402385 h 524442"/>
                <a:gd name="connsiteX57" fmla="*/ 564700 w 581916"/>
                <a:gd name="connsiteY57" fmla="*/ 419581 h 524442"/>
                <a:gd name="connsiteX58" fmla="*/ 17216 w 581916"/>
                <a:gd name="connsiteY58" fmla="*/ 419581 h 524442"/>
                <a:gd name="connsiteX59" fmla="*/ 0 w 581916"/>
                <a:gd name="connsiteY59" fmla="*/ 402385 h 524442"/>
                <a:gd name="connsiteX60" fmla="*/ 0 w 581916"/>
                <a:gd name="connsiteY60" fmla="*/ 322424 h 524442"/>
                <a:gd name="connsiteX61" fmla="*/ 0 w 581916"/>
                <a:gd name="connsiteY61" fmla="*/ 17196 h 524442"/>
                <a:gd name="connsiteX62" fmla="*/ 17216 w 581916"/>
                <a:gd name="connsiteY62" fmla="*/ 0 h 52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81916" h="524442">
                  <a:moveTo>
                    <a:pt x="134241" y="439338"/>
                  </a:moveTo>
                  <a:lnTo>
                    <a:pt x="447676" y="439338"/>
                  </a:lnTo>
                  <a:cubicBezTo>
                    <a:pt x="457148" y="439338"/>
                    <a:pt x="464898" y="447075"/>
                    <a:pt x="464898" y="456531"/>
                  </a:cubicBezTo>
                  <a:lnTo>
                    <a:pt x="464898" y="507250"/>
                  </a:lnTo>
                  <a:cubicBezTo>
                    <a:pt x="464898" y="517565"/>
                    <a:pt x="457148" y="524442"/>
                    <a:pt x="447676" y="524442"/>
                  </a:cubicBezTo>
                  <a:lnTo>
                    <a:pt x="134241" y="524442"/>
                  </a:lnTo>
                  <a:cubicBezTo>
                    <a:pt x="124769" y="524442"/>
                    <a:pt x="117019" y="517565"/>
                    <a:pt x="117019" y="507250"/>
                  </a:cubicBezTo>
                  <a:lnTo>
                    <a:pt x="117019" y="456531"/>
                  </a:lnTo>
                  <a:cubicBezTo>
                    <a:pt x="117019" y="447075"/>
                    <a:pt x="124769" y="439338"/>
                    <a:pt x="134241" y="439338"/>
                  </a:cubicBezTo>
                  <a:close/>
                  <a:moveTo>
                    <a:pt x="470870" y="339620"/>
                  </a:moveTo>
                  <a:cubicBezTo>
                    <a:pt x="457958" y="339620"/>
                    <a:pt x="447628" y="349938"/>
                    <a:pt x="447628" y="362835"/>
                  </a:cubicBezTo>
                  <a:cubicBezTo>
                    <a:pt x="447628" y="375732"/>
                    <a:pt x="457958" y="385189"/>
                    <a:pt x="470870" y="385189"/>
                  </a:cubicBezTo>
                  <a:cubicBezTo>
                    <a:pt x="483782" y="385189"/>
                    <a:pt x="494112" y="375732"/>
                    <a:pt x="494112" y="362835"/>
                  </a:cubicBezTo>
                  <a:cubicBezTo>
                    <a:pt x="494112" y="349938"/>
                    <a:pt x="483782" y="339620"/>
                    <a:pt x="470870" y="339620"/>
                  </a:cubicBezTo>
                  <a:close/>
                  <a:moveTo>
                    <a:pt x="302149" y="222746"/>
                  </a:moveTo>
                  <a:lnTo>
                    <a:pt x="302149" y="244240"/>
                  </a:lnTo>
                  <a:cubicBezTo>
                    <a:pt x="318504" y="241661"/>
                    <a:pt x="333999" y="233923"/>
                    <a:pt x="345190" y="222746"/>
                  </a:cubicBezTo>
                  <a:close/>
                  <a:moveTo>
                    <a:pt x="236726" y="222746"/>
                  </a:moveTo>
                  <a:cubicBezTo>
                    <a:pt x="247917" y="233923"/>
                    <a:pt x="263412" y="241661"/>
                    <a:pt x="279767" y="244240"/>
                  </a:cubicBezTo>
                  <a:lnTo>
                    <a:pt x="279767" y="222746"/>
                  </a:lnTo>
                  <a:close/>
                  <a:moveTo>
                    <a:pt x="302149" y="178899"/>
                  </a:moveTo>
                  <a:lnTo>
                    <a:pt x="302149" y="200393"/>
                  </a:lnTo>
                  <a:lnTo>
                    <a:pt x="361546" y="200393"/>
                  </a:lnTo>
                  <a:cubicBezTo>
                    <a:pt x="364128" y="193514"/>
                    <a:pt x="366710" y="186636"/>
                    <a:pt x="367571" y="178899"/>
                  </a:cubicBezTo>
                  <a:close/>
                  <a:moveTo>
                    <a:pt x="214345" y="178899"/>
                  </a:moveTo>
                  <a:cubicBezTo>
                    <a:pt x="215206" y="186636"/>
                    <a:pt x="217788" y="193514"/>
                    <a:pt x="220371" y="200393"/>
                  </a:cubicBezTo>
                  <a:lnTo>
                    <a:pt x="279767" y="200393"/>
                  </a:lnTo>
                  <a:lnTo>
                    <a:pt x="279767" y="178899"/>
                  </a:lnTo>
                  <a:close/>
                  <a:moveTo>
                    <a:pt x="302149" y="135051"/>
                  </a:moveTo>
                  <a:lnTo>
                    <a:pt x="302149" y="156545"/>
                  </a:lnTo>
                  <a:lnTo>
                    <a:pt x="367571" y="156545"/>
                  </a:lnTo>
                  <a:cubicBezTo>
                    <a:pt x="366710" y="148807"/>
                    <a:pt x="364128" y="141929"/>
                    <a:pt x="361546" y="135051"/>
                  </a:cubicBezTo>
                  <a:close/>
                  <a:moveTo>
                    <a:pt x="220371" y="135051"/>
                  </a:moveTo>
                  <a:cubicBezTo>
                    <a:pt x="217788" y="141929"/>
                    <a:pt x="215206" y="148807"/>
                    <a:pt x="214345" y="156545"/>
                  </a:cubicBezTo>
                  <a:lnTo>
                    <a:pt x="279767" y="156545"/>
                  </a:lnTo>
                  <a:lnTo>
                    <a:pt x="279767" y="135051"/>
                  </a:lnTo>
                  <a:close/>
                  <a:moveTo>
                    <a:pt x="302149" y="91203"/>
                  </a:moveTo>
                  <a:lnTo>
                    <a:pt x="302149" y="112697"/>
                  </a:lnTo>
                  <a:lnTo>
                    <a:pt x="345190" y="112697"/>
                  </a:lnTo>
                  <a:cubicBezTo>
                    <a:pt x="333999" y="101520"/>
                    <a:pt x="318504" y="93783"/>
                    <a:pt x="302149" y="91203"/>
                  </a:cubicBezTo>
                  <a:close/>
                  <a:moveTo>
                    <a:pt x="279767" y="91203"/>
                  </a:moveTo>
                  <a:cubicBezTo>
                    <a:pt x="263412" y="93783"/>
                    <a:pt x="247917" y="101520"/>
                    <a:pt x="236726" y="112697"/>
                  </a:cubicBezTo>
                  <a:lnTo>
                    <a:pt x="279767" y="112697"/>
                  </a:lnTo>
                  <a:close/>
                  <a:moveTo>
                    <a:pt x="290958" y="55953"/>
                  </a:moveTo>
                  <a:cubicBezTo>
                    <a:pt x="352937" y="55953"/>
                    <a:pt x="402865" y="105819"/>
                    <a:pt x="402865" y="167722"/>
                  </a:cubicBezTo>
                  <a:cubicBezTo>
                    <a:pt x="402865" y="229624"/>
                    <a:pt x="352937" y="279490"/>
                    <a:pt x="290958" y="279490"/>
                  </a:cubicBezTo>
                  <a:cubicBezTo>
                    <a:pt x="228979" y="279490"/>
                    <a:pt x="179051" y="229624"/>
                    <a:pt x="179051" y="167722"/>
                  </a:cubicBezTo>
                  <a:cubicBezTo>
                    <a:pt x="179051" y="105819"/>
                    <a:pt x="228979" y="55953"/>
                    <a:pt x="290958" y="55953"/>
                  </a:cubicBezTo>
                  <a:close/>
                  <a:moveTo>
                    <a:pt x="34433" y="34392"/>
                  </a:moveTo>
                  <a:lnTo>
                    <a:pt x="34433" y="305228"/>
                  </a:lnTo>
                  <a:lnTo>
                    <a:pt x="547483" y="305228"/>
                  </a:lnTo>
                  <a:lnTo>
                    <a:pt x="547483" y="34392"/>
                  </a:lnTo>
                  <a:close/>
                  <a:moveTo>
                    <a:pt x="17216" y="0"/>
                  </a:moveTo>
                  <a:lnTo>
                    <a:pt x="564700" y="0"/>
                  </a:lnTo>
                  <a:cubicBezTo>
                    <a:pt x="574169" y="0"/>
                    <a:pt x="581916" y="7738"/>
                    <a:pt x="581916" y="17196"/>
                  </a:cubicBezTo>
                  <a:lnTo>
                    <a:pt x="581916" y="322424"/>
                  </a:lnTo>
                  <a:lnTo>
                    <a:pt x="581916" y="402385"/>
                  </a:lnTo>
                  <a:cubicBezTo>
                    <a:pt x="581916" y="411843"/>
                    <a:pt x="574169" y="419581"/>
                    <a:pt x="564700" y="419581"/>
                  </a:cubicBezTo>
                  <a:lnTo>
                    <a:pt x="17216" y="419581"/>
                  </a:lnTo>
                  <a:cubicBezTo>
                    <a:pt x="7747" y="419581"/>
                    <a:pt x="0" y="411843"/>
                    <a:pt x="0" y="402385"/>
                  </a:cubicBezTo>
                  <a:lnTo>
                    <a:pt x="0" y="322424"/>
                  </a:lnTo>
                  <a:lnTo>
                    <a:pt x="0" y="17196"/>
                  </a:lnTo>
                  <a:cubicBezTo>
                    <a:pt x="0" y="7738"/>
                    <a:pt x="7747" y="0"/>
                    <a:pt x="172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23" name="ïṧļîḍê">
              <a:extLst>
                <a:ext uri="{FF2B5EF4-FFF2-40B4-BE49-F238E27FC236}">
                  <a16:creationId xmlns:a16="http://schemas.microsoft.com/office/drawing/2014/main" id="{ACC4A4E4-372A-45C6-B7C8-E6F0ED2A4892}"/>
                </a:ext>
              </a:extLst>
            </p:cNvPr>
            <p:cNvSpPr/>
            <p:nvPr/>
          </p:nvSpPr>
          <p:spPr bwMode="auto">
            <a:xfrm>
              <a:off x="8677656" y="2533422"/>
              <a:ext cx="2841244" cy="583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r>
                <a:rPr lang="en-US" altLang="zh-CN" sz="1100" dirty="0"/>
                <a:t>Copy paste fonts. Choose the only option to retain text.……</a:t>
              </a:r>
            </a:p>
          </p:txBody>
        </p:sp>
        <p:sp>
          <p:nvSpPr>
            <p:cNvPr id="24" name="íṣlïḋè">
              <a:extLst>
                <a:ext uri="{FF2B5EF4-FFF2-40B4-BE49-F238E27FC236}">
                  <a16:creationId xmlns:a16="http://schemas.microsoft.com/office/drawing/2014/main" id="{61265EA2-2A69-4860-9FC2-CF3CCF285AB5}"/>
                </a:ext>
              </a:extLst>
            </p:cNvPr>
            <p:cNvSpPr txBox="1"/>
            <p:nvPr/>
          </p:nvSpPr>
          <p:spPr bwMode="auto">
            <a:xfrm>
              <a:off x="8677656" y="2091616"/>
              <a:ext cx="284124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b="1" dirty="0"/>
                <a:t>Text here</a:t>
              </a:r>
            </a:p>
          </p:txBody>
        </p:sp>
        <p:sp>
          <p:nvSpPr>
            <p:cNvPr id="25" name="ïSľíḍè">
              <a:extLst>
                <a:ext uri="{FF2B5EF4-FFF2-40B4-BE49-F238E27FC236}">
                  <a16:creationId xmlns:a16="http://schemas.microsoft.com/office/drawing/2014/main" id="{C7AD680E-45EF-4622-9618-90BA2F9F9A67}"/>
                </a:ext>
              </a:extLst>
            </p:cNvPr>
            <p:cNvSpPr/>
            <p:nvPr/>
          </p:nvSpPr>
          <p:spPr bwMode="auto">
            <a:xfrm>
              <a:off x="8677656" y="4619760"/>
              <a:ext cx="2841244" cy="583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r>
                <a:rPr lang="en-US" altLang="zh-CN" sz="1100" dirty="0"/>
                <a:t>Copy paste fonts. Choose the only option to retain text.……</a:t>
              </a:r>
            </a:p>
          </p:txBody>
        </p:sp>
        <p:sp>
          <p:nvSpPr>
            <p:cNvPr id="26" name="îṧļïḋê">
              <a:extLst>
                <a:ext uri="{FF2B5EF4-FFF2-40B4-BE49-F238E27FC236}">
                  <a16:creationId xmlns:a16="http://schemas.microsoft.com/office/drawing/2014/main" id="{358DFFCE-E86D-4243-99AF-976042995C58}"/>
                </a:ext>
              </a:extLst>
            </p:cNvPr>
            <p:cNvSpPr txBox="1"/>
            <p:nvPr/>
          </p:nvSpPr>
          <p:spPr bwMode="auto">
            <a:xfrm>
              <a:off x="8677656" y="4177954"/>
              <a:ext cx="284124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b="1" dirty="0"/>
                <a:t>Text here</a:t>
              </a:r>
            </a:p>
          </p:txBody>
        </p:sp>
        <p:sp>
          <p:nvSpPr>
            <p:cNvPr id="27" name="îş1iḑé">
              <a:extLst>
                <a:ext uri="{FF2B5EF4-FFF2-40B4-BE49-F238E27FC236}">
                  <a16:creationId xmlns:a16="http://schemas.microsoft.com/office/drawing/2014/main" id="{58616D97-4FD5-4149-ABC9-F79E62E6423E}"/>
                </a:ext>
              </a:extLst>
            </p:cNvPr>
            <p:cNvSpPr/>
            <p:nvPr/>
          </p:nvSpPr>
          <p:spPr bwMode="auto">
            <a:xfrm>
              <a:off x="673100" y="4619760"/>
              <a:ext cx="2841244" cy="583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20000"/>
                </a:lnSpc>
              </a:pPr>
              <a:r>
                <a:rPr lang="en-US" altLang="zh-CN" sz="1100" dirty="0"/>
                <a:t>Copy paste fonts. Choose the only option to retain text.……</a:t>
              </a:r>
            </a:p>
          </p:txBody>
        </p:sp>
        <p:sp>
          <p:nvSpPr>
            <p:cNvPr id="28" name="ïsľîḍe">
              <a:extLst>
                <a:ext uri="{FF2B5EF4-FFF2-40B4-BE49-F238E27FC236}">
                  <a16:creationId xmlns:a16="http://schemas.microsoft.com/office/drawing/2014/main" id="{3228DA37-1348-4226-B234-F1213A98572C}"/>
                </a:ext>
              </a:extLst>
            </p:cNvPr>
            <p:cNvSpPr txBox="1"/>
            <p:nvPr/>
          </p:nvSpPr>
          <p:spPr bwMode="auto">
            <a:xfrm>
              <a:off x="673100" y="4177954"/>
              <a:ext cx="284124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b="1" dirty="0"/>
                <a:t>Text here</a:t>
              </a:r>
            </a:p>
          </p:txBody>
        </p:sp>
        <p:sp>
          <p:nvSpPr>
            <p:cNvPr id="29" name="ïšľîḋé">
              <a:extLst>
                <a:ext uri="{FF2B5EF4-FFF2-40B4-BE49-F238E27FC236}">
                  <a16:creationId xmlns:a16="http://schemas.microsoft.com/office/drawing/2014/main" id="{9C84C55D-EC77-495C-81E2-00E6B742A2B6}"/>
                </a:ext>
              </a:extLst>
            </p:cNvPr>
            <p:cNvSpPr/>
            <p:nvPr/>
          </p:nvSpPr>
          <p:spPr bwMode="auto">
            <a:xfrm>
              <a:off x="673100" y="2533422"/>
              <a:ext cx="2841244" cy="583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20000"/>
                </a:lnSpc>
              </a:pPr>
              <a:r>
                <a:rPr lang="en-US" altLang="zh-CN" sz="1100" dirty="0"/>
                <a:t>Copy paste fonts. Choose the only option to retain text.……</a:t>
              </a:r>
            </a:p>
          </p:txBody>
        </p:sp>
        <p:sp>
          <p:nvSpPr>
            <p:cNvPr id="30" name="íṧ1iḓe">
              <a:extLst>
                <a:ext uri="{FF2B5EF4-FFF2-40B4-BE49-F238E27FC236}">
                  <a16:creationId xmlns:a16="http://schemas.microsoft.com/office/drawing/2014/main" id="{99F44A2E-793B-4CAB-8CD6-C728F2338231}"/>
                </a:ext>
              </a:extLst>
            </p:cNvPr>
            <p:cNvSpPr txBox="1"/>
            <p:nvPr/>
          </p:nvSpPr>
          <p:spPr bwMode="auto">
            <a:xfrm>
              <a:off x="673100" y="2091616"/>
              <a:ext cx="284124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b="1" dirty="0"/>
                <a:t>Text here</a:t>
              </a:r>
            </a:p>
          </p:txBody>
        </p:sp>
      </p:grpSp>
    </p:spTree>
    <p:extLst>
      <p:ext uri="{BB962C8B-B14F-4D97-AF65-F5344CB8AC3E}">
        <p14:creationId xmlns:p14="http://schemas.microsoft.com/office/powerpoint/2010/main" val="18699609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132205-1EC7-49F8-899D-BA63C5E1FBEF}"/>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308A8BB4-6B60-4832-AA0F-BA07B5BF1C69}"/>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1C34FB4F-B6CB-4BEF-92AD-F70E36635A42}"/>
              </a:ext>
            </a:extLst>
          </p:cNvPr>
          <p:cNvSpPr>
            <a:spLocks noGrp="1"/>
          </p:cNvSpPr>
          <p:nvPr>
            <p:ph type="sldNum" sz="quarter" idx="12"/>
          </p:nvPr>
        </p:nvSpPr>
        <p:spPr/>
        <p:txBody>
          <a:bodyPr/>
          <a:lstStyle/>
          <a:p>
            <a:fld id="{5DD3DB80-B894-403A-B48E-6FDC1A72010E}" type="slidenum">
              <a:rPr lang="zh-CN" altLang="en-US" smtClean="0"/>
              <a:pPr/>
              <a:t>23</a:t>
            </a:fld>
            <a:endParaRPr lang="zh-CN" altLang="en-US"/>
          </a:p>
        </p:txBody>
      </p:sp>
      <p:grpSp>
        <p:nvGrpSpPr>
          <p:cNvPr id="5" name="25989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82852894-85E7-4BAB-B15F-0467803CBBAE}"/>
              </a:ext>
            </a:extLst>
          </p:cNvPr>
          <p:cNvGrpSpPr>
            <a:grpSpLocks noChangeAspect="1"/>
          </p:cNvGrpSpPr>
          <p:nvPr/>
        </p:nvGrpSpPr>
        <p:grpSpPr>
          <a:xfrm>
            <a:off x="0" y="1221460"/>
            <a:ext cx="11518900" cy="4821480"/>
            <a:chOff x="0" y="1221460"/>
            <a:chExt cx="11518900" cy="4821480"/>
          </a:xfrm>
        </p:grpSpPr>
        <p:grpSp>
          <p:nvGrpSpPr>
            <p:cNvPr id="6" name="íś1ïḓe">
              <a:extLst>
                <a:ext uri="{FF2B5EF4-FFF2-40B4-BE49-F238E27FC236}">
                  <a16:creationId xmlns:a16="http://schemas.microsoft.com/office/drawing/2014/main" id="{6B555451-D38F-463E-B686-0EECAF0210CF}"/>
                </a:ext>
              </a:extLst>
            </p:cNvPr>
            <p:cNvGrpSpPr/>
            <p:nvPr/>
          </p:nvGrpSpPr>
          <p:grpSpPr>
            <a:xfrm>
              <a:off x="0" y="1221460"/>
              <a:ext cx="3841957" cy="4821480"/>
              <a:chOff x="0" y="1221460"/>
              <a:chExt cx="3841957" cy="4821480"/>
            </a:xfrm>
          </p:grpSpPr>
          <p:grpSp>
            <p:nvGrpSpPr>
              <p:cNvPr id="19" name="í$ľiďe">
                <a:extLst>
                  <a:ext uri="{FF2B5EF4-FFF2-40B4-BE49-F238E27FC236}">
                    <a16:creationId xmlns:a16="http://schemas.microsoft.com/office/drawing/2014/main" id="{D0888A72-A9B7-40E8-87DE-A4A1C4C8D812}"/>
                  </a:ext>
                </a:extLst>
              </p:cNvPr>
              <p:cNvGrpSpPr/>
              <p:nvPr/>
            </p:nvGrpSpPr>
            <p:grpSpPr>
              <a:xfrm>
                <a:off x="2436503" y="1221460"/>
                <a:ext cx="1405454" cy="4821480"/>
                <a:chOff x="2720960" y="1239671"/>
                <a:chExt cx="1200702" cy="4821480"/>
              </a:xfrm>
              <a:solidFill>
                <a:schemeClr val="bg1">
                  <a:lumMod val="95000"/>
                </a:schemeClr>
              </a:solidFill>
            </p:grpSpPr>
            <p:sp>
              <p:nvSpPr>
                <p:cNvPr id="23" name="ïŝľiďê">
                  <a:extLst>
                    <a:ext uri="{FF2B5EF4-FFF2-40B4-BE49-F238E27FC236}">
                      <a16:creationId xmlns:a16="http://schemas.microsoft.com/office/drawing/2014/main" id="{D5F8897C-B13B-47E5-847E-C7DD6ACF0966}"/>
                    </a:ext>
                  </a:extLst>
                </p:cNvPr>
                <p:cNvSpPr/>
                <p:nvPr/>
              </p:nvSpPr>
              <p:spPr bwMode="auto">
                <a:xfrm flipH="1">
                  <a:off x="2720960" y="1239671"/>
                  <a:ext cx="1200702" cy="2410740"/>
                </a:xfrm>
                <a:custGeom>
                  <a:avLst/>
                  <a:gdLst>
                    <a:gd name="connsiteX0" fmla="*/ 174625 w 795338"/>
                    <a:gd name="connsiteY0" fmla="*/ 3187698 h 3286124"/>
                    <a:gd name="connsiteX1" fmla="*/ 171330 w 795338"/>
                    <a:gd name="connsiteY1" fmla="*/ 3286123 h 3286124"/>
                    <a:gd name="connsiteX2" fmla="*/ 0 w 795338"/>
                    <a:gd name="connsiteY2" fmla="*/ 3286123 h 3286124"/>
                    <a:gd name="connsiteX3" fmla="*/ 0 w 795338"/>
                    <a:gd name="connsiteY3" fmla="*/ 3207383 h 3286124"/>
                    <a:gd name="connsiteX4" fmla="*/ 174625 w 795338"/>
                    <a:gd name="connsiteY4" fmla="*/ 3187698 h 3286124"/>
                    <a:gd name="connsiteX5" fmla="*/ 455613 w 795338"/>
                    <a:gd name="connsiteY5" fmla="*/ 3157536 h 3286124"/>
                    <a:gd name="connsiteX6" fmla="*/ 452314 w 795338"/>
                    <a:gd name="connsiteY6" fmla="*/ 3286124 h 3286124"/>
                    <a:gd name="connsiteX7" fmla="*/ 326964 w 795338"/>
                    <a:gd name="connsiteY7" fmla="*/ 3286124 h 3286124"/>
                    <a:gd name="connsiteX8" fmla="*/ 201613 w 795338"/>
                    <a:gd name="connsiteY8" fmla="*/ 3286124 h 3286124"/>
                    <a:gd name="connsiteX9" fmla="*/ 201613 w 795338"/>
                    <a:gd name="connsiteY9" fmla="*/ 3183913 h 3286124"/>
                    <a:gd name="connsiteX10" fmla="*/ 330262 w 795338"/>
                    <a:gd name="connsiteY10" fmla="*/ 3170724 h 3286124"/>
                    <a:gd name="connsiteX11" fmla="*/ 455613 w 795338"/>
                    <a:gd name="connsiteY11" fmla="*/ 3157536 h 3286124"/>
                    <a:gd name="connsiteX12" fmla="*/ 731838 w 795338"/>
                    <a:gd name="connsiteY12" fmla="*/ 3128961 h 3286124"/>
                    <a:gd name="connsiteX13" fmla="*/ 731838 w 795338"/>
                    <a:gd name="connsiteY13" fmla="*/ 3286124 h 3286124"/>
                    <a:gd name="connsiteX14" fmla="*/ 606426 w 795338"/>
                    <a:gd name="connsiteY14" fmla="*/ 3286124 h 3286124"/>
                    <a:gd name="connsiteX15" fmla="*/ 481013 w 795338"/>
                    <a:gd name="connsiteY15" fmla="*/ 3286124 h 3286124"/>
                    <a:gd name="connsiteX16" fmla="*/ 481013 w 795338"/>
                    <a:gd name="connsiteY16" fmla="*/ 3155155 h 3286124"/>
                    <a:gd name="connsiteX17" fmla="*/ 606426 w 795338"/>
                    <a:gd name="connsiteY17" fmla="*/ 3142058 h 3286124"/>
                    <a:gd name="connsiteX18" fmla="*/ 731838 w 795338"/>
                    <a:gd name="connsiteY18" fmla="*/ 3128961 h 3286124"/>
                    <a:gd name="connsiteX19" fmla="*/ 795338 w 795338"/>
                    <a:gd name="connsiteY19" fmla="*/ 3122611 h 3286124"/>
                    <a:gd name="connsiteX20" fmla="*/ 795338 w 795338"/>
                    <a:gd name="connsiteY20" fmla="*/ 3286124 h 3286124"/>
                    <a:gd name="connsiteX21" fmla="*/ 762000 w 795338"/>
                    <a:gd name="connsiteY21" fmla="*/ 3286124 h 3286124"/>
                    <a:gd name="connsiteX22" fmla="*/ 762000 w 795338"/>
                    <a:gd name="connsiteY22" fmla="*/ 3125881 h 3286124"/>
                    <a:gd name="connsiteX23" fmla="*/ 795338 w 795338"/>
                    <a:gd name="connsiteY23" fmla="*/ 3122611 h 3286124"/>
                    <a:gd name="connsiteX24" fmla="*/ 36513 w 795338"/>
                    <a:gd name="connsiteY24" fmla="*/ 3025773 h 3286124"/>
                    <a:gd name="connsiteX25" fmla="*/ 33179 w 795338"/>
                    <a:gd name="connsiteY25" fmla="*/ 3168504 h 3286124"/>
                    <a:gd name="connsiteX26" fmla="*/ 3175 w 795338"/>
                    <a:gd name="connsiteY26" fmla="*/ 3171823 h 3286124"/>
                    <a:gd name="connsiteX27" fmla="*/ 3175 w 795338"/>
                    <a:gd name="connsiteY27" fmla="*/ 3035731 h 3286124"/>
                    <a:gd name="connsiteX28" fmla="*/ 36513 w 795338"/>
                    <a:gd name="connsiteY28" fmla="*/ 3025773 h 3286124"/>
                    <a:gd name="connsiteX29" fmla="*/ 315913 w 795338"/>
                    <a:gd name="connsiteY29" fmla="*/ 2933698 h 3286124"/>
                    <a:gd name="connsiteX30" fmla="*/ 312614 w 795338"/>
                    <a:gd name="connsiteY30" fmla="*/ 3124520 h 3286124"/>
                    <a:gd name="connsiteX31" fmla="*/ 187264 w 795338"/>
                    <a:gd name="connsiteY31" fmla="*/ 3144261 h 3286124"/>
                    <a:gd name="connsiteX32" fmla="*/ 61913 w 795338"/>
                    <a:gd name="connsiteY32" fmla="*/ 3160711 h 3286124"/>
                    <a:gd name="connsiteX33" fmla="*/ 65212 w 795338"/>
                    <a:gd name="connsiteY33" fmla="*/ 3015949 h 3286124"/>
                    <a:gd name="connsiteX34" fmla="*/ 190562 w 795338"/>
                    <a:gd name="connsiteY34" fmla="*/ 2973178 h 3286124"/>
                    <a:gd name="connsiteX35" fmla="*/ 315913 w 795338"/>
                    <a:gd name="connsiteY35" fmla="*/ 2933698 h 3286124"/>
                    <a:gd name="connsiteX36" fmla="*/ 593725 w 795338"/>
                    <a:gd name="connsiteY36" fmla="*/ 2838448 h 3286124"/>
                    <a:gd name="connsiteX37" fmla="*/ 593725 w 795338"/>
                    <a:gd name="connsiteY37" fmla="*/ 3081690 h 3286124"/>
                    <a:gd name="connsiteX38" fmla="*/ 468313 w 795338"/>
                    <a:gd name="connsiteY38" fmla="*/ 3101413 h 3286124"/>
                    <a:gd name="connsiteX39" fmla="*/ 342900 w 795338"/>
                    <a:gd name="connsiteY39" fmla="*/ 3117848 h 3286124"/>
                    <a:gd name="connsiteX40" fmla="*/ 342900 w 795338"/>
                    <a:gd name="connsiteY40" fmla="*/ 2923911 h 3286124"/>
                    <a:gd name="connsiteX41" fmla="*/ 468313 w 795338"/>
                    <a:gd name="connsiteY41" fmla="*/ 2881180 h 3286124"/>
                    <a:gd name="connsiteX42" fmla="*/ 593725 w 795338"/>
                    <a:gd name="connsiteY42" fmla="*/ 2838448 h 3286124"/>
                    <a:gd name="connsiteX43" fmla="*/ 795338 w 795338"/>
                    <a:gd name="connsiteY43" fmla="*/ 2773361 h 3286124"/>
                    <a:gd name="connsiteX44" fmla="*/ 795338 w 795338"/>
                    <a:gd name="connsiteY44" fmla="*/ 3048758 h 3286124"/>
                    <a:gd name="connsiteX45" fmla="*/ 623888 w 795338"/>
                    <a:gd name="connsiteY45" fmla="*/ 3074986 h 3286124"/>
                    <a:gd name="connsiteX46" fmla="*/ 623888 w 795338"/>
                    <a:gd name="connsiteY46" fmla="*/ 2829096 h 3286124"/>
                    <a:gd name="connsiteX47" fmla="*/ 795338 w 795338"/>
                    <a:gd name="connsiteY47" fmla="*/ 2773361 h 3286124"/>
                    <a:gd name="connsiteX48" fmla="*/ 177800 w 795338"/>
                    <a:gd name="connsiteY48" fmla="*/ 2759073 h 3286124"/>
                    <a:gd name="connsiteX49" fmla="*/ 177800 w 795338"/>
                    <a:gd name="connsiteY49" fmla="*/ 2924626 h 3286124"/>
                    <a:gd name="connsiteX50" fmla="*/ 6350 w 795338"/>
                    <a:gd name="connsiteY50" fmla="*/ 2990848 h 3286124"/>
                    <a:gd name="connsiteX51" fmla="*/ 6350 w 795338"/>
                    <a:gd name="connsiteY51" fmla="*/ 2858405 h 3286124"/>
                    <a:gd name="connsiteX52" fmla="*/ 177800 w 795338"/>
                    <a:gd name="connsiteY52" fmla="*/ 2759073 h 3286124"/>
                    <a:gd name="connsiteX53" fmla="*/ 42863 w 795338"/>
                    <a:gd name="connsiteY53" fmla="*/ 2660648 h 3286124"/>
                    <a:gd name="connsiteX54" fmla="*/ 39544 w 795338"/>
                    <a:gd name="connsiteY54" fmla="*/ 2802745 h 3286124"/>
                    <a:gd name="connsiteX55" fmla="*/ 6350 w 795338"/>
                    <a:gd name="connsiteY55" fmla="*/ 2822573 h 3286124"/>
                    <a:gd name="connsiteX56" fmla="*/ 9669 w 795338"/>
                    <a:gd name="connsiteY56" fmla="*/ 2687085 h 3286124"/>
                    <a:gd name="connsiteX57" fmla="*/ 42863 w 795338"/>
                    <a:gd name="connsiteY57" fmla="*/ 2660648 h 3286124"/>
                    <a:gd name="connsiteX58" fmla="*/ 455613 w 795338"/>
                    <a:gd name="connsiteY58" fmla="*/ 2598736 h 3286124"/>
                    <a:gd name="connsiteX59" fmla="*/ 455613 w 795338"/>
                    <a:gd name="connsiteY59" fmla="*/ 2812635 h 3286124"/>
                    <a:gd name="connsiteX60" fmla="*/ 330201 w 795338"/>
                    <a:gd name="connsiteY60" fmla="*/ 2861997 h 3286124"/>
                    <a:gd name="connsiteX61" fmla="*/ 204788 w 795338"/>
                    <a:gd name="connsiteY61" fmla="*/ 2914649 h 3286124"/>
                    <a:gd name="connsiteX62" fmla="*/ 208088 w 795338"/>
                    <a:gd name="connsiteY62" fmla="*/ 2743529 h 3286124"/>
                    <a:gd name="connsiteX63" fmla="*/ 333501 w 795338"/>
                    <a:gd name="connsiteY63" fmla="*/ 2671133 h 3286124"/>
                    <a:gd name="connsiteX64" fmla="*/ 455613 w 795338"/>
                    <a:gd name="connsiteY64" fmla="*/ 2598736 h 3286124"/>
                    <a:gd name="connsiteX65" fmla="*/ 735013 w 795338"/>
                    <a:gd name="connsiteY65" fmla="*/ 2436811 h 3286124"/>
                    <a:gd name="connsiteX66" fmla="*/ 731713 w 795338"/>
                    <a:gd name="connsiteY66" fmla="*/ 2703253 h 3286124"/>
                    <a:gd name="connsiteX67" fmla="*/ 609601 w 795338"/>
                    <a:gd name="connsiteY67" fmla="*/ 2752595 h 3286124"/>
                    <a:gd name="connsiteX68" fmla="*/ 484188 w 795338"/>
                    <a:gd name="connsiteY68" fmla="*/ 2801936 h 3286124"/>
                    <a:gd name="connsiteX69" fmla="*/ 484188 w 795338"/>
                    <a:gd name="connsiteY69" fmla="*/ 2581545 h 3286124"/>
                    <a:gd name="connsiteX70" fmla="*/ 609601 w 795338"/>
                    <a:gd name="connsiteY70" fmla="*/ 2509178 h 3286124"/>
                    <a:gd name="connsiteX71" fmla="*/ 735013 w 795338"/>
                    <a:gd name="connsiteY71" fmla="*/ 2436811 h 3286124"/>
                    <a:gd name="connsiteX72" fmla="*/ 320675 w 795338"/>
                    <a:gd name="connsiteY72" fmla="*/ 2436811 h 3286124"/>
                    <a:gd name="connsiteX73" fmla="*/ 317375 w 795338"/>
                    <a:gd name="connsiteY73" fmla="*/ 2627976 h 3286124"/>
                    <a:gd name="connsiteX74" fmla="*/ 195263 w 795338"/>
                    <a:gd name="connsiteY74" fmla="*/ 2707079 h 3286124"/>
                    <a:gd name="connsiteX75" fmla="*/ 69850 w 795338"/>
                    <a:gd name="connsiteY75" fmla="*/ 2782886 h 3286124"/>
                    <a:gd name="connsiteX76" fmla="*/ 69850 w 795338"/>
                    <a:gd name="connsiteY76" fmla="*/ 2637864 h 3286124"/>
                    <a:gd name="connsiteX77" fmla="*/ 195263 w 795338"/>
                    <a:gd name="connsiteY77" fmla="*/ 2535689 h 3286124"/>
                    <a:gd name="connsiteX78" fmla="*/ 320675 w 795338"/>
                    <a:gd name="connsiteY78" fmla="*/ 2436811 h 3286124"/>
                    <a:gd name="connsiteX79" fmla="*/ 795338 w 795338"/>
                    <a:gd name="connsiteY79" fmla="*/ 2400298 h 3286124"/>
                    <a:gd name="connsiteX80" fmla="*/ 795338 w 795338"/>
                    <a:gd name="connsiteY80" fmla="*/ 2680907 h 3286124"/>
                    <a:gd name="connsiteX81" fmla="*/ 762000 w 795338"/>
                    <a:gd name="connsiteY81" fmla="*/ 2690811 h 3286124"/>
                    <a:gd name="connsiteX82" fmla="*/ 762000 w 795338"/>
                    <a:gd name="connsiteY82" fmla="*/ 2420106 h 3286124"/>
                    <a:gd name="connsiteX83" fmla="*/ 795338 w 795338"/>
                    <a:gd name="connsiteY83" fmla="*/ 2400298 h 3286124"/>
                    <a:gd name="connsiteX84" fmla="*/ 180975 w 795338"/>
                    <a:gd name="connsiteY84" fmla="*/ 2328861 h 3286124"/>
                    <a:gd name="connsiteX85" fmla="*/ 180975 w 795338"/>
                    <a:gd name="connsiteY85" fmla="*/ 2493460 h 3286124"/>
                    <a:gd name="connsiteX86" fmla="*/ 9525 w 795338"/>
                    <a:gd name="connsiteY86" fmla="*/ 2641599 h 3286124"/>
                    <a:gd name="connsiteX87" fmla="*/ 12822 w 795338"/>
                    <a:gd name="connsiteY87" fmla="*/ 2506628 h 3286124"/>
                    <a:gd name="connsiteX88" fmla="*/ 180975 w 795338"/>
                    <a:gd name="connsiteY88" fmla="*/ 2328861 h 3286124"/>
                    <a:gd name="connsiteX89" fmla="*/ 46038 w 795338"/>
                    <a:gd name="connsiteY89" fmla="*/ 2295523 h 3286124"/>
                    <a:gd name="connsiteX90" fmla="*/ 46038 w 795338"/>
                    <a:gd name="connsiteY90" fmla="*/ 2437104 h 3286124"/>
                    <a:gd name="connsiteX91" fmla="*/ 12700 w 795338"/>
                    <a:gd name="connsiteY91" fmla="*/ 2473323 h 3286124"/>
                    <a:gd name="connsiteX92" fmla="*/ 16034 w 795338"/>
                    <a:gd name="connsiteY92" fmla="*/ 2338327 h 3286124"/>
                    <a:gd name="connsiteX93" fmla="*/ 46038 w 795338"/>
                    <a:gd name="connsiteY93" fmla="*/ 2295523 h 3286124"/>
                    <a:gd name="connsiteX94" fmla="*/ 596900 w 795338"/>
                    <a:gd name="connsiteY94" fmla="*/ 2212973 h 3286124"/>
                    <a:gd name="connsiteX95" fmla="*/ 593600 w 795338"/>
                    <a:gd name="connsiteY95" fmla="*/ 2453368 h 3286124"/>
                    <a:gd name="connsiteX96" fmla="*/ 471488 w 795338"/>
                    <a:gd name="connsiteY96" fmla="*/ 2532402 h 3286124"/>
                    <a:gd name="connsiteX97" fmla="*/ 346075 w 795338"/>
                    <a:gd name="connsiteY97" fmla="*/ 2611436 h 3286124"/>
                    <a:gd name="connsiteX98" fmla="*/ 346075 w 795338"/>
                    <a:gd name="connsiteY98" fmla="*/ 2413851 h 3286124"/>
                    <a:gd name="connsiteX99" fmla="*/ 471488 w 795338"/>
                    <a:gd name="connsiteY99" fmla="*/ 2311765 h 3286124"/>
                    <a:gd name="connsiteX100" fmla="*/ 596900 w 795338"/>
                    <a:gd name="connsiteY100" fmla="*/ 2212973 h 3286124"/>
                    <a:gd name="connsiteX101" fmla="*/ 795338 w 795338"/>
                    <a:gd name="connsiteY101" fmla="*/ 2051048 h 3286124"/>
                    <a:gd name="connsiteX102" fmla="*/ 795338 w 795338"/>
                    <a:gd name="connsiteY102" fmla="*/ 2328006 h 3286124"/>
                    <a:gd name="connsiteX103" fmla="*/ 623888 w 795338"/>
                    <a:gd name="connsiteY103" fmla="*/ 2436811 h 3286124"/>
                    <a:gd name="connsiteX104" fmla="*/ 623888 w 795338"/>
                    <a:gd name="connsiteY104" fmla="*/ 2189527 h 3286124"/>
                    <a:gd name="connsiteX105" fmla="*/ 795338 w 795338"/>
                    <a:gd name="connsiteY105" fmla="*/ 2051048 h 3286124"/>
                    <a:gd name="connsiteX106" fmla="*/ 458788 w 795338"/>
                    <a:gd name="connsiteY106" fmla="*/ 2035173 h 3286124"/>
                    <a:gd name="connsiteX107" fmla="*/ 458788 w 795338"/>
                    <a:gd name="connsiteY107" fmla="*/ 2252660 h 3286124"/>
                    <a:gd name="connsiteX108" fmla="*/ 333312 w 795338"/>
                    <a:gd name="connsiteY108" fmla="*/ 2361404 h 3286124"/>
                    <a:gd name="connsiteX109" fmla="*/ 211138 w 795338"/>
                    <a:gd name="connsiteY109" fmla="*/ 2470148 h 3286124"/>
                    <a:gd name="connsiteX110" fmla="*/ 211138 w 795338"/>
                    <a:gd name="connsiteY110" fmla="*/ 2298794 h 3286124"/>
                    <a:gd name="connsiteX111" fmla="*/ 336614 w 795338"/>
                    <a:gd name="connsiteY111" fmla="*/ 2166983 h 3286124"/>
                    <a:gd name="connsiteX112" fmla="*/ 458788 w 795338"/>
                    <a:gd name="connsiteY112" fmla="*/ 2035173 h 3286124"/>
                    <a:gd name="connsiteX113" fmla="*/ 323850 w 795338"/>
                    <a:gd name="connsiteY113" fmla="*/ 1939923 h 3286124"/>
                    <a:gd name="connsiteX114" fmla="*/ 320550 w 795338"/>
                    <a:gd name="connsiteY114" fmla="*/ 2130603 h 3286124"/>
                    <a:gd name="connsiteX115" fmla="*/ 198438 w 795338"/>
                    <a:gd name="connsiteY115" fmla="*/ 2268682 h 3286124"/>
                    <a:gd name="connsiteX116" fmla="*/ 73025 w 795338"/>
                    <a:gd name="connsiteY116" fmla="*/ 2403473 h 3286124"/>
                    <a:gd name="connsiteX117" fmla="*/ 76325 w 795338"/>
                    <a:gd name="connsiteY117" fmla="*/ 2258819 h 3286124"/>
                    <a:gd name="connsiteX118" fmla="*/ 198438 w 795338"/>
                    <a:gd name="connsiteY118" fmla="*/ 2101015 h 3286124"/>
                    <a:gd name="connsiteX119" fmla="*/ 323850 w 795338"/>
                    <a:gd name="connsiteY119" fmla="*/ 1939923 h 3286124"/>
                    <a:gd name="connsiteX120" fmla="*/ 52388 w 795338"/>
                    <a:gd name="connsiteY120" fmla="*/ 1930398 h 3286124"/>
                    <a:gd name="connsiteX121" fmla="*/ 49054 w 795338"/>
                    <a:gd name="connsiteY121" fmla="*/ 2071631 h 3286124"/>
                    <a:gd name="connsiteX122" fmla="*/ 19050 w 795338"/>
                    <a:gd name="connsiteY122" fmla="*/ 2120898 h 3286124"/>
                    <a:gd name="connsiteX123" fmla="*/ 22384 w 795338"/>
                    <a:gd name="connsiteY123" fmla="*/ 1986234 h 3286124"/>
                    <a:gd name="connsiteX124" fmla="*/ 52388 w 795338"/>
                    <a:gd name="connsiteY124" fmla="*/ 1930398 h 3286124"/>
                    <a:gd name="connsiteX125" fmla="*/ 187325 w 795338"/>
                    <a:gd name="connsiteY125" fmla="*/ 1897061 h 3286124"/>
                    <a:gd name="connsiteX126" fmla="*/ 184028 w 795338"/>
                    <a:gd name="connsiteY126" fmla="*/ 2061764 h 3286124"/>
                    <a:gd name="connsiteX127" fmla="*/ 15875 w 795338"/>
                    <a:gd name="connsiteY127" fmla="*/ 2292349 h 3286124"/>
                    <a:gd name="connsiteX128" fmla="*/ 19172 w 795338"/>
                    <a:gd name="connsiteY128" fmla="*/ 2157292 h 3286124"/>
                    <a:gd name="connsiteX129" fmla="*/ 187325 w 795338"/>
                    <a:gd name="connsiteY129" fmla="*/ 1897061 h 3286124"/>
                    <a:gd name="connsiteX130" fmla="*/ 735013 w 795338"/>
                    <a:gd name="connsiteY130" fmla="*/ 1741486 h 3286124"/>
                    <a:gd name="connsiteX131" fmla="*/ 735013 w 795338"/>
                    <a:gd name="connsiteY131" fmla="*/ 2011577 h 3286124"/>
                    <a:gd name="connsiteX132" fmla="*/ 609601 w 795338"/>
                    <a:gd name="connsiteY132" fmla="*/ 2116979 h 3286124"/>
                    <a:gd name="connsiteX133" fmla="*/ 484188 w 795338"/>
                    <a:gd name="connsiteY133" fmla="*/ 2225674 h 3286124"/>
                    <a:gd name="connsiteX134" fmla="*/ 487488 w 795338"/>
                    <a:gd name="connsiteY134" fmla="*/ 2004990 h 3286124"/>
                    <a:gd name="connsiteX135" fmla="*/ 609601 w 795338"/>
                    <a:gd name="connsiteY135" fmla="*/ 1873238 h 3286124"/>
                    <a:gd name="connsiteX136" fmla="*/ 735013 w 795338"/>
                    <a:gd name="connsiteY136" fmla="*/ 1741486 h 3286124"/>
                    <a:gd name="connsiteX137" fmla="*/ 795338 w 795338"/>
                    <a:gd name="connsiteY137" fmla="*/ 1679573 h 3286124"/>
                    <a:gd name="connsiteX138" fmla="*/ 795338 w 795338"/>
                    <a:gd name="connsiteY138" fmla="*/ 1959605 h 3286124"/>
                    <a:gd name="connsiteX139" fmla="*/ 762000 w 795338"/>
                    <a:gd name="connsiteY139" fmla="*/ 1985961 h 3286124"/>
                    <a:gd name="connsiteX140" fmla="*/ 762000 w 795338"/>
                    <a:gd name="connsiteY140" fmla="*/ 1712518 h 3286124"/>
                    <a:gd name="connsiteX141" fmla="*/ 795338 w 795338"/>
                    <a:gd name="connsiteY141" fmla="*/ 1679573 h 3286124"/>
                    <a:gd name="connsiteX142" fmla="*/ 58738 w 795338"/>
                    <a:gd name="connsiteY142" fmla="*/ 1624012 h 3286124"/>
                    <a:gd name="connsiteX143" fmla="*/ 55563 w 795338"/>
                    <a:gd name="connsiteY143" fmla="*/ 1706032 h 3286124"/>
                    <a:gd name="connsiteX144" fmla="*/ 26988 w 795338"/>
                    <a:gd name="connsiteY144" fmla="*/ 1771649 h 3286124"/>
                    <a:gd name="connsiteX145" fmla="*/ 26988 w 795338"/>
                    <a:gd name="connsiteY145" fmla="*/ 1689628 h 3286124"/>
                    <a:gd name="connsiteX146" fmla="*/ 58738 w 795338"/>
                    <a:gd name="connsiteY146" fmla="*/ 1624012 h 3286124"/>
                    <a:gd name="connsiteX147" fmla="*/ 596900 w 795338"/>
                    <a:gd name="connsiteY147" fmla="*/ 1584324 h 3286124"/>
                    <a:gd name="connsiteX148" fmla="*/ 596900 w 795338"/>
                    <a:gd name="connsiteY148" fmla="*/ 1827504 h 3286124"/>
                    <a:gd name="connsiteX149" fmla="*/ 471424 w 795338"/>
                    <a:gd name="connsiteY149" fmla="*/ 1962239 h 3286124"/>
                    <a:gd name="connsiteX150" fmla="*/ 349250 w 795338"/>
                    <a:gd name="connsiteY150" fmla="*/ 2100261 h 3286124"/>
                    <a:gd name="connsiteX151" fmla="*/ 349250 w 795338"/>
                    <a:gd name="connsiteY151" fmla="*/ 1903087 h 3286124"/>
                    <a:gd name="connsiteX152" fmla="*/ 474726 w 795338"/>
                    <a:gd name="connsiteY152" fmla="*/ 1745348 h 3286124"/>
                    <a:gd name="connsiteX153" fmla="*/ 596900 w 795338"/>
                    <a:gd name="connsiteY153" fmla="*/ 1584324 h 3286124"/>
                    <a:gd name="connsiteX154" fmla="*/ 461963 w 795338"/>
                    <a:gd name="connsiteY154" fmla="*/ 1474788 h 3286124"/>
                    <a:gd name="connsiteX155" fmla="*/ 461963 w 795338"/>
                    <a:gd name="connsiteY155" fmla="*/ 1689194 h 3286124"/>
                    <a:gd name="connsiteX156" fmla="*/ 336487 w 795338"/>
                    <a:gd name="connsiteY156" fmla="*/ 1857421 h 3286124"/>
                    <a:gd name="connsiteX157" fmla="*/ 214313 w 795338"/>
                    <a:gd name="connsiteY157" fmla="*/ 2025649 h 3286124"/>
                    <a:gd name="connsiteX158" fmla="*/ 214313 w 795338"/>
                    <a:gd name="connsiteY158" fmla="*/ 1854123 h 3286124"/>
                    <a:gd name="connsiteX159" fmla="*/ 339789 w 795338"/>
                    <a:gd name="connsiteY159" fmla="*/ 1662805 h 3286124"/>
                    <a:gd name="connsiteX160" fmla="*/ 461963 w 795338"/>
                    <a:gd name="connsiteY160" fmla="*/ 1474788 h 3286124"/>
                    <a:gd name="connsiteX161" fmla="*/ 190501 w 795338"/>
                    <a:gd name="connsiteY161" fmla="*/ 1465265 h 3286124"/>
                    <a:gd name="connsiteX162" fmla="*/ 190501 w 795338"/>
                    <a:gd name="connsiteY162" fmla="*/ 1630075 h 3286124"/>
                    <a:gd name="connsiteX163" fmla="*/ 23813 w 795338"/>
                    <a:gd name="connsiteY163" fmla="*/ 1939924 h 3286124"/>
                    <a:gd name="connsiteX164" fmla="*/ 27081 w 795338"/>
                    <a:gd name="connsiteY164" fmla="*/ 1808073 h 3286124"/>
                    <a:gd name="connsiteX165" fmla="*/ 190501 w 795338"/>
                    <a:gd name="connsiteY165" fmla="*/ 1465265 h 3286124"/>
                    <a:gd name="connsiteX166" fmla="*/ 327025 w 795338"/>
                    <a:gd name="connsiteY166" fmla="*/ 1446213 h 3286124"/>
                    <a:gd name="connsiteX167" fmla="*/ 323723 w 795338"/>
                    <a:gd name="connsiteY167" fmla="*/ 1637162 h 3286124"/>
                    <a:gd name="connsiteX168" fmla="*/ 201549 w 795338"/>
                    <a:gd name="connsiteY168" fmla="*/ 1831406 h 3286124"/>
                    <a:gd name="connsiteX169" fmla="*/ 79375 w 795338"/>
                    <a:gd name="connsiteY169" fmla="*/ 2025649 h 3286124"/>
                    <a:gd name="connsiteX170" fmla="*/ 82677 w 795338"/>
                    <a:gd name="connsiteY170" fmla="*/ 1880789 h 3286124"/>
                    <a:gd name="connsiteX171" fmla="*/ 204851 w 795338"/>
                    <a:gd name="connsiteY171" fmla="*/ 1663500 h 3286124"/>
                    <a:gd name="connsiteX172" fmla="*/ 327025 w 795338"/>
                    <a:gd name="connsiteY172" fmla="*/ 1446213 h 3286124"/>
                    <a:gd name="connsiteX173" fmla="*/ 795338 w 795338"/>
                    <a:gd name="connsiteY173" fmla="*/ 1330325 h 3286124"/>
                    <a:gd name="connsiteX174" fmla="*/ 795338 w 795338"/>
                    <a:gd name="connsiteY174" fmla="*/ 1607427 h 3286124"/>
                    <a:gd name="connsiteX175" fmla="*/ 627063 w 795338"/>
                    <a:gd name="connsiteY175" fmla="*/ 1795461 h 3286124"/>
                    <a:gd name="connsiteX176" fmla="*/ 627063 w 795338"/>
                    <a:gd name="connsiteY176" fmla="*/ 1548048 h 3286124"/>
                    <a:gd name="connsiteX177" fmla="*/ 795338 w 795338"/>
                    <a:gd name="connsiteY177" fmla="*/ 1330325 h 3286124"/>
                    <a:gd name="connsiteX178" fmla="*/ 735013 w 795338"/>
                    <a:gd name="connsiteY178" fmla="*/ 1050923 h 3286124"/>
                    <a:gd name="connsiteX179" fmla="*/ 735013 w 795338"/>
                    <a:gd name="connsiteY179" fmla="*/ 1317235 h 3286124"/>
                    <a:gd name="connsiteX180" fmla="*/ 609537 w 795338"/>
                    <a:gd name="connsiteY180" fmla="*/ 1484912 h 3286124"/>
                    <a:gd name="connsiteX181" fmla="*/ 487363 w 795338"/>
                    <a:gd name="connsiteY181" fmla="*/ 1652586 h 3286124"/>
                    <a:gd name="connsiteX182" fmla="*/ 487363 w 795338"/>
                    <a:gd name="connsiteY182" fmla="*/ 1429019 h 3286124"/>
                    <a:gd name="connsiteX183" fmla="*/ 612839 w 795338"/>
                    <a:gd name="connsiteY183" fmla="*/ 1241615 h 3286124"/>
                    <a:gd name="connsiteX184" fmla="*/ 735013 w 795338"/>
                    <a:gd name="connsiteY184" fmla="*/ 1050923 h 3286124"/>
                    <a:gd name="connsiteX185" fmla="*/ 330200 w 795338"/>
                    <a:gd name="connsiteY185" fmla="*/ 1023938 h 3286124"/>
                    <a:gd name="connsiteX186" fmla="*/ 330200 w 795338"/>
                    <a:gd name="connsiteY186" fmla="*/ 1139177 h 3286124"/>
                    <a:gd name="connsiteX187" fmla="*/ 207963 w 795338"/>
                    <a:gd name="connsiteY187" fmla="*/ 1392709 h 3286124"/>
                    <a:gd name="connsiteX188" fmla="*/ 85725 w 795338"/>
                    <a:gd name="connsiteY188" fmla="*/ 1646236 h 3286124"/>
                    <a:gd name="connsiteX189" fmla="*/ 85725 w 795338"/>
                    <a:gd name="connsiteY189" fmla="*/ 1560630 h 3286124"/>
                    <a:gd name="connsiteX190" fmla="*/ 207963 w 795338"/>
                    <a:gd name="connsiteY190" fmla="*/ 1293931 h 3286124"/>
                    <a:gd name="connsiteX191" fmla="*/ 330200 w 795338"/>
                    <a:gd name="connsiteY191" fmla="*/ 1023938 h 3286124"/>
                    <a:gd name="connsiteX192" fmla="*/ 600075 w 795338"/>
                    <a:gd name="connsiteY192" fmla="*/ 958849 h 3286124"/>
                    <a:gd name="connsiteX193" fmla="*/ 596773 w 795338"/>
                    <a:gd name="connsiteY193" fmla="*/ 1199074 h 3286124"/>
                    <a:gd name="connsiteX194" fmla="*/ 474599 w 795338"/>
                    <a:gd name="connsiteY194" fmla="*/ 1396520 h 3286124"/>
                    <a:gd name="connsiteX195" fmla="*/ 352425 w 795338"/>
                    <a:gd name="connsiteY195" fmla="*/ 1590674 h 3286124"/>
                    <a:gd name="connsiteX196" fmla="*/ 352425 w 795338"/>
                    <a:gd name="connsiteY196" fmla="*/ 1393230 h 3286124"/>
                    <a:gd name="connsiteX197" fmla="*/ 474599 w 795338"/>
                    <a:gd name="connsiteY197" fmla="*/ 1176039 h 3286124"/>
                    <a:gd name="connsiteX198" fmla="*/ 600075 w 795338"/>
                    <a:gd name="connsiteY198" fmla="*/ 958849 h 3286124"/>
                    <a:gd name="connsiteX199" fmla="*/ 795338 w 795338"/>
                    <a:gd name="connsiteY199" fmla="*/ 958849 h 3286124"/>
                    <a:gd name="connsiteX200" fmla="*/ 795338 w 795338"/>
                    <a:gd name="connsiteY200" fmla="*/ 1238363 h 3286124"/>
                    <a:gd name="connsiteX201" fmla="*/ 762000 w 795338"/>
                    <a:gd name="connsiteY201" fmla="*/ 1281113 h 3286124"/>
                    <a:gd name="connsiteX202" fmla="*/ 762000 w 795338"/>
                    <a:gd name="connsiteY202" fmla="*/ 1008175 h 3286124"/>
                    <a:gd name="connsiteX203" fmla="*/ 795338 w 795338"/>
                    <a:gd name="connsiteY203" fmla="*/ 958849 h 3286124"/>
                    <a:gd name="connsiteX204" fmla="*/ 465138 w 795338"/>
                    <a:gd name="connsiteY204" fmla="*/ 912813 h 3286124"/>
                    <a:gd name="connsiteX205" fmla="*/ 461836 w 795338"/>
                    <a:gd name="connsiteY205" fmla="*/ 1130104 h 3286124"/>
                    <a:gd name="connsiteX206" fmla="*/ 339662 w 795338"/>
                    <a:gd name="connsiteY206" fmla="*/ 1353982 h 3286124"/>
                    <a:gd name="connsiteX207" fmla="*/ 217488 w 795338"/>
                    <a:gd name="connsiteY207" fmla="*/ 1581150 h 3286124"/>
                    <a:gd name="connsiteX208" fmla="*/ 220790 w 795338"/>
                    <a:gd name="connsiteY208" fmla="*/ 1409951 h 3286124"/>
                    <a:gd name="connsiteX209" fmla="*/ 342964 w 795338"/>
                    <a:gd name="connsiteY209" fmla="*/ 1159735 h 3286124"/>
                    <a:gd name="connsiteX210" fmla="*/ 465138 w 795338"/>
                    <a:gd name="connsiteY210" fmla="*/ 912813 h 3286124"/>
                    <a:gd name="connsiteX211" fmla="*/ 795338 w 795338"/>
                    <a:gd name="connsiteY211" fmla="*/ 609600 h 3286124"/>
                    <a:gd name="connsiteX212" fmla="*/ 795338 w 795338"/>
                    <a:gd name="connsiteY212" fmla="*/ 885939 h 3286124"/>
                    <a:gd name="connsiteX213" fmla="*/ 627063 w 795338"/>
                    <a:gd name="connsiteY213" fmla="*/ 1155699 h 3286124"/>
                    <a:gd name="connsiteX214" fmla="*/ 627063 w 795338"/>
                    <a:gd name="connsiteY214" fmla="*/ 908968 h 3286124"/>
                    <a:gd name="connsiteX215" fmla="*/ 795338 w 795338"/>
                    <a:gd name="connsiteY215" fmla="*/ 609600 h 3286124"/>
                    <a:gd name="connsiteX216" fmla="*/ 600075 w 795338"/>
                    <a:gd name="connsiteY216" fmla="*/ 428625 h 3286124"/>
                    <a:gd name="connsiteX217" fmla="*/ 600075 w 795338"/>
                    <a:gd name="connsiteY217" fmla="*/ 573264 h 3286124"/>
                    <a:gd name="connsiteX218" fmla="*/ 477838 w 795338"/>
                    <a:gd name="connsiteY218" fmla="*/ 826382 h 3286124"/>
                    <a:gd name="connsiteX219" fmla="*/ 355600 w 795338"/>
                    <a:gd name="connsiteY219" fmla="*/ 1079498 h 3286124"/>
                    <a:gd name="connsiteX220" fmla="*/ 355600 w 795338"/>
                    <a:gd name="connsiteY220" fmla="*/ 964446 h 3286124"/>
                    <a:gd name="connsiteX221" fmla="*/ 477838 w 795338"/>
                    <a:gd name="connsiteY221" fmla="*/ 694892 h 3286124"/>
                    <a:gd name="connsiteX222" fmla="*/ 600075 w 795338"/>
                    <a:gd name="connsiteY222" fmla="*/ 428625 h 3286124"/>
                    <a:gd name="connsiteX223" fmla="*/ 735013 w 795338"/>
                    <a:gd name="connsiteY223" fmla="*/ 358774 h 3286124"/>
                    <a:gd name="connsiteX224" fmla="*/ 735013 w 795338"/>
                    <a:gd name="connsiteY224" fmla="*/ 625387 h 3286124"/>
                    <a:gd name="connsiteX225" fmla="*/ 613569 w 795338"/>
                    <a:gd name="connsiteY225" fmla="*/ 849210 h 3286124"/>
                    <a:gd name="connsiteX226" fmla="*/ 492125 w 795338"/>
                    <a:gd name="connsiteY226" fmla="*/ 1076323 h 3286124"/>
                    <a:gd name="connsiteX227" fmla="*/ 492125 w 795338"/>
                    <a:gd name="connsiteY227" fmla="*/ 855793 h 3286124"/>
                    <a:gd name="connsiteX228" fmla="*/ 613569 w 795338"/>
                    <a:gd name="connsiteY228" fmla="*/ 605638 h 3286124"/>
                    <a:gd name="connsiteX229" fmla="*/ 735013 w 795338"/>
                    <a:gd name="connsiteY229" fmla="*/ 358774 h 3286124"/>
                    <a:gd name="connsiteX230" fmla="*/ 795338 w 795338"/>
                    <a:gd name="connsiteY230" fmla="*/ 236538 h 3286124"/>
                    <a:gd name="connsiteX231" fmla="*/ 795338 w 795338"/>
                    <a:gd name="connsiteY231" fmla="*/ 516996 h 3286124"/>
                    <a:gd name="connsiteX232" fmla="*/ 762000 w 795338"/>
                    <a:gd name="connsiteY232" fmla="*/ 573088 h 3286124"/>
                    <a:gd name="connsiteX233" fmla="*/ 762000 w 795338"/>
                    <a:gd name="connsiteY233" fmla="*/ 302528 h 3286124"/>
                    <a:gd name="connsiteX234" fmla="*/ 795338 w 795338"/>
                    <a:gd name="connsiteY234" fmla="*/ 236538 h 3286124"/>
                    <a:gd name="connsiteX235" fmla="*/ 795338 w 795338"/>
                    <a:gd name="connsiteY235" fmla="*/ 0 h 3286124"/>
                    <a:gd name="connsiteX236" fmla="*/ 795338 w 795338"/>
                    <a:gd name="connsiteY236" fmla="*/ 164856 h 3286124"/>
                    <a:gd name="connsiteX237" fmla="*/ 627063 w 795338"/>
                    <a:gd name="connsiteY237" fmla="*/ 514350 h 3286124"/>
                    <a:gd name="connsiteX238" fmla="*/ 627063 w 795338"/>
                    <a:gd name="connsiteY238" fmla="*/ 369277 h 3286124"/>
                    <a:gd name="connsiteX239" fmla="*/ 795338 w 795338"/>
                    <a:gd name="connsiteY239" fmla="*/ 0 h 3286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795338" h="3286124">
                      <a:moveTo>
                        <a:pt x="174625" y="3187698"/>
                      </a:moveTo>
                      <a:cubicBezTo>
                        <a:pt x="174625" y="3220506"/>
                        <a:pt x="171330" y="3253315"/>
                        <a:pt x="171330" y="3286123"/>
                      </a:cubicBezTo>
                      <a:cubicBezTo>
                        <a:pt x="115318" y="3286123"/>
                        <a:pt x="56012" y="3286123"/>
                        <a:pt x="0" y="3286123"/>
                      </a:cubicBezTo>
                      <a:cubicBezTo>
                        <a:pt x="0" y="3259876"/>
                        <a:pt x="0" y="3233630"/>
                        <a:pt x="0" y="3207383"/>
                      </a:cubicBezTo>
                      <a:cubicBezTo>
                        <a:pt x="59307" y="3200821"/>
                        <a:pt x="115318" y="3194260"/>
                        <a:pt x="174625" y="3187698"/>
                      </a:cubicBezTo>
                      <a:close/>
                      <a:moveTo>
                        <a:pt x="455613" y="3157536"/>
                      </a:moveTo>
                      <a:cubicBezTo>
                        <a:pt x="452314" y="3200399"/>
                        <a:pt x="452314" y="3243261"/>
                        <a:pt x="452314" y="3286124"/>
                      </a:cubicBezTo>
                      <a:cubicBezTo>
                        <a:pt x="412730" y="3286124"/>
                        <a:pt x="369847" y="3286124"/>
                        <a:pt x="326964" y="3286124"/>
                      </a:cubicBezTo>
                      <a:cubicBezTo>
                        <a:pt x="287379" y="3286124"/>
                        <a:pt x="244496" y="3286124"/>
                        <a:pt x="201613" y="3286124"/>
                      </a:cubicBezTo>
                      <a:cubicBezTo>
                        <a:pt x="201613" y="3253153"/>
                        <a:pt x="201613" y="3220182"/>
                        <a:pt x="201613" y="3183913"/>
                      </a:cubicBezTo>
                      <a:cubicBezTo>
                        <a:pt x="244496" y="3180616"/>
                        <a:pt x="287379" y="3177319"/>
                        <a:pt x="330262" y="3170724"/>
                      </a:cubicBezTo>
                      <a:cubicBezTo>
                        <a:pt x="369847" y="3167427"/>
                        <a:pt x="412730" y="3164130"/>
                        <a:pt x="455613" y="3157536"/>
                      </a:cubicBezTo>
                      <a:close/>
                      <a:moveTo>
                        <a:pt x="731838" y="3128961"/>
                      </a:moveTo>
                      <a:cubicBezTo>
                        <a:pt x="731838" y="3181349"/>
                        <a:pt x="731838" y="3233736"/>
                        <a:pt x="731838" y="3286124"/>
                      </a:cubicBezTo>
                      <a:cubicBezTo>
                        <a:pt x="692234" y="3286124"/>
                        <a:pt x="649330" y="3286124"/>
                        <a:pt x="606426" y="3286124"/>
                      </a:cubicBezTo>
                      <a:cubicBezTo>
                        <a:pt x="566822" y="3286124"/>
                        <a:pt x="523917" y="3286124"/>
                        <a:pt x="481013" y="3286124"/>
                      </a:cubicBezTo>
                      <a:cubicBezTo>
                        <a:pt x="481013" y="3243559"/>
                        <a:pt x="481013" y="3200994"/>
                        <a:pt x="481013" y="3155155"/>
                      </a:cubicBezTo>
                      <a:cubicBezTo>
                        <a:pt x="523917" y="3151880"/>
                        <a:pt x="566822" y="3148606"/>
                        <a:pt x="606426" y="3142058"/>
                      </a:cubicBezTo>
                      <a:cubicBezTo>
                        <a:pt x="649330" y="3138784"/>
                        <a:pt x="692234" y="3135509"/>
                        <a:pt x="731838" y="3128961"/>
                      </a:cubicBezTo>
                      <a:close/>
                      <a:moveTo>
                        <a:pt x="795338" y="3122611"/>
                      </a:moveTo>
                      <a:cubicBezTo>
                        <a:pt x="795338" y="3178205"/>
                        <a:pt x="795338" y="3233800"/>
                        <a:pt x="795338" y="3286124"/>
                      </a:cubicBezTo>
                      <a:cubicBezTo>
                        <a:pt x="785337" y="3286124"/>
                        <a:pt x="772002" y="3286124"/>
                        <a:pt x="762000" y="3286124"/>
                      </a:cubicBezTo>
                      <a:cubicBezTo>
                        <a:pt x="762000" y="3233800"/>
                        <a:pt x="762000" y="3181476"/>
                        <a:pt x="762000" y="3125881"/>
                      </a:cubicBezTo>
                      <a:cubicBezTo>
                        <a:pt x="772002" y="3125881"/>
                        <a:pt x="785337" y="3125881"/>
                        <a:pt x="795338" y="3122611"/>
                      </a:cubicBezTo>
                      <a:close/>
                      <a:moveTo>
                        <a:pt x="36513" y="3025773"/>
                      </a:moveTo>
                      <a:cubicBezTo>
                        <a:pt x="36513" y="3072243"/>
                        <a:pt x="36513" y="3122033"/>
                        <a:pt x="33179" y="3168504"/>
                      </a:cubicBezTo>
                      <a:cubicBezTo>
                        <a:pt x="23178" y="3168504"/>
                        <a:pt x="13176" y="3171823"/>
                        <a:pt x="3175" y="3171823"/>
                      </a:cubicBezTo>
                      <a:cubicBezTo>
                        <a:pt x="3175" y="3128672"/>
                        <a:pt x="3175" y="3082201"/>
                        <a:pt x="3175" y="3035731"/>
                      </a:cubicBezTo>
                      <a:cubicBezTo>
                        <a:pt x="16510" y="3032412"/>
                        <a:pt x="26512" y="3029092"/>
                        <a:pt x="36513" y="3025773"/>
                      </a:cubicBezTo>
                      <a:close/>
                      <a:moveTo>
                        <a:pt x="315913" y="2933698"/>
                      </a:moveTo>
                      <a:cubicBezTo>
                        <a:pt x="312614" y="2996209"/>
                        <a:pt x="312614" y="3058720"/>
                        <a:pt x="312614" y="3124520"/>
                      </a:cubicBezTo>
                      <a:cubicBezTo>
                        <a:pt x="273030" y="3131100"/>
                        <a:pt x="230147" y="3137681"/>
                        <a:pt x="187264" y="3144261"/>
                      </a:cubicBezTo>
                      <a:cubicBezTo>
                        <a:pt x="147679" y="3150841"/>
                        <a:pt x="104796" y="3154131"/>
                        <a:pt x="61913" y="3160711"/>
                      </a:cubicBezTo>
                      <a:cubicBezTo>
                        <a:pt x="61913" y="3114650"/>
                        <a:pt x="65212" y="3065300"/>
                        <a:pt x="65212" y="3015949"/>
                      </a:cubicBezTo>
                      <a:cubicBezTo>
                        <a:pt x="104796" y="3002789"/>
                        <a:pt x="147679" y="2989629"/>
                        <a:pt x="190562" y="2973178"/>
                      </a:cubicBezTo>
                      <a:cubicBezTo>
                        <a:pt x="230147" y="2960018"/>
                        <a:pt x="273030" y="2946858"/>
                        <a:pt x="315913" y="2933698"/>
                      </a:cubicBezTo>
                      <a:close/>
                      <a:moveTo>
                        <a:pt x="593725" y="2838448"/>
                      </a:moveTo>
                      <a:cubicBezTo>
                        <a:pt x="593725" y="2920624"/>
                        <a:pt x="593725" y="2999514"/>
                        <a:pt x="593725" y="3081690"/>
                      </a:cubicBezTo>
                      <a:cubicBezTo>
                        <a:pt x="550821" y="3088264"/>
                        <a:pt x="511217" y="3094838"/>
                        <a:pt x="468313" y="3101413"/>
                      </a:cubicBezTo>
                      <a:cubicBezTo>
                        <a:pt x="425408" y="3104700"/>
                        <a:pt x="385804" y="3111274"/>
                        <a:pt x="342900" y="3117848"/>
                      </a:cubicBezTo>
                      <a:cubicBezTo>
                        <a:pt x="342900" y="3055394"/>
                        <a:pt x="342900" y="2989653"/>
                        <a:pt x="342900" y="2923911"/>
                      </a:cubicBezTo>
                      <a:cubicBezTo>
                        <a:pt x="385804" y="2910763"/>
                        <a:pt x="428709" y="2894328"/>
                        <a:pt x="468313" y="2881180"/>
                      </a:cubicBezTo>
                      <a:cubicBezTo>
                        <a:pt x="511217" y="2868031"/>
                        <a:pt x="554121" y="2854883"/>
                        <a:pt x="593725" y="2838448"/>
                      </a:cubicBezTo>
                      <a:close/>
                      <a:moveTo>
                        <a:pt x="795338" y="2773361"/>
                      </a:moveTo>
                      <a:cubicBezTo>
                        <a:pt x="795338" y="2865160"/>
                        <a:pt x="795338" y="2956959"/>
                        <a:pt x="795338" y="3048758"/>
                      </a:cubicBezTo>
                      <a:cubicBezTo>
                        <a:pt x="735990" y="3058593"/>
                        <a:pt x="679939" y="3068429"/>
                        <a:pt x="623888" y="3074986"/>
                      </a:cubicBezTo>
                      <a:cubicBezTo>
                        <a:pt x="623888" y="2993023"/>
                        <a:pt x="623888" y="2911059"/>
                        <a:pt x="623888" y="2829096"/>
                      </a:cubicBezTo>
                      <a:cubicBezTo>
                        <a:pt x="679939" y="2812703"/>
                        <a:pt x="739287" y="2793032"/>
                        <a:pt x="795338" y="2773361"/>
                      </a:cubicBezTo>
                      <a:close/>
                      <a:moveTo>
                        <a:pt x="177800" y="2759073"/>
                      </a:moveTo>
                      <a:cubicBezTo>
                        <a:pt x="177800" y="2812050"/>
                        <a:pt x="177800" y="2868338"/>
                        <a:pt x="177800" y="2924626"/>
                      </a:cubicBezTo>
                      <a:cubicBezTo>
                        <a:pt x="118452" y="2947804"/>
                        <a:pt x="62401" y="2970981"/>
                        <a:pt x="6350" y="2990848"/>
                      </a:cubicBezTo>
                      <a:cubicBezTo>
                        <a:pt x="6350" y="2947804"/>
                        <a:pt x="6350" y="2901449"/>
                        <a:pt x="6350" y="2858405"/>
                      </a:cubicBezTo>
                      <a:cubicBezTo>
                        <a:pt x="65698" y="2825294"/>
                        <a:pt x="121749" y="2792184"/>
                        <a:pt x="177800" y="2759073"/>
                      </a:cubicBezTo>
                      <a:close/>
                      <a:moveTo>
                        <a:pt x="42863" y="2660648"/>
                      </a:moveTo>
                      <a:cubicBezTo>
                        <a:pt x="42863" y="2706912"/>
                        <a:pt x="39544" y="2756481"/>
                        <a:pt x="39544" y="2802745"/>
                      </a:cubicBezTo>
                      <a:cubicBezTo>
                        <a:pt x="29586" y="2809354"/>
                        <a:pt x="19628" y="2815964"/>
                        <a:pt x="6350" y="2822573"/>
                      </a:cubicBezTo>
                      <a:cubicBezTo>
                        <a:pt x="9669" y="2776309"/>
                        <a:pt x="9669" y="2733349"/>
                        <a:pt x="9669" y="2687085"/>
                      </a:cubicBezTo>
                      <a:cubicBezTo>
                        <a:pt x="19628" y="2677171"/>
                        <a:pt x="32905" y="2670562"/>
                        <a:pt x="42863" y="2660648"/>
                      </a:cubicBezTo>
                      <a:close/>
                      <a:moveTo>
                        <a:pt x="455613" y="2598736"/>
                      </a:moveTo>
                      <a:cubicBezTo>
                        <a:pt x="455613" y="2671133"/>
                        <a:pt x="455613" y="2743529"/>
                        <a:pt x="455613" y="2812635"/>
                      </a:cubicBezTo>
                      <a:cubicBezTo>
                        <a:pt x="412709" y="2829089"/>
                        <a:pt x="373105" y="2845543"/>
                        <a:pt x="330201" y="2861997"/>
                      </a:cubicBezTo>
                      <a:cubicBezTo>
                        <a:pt x="290597" y="2878450"/>
                        <a:pt x="247692" y="2894904"/>
                        <a:pt x="204788" y="2914649"/>
                      </a:cubicBezTo>
                      <a:cubicBezTo>
                        <a:pt x="204788" y="2855415"/>
                        <a:pt x="208088" y="2799472"/>
                        <a:pt x="208088" y="2743529"/>
                      </a:cubicBezTo>
                      <a:cubicBezTo>
                        <a:pt x="247692" y="2717203"/>
                        <a:pt x="290597" y="2694168"/>
                        <a:pt x="333501" y="2671133"/>
                      </a:cubicBezTo>
                      <a:cubicBezTo>
                        <a:pt x="373105" y="2644807"/>
                        <a:pt x="416009" y="2621771"/>
                        <a:pt x="455613" y="2598736"/>
                      </a:cubicBezTo>
                      <a:close/>
                      <a:moveTo>
                        <a:pt x="735013" y="2436811"/>
                      </a:moveTo>
                      <a:cubicBezTo>
                        <a:pt x="735013" y="2525625"/>
                        <a:pt x="735013" y="2614439"/>
                        <a:pt x="731713" y="2703253"/>
                      </a:cubicBezTo>
                      <a:cubicBezTo>
                        <a:pt x="692109" y="2719700"/>
                        <a:pt x="649205" y="2736148"/>
                        <a:pt x="609601" y="2752595"/>
                      </a:cubicBezTo>
                      <a:cubicBezTo>
                        <a:pt x="566696" y="2769042"/>
                        <a:pt x="523792" y="2785489"/>
                        <a:pt x="484188" y="2801936"/>
                      </a:cubicBezTo>
                      <a:cubicBezTo>
                        <a:pt x="484188" y="2729569"/>
                        <a:pt x="484188" y="2653912"/>
                        <a:pt x="484188" y="2581545"/>
                      </a:cubicBezTo>
                      <a:cubicBezTo>
                        <a:pt x="527092" y="2555230"/>
                        <a:pt x="566696" y="2532204"/>
                        <a:pt x="609601" y="2509178"/>
                      </a:cubicBezTo>
                      <a:cubicBezTo>
                        <a:pt x="649205" y="2486152"/>
                        <a:pt x="692109" y="2459837"/>
                        <a:pt x="735013" y="2436811"/>
                      </a:cubicBezTo>
                      <a:close/>
                      <a:moveTo>
                        <a:pt x="320675" y="2436811"/>
                      </a:moveTo>
                      <a:cubicBezTo>
                        <a:pt x="320675" y="2499434"/>
                        <a:pt x="317375" y="2565353"/>
                        <a:pt x="317375" y="2627976"/>
                      </a:cubicBezTo>
                      <a:cubicBezTo>
                        <a:pt x="277771" y="2654344"/>
                        <a:pt x="234867" y="2680711"/>
                        <a:pt x="195263" y="2707079"/>
                      </a:cubicBezTo>
                      <a:cubicBezTo>
                        <a:pt x="152358" y="2733447"/>
                        <a:pt x="109454" y="2759814"/>
                        <a:pt x="69850" y="2782886"/>
                      </a:cubicBezTo>
                      <a:cubicBezTo>
                        <a:pt x="69850" y="2736743"/>
                        <a:pt x="69850" y="2687303"/>
                        <a:pt x="69850" y="2637864"/>
                      </a:cubicBezTo>
                      <a:cubicBezTo>
                        <a:pt x="112754" y="2604904"/>
                        <a:pt x="155659" y="2571945"/>
                        <a:pt x="195263" y="2535689"/>
                      </a:cubicBezTo>
                      <a:cubicBezTo>
                        <a:pt x="238167" y="2502730"/>
                        <a:pt x="277771" y="2469770"/>
                        <a:pt x="320675" y="2436811"/>
                      </a:cubicBezTo>
                      <a:close/>
                      <a:moveTo>
                        <a:pt x="795338" y="2400298"/>
                      </a:moveTo>
                      <a:cubicBezTo>
                        <a:pt x="795338" y="2492734"/>
                        <a:pt x="795338" y="2588471"/>
                        <a:pt x="795338" y="2680907"/>
                      </a:cubicBezTo>
                      <a:cubicBezTo>
                        <a:pt x="785337" y="2684208"/>
                        <a:pt x="772002" y="2687510"/>
                        <a:pt x="762000" y="2690811"/>
                      </a:cubicBezTo>
                      <a:cubicBezTo>
                        <a:pt x="762000" y="2601676"/>
                        <a:pt x="762000" y="2509240"/>
                        <a:pt x="762000" y="2420106"/>
                      </a:cubicBezTo>
                      <a:cubicBezTo>
                        <a:pt x="772002" y="2413503"/>
                        <a:pt x="785337" y="2406900"/>
                        <a:pt x="795338" y="2400298"/>
                      </a:cubicBezTo>
                      <a:close/>
                      <a:moveTo>
                        <a:pt x="180975" y="2328861"/>
                      </a:moveTo>
                      <a:cubicBezTo>
                        <a:pt x="180975" y="2381533"/>
                        <a:pt x="180975" y="2437496"/>
                        <a:pt x="180975" y="2493460"/>
                      </a:cubicBezTo>
                      <a:cubicBezTo>
                        <a:pt x="124924" y="2542839"/>
                        <a:pt x="68873" y="2592219"/>
                        <a:pt x="9525" y="2641599"/>
                      </a:cubicBezTo>
                      <a:cubicBezTo>
                        <a:pt x="12822" y="2598803"/>
                        <a:pt x="12822" y="2552715"/>
                        <a:pt x="12822" y="2506628"/>
                      </a:cubicBezTo>
                      <a:cubicBezTo>
                        <a:pt x="68873" y="2447372"/>
                        <a:pt x="124924" y="2388116"/>
                        <a:pt x="180975" y="2328861"/>
                      </a:cubicBezTo>
                      <a:close/>
                      <a:moveTo>
                        <a:pt x="46038" y="2295523"/>
                      </a:moveTo>
                      <a:cubicBezTo>
                        <a:pt x="46038" y="2341619"/>
                        <a:pt x="46038" y="2391008"/>
                        <a:pt x="46038" y="2437104"/>
                      </a:cubicBezTo>
                      <a:cubicBezTo>
                        <a:pt x="36037" y="2446982"/>
                        <a:pt x="22701" y="2460152"/>
                        <a:pt x="12700" y="2473323"/>
                      </a:cubicBezTo>
                      <a:cubicBezTo>
                        <a:pt x="12700" y="2427227"/>
                        <a:pt x="16034" y="2381130"/>
                        <a:pt x="16034" y="2338327"/>
                      </a:cubicBezTo>
                      <a:cubicBezTo>
                        <a:pt x="26035" y="2325156"/>
                        <a:pt x="36037" y="2308693"/>
                        <a:pt x="46038" y="2295523"/>
                      </a:cubicBezTo>
                      <a:close/>
                      <a:moveTo>
                        <a:pt x="596900" y="2212973"/>
                      </a:moveTo>
                      <a:cubicBezTo>
                        <a:pt x="596900" y="2292007"/>
                        <a:pt x="596900" y="2374334"/>
                        <a:pt x="593600" y="2453368"/>
                      </a:cubicBezTo>
                      <a:cubicBezTo>
                        <a:pt x="553996" y="2479713"/>
                        <a:pt x="511092" y="2506057"/>
                        <a:pt x="471488" y="2532402"/>
                      </a:cubicBezTo>
                      <a:cubicBezTo>
                        <a:pt x="428583" y="2558747"/>
                        <a:pt x="388979" y="2585091"/>
                        <a:pt x="346075" y="2611436"/>
                      </a:cubicBezTo>
                      <a:cubicBezTo>
                        <a:pt x="346075" y="2545574"/>
                        <a:pt x="346075" y="2479713"/>
                        <a:pt x="346075" y="2413851"/>
                      </a:cubicBezTo>
                      <a:cubicBezTo>
                        <a:pt x="388979" y="2380920"/>
                        <a:pt x="428583" y="2344696"/>
                        <a:pt x="471488" y="2311765"/>
                      </a:cubicBezTo>
                      <a:cubicBezTo>
                        <a:pt x="514392" y="2278835"/>
                        <a:pt x="553996" y="2245904"/>
                        <a:pt x="596900" y="2212973"/>
                      </a:cubicBezTo>
                      <a:close/>
                      <a:moveTo>
                        <a:pt x="795338" y="2051048"/>
                      </a:moveTo>
                      <a:cubicBezTo>
                        <a:pt x="795338" y="2143367"/>
                        <a:pt x="795338" y="2235687"/>
                        <a:pt x="795338" y="2328006"/>
                      </a:cubicBezTo>
                      <a:cubicBezTo>
                        <a:pt x="739287" y="2364274"/>
                        <a:pt x="679939" y="2400543"/>
                        <a:pt x="623888" y="2436811"/>
                      </a:cubicBezTo>
                      <a:cubicBezTo>
                        <a:pt x="623888" y="2354383"/>
                        <a:pt x="623888" y="2271955"/>
                        <a:pt x="623888" y="2189527"/>
                      </a:cubicBezTo>
                      <a:cubicBezTo>
                        <a:pt x="679939" y="2143367"/>
                        <a:pt x="739287" y="2097208"/>
                        <a:pt x="795338" y="2051048"/>
                      </a:cubicBezTo>
                      <a:close/>
                      <a:moveTo>
                        <a:pt x="458788" y="2035173"/>
                      </a:moveTo>
                      <a:cubicBezTo>
                        <a:pt x="458788" y="2107669"/>
                        <a:pt x="458788" y="2180165"/>
                        <a:pt x="458788" y="2252660"/>
                      </a:cubicBezTo>
                      <a:cubicBezTo>
                        <a:pt x="415862" y="2288908"/>
                        <a:pt x="376238" y="2325156"/>
                        <a:pt x="333312" y="2361404"/>
                      </a:cubicBezTo>
                      <a:cubicBezTo>
                        <a:pt x="293688" y="2397652"/>
                        <a:pt x="250762" y="2433900"/>
                        <a:pt x="211138" y="2470148"/>
                      </a:cubicBezTo>
                      <a:cubicBezTo>
                        <a:pt x="211138" y="2410833"/>
                        <a:pt x="211138" y="2354814"/>
                        <a:pt x="211138" y="2298794"/>
                      </a:cubicBezTo>
                      <a:cubicBezTo>
                        <a:pt x="254064" y="2252660"/>
                        <a:pt x="293688" y="2209822"/>
                        <a:pt x="336614" y="2166983"/>
                      </a:cubicBezTo>
                      <a:cubicBezTo>
                        <a:pt x="376238" y="2124145"/>
                        <a:pt x="419164" y="2078011"/>
                        <a:pt x="458788" y="2035173"/>
                      </a:cubicBezTo>
                      <a:close/>
                      <a:moveTo>
                        <a:pt x="323850" y="1939923"/>
                      </a:moveTo>
                      <a:cubicBezTo>
                        <a:pt x="323850" y="2005675"/>
                        <a:pt x="323850" y="2068139"/>
                        <a:pt x="320550" y="2130603"/>
                      </a:cubicBezTo>
                      <a:cubicBezTo>
                        <a:pt x="280946" y="2176629"/>
                        <a:pt x="238042" y="2222655"/>
                        <a:pt x="198438" y="2268682"/>
                      </a:cubicBezTo>
                      <a:cubicBezTo>
                        <a:pt x="155533" y="2314708"/>
                        <a:pt x="115929" y="2357447"/>
                        <a:pt x="73025" y="2403473"/>
                      </a:cubicBezTo>
                      <a:cubicBezTo>
                        <a:pt x="76325" y="2357447"/>
                        <a:pt x="76325" y="2308133"/>
                        <a:pt x="76325" y="2258819"/>
                      </a:cubicBezTo>
                      <a:cubicBezTo>
                        <a:pt x="119230" y="2206218"/>
                        <a:pt x="158834" y="2153616"/>
                        <a:pt x="198438" y="2101015"/>
                      </a:cubicBezTo>
                      <a:cubicBezTo>
                        <a:pt x="241342" y="2045126"/>
                        <a:pt x="280946" y="1992524"/>
                        <a:pt x="323850" y="1939923"/>
                      </a:cubicBezTo>
                      <a:close/>
                      <a:moveTo>
                        <a:pt x="52388" y="1930398"/>
                      </a:moveTo>
                      <a:cubicBezTo>
                        <a:pt x="52388" y="1979665"/>
                        <a:pt x="52388" y="2025648"/>
                        <a:pt x="49054" y="2071631"/>
                      </a:cubicBezTo>
                      <a:cubicBezTo>
                        <a:pt x="39053" y="2088053"/>
                        <a:pt x="29051" y="2104475"/>
                        <a:pt x="19050" y="2120898"/>
                      </a:cubicBezTo>
                      <a:cubicBezTo>
                        <a:pt x="19050" y="2078200"/>
                        <a:pt x="19050" y="2032217"/>
                        <a:pt x="22384" y="1986234"/>
                      </a:cubicBezTo>
                      <a:cubicBezTo>
                        <a:pt x="32385" y="1969812"/>
                        <a:pt x="42387" y="1950105"/>
                        <a:pt x="52388" y="1930398"/>
                      </a:cubicBezTo>
                      <a:close/>
                      <a:moveTo>
                        <a:pt x="187325" y="1897061"/>
                      </a:moveTo>
                      <a:cubicBezTo>
                        <a:pt x="187325" y="1953060"/>
                        <a:pt x="184028" y="2009059"/>
                        <a:pt x="184028" y="2061764"/>
                      </a:cubicBezTo>
                      <a:cubicBezTo>
                        <a:pt x="127977" y="2140822"/>
                        <a:pt x="71926" y="2216585"/>
                        <a:pt x="15875" y="2292349"/>
                      </a:cubicBezTo>
                      <a:cubicBezTo>
                        <a:pt x="15875" y="2246232"/>
                        <a:pt x="19172" y="2200115"/>
                        <a:pt x="19172" y="2157292"/>
                      </a:cubicBezTo>
                      <a:cubicBezTo>
                        <a:pt x="75223" y="2071646"/>
                        <a:pt x="131274" y="1982707"/>
                        <a:pt x="187325" y="1897061"/>
                      </a:cubicBezTo>
                      <a:close/>
                      <a:moveTo>
                        <a:pt x="735013" y="1741486"/>
                      </a:moveTo>
                      <a:cubicBezTo>
                        <a:pt x="735013" y="1833712"/>
                        <a:pt x="735013" y="1922645"/>
                        <a:pt x="735013" y="2011577"/>
                      </a:cubicBezTo>
                      <a:cubicBezTo>
                        <a:pt x="692109" y="2047809"/>
                        <a:pt x="652505" y="2080747"/>
                        <a:pt x="609601" y="2116979"/>
                      </a:cubicBezTo>
                      <a:cubicBezTo>
                        <a:pt x="566696" y="2153210"/>
                        <a:pt x="527092" y="2189442"/>
                        <a:pt x="484188" y="2225674"/>
                      </a:cubicBezTo>
                      <a:cubicBezTo>
                        <a:pt x="484188" y="2153210"/>
                        <a:pt x="487488" y="2077453"/>
                        <a:pt x="487488" y="2004990"/>
                      </a:cubicBezTo>
                      <a:cubicBezTo>
                        <a:pt x="527092" y="1962170"/>
                        <a:pt x="569997" y="1916057"/>
                        <a:pt x="609601" y="1873238"/>
                      </a:cubicBezTo>
                      <a:cubicBezTo>
                        <a:pt x="652505" y="1830418"/>
                        <a:pt x="692109" y="1787599"/>
                        <a:pt x="735013" y="1741486"/>
                      </a:cubicBezTo>
                      <a:close/>
                      <a:moveTo>
                        <a:pt x="795338" y="1679573"/>
                      </a:moveTo>
                      <a:cubicBezTo>
                        <a:pt x="795338" y="1771819"/>
                        <a:pt x="795338" y="1864065"/>
                        <a:pt x="795338" y="1959605"/>
                      </a:cubicBezTo>
                      <a:cubicBezTo>
                        <a:pt x="785337" y="1969488"/>
                        <a:pt x="772002" y="1976077"/>
                        <a:pt x="762000" y="1985961"/>
                      </a:cubicBezTo>
                      <a:cubicBezTo>
                        <a:pt x="762000" y="1897010"/>
                        <a:pt x="762000" y="1804764"/>
                        <a:pt x="762000" y="1712518"/>
                      </a:cubicBezTo>
                      <a:cubicBezTo>
                        <a:pt x="772002" y="1702634"/>
                        <a:pt x="785337" y="1692751"/>
                        <a:pt x="795338" y="1679573"/>
                      </a:cubicBezTo>
                      <a:close/>
                      <a:moveTo>
                        <a:pt x="58738" y="1624012"/>
                      </a:moveTo>
                      <a:cubicBezTo>
                        <a:pt x="55563" y="1650258"/>
                        <a:pt x="55563" y="1679785"/>
                        <a:pt x="55563" y="1706032"/>
                      </a:cubicBezTo>
                      <a:cubicBezTo>
                        <a:pt x="46038" y="1728998"/>
                        <a:pt x="36513" y="1748683"/>
                        <a:pt x="26988" y="1771649"/>
                      </a:cubicBezTo>
                      <a:cubicBezTo>
                        <a:pt x="26988" y="1745402"/>
                        <a:pt x="26988" y="1719155"/>
                        <a:pt x="26988" y="1689628"/>
                      </a:cubicBezTo>
                      <a:cubicBezTo>
                        <a:pt x="36513" y="1669943"/>
                        <a:pt x="46038" y="1646977"/>
                        <a:pt x="58738" y="1624012"/>
                      </a:cubicBezTo>
                      <a:close/>
                      <a:moveTo>
                        <a:pt x="596900" y="1584324"/>
                      </a:moveTo>
                      <a:cubicBezTo>
                        <a:pt x="596900" y="1666479"/>
                        <a:pt x="596900" y="1745348"/>
                        <a:pt x="596900" y="1827504"/>
                      </a:cubicBezTo>
                      <a:cubicBezTo>
                        <a:pt x="553974" y="1873511"/>
                        <a:pt x="514350" y="1916232"/>
                        <a:pt x="471424" y="1962239"/>
                      </a:cubicBezTo>
                      <a:cubicBezTo>
                        <a:pt x="431800" y="2008247"/>
                        <a:pt x="388874" y="2054254"/>
                        <a:pt x="349250" y="2100261"/>
                      </a:cubicBezTo>
                      <a:cubicBezTo>
                        <a:pt x="349250" y="2034536"/>
                        <a:pt x="349250" y="1968812"/>
                        <a:pt x="349250" y="1903087"/>
                      </a:cubicBezTo>
                      <a:cubicBezTo>
                        <a:pt x="392176" y="1850507"/>
                        <a:pt x="431800" y="1797928"/>
                        <a:pt x="474726" y="1745348"/>
                      </a:cubicBezTo>
                      <a:cubicBezTo>
                        <a:pt x="514350" y="1692769"/>
                        <a:pt x="557276" y="1640189"/>
                        <a:pt x="596900" y="1584324"/>
                      </a:cubicBezTo>
                      <a:close/>
                      <a:moveTo>
                        <a:pt x="461963" y="1474788"/>
                      </a:moveTo>
                      <a:cubicBezTo>
                        <a:pt x="461963" y="1544058"/>
                        <a:pt x="461963" y="1616625"/>
                        <a:pt x="461963" y="1689194"/>
                      </a:cubicBezTo>
                      <a:cubicBezTo>
                        <a:pt x="419037" y="1745270"/>
                        <a:pt x="379413" y="1801345"/>
                        <a:pt x="336487" y="1857421"/>
                      </a:cubicBezTo>
                      <a:cubicBezTo>
                        <a:pt x="296863" y="1913497"/>
                        <a:pt x="253937" y="1969573"/>
                        <a:pt x="214313" y="2025649"/>
                      </a:cubicBezTo>
                      <a:cubicBezTo>
                        <a:pt x="214313" y="1966274"/>
                        <a:pt x="214313" y="1910199"/>
                        <a:pt x="214313" y="1854123"/>
                      </a:cubicBezTo>
                      <a:cubicBezTo>
                        <a:pt x="257239" y="1791450"/>
                        <a:pt x="296863" y="1725478"/>
                        <a:pt x="339789" y="1662805"/>
                      </a:cubicBezTo>
                      <a:cubicBezTo>
                        <a:pt x="379413" y="1600133"/>
                        <a:pt x="419037" y="1537461"/>
                        <a:pt x="461963" y="1474788"/>
                      </a:cubicBezTo>
                      <a:close/>
                      <a:moveTo>
                        <a:pt x="190501" y="1465265"/>
                      </a:moveTo>
                      <a:cubicBezTo>
                        <a:pt x="190501" y="1521300"/>
                        <a:pt x="190501" y="1577335"/>
                        <a:pt x="190501" y="1630075"/>
                      </a:cubicBezTo>
                      <a:cubicBezTo>
                        <a:pt x="134938" y="1735555"/>
                        <a:pt x="79376" y="1837740"/>
                        <a:pt x="23813" y="1939924"/>
                      </a:cubicBezTo>
                      <a:cubicBezTo>
                        <a:pt x="23813" y="1897072"/>
                        <a:pt x="23813" y="1850925"/>
                        <a:pt x="27081" y="1808073"/>
                      </a:cubicBezTo>
                      <a:cubicBezTo>
                        <a:pt x="79376" y="1692704"/>
                        <a:pt x="134938" y="1580631"/>
                        <a:pt x="190501" y="1465265"/>
                      </a:cubicBezTo>
                      <a:close/>
                      <a:moveTo>
                        <a:pt x="327025" y="1446213"/>
                      </a:moveTo>
                      <a:cubicBezTo>
                        <a:pt x="327025" y="1508766"/>
                        <a:pt x="327025" y="1571318"/>
                        <a:pt x="323723" y="1637162"/>
                      </a:cubicBezTo>
                      <a:cubicBezTo>
                        <a:pt x="284099" y="1699715"/>
                        <a:pt x="244475" y="1765560"/>
                        <a:pt x="201549" y="1831406"/>
                      </a:cubicBezTo>
                      <a:cubicBezTo>
                        <a:pt x="161925" y="1897251"/>
                        <a:pt x="118999" y="1963096"/>
                        <a:pt x="79375" y="2025649"/>
                      </a:cubicBezTo>
                      <a:cubicBezTo>
                        <a:pt x="79375" y="1979557"/>
                        <a:pt x="79375" y="1930173"/>
                        <a:pt x="82677" y="1880789"/>
                      </a:cubicBezTo>
                      <a:cubicBezTo>
                        <a:pt x="122301" y="1808360"/>
                        <a:pt x="161925" y="1735930"/>
                        <a:pt x="204851" y="1663500"/>
                      </a:cubicBezTo>
                      <a:cubicBezTo>
                        <a:pt x="244475" y="1591071"/>
                        <a:pt x="287401" y="1518643"/>
                        <a:pt x="327025" y="1446213"/>
                      </a:cubicBezTo>
                      <a:close/>
                      <a:moveTo>
                        <a:pt x="795338" y="1330325"/>
                      </a:moveTo>
                      <a:cubicBezTo>
                        <a:pt x="795338" y="1422693"/>
                        <a:pt x="795338" y="1515060"/>
                        <a:pt x="795338" y="1607427"/>
                      </a:cubicBezTo>
                      <a:cubicBezTo>
                        <a:pt x="739246" y="1670105"/>
                        <a:pt x="683155" y="1732783"/>
                        <a:pt x="627063" y="1795461"/>
                      </a:cubicBezTo>
                      <a:cubicBezTo>
                        <a:pt x="627063" y="1712990"/>
                        <a:pt x="627063" y="1630519"/>
                        <a:pt x="627063" y="1548048"/>
                      </a:cubicBezTo>
                      <a:cubicBezTo>
                        <a:pt x="683155" y="1475475"/>
                        <a:pt x="739246" y="1402900"/>
                        <a:pt x="795338" y="1330325"/>
                      </a:cubicBezTo>
                      <a:close/>
                      <a:moveTo>
                        <a:pt x="735013" y="1050923"/>
                      </a:moveTo>
                      <a:cubicBezTo>
                        <a:pt x="735013" y="1139694"/>
                        <a:pt x="735013" y="1228464"/>
                        <a:pt x="735013" y="1317235"/>
                      </a:cubicBezTo>
                      <a:cubicBezTo>
                        <a:pt x="692087" y="1373126"/>
                        <a:pt x="652463" y="1429019"/>
                        <a:pt x="609537" y="1484912"/>
                      </a:cubicBezTo>
                      <a:cubicBezTo>
                        <a:pt x="569913" y="1540803"/>
                        <a:pt x="530289" y="1596695"/>
                        <a:pt x="487363" y="1652586"/>
                      </a:cubicBezTo>
                      <a:cubicBezTo>
                        <a:pt x="487363" y="1576968"/>
                        <a:pt x="487363" y="1504638"/>
                        <a:pt x="487363" y="1429019"/>
                      </a:cubicBezTo>
                      <a:cubicBezTo>
                        <a:pt x="530289" y="1366550"/>
                        <a:pt x="569913" y="1304083"/>
                        <a:pt x="612839" y="1241615"/>
                      </a:cubicBezTo>
                      <a:cubicBezTo>
                        <a:pt x="652463" y="1179147"/>
                        <a:pt x="692087" y="1113391"/>
                        <a:pt x="735013" y="1050923"/>
                      </a:cubicBezTo>
                      <a:close/>
                      <a:moveTo>
                        <a:pt x="330200" y="1023938"/>
                      </a:moveTo>
                      <a:cubicBezTo>
                        <a:pt x="330200" y="1063448"/>
                        <a:pt x="330200" y="1102959"/>
                        <a:pt x="330200" y="1139177"/>
                      </a:cubicBezTo>
                      <a:cubicBezTo>
                        <a:pt x="287252" y="1224786"/>
                        <a:pt x="247607" y="1307102"/>
                        <a:pt x="207963" y="1392709"/>
                      </a:cubicBezTo>
                      <a:cubicBezTo>
                        <a:pt x="165014" y="1478318"/>
                        <a:pt x="125370" y="1563923"/>
                        <a:pt x="85725" y="1646236"/>
                      </a:cubicBezTo>
                      <a:cubicBezTo>
                        <a:pt x="85725" y="1619896"/>
                        <a:pt x="85725" y="1590263"/>
                        <a:pt x="85725" y="1560630"/>
                      </a:cubicBezTo>
                      <a:cubicBezTo>
                        <a:pt x="125370" y="1471732"/>
                        <a:pt x="168318" y="1382830"/>
                        <a:pt x="207963" y="1293931"/>
                      </a:cubicBezTo>
                      <a:cubicBezTo>
                        <a:pt x="247607" y="1205030"/>
                        <a:pt x="287252" y="1112836"/>
                        <a:pt x="330200" y="1023938"/>
                      </a:cubicBezTo>
                      <a:close/>
                      <a:moveTo>
                        <a:pt x="600075" y="958849"/>
                      </a:moveTo>
                      <a:cubicBezTo>
                        <a:pt x="596773" y="1037827"/>
                        <a:pt x="596773" y="1120095"/>
                        <a:pt x="596773" y="1199074"/>
                      </a:cubicBezTo>
                      <a:cubicBezTo>
                        <a:pt x="557149" y="1264890"/>
                        <a:pt x="517525" y="1330705"/>
                        <a:pt x="474599" y="1396520"/>
                      </a:cubicBezTo>
                      <a:cubicBezTo>
                        <a:pt x="434975" y="1459046"/>
                        <a:pt x="392049" y="1524861"/>
                        <a:pt x="352425" y="1590674"/>
                      </a:cubicBezTo>
                      <a:cubicBezTo>
                        <a:pt x="352425" y="1524861"/>
                        <a:pt x="352425" y="1459046"/>
                        <a:pt x="352425" y="1393230"/>
                      </a:cubicBezTo>
                      <a:cubicBezTo>
                        <a:pt x="395351" y="1320833"/>
                        <a:pt x="434975" y="1248436"/>
                        <a:pt x="474599" y="1176039"/>
                      </a:cubicBezTo>
                      <a:cubicBezTo>
                        <a:pt x="517525" y="1103642"/>
                        <a:pt x="557149" y="1031246"/>
                        <a:pt x="600075" y="958849"/>
                      </a:cubicBezTo>
                      <a:close/>
                      <a:moveTo>
                        <a:pt x="795338" y="958849"/>
                      </a:moveTo>
                      <a:cubicBezTo>
                        <a:pt x="795338" y="1050923"/>
                        <a:pt x="795338" y="1146287"/>
                        <a:pt x="795338" y="1238363"/>
                      </a:cubicBezTo>
                      <a:cubicBezTo>
                        <a:pt x="785337" y="1251517"/>
                        <a:pt x="772002" y="1264671"/>
                        <a:pt x="762000" y="1281113"/>
                      </a:cubicBezTo>
                      <a:cubicBezTo>
                        <a:pt x="762000" y="1189037"/>
                        <a:pt x="762000" y="1100250"/>
                        <a:pt x="762000" y="1008175"/>
                      </a:cubicBezTo>
                      <a:cubicBezTo>
                        <a:pt x="775335" y="991733"/>
                        <a:pt x="785337" y="975291"/>
                        <a:pt x="795338" y="958849"/>
                      </a:cubicBezTo>
                      <a:close/>
                      <a:moveTo>
                        <a:pt x="465138" y="912813"/>
                      </a:moveTo>
                      <a:cubicBezTo>
                        <a:pt x="461836" y="985243"/>
                        <a:pt x="461836" y="1057674"/>
                        <a:pt x="461836" y="1130104"/>
                      </a:cubicBezTo>
                      <a:cubicBezTo>
                        <a:pt x="422212" y="1202535"/>
                        <a:pt x="382588" y="1278259"/>
                        <a:pt x="339662" y="1353982"/>
                      </a:cubicBezTo>
                      <a:cubicBezTo>
                        <a:pt x="300038" y="1429706"/>
                        <a:pt x="260414" y="1505429"/>
                        <a:pt x="217488" y="1581150"/>
                      </a:cubicBezTo>
                      <a:cubicBezTo>
                        <a:pt x="217488" y="1525182"/>
                        <a:pt x="217488" y="1465921"/>
                        <a:pt x="220790" y="1409951"/>
                      </a:cubicBezTo>
                      <a:cubicBezTo>
                        <a:pt x="260414" y="1327644"/>
                        <a:pt x="300038" y="1242043"/>
                        <a:pt x="342964" y="1159735"/>
                      </a:cubicBezTo>
                      <a:cubicBezTo>
                        <a:pt x="382588" y="1077426"/>
                        <a:pt x="422212" y="995120"/>
                        <a:pt x="465138" y="912813"/>
                      </a:cubicBezTo>
                      <a:close/>
                      <a:moveTo>
                        <a:pt x="795338" y="609600"/>
                      </a:moveTo>
                      <a:cubicBezTo>
                        <a:pt x="795338" y="701713"/>
                        <a:pt x="795338" y="793826"/>
                        <a:pt x="795338" y="885939"/>
                      </a:cubicBezTo>
                      <a:cubicBezTo>
                        <a:pt x="739246" y="974763"/>
                        <a:pt x="683155" y="1066875"/>
                        <a:pt x="627063" y="1155699"/>
                      </a:cubicBezTo>
                      <a:cubicBezTo>
                        <a:pt x="627063" y="1073455"/>
                        <a:pt x="627063" y="991212"/>
                        <a:pt x="627063" y="908968"/>
                      </a:cubicBezTo>
                      <a:cubicBezTo>
                        <a:pt x="683155" y="810275"/>
                        <a:pt x="739246" y="708293"/>
                        <a:pt x="795338" y="609600"/>
                      </a:cubicBezTo>
                      <a:close/>
                      <a:moveTo>
                        <a:pt x="600075" y="428625"/>
                      </a:moveTo>
                      <a:cubicBezTo>
                        <a:pt x="600075" y="477933"/>
                        <a:pt x="600075" y="523955"/>
                        <a:pt x="600075" y="573264"/>
                      </a:cubicBezTo>
                      <a:cubicBezTo>
                        <a:pt x="560431" y="658732"/>
                        <a:pt x="517482" y="740914"/>
                        <a:pt x="477838" y="826382"/>
                      </a:cubicBezTo>
                      <a:cubicBezTo>
                        <a:pt x="438193" y="911850"/>
                        <a:pt x="395245" y="997318"/>
                        <a:pt x="355600" y="1079498"/>
                      </a:cubicBezTo>
                      <a:cubicBezTo>
                        <a:pt x="355600" y="1040052"/>
                        <a:pt x="355600" y="1003893"/>
                        <a:pt x="355600" y="964446"/>
                      </a:cubicBezTo>
                      <a:cubicBezTo>
                        <a:pt x="398548" y="875691"/>
                        <a:pt x="438193" y="783648"/>
                        <a:pt x="477838" y="694892"/>
                      </a:cubicBezTo>
                      <a:cubicBezTo>
                        <a:pt x="517482" y="606136"/>
                        <a:pt x="560431" y="517380"/>
                        <a:pt x="600075" y="428625"/>
                      </a:cubicBezTo>
                      <a:close/>
                      <a:moveTo>
                        <a:pt x="735013" y="358774"/>
                      </a:moveTo>
                      <a:cubicBezTo>
                        <a:pt x="735013" y="447645"/>
                        <a:pt x="735013" y="536516"/>
                        <a:pt x="735013" y="625387"/>
                      </a:cubicBezTo>
                      <a:cubicBezTo>
                        <a:pt x="695626" y="701092"/>
                        <a:pt x="652956" y="776797"/>
                        <a:pt x="613569" y="849210"/>
                      </a:cubicBezTo>
                      <a:cubicBezTo>
                        <a:pt x="574182" y="924915"/>
                        <a:pt x="531512" y="1000620"/>
                        <a:pt x="492125" y="1076323"/>
                      </a:cubicBezTo>
                      <a:cubicBezTo>
                        <a:pt x="492125" y="1003911"/>
                        <a:pt x="492125" y="928207"/>
                        <a:pt x="492125" y="855793"/>
                      </a:cubicBezTo>
                      <a:cubicBezTo>
                        <a:pt x="531512" y="773506"/>
                        <a:pt x="574182" y="687926"/>
                        <a:pt x="613569" y="605638"/>
                      </a:cubicBezTo>
                      <a:cubicBezTo>
                        <a:pt x="652956" y="523350"/>
                        <a:pt x="695626" y="441062"/>
                        <a:pt x="735013" y="358774"/>
                      </a:cubicBezTo>
                      <a:close/>
                      <a:moveTo>
                        <a:pt x="795338" y="236538"/>
                      </a:moveTo>
                      <a:cubicBezTo>
                        <a:pt x="795338" y="328924"/>
                        <a:pt x="795338" y="424610"/>
                        <a:pt x="795338" y="516996"/>
                      </a:cubicBezTo>
                      <a:cubicBezTo>
                        <a:pt x="785337" y="536793"/>
                        <a:pt x="775335" y="553291"/>
                        <a:pt x="762000" y="573088"/>
                      </a:cubicBezTo>
                      <a:cubicBezTo>
                        <a:pt x="762000" y="484001"/>
                        <a:pt x="762000" y="391614"/>
                        <a:pt x="762000" y="302528"/>
                      </a:cubicBezTo>
                      <a:cubicBezTo>
                        <a:pt x="775335" y="279431"/>
                        <a:pt x="785337" y="259634"/>
                        <a:pt x="795338" y="236538"/>
                      </a:cubicBezTo>
                      <a:close/>
                      <a:moveTo>
                        <a:pt x="795338" y="0"/>
                      </a:moveTo>
                      <a:cubicBezTo>
                        <a:pt x="795338" y="56051"/>
                        <a:pt x="795338" y="112102"/>
                        <a:pt x="795338" y="164856"/>
                      </a:cubicBezTo>
                      <a:cubicBezTo>
                        <a:pt x="739246" y="283552"/>
                        <a:pt x="683155" y="398951"/>
                        <a:pt x="627063" y="514350"/>
                      </a:cubicBezTo>
                      <a:cubicBezTo>
                        <a:pt x="627063" y="464893"/>
                        <a:pt x="627063" y="415436"/>
                        <a:pt x="627063" y="369277"/>
                      </a:cubicBezTo>
                      <a:cubicBezTo>
                        <a:pt x="683155" y="243986"/>
                        <a:pt x="739246" y="121993"/>
                        <a:pt x="795338" y="0"/>
                      </a:cubicBezTo>
                      <a:close/>
                    </a:path>
                  </a:pathLst>
                </a:custGeom>
                <a:grp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24" name="îṥľiḓè">
                  <a:extLst>
                    <a:ext uri="{FF2B5EF4-FFF2-40B4-BE49-F238E27FC236}">
                      <a16:creationId xmlns:a16="http://schemas.microsoft.com/office/drawing/2014/main" id="{42D32469-9D44-4A74-9FCF-AD4FAACE8989}"/>
                    </a:ext>
                  </a:extLst>
                </p:cNvPr>
                <p:cNvSpPr/>
                <p:nvPr/>
              </p:nvSpPr>
              <p:spPr bwMode="auto">
                <a:xfrm flipH="1">
                  <a:off x="2720960" y="3650411"/>
                  <a:ext cx="1200702" cy="2410740"/>
                </a:xfrm>
                <a:custGeom>
                  <a:avLst/>
                  <a:gdLst>
                    <a:gd name="connsiteX0" fmla="*/ 627063 w 795338"/>
                    <a:gd name="connsiteY0" fmla="*/ 2773363 h 3286126"/>
                    <a:gd name="connsiteX1" fmla="*/ 795338 w 795338"/>
                    <a:gd name="connsiteY1" fmla="*/ 3121779 h 3286126"/>
                    <a:gd name="connsiteX2" fmla="*/ 795338 w 795338"/>
                    <a:gd name="connsiteY2" fmla="*/ 3286126 h 3286126"/>
                    <a:gd name="connsiteX3" fmla="*/ 627063 w 795338"/>
                    <a:gd name="connsiteY3" fmla="*/ 2921276 h 3286126"/>
                    <a:gd name="connsiteX4" fmla="*/ 627063 w 795338"/>
                    <a:gd name="connsiteY4" fmla="*/ 2773363 h 3286126"/>
                    <a:gd name="connsiteX5" fmla="*/ 762000 w 795338"/>
                    <a:gd name="connsiteY5" fmla="*/ 2713038 h 3286126"/>
                    <a:gd name="connsiteX6" fmla="*/ 795338 w 795338"/>
                    <a:gd name="connsiteY6" fmla="*/ 2772429 h 3286126"/>
                    <a:gd name="connsiteX7" fmla="*/ 795338 w 795338"/>
                    <a:gd name="connsiteY7" fmla="*/ 3049588 h 3286126"/>
                    <a:gd name="connsiteX8" fmla="*/ 762000 w 795338"/>
                    <a:gd name="connsiteY8" fmla="*/ 2986898 h 3286126"/>
                    <a:gd name="connsiteX9" fmla="*/ 762000 w 795338"/>
                    <a:gd name="connsiteY9" fmla="*/ 2713038 h 3286126"/>
                    <a:gd name="connsiteX10" fmla="*/ 492125 w 795338"/>
                    <a:gd name="connsiteY10" fmla="*/ 2209800 h 3286126"/>
                    <a:gd name="connsiteX11" fmla="*/ 613569 w 795338"/>
                    <a:gd name="connsiteY11" fmla="*/ 2436915 h 3286126"/>
                    <a:gd name="connsiteX12" fmla="*/ 735013 w 795338"/>
                    <a:gd name="connsiteY12" fmla="*/ 2660738 h 3286126"/>
                    <a:gd name="connsiteX13" fmla="*/ 735013 w 795338"/>
                    <a:gd name="connsiteY13" fmla="*/ 2927350 h 3286126"/>
                    <a:gd name="connsiteX14" fmla="*/ 613569 w 795338"/>
                    <a:gd name="connsiteY14" fmla="*/ 2680487 h 3286126"/>
                    <a:gd name="connsiteX15" fmla="*/ 492125 w 795338"/>
                    <a:gd name="connsiteY15" fmla="*/ 2433623 h 3286126"/>
                    <a:gd name="connsiteX16" fmla="*/ 492125 w 795338"/>
                    <a:gd name="connsiteY16" fmla="*/ 2209800 h 3286126"/>
                    <a:gd name="connsiteX17" fmla="*/ 355600 w 795338"/>
                    <a:gd name="connsiteY17" fmla="*/ 2206625 h 3286126"/>
                    <a:gd name="connsiteX18" fmla="*/ 477838 w 795338"/>
                    <a:gd name="connsiteY18" fmla="*/ 2459743 h 3286126"/>
                    <a:gd name="connsiteX19" fmla="*/ 600075 w 795338"/>
                    <a:gd name="connsiteY19" fmla="*/ 2712861 h 3286126"/>
                    <a:gd name="connsiteX20" fmla="*/ 600075 w 795338"/>
                    <a:gd name="connsiteY20" fmla="*/ 2857500 h 3286126"/>
                    <a:gd name="connsiteX21" fmla="*/ 477838 w 795338"/>
                    <a:gd name="connsiteY21" fmla="*/ 2591233 h 3286126"/>
                    <a:gd name="connsiteX22" fmla="*/ 355600 w 795338"/>
                    <a:gd name="connsiteY22" fmla="*/ 2324966 h 3286126"/>
                    <a:gd name="connsiteX23" fmla="*/ 355600 w 795338"/>
                    <a:gd name="connsiteY23" fmla="*/ 2206625 h 3286126"/>
                    <a:gd name="connsiteX24" fmla="*/ 627063 w 795338"/>
                    <a:gd name="connsiteY24" fmla="*/ 2133600 h 3286126"/>
                    <a:gd name="connsiteX25" fmla="*/ 795338 w 795338"/>
                    <a:gd name="connsiteY25" fmla="*/ 2400127 h 3286126"/>
                    <a:gd name="connsiteX26" fmla="*/ 795338 w 795338"/>
                    <a:gd name="connsiteY26" fmla="*/ 2676525 h 3286126"/>
                    <a:gd name="connsiteX27" fmla="*/ 627063 w 795338"/>
                    <a:gd name="connsiteY27" fmla="*/ 2380384 h 3286126"/>
                    <a:gd name="connsiteX28" fmla="*/ 627063 w 795338"/>
                    <a:gd name="connsiteY28" fmla="*/ 2133600 h 3286126"/>
                    <a:gd name="connsiteX29" fmla="*/ 762000 w 795338"/>
                    <a:gd name="connsiteY29" fmla="*/ 2008188 h 3286126"/>
                    <a:gd name="connsiteX30" fmla="*/ 795338 w 795338"/>
                    <a:gd name="connsiteY30" fmla="*/ 2051165 h 3286126"/>
                    <a:gd name="connsiteX31" fmla="*/ 795338 w 795338"/>
                    <a:gd name="connsiteY31" fmla="*/ 2328863 h 3286126"/>
                    <a:gd name="connsiteX32" fmla="*/ 762000 w 795338"/>
                    <a:gd name="connsiteY32" fmla="*/ 2279274 h 3286126"/>
                    <a:gd name="connsiteX33" fmla="*/ 762000 w 795338"/>
                    <a:gd name="connsiteY33" fmla="*/ 2008188 h 3286126"/>
                    <a:gd name="connsiteX34" fmla="*/ 217488 w 795338"/>
                    <a:gd name="connsiteY34" fmla="*/ 1709738 h 3286126"/>
                    <a:gd name="connsiteX35" fmla="*/ 339662 w 795338"/>
                    <a:gd name="connsiteY35" fmla="*/ 1933654 h 3286126"/>
                    <a:gd name="connsiteX36" fmla="*/ 461836 w 795338"/>
                    <a:gd name="connsiteY36" fmla="*/ 2160864 h 3286126"/>
                    <a:gd name="connsiteX37" fmla="*/ 465138 w 795338"/>
                    <a:gd name="connsiteY37" fmla="*/ 2374901 h 3286126"/>
                    <a:gd name="connsiteX38" fmla="*/ 342964 w 795338"/>
                    <a:gd name="connsiteY38" fmla="*/ 2127935 h 3286126"/>
                    <a:gd name="connsiteX39" fmla="*/ 220790 w 795338"/>
                    <a:gd name="connsiteY39" fmla="*/ 1877675 h 3286126"/>
                    <a:gd name="connsiteX40" fmla="*/ 217488 w 795338"/>
                    <a:gd name="connsiteY40" fmla="*/ 1709738 h 3286126"/>
                    <a:gd name="connsiteX41" fmla="*/ 352425 w 795338"/>
                    <a:gd name="connsiteY41" fmla="*/ 1695450 h 3286126"/>
                    <a:gd name="connsiteX42" fmla="*/ 474599 w 795338"/>
                    <a:gd name="connsiteY42" fmla="*/ 1893392 h 3286126"/>
                    <a:gd name="connsiteX43" fmla="*/ 596773 w 795338"/>
                    <a:gd name="connsiteY43" fmla="*/ 2088034 h 3286126"/>
                    <a:gd name="connsiteX44" fmla="*/ 600075 w 795338"/>
                    <a:gd name="connsiteY44" fmla="*/ 2328863 h 3286126"/>
                    <a:gd name="connsiteX45" fmla="*/ 474599 w 795338"/>
                    <a:gd name="connsiteY45" fmla="*/ 2111128 h 3286126"/>
                    <a:gd name="connsiteX46" fmla="*/ 352425 w 795338"/>
                    <a:gd name="connsiteY46" fmla="*/ 1893392 h 3286126"/>
                    <a:gd name="connsiteX47" fmla="*/ 352425 w 795338"/>
                    <a:gd name="connsiteY47" fmla="*/ 1695450 h 3286126"/>
                    <a:gd name="connsiteX48" fmla="*/ 85725 w 795338"/>
                    <a:gd name="connsiteY48" fmla="*/ 1639888 h 3286126"/>
                    <a:gd name="connsiteX49" fmla="*/ 207963 w 795338"/>
                    <a:gd name="connsiteY49" fmla="*/ 1893418 h 3286126"/>
                    <a:gd name="connsiteX50" fmla="*/ 330200 w 795338"/>
                    <a:gd name="connsiteY50" fmla="*/ 2146947 h 3286126"/>
                    <a:gd name="connsiteX51" fmla="*/ 330200 w 795338"/>
                    <a:gd name="connsiteY51" fmla="*/ 2262188 h 3286126"/>
                    <a:gd name="connsiteX52" fmla="*/ 207963 w 795338"/>
                    <a:gd name="connsiteY52" fmla="*/ 1995488 h 3286126"/>
                    <a:gd name="connsiteX53" fmla="*/ 85725 w 795338"/>
                    <a:gd name="connsiteY53" fmla="*/ 1725496 h 3286126"/>
                    <a:gd name="connsiteX54" fmla="*/ 85725 w 795338"/>
                    <a:gd name="connsiteY54" fmla="*/ 1639888 h 3286126"/>
                    <a:gd name="connsiteX55" fmla="*/ 487363 w 795338"/>
                    <a:gd name="connsiteY55" fmla="*/ 1636713 h 3286126"/>
                    <a:gd name="connsiteX56" fmla="*/ 609537 w 795338"/>
                    <a:gd name="connsiteY56" fmla="*/ 1801133 h 3286126"/>
                    <a:gd name="connsiteX57" fmla="*/ 735013 w 795338"/>
                    <a:gd name="connsiteY57" fmla="*/ 1968841 h 3286126"/>
                    <a:gd name="connsiteX58" fmla="*/ 735013 w 795338"/>
                    <a:gd name="connsiteY58" fmla="*/ 2235201 h 3286126"/>
                    <a:gd name="connsiteX59" fmla="*/ 612839 w 795338"/>
                    <a:gd name="connsiteY59" fmla="*/ 2047763 h 3286126"/>
                    <a:gd name="connsiteX60" fmla="*/ 487363 w 795338"/>
                    <a:gd name="connsiteY60" fmla="*/ 1857036 h 3286126"/>
                    <a:gd name="connsiteX61" fmla="*/ 487363 w 795338"/>
                    <a:gd name="connsiteY61" fmla="*/ 1636713 h 3286126"/>
                    <a:gd name="connsiteX62" fmla="*/ 26988 w 795338"/>
                    <a:gd name="connsiteY62" fmla="*/ 1514475 h 3286126"/>
                    <a:gd name="connsiteX63" fmla="*/ 55563 w 795338"/>
                    <a:gd name="connsiteY63" fmla="*/ 1580736 h 3286126"/>
                    <a:gd name="connsiteX64" fmla="*/ 58738 w 795338"/>
                    <a:gd name="connsiteY64" fmla="*/ 1666875 h 3286126"/>
                    <a:gd name="connsiteX65" fmla="*/ 26988 w 795338"/>
                    <a:gd name="connsiteY65" fmla="*/ 1597301 h 3286126"/>
                    <a:gd name="connsiteX66" fmla="*/ 26988 w 795338"/>
                    <a:gd name="connsiteY66" fmla="*/ 1514475 h 3286126"/>
                    <a:gd name="connsiteX67" fmla="*/ 627063 w 795338"/>
                    <a:gd name="connsiteY67" fmla="*/ 1492250 h 3286126"/>
                    <a:gd name="connsiteX68" fmla="*/ 795338 w 795338"/>
                    <a:gd name="connsiteY68" fmla="*/ 1679643 h 3286126"/>
                    <a:gd name="connsiteX69" fmla="*/ 795338 w 795338"/>
                    <a:gd name="connsiteY69" fmla="*/ 1955800 h 3286126"/>
                    <a:gd name="connsiteX70" fmla="*/ 627063 w 795338"/>
                    <a:gd name="connsiteY70" fmla="*/ 1738819 h 3286126"/>
                    <a:gd name="connsiteX71" fmla="*/ 627063 w 795338"/>
                    <a:gd name="connsiteY71" fmla="*/ 1492250 h 3286126"/>
                    <a:gd name="connsiteX72" fmla="*/ 23813 w 795338"/>
                    <a:gd name="connsiteY72" fmla="*/ 1346200 h 3286126"/>
                    <a:gd name="connsiteX73" fmla="*/ 190501 w 795338"/>
                    <a:gd name="connsiteY73" fmla="*/ 1656050 h 3286126"/>
                    <a:gd name="connsiteX74" fmla="*/ 190501 w 795338"/>
                    <a:gd name="connsiteY74" fmla="*/ 1820863 h 3286126"/>
                    <a:gd name="connsiteX75" fmla="*/ 27081 w 795338"/>
                    <a:gd name="connsiteY75" fmla="*/ 1481347 h 3286126"/>
                    <a:gd name="connsiteX76" fmla="*/ 23813 w 795338"/>
                    <a:gd name="connsiteY76" fmla="*/ 1346200 h 3286126"/>
                    <a:gd name="connsiteX77" fmla="*/ 762000 w 795338"/>
                    <a:gd name="connsiteY77" fmla="*/ 1300163 h 3286126"/>
                    <a:gd name="connsiteX78" fmla="*/ 795338 w 795338"/>
                    <a:gd name="connsiteY78" fmla="*/ 1329814 h 3286126"/>
                    <a:gd name="connsiteX79" fmla="*/ 795338 w 795338"/>
                    <a:gd name="connsiteY79" fmla="*/ 1606551 h 3286126"/>
                    <a:gd name="connsiteX80" fmla="*/ 762000 w 795338"/>
                    <a:gd name="connsiteY80" fmla="*/ 1573606 h 3286126"/>
                    <a:gd name="connsiteX81" fmla="*/ 762000 w 795338"/>
                    <a:gd name="connsiteY81" fmla="*/ 1300163 h 3286126"/>
                    <a:gd name="connsiteX82" fmla="*/ 214313 w 795338"/>
                    <a:gd name="connsiteY82" fmla="*/ 1265238 h 3286126"/>
                    <a:gd name="connsiteX83" fmla="*/ 336487 w 795338"/>
                    <a:gd name="connsiteY83" fmla="*/ 1429692 h 3286126"/>
                    <a:gd name="connsiteX84" fmla="*/ 461963 w 795338"/>
                    <a:gd name="connsiteY84" fmla="*/ 1597434 h 3286126"/>
                    <a:gd name="connsiteX85" fmla="*/ 461963 w 795338"/>
                    <a:gd name="connsiteY85" fmla="*/ 1814513 h 3286126"/>
                    <a:gd name="connsiteX86" fmla="*/ 339789 w 795338"/>
                    <a:gd name="connsiteY86" fmla="*/ 1623747 h 3286126"/>
                    <a:gd name="connsiteX87" fmla="*/ 214313 w 795338"/>
                    <a:gd name="connsiteY87" fmla="*/ 1436270 h 3286126"/>
                    <a:gd name="connsiteX88" fmla="*/ 214313 w 795338"/>
                    <a:gd name="connsiteY88" fmla="*/ 1265238 h 3286126"/>
                    <a:gd name="connsiteX89" fmla="*/ 79375 w 795338"/>
                    <a:gd name="connsiteY89" fmla="*/ 1260475 h 3286126"/>
                    <a:gd name="connsiteX90" fmla="*/ 201549 w 795338"/>
                    <a:gd name="connsiteY90" fmla="*/ 1455209 h 3286126"/>
                    <a:gd name="connsiteX91" fmla="*/ 323723 w 795338"/>
                    <a:gd name="connsiteY91" fmla="*/ 1653242 h 3286126"/>
                    <a:gd name="connsiteX92" fmla="*/ 327025 w 795338"/>
                    <a:gd name="connsiteY92" fmla="*/ 1844675 h 3286126"/>
                    <a:gd name="connsiteX93" fmla="*/ 204851 w 795338"/>
                    <a:gd name="connsiteY93" fmla="*/ 1626838 h 3286126"/>
                    <a:gd name="connsiteX94" fmla="*/ 82677 w 795338"/>
                    <a:gd name="connsiteY94" fmla="*/ 1405700 h 3286126"/>
                    <a:gd name="connsiteX95" fmla="*/ 79375 w 795338"/>
                    <a:gd name="connsiteY95" fmla="*/ 1260475 h 3286126"/>
                    <a:gd name="connsiteX96" fmla="*/ 349250 w 795338"/>
                    <a:gd name="connsiteY96" fmla="*/ 1189038 h 3286126"/>
                    <a:gd name="connsiteX97" fmla="*/ 471424 w 795338"/>
                    <a:gd name="connsiteY97" fmla="*/ 1323803 h 3286126"/>
                    <a:gd name="connsiteX98" fmla="*/ 596900 w 795338"/>
                    <a:gd name="connsiteY98" fmla="*/ 1461854 h 3286126"/>
                    <a:gd name="connsiteX99" fmla="*/ 596900 w 795338"/>
                    <a:gd name="connsiteY99" fmla="*/ 1701801 h 3286126"/>
                    <a:gd name="connsiteX100" fmla="*/ 474726 w 795338"/>
                    <a:gd name="connsiteY100" fmla="*/ 1544028 h 3286126"/>
                    <a:gd name="connsiteX101" fmla="*/ 349250 w 795338"/>
                    <a:gd name="connsiteY101" fmla="*/ 1382968 h 3286126"/>
                    <a:gd name="connsiteX102" fmla="*/ 349250 w 795338"/>
                    <a:gd name="connsiteY102" fmla="*/ 1189038 h 3286126"/>
                    <a:gd name="connsiteX103" fmla="*/ 19050 w 795338"/>
                    <a:gd name="connsiteY103" fmla="*/ 1165225 h 3286126"/>
                    <a:gd name="connsiteX104" fmla="*/ 49054 w 795338"/>
                    <a:gd name="connsiteY104" fmla="*/ 1214903 h 3286126"/>
                    <a:gd name="connsiteX105" fmla="*/ 52388 w 795338"/>
                    <a:gd name="connsiteY105" fmla="*/ 1357313 h 3286126"/>
                    <a:gd name="connsiteX106" fmla="*/ 22384 w 795338"/>
                    <a:gd name="connsiteY106" fmla="*/ 1301012 h 3286126"/>
                    <a:gd name="connsiteX107" fmla="*/ 19050 w 795338"/>
                    <a:gd name="connsiteY107" fmla="*/ 1165225 h 3286126"/>
                    <a:gd name="connsiteX108" fmla="*/ 484188 w 795338"/>
                    <a:gd name="connsiteY108" fmla="*/ 1060450 h 3286126"/>
                    <a:gd name="connsiteX109" fmla="*/ 609601 w 795338"/>
                    <a:gd name="connsiteY109" fmla="*/ 1169146 h 3286126"/>
                    <a:gd name="connsiteX110" fmla="*/ 735013 w 795338"/>
                    <a:gd name="connsiteY110" fmla="*/ 1277841 h 3286126"/>
                    <a:gd name="connsiteX111" fmla="*/ 735013 w 795338"/>
                    <a:gd name="connsiteY111" fmla="*/ 1544638 h 3286126"/>
                    <a:gd name="connsiteX112" fmla="*/ 609601 w 795338"/>
                    <a:gd name="connsiteY112" fmla="*/ 1412886 h 3286126"/>
                    <a:gd name="connsiteX113" fmla="*/ 487488 w 795338"/>
                    <a:gd name="connsiteY113" fmla="*/ 1281135 h 3286126"/>
                    <a:gd name="connsiteX114" fmla="*/ 484188 w 795338"/>
                    <a:gd name="connsiteY114" fmla="*/ 1060450 h 3286126"/>
                    <a:gd name="connsiteX115" fmla="*/ 15875 w 795338"/>
                    <a:gd name="connsiteY115" fmla="*/ 993775 h 3286126"/>
                    <a:gd name="connsiteX116" fmla="*/ 184028 w 795338"/>
                    <a:gd name="connsiteY116" fmla="*/ 1224360 h 3286126"/>
                    <a:gd name="connsiteX117" fmla="*/ 187325 w 795338"/>
                    <a:gd name="connsiteY117" fmla="*/ 1389063 h 3286126"/>
                    <a:gd name="connsiteX118" fmla="*/ 19172 w 795338"/>
                    <a:gd name="connsiteY118" fmla="*/ 1132126 h 3286126"/>
                    <a:gd name="connsiteX119" fmla="*/ 15875 w 795338"/>
                    <a:gd name="connsiteY119" fmla="*/ 993775 h 3286126"/>
                    <a:gd name="connsiteX120" fmla="*/ 73025 w 795338"/>
                    <a:gd name="connsiteY120" fmla="*/ 882650 h 3286126"/>
                    <a:gd name="connsiteX121" fmla="*/ 198438 w 795338"/>
                    <a:gd name="connsiteY121" fmla="*/ 1020729 h 3286126"/>
                    <a:gd name="connsiteX122" fmla="*/ 320550 w 795338"/>
                    <a:gd name="connsiteY122" fmla="*/ 1155520 h 3286126"/>
                    <a:gd name="connsiteX123" fmla="*/ 323850 w 795338"/>
                    <a:gd name="connsiteY123" fmla="*/ 1346200 h 3286126"/>
                    <a:gd name="connsiteX124" fmla="*/ 198438 w 795338"/>
                    <a:gd name="connsiteY124" fmla="*/ 1188396 h 3286126"/>
                    <a:gd name="connsiteX125" fmla="*/ 76325 w 795338"/>
                    <a:gd name="connsiteY125" fmla="*/ 1027304 h 3286126"/>
                    <a:gd name="connsiteX126" fmla="*/ 73025 w 795338"/>
                    <a:gd name="connsiteY126" fmla="*/ 882650 h 3286126"/>
                    <a:gd name="connsiteX127" fmla="*/ 623888 w 795338"/>
                    <a:gd name="connsiteY127" fmla="*/ 849313 h 3286126"/>
                    <a:gd name="connsiteX128" fmla="*/ 795338 w 795338"/>
                    <a:gd name="connsiteY128" fmla="*/ 958084 h 3286126"/>
                    <a:gd name="connsiteX129" fmla="*/ 795338 w 795338"/>
                    <a:gd name="connsiteY129" fmla="*/ 1238251 h 3286126"/>
                    <a:gd name="connsiteX130" fmla="*/ 623888 w 795338"/>
                    <a:gd name="connsiteY130" fmla="*/ 1099816 h 3286126"/>
                    <a:gd name="connsiteX131" fmla="*/ 623888 w 795338"/>
                    <a:gd name="connsiteY131" fmla="*/ 849313 h 3286126"/>
                    <a:gd name="connsiteX132" fmla="*/ 211138 w 795338"/>
                    <a:gd name="connsiteY132" fmla="*/ 820738 h 3286126"/>
                    <a:gd name="connsiteX133" fmla="*/ 333312 w 795338"/>
                    <a:gd name="connsiteY133" fmla="*/ 929113 h 3286126"/>
                    <a:gd name="connsiteX134" fmla="*/ 458788 w 795338"/>
                    <a:gd name="connsiteY134" fmla="*/ 1034203 h 3286126"/>
                    <a:gd name="connsiteX135" fmla="*/ 458788 w 795338"/>
                    <a:gd name="connsiteY135" fmla="*/ 1250951 h 3286126"/>
                    <a:gd name="connsiteX136" fmla="*/ 336614 w 795338"/>
                    <a:gd name="connsiteY136" fmla="*/ 1122873 h 3286126"/>
                    <a:gd name="connsiteX137" fmla="*/ 211138 w 795338"/>
                    <a:gd name="connsiteY137" fmla="*/ 991510 h 3286126"/>
                    <a:gd name="connsiteX138" fmla="*/ 211138 w 795338"/>
                    <a:gd name="connsiteY138" fmla="*/ 820738 h 3286126"/>
                    <a:gd name="connsiteX139" fmla="*/ 12700 w 795338"/>
                    <a:gd name="connsiteY139" fmla="*/ 815975 h 3286126"/>
                    <a:gd name="connsiteX140" fmla="*/ 46038 w 795338"/>
                    <a:gd name="connsiteY140" fmla="*/ 848923 h 3286126"/>
                    <a:gd name="connsiteX141" fmla="*/ 46038 w 795338"/>
                    <a:gd name="connsiteY141" fmla="*/ 990600 h 3286126"/>
                    <a:gd name="connsiteX142" fmla="*/ 16034 w 795338"/>
                    <a:gd name="connsiteY142" fmla="*/ 951063 h 3286126"/>
                    <a:gd name="connsiteX143" fmla="*/ 12700 w 795338"/>
                    <a:gd name="connsiteY143" fmla="*/ 815975 h 3286126"/>
                    <a:gd name="connsiteX144" fmla="*/ 346075 w 795338"/>
                    <a:gd name="connsiteY144" fmla="*/ 677863 h 3286126"/>
                    <a:gd name="connsiteX145" fmla="*/ 471488 w 795338"/>
                    <a:gd name="connsiteY145" fmla="*/ 753604 h 3286126"/>
                    <a:gd name="connsiteX146" fmla="*/ 593600 w 795338"/>
                    <a:gd name="connsiteY146" fmla="*/ 832638 h 3286126"/>
                    <a:gd name="connsiteX147" fmla="*/ 596900 w 795338"/>
                    <a:gd name="connsiteY147" fmla="*/ 1076326 h 3286126"/>
                    <a:gd name="connsiteX148" fmla="*/ 471488 w 795338"/>
                    <a:gd name="connsiteY148" fmla="*/ 974241 h 3286126"/>
                    <a:gd name="connsiteX149" fmla="*/ 346075 w 795338"/>
                    <a:gd name="connsiteY149" fmla="*/ 872155 h 3286126"/>
                    <a:gd name="connsiteX150" fmla="*/ 346075 w 795338"/>
                    <a:gd name="connsiteY150" fmla="*/ 677863 h 3286126"/>
                    <a:gd name="connsiteX151" fmla="*/ 9525 w 795338"/>
                    <a:gd name="connsiteY151" fmla="*/ 646113 h 3286126"/>
                    <a:gd name="connsiteX152" fmla="*/ 180975 w 795338"/>
                    <a:gd name="connsiteY152" fmla="*/ 794197 h 3286126"/>
                    <a:gd name="connsiteX153" fmla="*/ 180975 w 795338"/>
                    <a:gd name="connsiteY153" fmla="*/ 962026 h 3286126"/>
                    <a:gd name="connsiteX154" fmla="*/ 12822 w 795338"/>
                    <a:gd name="connsiteY154" fmla="*/ 781034 h 3286126"/>
                    <a:gd name="connsiteX155" fmla="*/ 9525 w 795338"/>
                    <a:gd name="connsiteY155" fmla="*/ 646113 h 3286126"/>
                    <a:gd name="connsiteX156" fmla="*/ 762000 w 795338"/>
                    <a:gd name="connsiteY156" fmla="*/ 595313 h 3286126"/>
                    <a:gd name="connsiteX157" fmla="*/ 795338 w 795338"/>
                    <a:gd name="connsiteY157" fmla="*/ 608518 h 3286126"/>
                    <a:gd name="connsiteX158" fmla="*/ 795338 w 795338"/>
                    <a:gd name="connsiteY158" fmla="*/ 885826 h 3286126"/>
                    <a:gd name="connsiteX159" fmla="*/ 762000 w 795338"/>
                    <a:gd name="connsiteY159" fmla="*/ 866019 h 3286126"/>
                    <a:gd name="connsiteX160" fmla="*/ 762000 w 795338"/>
                    <a:gd name="connsiteY160" fmla="*/ 595313 h 3286126"/>
                    <a:gd name="connsiteX161" fmla="*/ 69850 w 795338"/>
                    <a:gd name="connsiteY161" fmla="*/ 503238 h 3286126"/>
                    <a:gd name="connsiteX162" fmla="*/ 195263 w 795338"/>
                    <a:gd name="connsiteY162" fmla="*/ 582341 h 3286126"/>
                    <a:gd name="connsiteX163" fmla="*/ 317375 w 795338"/>
                    <a:gd name="connsiteY163" fmla="*/ 658148 h 3286126"/>
                    <a:gd name="connsiteX164" fmla="*/ 320675 w 795338"/>
                    <a:gd name="connsiteY164" fmla="*/ 849313 h 3286126"/>
                    <a:gd name="connsiteX165" fmla="*/ 195263 w 795338"/>
                    <a:gd name="connsiteY165" fmla="*/ 750435 h 3286126"/>
                    <a:gd name="connsiteX166" fmla="*/ 69850 w 795338"/>
                    <a:gd name="connsiteY166" fmla="*/ 648260 h 3286126"/>
                    <a:gd name="connsiteX167" fmla="*/ 69850 w 795338"/>
                    <a:gd name="connsiteY167" fmla="*/ 503238 h 3286126"/>
                    <a:gd name="connsiteX168" fmla="*/ 484188 w 795338"/>
                    <a:gd name="connsiteY168" fmla="*/ 484188 h 3286126"/>
                    <a:gd name="connsiteX169" fmla="*/ 609601 w 795338"/>
                    <a:gd name="connsiteY169" fmla="*/ 533529 h 3286126"/>
                    <a:gd name="connsiteX170" fmla="*/ 731713 w 795338"/>
                    <a:gd name="connsiteY170" fmla="*/ 582871 h 3286126"/>
                    <a:gd name="connsiteX171" fmla="*/ 735013 w 795338"/>
                    <a:gd name="connsiteY171" fmla="*/ 849313 h 3286126"/>
                    <a:gd name="connsiteX172" fmla="*/ 609601 w 795338"/>
                    <a:gd name="connsiteY172" fmla="*/ 780236 h 3286126"/>
                    <a:gd name="connsiteX173" fmla="*/ 484188 w 795338"/>
                    <a:gd name="connsiteY173" fmla="*/ 707868 h 3286126"/>
                    <a:gd name="connsiteX174" fmla="*/ 484188 w 795338"/>
                    <a:gd name="connsiteY174" fmla="*/ 484188 h 3286126"/>
                    <a:gd name="connsiteX175" fmla="*/ 6350 w 795338"/>
                    <a:gd name="connsiteY175" fmla="*/ 463550 h 3286126"/>
                    <a:gd name="connsiteX176" fmla="*/ 39544 w 795338"/>
                    <a:gd name="connsiteY176" fmla="*/ 486682 h 3286126"/>
                    <a:gd name="connsiteX177" fmla="*/ 42863 w 795338"/>
                    <a:gd name="connsiteY177" fmla="*/ 625475 h 3286126"/>
                    <a:gd name="connsiteX178" fmla="*/ 9669 w 795338"/>
                    <a:gd name="connsiteY178" fmla="*/ 599038 h 3286126"/>
                    <a:gd name="connsiteX179" fmla="*/ 6350 w 795338"/>
                    <a:gd name="connsiteY179" fmla="*/ 463550 h 3286126"/>
                    <a:gd name="connsiteX180" fmla="*/ 204788 w 795338"/>
                    <a:gd name="connsiteY180" fmla="*/ 374650 h 3286126"/>
                    <a:gd name="connsiteX181" fmla="*/ 330201 w 795338"/>
                    <a:gd name="connsiteY181" fmla="*/ 424260 h 3286126"/>
                    <a:gd name="connsiteX182" fmla="*/ 455613 w 795338"/>
                    <a:gd name="connsiteY182" fmla="*/ 473869 h 3286126"/>
                    <a:gd name="connsiteX183" fmla="*/ 455613 w 795338"/>
                    <a:gd name="connsiteY183" fmla="*/ 692150 h 3286126"/>
                    <a:gd name="connsiteX184" fmla="*/ 333501 w 795338"/>
                    <a:gd name="connsiteY184" fmla="*/ 619390 h 3286126"/>
                    <a:gd name="connsiteX185" fmla="*/ 208088 w 795338"/>
                    <a:gd name="connsiteY185" fmla="*/ 546629 h 3286126"/>
                    <a:gd name="connsiteX186" fmla="*/ 204788 w 795338"/>
                    <a:gd name="connsiteY186" fmla="*/ 374650 h 3286126"/>
                    <a:gd name="connsiteX187" fmla="*/ 6350 w 795338"/>
                    <a:gd name="connsiteY187" fmla="*/ 296863 h 3286126"/>
                    <a:gd name="connsiteX188" fmla="*/ 177800 w 795338"/>
                    <a:gd name="connsiteY188" fmla="*/ 362599 h 3286126"/>
                    <a:gd name="connsiteX189" fmla="*/ 177800 w 795338"/>
                    <a:gd name="connsiteY189" fmla="*/ 530226 h 3286126"/>
                    <a:gd name="connsiteX190" fmla="*/ 6350 w 795338"/>
                    <a:gd name="connsiteY190" fmla="*/ 431622 h 3286126"/>
                    <a:gd name="connsiteX191" fmla="*/ 6350 w 795338"/>
                    <a:gd name="connsiteY191" fmla="*/ 296863 h 3286126"/>
                    <a:gd name="connsiteX192" fmla="*/ 623888 w 795338"/>
                    <a:gd name="connsiteY192" fmla="*/ 211138 h 3286126"/>
                    <a:gd name="connsiteX193" fmla="*/ 795338 w 795338"/>
                    <a:gd name="connsiteY193" fmla="*/ 237504 h 3286126"/>
                    <a:gd name="connsiteX194" fmla="*/ 795338 w 795338"/>
                    <a:gd name="connsiteY194" fmla="*/ 514351 h 3286126"/>
                    <a:gd name="connsiteX195" fmla="*/ 623888 w 795338"/>
                    <a:gd name="connsiteY195" fmla="*/ 458323 h 3286126"/>
                    <a:gd name="connsiteX196" fmla="*/ 623888 w 795338"/>
                    <a:gd name="connsiteY196" fmla="*/ 211138 h 3286126"/>
                    <a:gd name="connsiteX197" fmla="*/ 342900 w 795338"/>
                    <a:gd name="connsiteY197" fmla="*/ 168275 h 3286126"/>
                    <a:gd name="connsiteX198" fmla="*/ 468313 w 795338"/>
                    <a:gd name="connsiteY198" fmla="*/ 187997 h 3286126"/>
                    <a:gd name="connsiteX199" fmla="*/ 593725 w 795338"/>
                    <a:gd name="connsiteY199" fmla="*/ 207720 h 3286126"/>
                    <a:gd name="connsiteX200" fmla="*/ 593725 w 795338"/>
                    <a:gd name="connsiteY200" fmla="*/ 447675 h 3286126"/>
                    <a:gd name="connsiteX201" fmla="*/ 468313 w 795338"/>
                    <a:gd name="connsiteY201" fmla="*/ 404943 h 3286126"/>
                    <a:gd name="connsiteX202" fmla="*/ 342900 w 795338"/>
                    <a:gd name="connsiteY202" fmla="*/ 365499 h 3286126"/>
                    <a:gd name="connsiteX203" fmla="*/ 342900 w 795338"/>
                    <a:gd name="connsiteY203" fmla="*/ 168275 h 3286126"/>
                    <a:gd name="connsiteX204" fmla="*/ 61913 w 795338"/>
                    <a:gd name="connsiteY204" fmla="*/ 125413 h 3286126"/>
                    <a:gd name="connsiteX205" fmla="*/ 187264 w 795338"/>
                    <a:gd name="connsiteY205" fmla="*/ 145144 h 3286126"/>
                    <a:gd name="connsiteX206" fmla="*/ 312614 w 795338"/>
                    <a:gd name="connsiteY206" fmla="*/ 164874 h 3286126"/>
                    <a:gd name="connsiteX207" fmla="*/ 315913 w 795338"/>
                    <a:gd name="connsiteY207" fmla="*/ 355601 h 3286126"/>
                    <a:gd name="connsiteX208" fmla="*/ 190562 w 795338"/>
                    <a:gd name="connsiteY208" fmla="*/ 312852 h 3286126"/>
                    <a:gd name="connsiteX209" fmla="*/ 65212 w 795338"/>
                    <a:gd name="connsiteY209" fmla="*/ 270103 h 3286126"/>
                    <a:gd name="connsiteX210" fmla="*/ 61913 w 795338"/>
                    <a:gd name="connsiteY210" fmla="*/ 125413 h 3286126"/>
                    <a:gd name="connsiteX211" fmla="*/ 3175 w 795338"/>
                    <a:gd name="connsiteY211" fmla="*/ 115888 h 3286126"/>
                    <a:gd name="connsiteX212" fmla="*/ 33179 w 795338"/>
                    <a:gd name="connsiteY212" fmla="*/ 122455 h 3286126"/>
                    <a:gd name="connsiteX213" fmla="*/ 36513 w 795338"/>
                    <a:gd name="connsiteY213" fmla="*/ 260351 h 3286126"/>
                    <a:gd name="connsiteX214" fmla="*/ 3175 w 795338"/>
                    <a:gd name="connsiteY214" fmla="*/ 250501 h 3286126"/>
                    <a:gd name="connsiteX215" fmla="*/ 3175 w 795338"/>
                    <a:gd name="connsiteY215" fmla="*/ 115888 h 3286126"/>
                    <a:gd name="connsiteX216" fmla="*/ 762000 w 795338"/>
                    <a:gd name="connsiteY216" fmla="*/ 0 h 3286126"/>
                    <a:gd name="connsiteX217" fmla="*/ 795338 w 795338"/>
                    <a:gd name="connsiteY217" fmla="*/ 0 h 3286126"/>
                    <a:gd name="connsiteX218" fmla="*/ 795338 w 795338"/>
                    <a:gd name="connsiteY218" fmla="*/ 165100 h 3286126"/>
                    <a:gd name="connsiteX219" fmla="*/ 762000 w 795338"/>
                    <a:gd name="connsiteY219" fmla="*/ 161798 h 3286126"/>
                    <a:gd name="connsiteX220" fmla="*/ 762000 w 795338"/>
                    <a:gd name="connsiteY220" fmla="*/ 0 h 3286126"/>
                    <a:gd name="connsiteX221" fmla="*/ 481013 w 795338"/>
                    <a:gd name="connsiteY221" fmla="*/ 0 h 3286126"/>
                    <a:gd name="connsiteX222" fmla="*/ 606426 w 795338"/>
                    <a:gd name="connsiteY222" fmla="*/ 0 h 3286126"/>
                    <a:gd name="connsiteX223" fmla="*/ 731838 w 795338"/>
                    <a:gd name="connsiteY223" fmla="*/ 0 h 3286126"/>
                    <a:gd name="connsiteX224" fmla="*/ 731838 w 795338"/>
                    <a:gd name="connsiteY224" fmla="*/ 158750 h 3286126"/>
                    <a:gd name="connsiteX225" fmla="*/ 606426 w 795338"/>
                    <a:gd name="connsiteY225" fmla="*/ 145521 h 3286126"/>
                    <a:gd name="connsiteX226" fmla="*/ 481013 w 795338"/>
                    <a:gd name="connsiteY226" fmla="*/ 132292 h 3286126"/>
                    <a:gd name="connsiteX227" fmla="*/ 481013 w 795338"/>
                    <a:gd name="connsiteY227" fmla="*/ 0 h 3286126"/>
                    <a:gd name="connsiteX228" fmla="*/ 201613 w 795338"/>
                    <a:gd name="connsiteY228" fmla="*/ 0 h 3286126"/>
                    <a:gd name="connsiteX229" fmla="*/ 326964 w 795338"/>
                    <a:gd name="connsiteY229" fmla="*/ 0 h 3286126"/>
                    <a:gd name="connsiteX230" fmla="*/ 452314 w 795338"/>
                    <a:gd name="connsiteY230" fmla="*/ 0 h 3286126"/>
                    <a:gd name="connsiteX231" fmla="*/ 455613 w 795338"/>
                    <a:gd name="connsiteY231" fmla="*/ 128588 h 3286126"/>
                    <a:gd name="connsiteX232" fmla="*/ 330262 w 795338"/>
                    <a:gd name="connsiteY232" fmla="*/ 115400 h 3286126"/>
                    <a:gd name="connsiteX233" fmla="*/ 201613 w 795338"/>
                    <a:gd name="connsiteY233" fmla="*/ 102211 h 3286126"/>
                    <a:gd name="connsiteX234" fmla="*/ 201613 w 795338"/>
                    <a:gd name="connsiteY234" fmla="*/ 0 h 3286126"/>
                    <a:gd name="connsiteX235" fmla="*/ 0 w 795338"/>
                    <a:gd name="connsiteY235" fmla="*/ 0 h 3286126"/>
                    <a:gd name="connsiteX236" fmla="*/ 171330 w 795338"/>
                    <a:gd name="connsiteY236" fmla="*/ 0 h 3286126"/>
                    <a:gd name="connsiteX237" fmla="*/ 174625 w 795338"/>
                    <a:gd name="connsiteY237" fmla="*/ 98425 h 3286126"/>
                    <a:gd name="connsiteX238" fmla="*/ 0 w 795338"/>
                    <a:gd name="connsiteY238" fmla="*/ 78740 h 3286126"/>
                    <a:gd name="connsiteX239" fmla="*/ 0 w 795338"/>
                    <a:gd name="connsiteY239" fmla="*/ 0 h 328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795338" h="3286126">
                      <a:moveTo>
                        <a:pt x="627063" y="2773363"/>
                      </a:moveTo>
                      <a:cubicBezTo>
                        <a:pt x="683155" y="2888406"/>
                        <a:pt x="739246" y="3006736"/>
                        <a:pt x="795338" y="3121779"/>
                      </a:cubicBezTo>
                      <a:cubicBezTo>
                        <a:pt x="795338" y="3177657"/>
                        <a:pt x="795338" y="3230248"/>
                        <a:pt x="795338" y="3286126"/>
                      </a:cubicBezTo>
                      <a:cubicBezTo>
                        <a:pt x="739246" y="3164509"/>
                        <a:pt x="683155" y="3042893"/>
                        <a:pt x="627063" y="2921276"/>
                      </a:cubicBezTo>
                      <a:cubicBezTo>
                        <a:pt x="627063" y="2871972"/>
                        <a:pt x="627063" y="2822667"/>
                        <a:pt x="627063" y="2773363"/>
                      </a:cubicBezTo>
                      <a:close/>
                      <a:moveTo>
                        <a:pt x="762000" y="2713038"/>
                      </a:moveTo>
                      <a:cubicBezTo>
                        <a:pt x="775335" y="2732835"/>
                        <a:pt x="785337" y="2752632"/>
                        <a:pt x="795338" y="2772429"/>
                      </a:cubicBezTo>
                      <a:cubicBezTo>
                        <a:pt x="795338" y="2864816"/>
                        <a:pt x="795338" y="2957202"/>
                        <a:pt x="795338" y="3049588"/>
                      </a:cubicBezTo>
                      <a:cubicBezTo>
                        <a:pt x="785337" y="3029791"/>
                        <a:pt x="775335" y="3006695"/>
                        <a:pt x="762000" y="2986898"/>
                      </a:cubicBezTo>
                      <a:cubicBezTo>
                        <a:pt x="762000" y="2894511"/>
                        <a:pt x="762000" y="2802125"/>
                        <a:pt x="762000" y="2713038"/>
                      </a:cubicBezTo>
                      <a:close/>
                      <a:moveTo>
                        <a:pt x="492125" y="2209800"/>
                      </a:moveTo>
                      <a:cubicBezTo>
                        <a:pt x="531512" y="2285505"/>
                        <a:pt x="574182" y="2361210"/>
                        <a:pt x="613569" y="2436915"/>
                      </a:cubicBezTo>
                      <a:cubicBezTo>
                        <a:pt x="652956" y="2512620"/>
                        <a:pt x="695626" y="2588324"/>
                        <a:pt x="735013" y="2660738"/>
                      </a:cubicBezTo>
                      <a:cubicBezTo>
                        <a:pt x="735013" y="2749608"/>
                        <a:pt x="735013" y="2838479"/>
                        <a:pt x="735013" y="2927350"/>
                      </a:cubicBezTo>
                      <a:cubicBezTo>
                        <a:pt x="695626" y="2845062"/>
                        <a:pt x="652956" y="2762775"/>
                        <a:pt x="613569" y="2680487"/>
                      </a:cubicBezTo>
                      <a:cubicBezTo>
                        <a:pt x="574182" y="2598199"/>
                        <a:pt x="531512" y="2515911"/>
                        <a:pt x="492125" y="2433623"/>
                      </a:cubicBezTo>
                      <a:cubicBezTo>
                        <a:pt x="492125" y="2357918"/>
                        <a:pt x="492125" y="2285505"/>
                        <a:pt x="492125" y="2209800"/>
                      </a:cubicBezTo>
                      <a:close/>
                      <a:moveTo>
                        <a:pt x="355600" y="2206625"/>
                      </a:moveTo>
                      <a:cubicBezTo>
                        <a:pt x="395245" y="2292094"/>
                        <a:pt x="438193" y="2377562"/>
                        <a:pt x="477838" y="2459743"/>
                      </a:cubicBezTo>
                      <a:cubicBezTo>
                        <a:pt x="517482" y="2545212"/>
                        <a:pt x="560431" y="2630680"/>
                        <a:pt x="600075" y="2712861"/>
                      </a:cubicBezTo>
                      <a:cubicBezTo>
                        <a:pt x="600075" y="2762170"/>
                        <a:pt x="600075" y="2808192"/>
                        <a:pt x="600075" y="2857500"/>
                      </a:cubicBezTo>
                      <a:cubicBezTo>
                        <a:pt x="560431" y="2768745"/>
                        <a:pt x="517482" y="2679989"/>
                        <a:pt x="477838" y="2591233"/>
                      </a:cubicBezTo>
                      <a:cubicBezTo>
                        <a:pt x="438193" y="2502478"/>
                        <a:pt x="398548" y="2413722"/>
                        <a:pt x="355600" y="2324966"/>
                      </a:cubicBezTo>
                      <a:cubicBezTo>
                        <a:pt x="355600" y="2285519"/>
                        <a:pt x="355600" y="2246072"/>
                        <a:pt x="355600" y="2206625"/>
                      </a:cubicBezTo>
                      <a:close/>
                      <a:moveTo>
                        <a:pt x="627063" y="2133600"/>
                      </a:moveTo>
                      <a:cubicBezTo>
                        <a:pt x="683155" y="2222443"/>
                        <a:pt x="739246" y="2311285"/>
                        <a:pt x="795338" y="2400127"/>
                      </a:cubicBezTo>
                      <a:cubicBezTo>
                        <a:pt x="795338" y="2492260"/>
                        <a:pt x="795338" y="2584393"/>
                        <a:pt x="795338" y="2676525"/>
                      </a:cubicBezTo>
                      <a:cubicBezTo>
                        <a:pt x="739246" y="2577812"/>
                        <a:pt x="683155" y="2479098"/>
                        <a:pt x="627063" y="2380384"/>
                      </a:cubicBezTo>
                      <a:cubicBezTo>
                        <a:pt x="627063" y="2298123"/>
                        <a:pt x="627063" y="2215862"/>
                        <a:pt x="627063" y="2133600"/>
                      </a:cubicBezTo>
                      <a:close/>
                      <a:moveTo>
                        <a:pt x="762000" y="2008188"/>
                      </a:moveTo>
                      <a:cubicBezTo>
                        <a:pt x="772002" y="2021412"/>
                        <a:pt x="785337" y="2034636"/>
                        <a:pt x="795338" y="2051165"/>
                      </a:cubicBezTo>
                      <a:cubicBezTo>
                        <a:pt x="795338" y="2143731"/>
                        <a:pt x="795338" y="2236297"/>
                        <a:pt x="795338" y="2328863"/>
                      </a:cubicBezTo>
                      <a:cubicBezTo>
                        <a:pt x="785337" y="2312334"/>
                        <a:pt x="775335" y="2295804"/>
                        <a:pt x="762000" y="2279274"/>
                      </a:cubicBezTo>
                      <a:cubicBezTo>
                        <a:pt x="762000" y="2190014"/>
                        <a:pt x="762000" y="2097448"/>
                        <a:pt x="762000" y="2008188"/>
                      </a:cubicBezTo>
                      <a:close/>
                      <a:moveTo>
                        <a:pt x="217488" y="1709738"/>
                      </a:moveTo>
                      <a:cubicBezTo>
                        <a:pt x="260414" y="1782182"/>
                        <a:pt x="300038" y="1857918"/>
                        <a:pt x="339662" y="1933654"/>
                      </a:cubicBezTo>
                      <a:cubicBezTo>
                        <a:pt x="382588" y="2009391"/>
                        <a:pt x="422212" y="2085127"/>
                        <a:pt x="461836" y="2160864"/>
                      </a:cubicBezTo>
                      <a:cubicBezTo>
                        <a:pt x="461836" y="2233307"/>
                        <a:pt x="461836" y="2302458"/>
                        <a:pt x="465138" y="2374901"/>
                      </a:cubicBezTo>
                      <a:cubicBezTo>
                        <a:pt x="422212" y="2292579"/>
                        <a:pt x="382588" y="2210257"/>
                        <a:pt x="342964" y="2127935"/>
                      </a:cubicBezTo>
                      <a:cubicBezTo>
                        <a:pt x="300038" y="2045613"/>
                        <a:pt x="260414" y="1963290"/>
                        <a:pt x="220790" y="1877675"/>
                      </a:cubicBezTo>
                      <a:cubicBezTo>
                        <a:pt x="217488" y="1821696"/>
                        <a:pt x="217488" y="1765717"/>
                        <a:pt x="217488" y="1709738"/>
                      </a:cubicBezTo>
                      <a:close/>
                      <a:moveTo>
                        <a:pt x="352425" y="1695450"/>
                      </a:moveTo>
                      <a:cubicBezTo>
                        <a:pt x="392049" y="1761431"/>
                        <a:pt x="434975" y="1827411"/>
                        <a:pt x="474599" y="1893392"/>
                      </a:cubicBezTo>
                      <a:cubicBezTo>
                        <a:pt x="517525" y="1956073"/>
                        <a:pt x="557149" y="2022054"/>
                        <a:pt x="596773" y="2088034"/>
                      </a:cubicBezTo>
                      <a:cubicBezTo>
                        <a:pt x="596773" y="2167211"/>
                        <a:pt x="596773" y="2249687"/>
                        <a:pt x="600075" y="2328863"/>
                      </a:cubicBezTo>
                      <a:cubicBezTo>
                        <a:pt x="557149" y="2256285"/>
                        <a:pt x="517525" y="2183706"/>
                        <a:pt x="474599" y="2111128"/>
                      </a:cubicBezTo>
                      <a:cubicBezTo>
                        <a:pt x="434975" y="2038549"/>
                        <a:pt x="395351" y="1965970"/>
                        <a:pt x="352425" y="1893392"/>
                      </a:cubicBezTo>
                      <a:cubicBezTo>
                        <a:pt x="352425" y="1827411"/>
                        <a:pt x="352425" y="1761431"/>
                        <a:pt x="352425" y="1695450"/>
                      </a:cubicBezTo>
                      <a:close/>
                      <a:moveTo>
                        <a:pt x="85725" y="1639888"/>
                      </a:moveTo>
                      <a:cubicBezTo>
                        <a:pt x="125370" y="1725496"/>
                        <a:pt x="165014" y="1807810"/>
                        <a:pt x="207963" y="1893418"/>
                      </a:cubicBezTo>
                      <a:cubicBezTo>
                        <a:pt x="247607" y="1979025"/>
                        <a:pt x="287252" y="2064633"/>
                        <a:pt x="330200" y="2146947"/>
                      </a:cubicBezTo>
                      <a:cubicBezTo>
                        <a:pt x="330200" y="2186459"/>
                        <a:pt x="330200" y="2222677"/>
                        <a:pt x="330200" y="2262188"/>
                      </a:cubicBezTo>
                      <a:cubicBezTo>
                        <a:pt x="287252" y="2173288"/>
                        <a:pt x="247607" y="2084388"/>
                        <a:pt x="207963" y="1995488"/>
                      </a:cubicBezTo>
                      <a:cubicBezTo>
                        <a:pt x="168318" y="1906588"/>
                        <a:pt x="125370" y="1814396"/>
                        <a:pt x="85725" y="1725496"/>
                      </a:cubicBezTo>
                      <a:cubicBezTo>
                        <a:pt x="85725" y="1699155"/>
                        <a:pt x="85725" y="1669522"/>
                        <a:pt x="85725" y="1639888"/>
                      </a:cubicBezTo>
                      <a:close/>
                      <a:moveTo>
                        <a:pt x="487363" y="1636713"/>
                      </a:moveTo>
                      <a:cubicBezTo>
                        <a:pt x="530289" y="1692616"/>
                        <a:pt x="569913" y="1748519"/>
                        <a:pt x="609537" y="1801133"/>
                      </a:cubicBezTo>
                      <a:cubicBezTo>
                        <a:pt x="652463" y="1857036"/>
                        <a:pt x="692087" y="1912938"/>
                        <a:pt x="735013" y="1968841"/>
                      </a:cubicBezTo>
                      <a:cubicBezTo>
                        <a:pt x="735013" y="2057628"/>
                        <a:pt x="735013" y="2146415"/>
                        <a:pt x="735013" y="2235201"/>
                      </a:cubicBezTo>
                      <a:cubicBezTo>
                        <a:pt x="692087" y="2172722"/>
                        <a:pt x="652463" y="2110242"/>
                        <a:pt x="612839" y="2047763"/>
                      </a:cubicBezTo>
                      <a:cubicBezTo>
                        <a:pt x="569913" y="1981995"/>
                        <a:pt x="530289" y="1919515"/>
                        <a:pt x="487363" y="1857036"/>
                      </a:cubicBezTo>
                      <a:cubicBezTo>
                        <a:pt x="487363" y="1781403"/>
                        <a:pt x="487363" y="1709058"/>
                        <a:pt x="487363" y="1636713"/>
                      </a:cubicBezTo>
                      <a:close/>
                      <a:moveTo>
                        <a:pt x="26988" y="1514475"/>
                      </a:moveTo>
                      <a:cubicBezTo>
                        <a:pt x="36513" y="1537667"/>
                        <a:pt x="46038" y="1560858"/>
                        <a:pt x="55563" y="1580736"/>
                      </a:cubicBezTo>
                      <a:cubicBezTo>
                        <a:pt x="55563" y="1610554"/>
                        <a:pt x="55563" y="1637058"/>
                        <a:pt x="58738" y="1666875"/>
                      </a:cubicBezTo>
                      <a:cubicBezTo>
                        <a:pt x="46038" y="1643684"/>
                        <a:pt x="36513" y="1620493"/>
                        <a:pt x="26988" y="1597301"/>
                      </a:cubicBezTo>
                      <a:cubicBezTo>
                        <a:pt x="26988" y="1570797"/>
                        <a:pt x="26988" y="1544293"/>
                        <a:pt x="26988" y="1514475"/>
                      </a:cubicBezTo>
                      <a:close/>
                      <a:moveTo>
                        <a:pt x="627063" y="1492250"/>
                      </a:moveTo>
                      <a:cubicBezTo>
                        <a:pt x="683155" y="1554714"/>
                        <a:pt x="739246" y="1617179"/>
                        <a:pt x="795338" y="1679643"/>
                      </a:cubicBezTo>
                      <a:cubicBezTo>
                        <a:pt x="795338" y="1771695"/>
                        <a:pt x="795338" y="1863748"/>
                        <a:pt x="795338" y="1955800"/>
                      </a:cubicBezTo>
                      <a:cubicBezTo>
                        <a:pt x="739246" y="1883473"/>
                        <a:pt x="683155" y="1811146"/>
                        <a:pt x="627063" y="1738819"/>
                      </a:cubicBezTo>
                      <a:cubicBezTo>
                        <a:pt x="627063" y="1656630"/>
                        <a:pt x="627063" y="1574440"/>
                        <a:pt x="627063" y="1492250"/>
                      </a:cubicBezTo>
                      <a:close/>
                      <a:moveTo>
                        <a:pt x="23813" y="1346200"/>
                      </a:moveTo>
                      <a:cubicBezTo>
                        <a:pt x="79376" y="1448385"/>
                        <a:pt x="134938" y="1553865"/>
                        <a:pt x="190501" y="1656050"/>
                      </a:cubicBezTo>
                      <a:cubicBezTo>
                        <a:pt x="190501" y="1712086"/>
                        <a:pt x="190501" y="1764827"/>
                        <a:pt x="190501" y="1820863"/>
                      </a:cubicBezTo>
                      <a:cubicBezTo>
                        <a:pt x="134938" y="1708790"/>
                        <a:pt x="79376" y="1593421"/>
                        <a:pt x="27081" y="1481347"/>
                      </a:cubicBezTo>
                      <a:cubicBezTo>
                        <a:pt x="23813" y="1435200"/>
                        <a:pt x="23813" y="1389052"/>
                        <a:pt x="23813" y="1346200"/>
                      </a:cubicBezTo>
                      <a:close/>
                      <a:moveTo>
                        <a:pt x="762000" y="1300163"/>
                      </a:moveTo>
                      <a:cubicBezTo>
                        <a:pt x="772002" y="1310047"/>
                        <a:pt x="785337" y="1319930"/>
                        <a:pt x="795338" y="1329814"/>
                      </a:cubicBezTo>
                      <a:cubicBezTo>
                        <a:pt x="795338" y="1422060"/>
                        <a:pt x="795338" y="1514305"/>
                        <a:pt x="795338" y="1606551"/>
                      </a:cubicBezTo>
                      <a:cubicBezTo>
                        <a:pt x="785337" y="1596668"/>
                        <a:pt x="772002" y="1583490"/>
                        <a:pt x="762000" y="1573606"/>
                      </a:cubicBezTo>
                      <a:cubicBezTo>
                        <a:pt x="762000" y="1481360"/>
                        <a:pt x="762000" y="1392409"/>
                        <a:pt x="762000" y="1300163"/>
                      </a:cubicBezTo>
                      <a:close/>
                      <a:moveTo>
                        <a:pt x="214313" y="1265238"/>
                      </a:moveTo>
                      <a:cubicBezTo>
                        <a:pt x="253937" y="1321152"/>
                        <a:pt x="296863" y="1373778"/>
                        <a:pt x="336487" y="1429692"/>
                      </a:cubicBezTo>
                      <a:cubicBezTo>
                        <a:pt x="379413" y="1485606"/>
                        <a:pt x="419037" y="1541520"/>
                        <a:pt x="461963" y="1597434"/>
                      </a:cubicBezTo>
                      <a:cubicBezTo>
                        <a:pt x="461963" y="1669794"/>
                        <a:pt x="461963" y="1742154"/>
                        <a:pt x="461963" y="1814513"/>
                      </a:cubicBezTo>
                      <a:cubicBezTo>
                        <a:pt x="419037" y="1752021"/>
                        <a:pt x="379413" y="1686239"/>
                        <a:pt x="339789" y="1623747"/>
                      </a:cubicBezTo>
                      <a:cubicBezTo>
                        <a:pt x="296863" y="1561255"/>
                        <a:pt x="257239" y="1498762"/>
                        <a:pt x="214313" y="1436270"/>
                      </a:cubicBezTo>
                      <a:cubicBezTo>
                        <a:pt x="214313" y="1377067"/>
                        <a:pt x="214313" y="1321152"/>
                        <a:pt x="214313" y="1265238"/>
                      </a:cubicBezTo>
                      <a:close/>
                      <a:moveTo>
                        <a:pt x="79375" y="1260475"/>
                      </a:moveTo>
                      <a:cubicBezTo>
                        <a:pt x="118999" y="1326487"/>
                        <a:pt x="161925" y="1392498"/>
                        <a:pt x="201549" y="1455209"/>
                      </a:cubicBezTo>
                      <a:cubicBezTo>
                        <a:pt x="244475" y="1521220"/>
                        <a:pt x="284099" y="1587231"/>
                        <a:pt x="323723" y="1653242"/>
                      </a:cubicBezTo>
                      <a:cubicBezTo>
                        <a:pt x="327025" y="1715953"/>
                        <a:pt x="327025" y="1778664"/>
                        <a:pt x="327025" y="1844675"/>
                      </a:cubicBezTo>
                      <a:cubicBezTo>
                        <a:pt x="287401" y="1772063"/>
                        <a:pt x="244475" y="1699450"/>
                        <a:pt x="204851" y="1626838"/>
                      </a:cubicBezTo>
                      <a:cubicBezTo>
                        <a:pt x="161925" y="1554226"/>
                        <a:pt x="122301" y="1478313"/>
                        <a:pt x="82677" y="1405700"/>
                      </a:cubicBezTo>
                      <a:cubicBezTo>
                        <a:pt x="79375" y="1356192"/>
                        <a:pt x="79375" y="1309984"/>
                        <a:pt x="79375" y="1260475"/>
                      </a:cubicBezTo>
                      <a:close/>
                      <a:moveTo>
                        <a:pt x="349250" y="1189038"/>
                      </a:moveTo>
                      <a:cubicBezTo>
                        <a:pt x="388874" y="1231768"/>
                        <a:pt x="431800" y="1277786"/>
                        <a:pt x="471424" y="1323803"/>
                      </a:cubicBezTo>
                      <a:cubicBezTo>
                        <a:pt x="514350" y="1369820"/>
                        <a:pt x="553974" y="1415837"/>
                        <a:pt x="596900" y="1461854"/>
                      </a:cubicBezTo>
                      <a:cubicBezTo>
                        <a:pt x="596900" y="1540741"/>
                        <a:pt x="596900" y="1619628"/>
                        <a:pt x="596900" y="1701801"/>
                      </a:cubicBezTo>
                      <a:cubicBezTo>
                        <a:pt x="557276" y="1649210"/>
                        <a:pt x="514350" y="1596619"/>
                        <a:pt x="474726" y="1544028"/>
                      </a:cubicBezTo>
                      <a:cubicBezTo>
                        <a:pt x="431800" y="1488150"/>
                        <a:pt x="392176" y="1435559"/>
                        <a:pt x="349250" y="1382968"/>
                      </a:cubicBezTo>
                      <a:cubicBezTo>
                        <a:pt x="349250" y="1317229"/>
                        <a:pt x="349250" y="1251490"/>
                        <a:pt x="349250" y="1189038"/>
                      </a:cubicBezTo>
                      <a:close/>
                      <a:moveTo>
                        <a:pt x="19050" y="1165225"/>
                      </a:moveTo>
                      <a:cubicBezTo>
                        <a:pt x="29051" y="1181785"/>
                        <a:pt x="39053" y="1198344"/>
                        <a:pt x="49054" y="1214903"/>
                      </a:cubicBezTo>
                      <a:cubicBezTo>
                        <a:pt x="52388" y="1264581"/>
                        <a:pt x="52388" y="1310947"/>
                        <a:pt x="52388" y="1357313"/>
                      </a:cubicBezTo>
                      <a:cubicBezTo>
                        <a:pt x="42387" y="1337442"/>
                        <a:pt x="32385" y="1320883"/>
                        <a:pt x="22384" y="1301012"/>
                      </a:cubicBezTo>
                      <a:cubicBezTo>
                        <a:pt x="19050" y="1254646"/>
                        <a:pt x="19050" y="1211591"/>
                        <a:pt x="19050" y="1165225"/>
                      </a:cubicBezTo>
                      <a:close/>
                      <a:moveTo>
                        <a:pt x="484188" y="1060450"/>
                      </a:moveTo>
                      <a:cubicBezTo>
                        <a:pt x="527092" y="1096682"/>
                        <a:pt x="566696" y="1132914"/>
                        <a:pt x="609601" y="1169146"/>
                      </a:cubicBezTo>
                      <a:cubicBezTo>
                        <a:pt x="652505" y="1205377"/>
                        <a:pt x="692109" y="1241609"/>
                        <a:pt x="735013" y="1277841"/>
                      </a:cubicBezTo>
                      <a:cubicBezTo>
                        <a:pt x="735013" y="1366773"/>
                        <a:pt x="735013" y="1455706"/>
                        <a:pt x="735013" y="1544638"/>
                      </a:cubicBezTo>
                      <a:cubicBezTo>
                        <a:pt x="692109" y="1501819"/>
                        <a:pt x="652505" y="1455706"/>
                        <a:pt x="609601" y="1412886"/>
                      </a:cubicBezTo>
                      <a:cubicBezTo>
                        <a:pt x="569997" y="1370067"/>
                        <a:pt x="527092" y="1327248"/>
                        <a:pt x="487488" y="1281135"/>
                      </a:cubicBezTo>
                      <a:cubicBezTo>
                        <a:pt x="487488" y="1208671"/>
                        <a:pt x="484188" y="1132914"/>
                        <a:pt x="484188" y="1060450"/>
                      </a:cubicBezTo>
                      <a:close/>
                      <a:moveTo>
                        <a:pt x="15875" y="993775"/>
                      </a:moveTo>
                      <a:cubicBezTo>
                        <a:pt x="71926" y="1072833"/>
                        <a:pt x="127977" y="1148596"/>
                        <a:pt x="184028" y="1224360"/>
                      </a:cubicBezTo>
                      <a:cubicBezTo>
                        <a:pt x="184028" y="1280359"/>
                        <a:pt x="187325" y="1336358"/>
                        <a:pt x="187325" y="1389063"/>
                      </a:cubicBezTo>
                      <a:cubicBezTo>
                        <a:pt x="131274" y="1303418"/>
                        <a:pt x="75223" y="1217772"/>
                        <a:pt x="19172" y="1132126"/>
                      </a:cubicBezTo>
                      <a:cubicBezTo>
                        <a:pt x="19172" y="1086009"/>
                        <a:pt x="15875" y="1039892"/>
                        <a:pt x="15875" y="993775"/>
                      </a:cubicBezTo>
                      <a:close/>
                      <a:moveTo>
                        <a:pt x="73025" y="882650"/>
                      </a:moveTo>
                      <a:cubicBezTo>
                        <a:pt x="115929" y="928676"/>
                        <a:pt x="155533" y="974703"/>
                        <a:pt x="198438" y="1020729"/>
                      </a:cubicBezTo>
                      <a:cubicBezTo>
                        <a:pt x="238042" y="1063468"/>
                        <a:pt x="280946" y="1109494"/>
                        <a:pt x="320550" y="1155520"/>
                      </a:cubicBezTo>
                      <a:cubicBezTo>
                        <a:pt x="323850" y="1217984"/>
                        <a:pt x="323850" y="1283736"/>
                        <a:pt x="323850" y="1346200"/>
                      </a:cubicBezTo>
                      <a:cubicBezTo>
                        <a:pt x="280946" y="1293599"/>
                        <a:pt x="241342" y="1240997"/>
                        <a:pt x="198438" y="1188396"/>
                      </a:cubicBezTo>
                      <a:cubicBezTo>
                        <a:pt x="158834" y="1132507"/>
                        <a:pt x="119230" y="1079906"/>
                        <a:pt x="76325" y="1027304"/>
                      </a:cubicBezTo>
                      <a:cubicBezTo>
                        <a:pt x="76325" y="977990"/>
                        <a:pt x="76325" y="931964"/>
                        <a:pt x="73025" y="882650"/>
                      </a:cubicBezTo>
                      <a:close/>
                      <a:moveTo>
                        <a:pt x="623888" y="849313"/>
                      </a:moveTo>
                      <a:cubicBezTo>
                        <a:pt x="679939" y="885570"/>
                        <a:pt x="739287" y="921827"/>
                        <a:pt x="795338" y="958084"/>
                      </a:cubicBezTo>
                      <a:cubicBezTo>
                        <a:pt x="795338" y="1050374"/>
                        <a:pt x="795338" y="1142665"/>
                        <a:pt x="795338" y="1238251"/>
                      </a:cubicBezTo>
                      <a:cubicBezTo>
                        <a:pt x="739287" y="1192106"/>
                        <a:pt x="679939" y="1145961"/>
                        <a:pt x="623888" y="1099816"/>
                      </a:cubicBezTo>
                      <a:cubicBezTo>
                        <a:pt x="623888" y="1014117"/>
                        <a:pt x="623888" y="935011"/>
                        <a:pt x="623888" y="849313"/>
                      </a:cubicBezTo>
                      <a:close/>
                      <a:moveTo>
                        <a:pt x="211138" y="820738"/>
                      </a:moveTo>
                      <a:cubicBezTo>
                        <a:pt x="250762" y="856863"/>
                        <a:pt x="293688" y="892988"/>
                        <a:pt x="333312" y="929113"/>
                      </a:cubicBezTo>
                      <a:cubicBezTo>
                        <a:pt x="376238" y="965237"/>
                        <a:pt x="415862" y="998078"/>
                        <a:pt x="458788" y="1034203"/>
                      </a:cubicBezTo>
                      <a:cubicBezTo>
                        <a:pt x="458788" y="1106452"/>
                        <a:pt x="458788" y="1178702"/>
                        <a:pt x="458788" y="1250951"/>
                      </a:cubicBezTo>
                      <a:cubicBezTo>
                        <a:pt x="419164" y="1208258"/>
                        <a:pt x="376238" y="1165565"/>
                        <a:pt x="336614" y="1122873"/>
                      </a:cubicBezTo>
                      <a:cubicBezTo>
                        <a:pt x="293688" y="1076896"/>
                        <a:pt x="254064" y="1034203"/>
                        <a:pt x="211138" y="991510"/>
                      </a:cubicBezTo>
                      <a:cubicBezTo>
                        <a:pt x="211138" y="932397"/>
                        <a:pt x="211138" y="876567"/>
                        <a:pt x="211138" y="820738"/>
                      </a:cubicBezTo>
                      <a:close/>
                      <a:moveTo>
                        <a:pt x="12700" y="815975"/>
                      </a:moveTo>
                      <a:cubicBezTo>
                        <a:pt x="22701" y="825860"/>
                        <a:pt x="36037" y="839039"/>
                        <a:pt x="46038" y="848923"/>
                      </a:cubicBezTo>
                      <a:cubicBezTo>
                        <a:pt x="46038" y="898346"/>
                        <a:pt x="46038" y="944473"/>
                        <a:pt x="46038" y="990600"/>
                      </a:cubicBezTo>
                      <a:cubicBezTo>
                        <a:pt x="36037" y="977421"/>
                        <a:pt x="26035" y="964242"/>
                        <a:pt x="16034" y="951063"/>
                      </a:cubicBezTo>
                      <a:cubicBezTo>
                        <a:pt x="16034" y="904935"/>
                        <a:pt x="12700" y="858808"/>
                        <a:pt x="12700" y="815975"/>
                      </a:cubicBezTo>
                      <a:close/>
                      <a:moveTo>
                        <a:pt x="346075" y="677863"/>
                      </a:moveTo>
                      <a:cubicBezTo>
                        <a:pt x="388979" y="704208"/>
                        <a:pt x="428583" y="730553"/>
                        <a:pt x="471488" y="753604"/>
                      </a:cubicBezTo>
                      <a:cubicBezTo>
                        <a:pt x="511092" y="779949"/>
                        <a:pt x="553996" y="806293"/>
                        <a:pt x="593600" y="832638"/>
                      </a:cubicBezTo>
                      <a:cubicBezTo>
                        <a:pt x="596900" y="914965"/>
                        <a:pt x="596900" y="993999"/>
                        <a:pt x="596900" y="1076326"/>
                      </a:cubicBezTo>
                      <a:cubicBezTo>
                        <a:pt x="553996" y="1040102"/>
                        <a:pt x="514392" y="1007171"/>
                        <a:pt x="471488" y="974241"/>
                      </a:cubicBezTo>
                      <a:cubicBezTo>
                        <a:pt x="428583" y="941310"/>
                        <a:pt x="388979" y="908379"/>
                        <a:pt x="346075" y="872155"/>
                      </a:cubicBezTo>
                      <a:cubicBezTo>
                        <a:pt x="346075" y="809587"/>
                        <a:pt x="346075" y="743725"/>
                        <a:pt x="346075" y="677863"/>
                      </a:cubicBezTo>
                      <a:close/>
                      <a:moveTo>
                        <a:pt x="9525" y="646113"/>
                      </a:moveTo>
                      <a:cubicBezTo>
                        <a:pt x="68873" y="695475"/>
                        <a:pt x="124924" y="744836"/>
                        <a:pt x="180975" y="794197"/>
                      </a:cubicBezTo>
                      <a:cubicBezTo>
                        <a:pt x="180975" y="850140"/>
                        <a:pt x="180975" y="906083"/>
                        <a:pt x="180975" y="962026"/>
                      </a:cubicBezTo>
                      <a:cubicBezTo>
                        <a:pt x="124924" y="902793"/>
                        <a:pt x="68873" y="840268"/>
                        <a:pt x="12822" y="781034"/>
                      </a:cubicBezTo>
                      <a:cubicBezTo>
                        <a:pt x="12822" y="734964"/>
                        <a:pt x="12822" y="692184"/>
                        <a:pt x="9525" y="646113"/>
                      </a:cubicBezTo>
                      <a:close/>
                      <a:moveTo>
                        <a:pt x="762000" y="595313"/>
                      </a:moveTo>
                      <a:cubicBezTo>
                        <a:pt x="772002" y="598614"/>
                        <a:pt x="785337" y="601916"/>
                        <a:pt x="795338" y="608518"/>
                      </a:cubicBezTo>
                      <a:cubicBezTo>
                        <a:pt x="795338" y="700954"/>
                        <a:pt x="795338" y="793390"/>
                        <a:pt x="795338" y="885826"/>
                      </a:cubicBezTo>
                      <a:cubicBezTo>
                        <a:pt x="785337" y="879224"/>
                        <a:pt x="772002" y="872621"/>
                        <a:pt x="762000" y="866019"/>
                      </a:cubicBezTo>
                      <a:cubicBezTo>
                        <a:pt x="762000" y="776884"/>
                        <a:pt x="762000" y="684448"/>
                        <a:pt x="762000" y="595313"/>
                      </a:cubicBezTo>
                      <a:close/>
                      <a:moveTo>
                        <a:pt x="69850" y="503238"/>
                      </a:moveTo>
                      <a:cubicBezTo>
                        <a:pt x="109454" y="529606"/>
                        <a:pt x="152358" y="555973"/>
                        <a:pt x="195263" y="582341"/>
                      </a:cubicBezTo>
                      <a:cubicBezTo>
                        <a:pt x="234867" y="608709"/>
                        <a:pt x="277771" y="631780"/>
                        <a:pt x="317375" y="658148"/>
                      </a:cubicBezTo>
                      <a:cubicBezTo>
                        <a:pt x="317375" y="724067"/>
                        <a:pt x="320675" y="786690"/>
                        <a:pt x="320675" y="849313"/>
                      </a:cubicBezTo>
                      <a:cubicBezTo>
                        <a:pt x="277771" y="816354"/>
                        <a:pt x="238167" y="783394"/>
                        <a:pt x="195263" y="750435"/>
                      </a:cubicBezTo>
                      <a:cubicBezTo>
                        <a:pt x="155659" y="717475"/>
                        <a:pt x="112754" y="681220"/>
                        <a:pt x="69850" y="648260"/>
                      </a:cubicBezTo>
                      <a:cubicBezTo>
                        <a:pt x="69850" y="598821"/>
                        <a:pt x="69850" y="552677"/>
                        <a:pt x="69850" y="503238"/>
                      </a:cubicBezTo>
                      <a:close/>
                      <a:moveTo>
                        <a:pt x="484188" y="484188"/>
                      </a:moveTo>
                      <a:cubicBezTo>
                        <a:pt x="523792" y="500635"/>
                        <a:pt x="566696" y="517082"/>
                        <a:pt x="609601" y="533529"/>
                      </a:cubicBezTo>
                      <a:cubicBezTo>
                        <a:pt x="649205" y="549976"/>
                        <a:pt x="692109" y="566423"/>
                        <a:pt x="731713" y="582871"/>
                      </a:cubicBezTo>
                      <a:cubicBezTo>
                        <a:pt x="735013" y="671685"/>
                        <a:pt x="735013" y="760499"/>
                        <a:pt x="735013" y="849313"/>
                      </a:cubicBezTo>
                      <a:cubicBezTo>
                        <a:pt x="692109" y="826287"/>
                        <a:pt x="649205" y="803261"/>
                        <a:pt x="609601" y="780236"/>
                      </a:cubicBezTo>
                      <a:cubicBezTo>
                        <a:pt x="566696" y="753920"/>
                        <a:pt x="527092" y="730894"/>
                        <a:pt x="484188" y="707868"/>
                      </a:cubicBezTo>
                      <a:cubicBezTo>
                        <a:pt x="484188" y="632212"/>
                        <a:pt x="484188" y="559845"/>
                        <a:pt x="484188" y="484188"/>
                      </a:cubicBezTo>
                      <a:close/>
                      <a:moveTo>
                        <a:pt x="6350" y="463550"/>
                      </a:moveTo>
                      <a:cubicBezTo>
                        <a:pt x="19628" y="470159"/>
                        <a:pt x="29586" y="476768"/>
                        <a:pt x="39544" y="486682"/>
                      </a:cubicBezTo>
                      <a:cubicBezTo>
                        <a:pt x="39544" y="532947"/>
                        <a:pt x="42863" y="579211"/>
                        <a:pt x="42863" y="625475"/>
                      </a:cubicBezTo>
                      <a:cubicBezTo>
                        <a:pt x="32905" y="618866"/>
                        <a:pt x="19628" y="608952"/>
                        <a:pt x="9669" y="599038"/>
                      </a:cubicBezTo>
                      <a:cubicBezTo>
                        <a:pt x="9669" y="556079"/>
                        <a:pt x="9669" y="509814"/>
                        <a:pt x="6350" y="463550"/>
                      </a:cubicBezTo>
                      <a:close/>
                      <a:moveTo>
                        <a:pt x="204788" y="374650"/>
                      </a:moveTo>
                      <a:cubicBezTo>
                        <a:pt x="247692" y="391187"/>
                        <a:pt x="290597" y="407723"/>
                        <a:pt x="330201" y="424260"/>
                      </a:cubicBezTo>
                      <a:cubicBezTo>
                        <a:pt x="373105" y="440796"/>
                        <a:pt x="412709" y="457332"/>
                        <a:pt x="455613" y="473869"/>
                      </a:cubicBezTo>
                      <a:cubicBezTo>
                        <a:pt x="455613" y="546629"/>
                        <a:pt x="455613" y="619390"/>
                        <a:pt x="455613" y="692150"/>
                      </a:cubicBezTo>
                      <a:cubicBezTo>
                        <a:pt x="416009" y="665692"/>
                        <a:pt x="373105" y="642541"/>
                        <a:pt x="333501" y="619390"/>
                      </a:cubicBezTo>
                      <a:cubicBezTo>
                        <a:pt x="290597" y="592931"/>
                        <a:pt x="247692" y="569780"/>
                        <a:pt x="208088" y="546629"/>
                      </a:cubicBezTo>
                      <a:cubicBezTo>
                        <a:pt x="208088" y="487098"/>
                        <a:pt x="204788" y="430874"/>
                        <a:pt x="204788" y="374650"/>
                      </a:cubicBezTo>
                      <a:close/>
                      <a:moveTo>
                        <a:pt x="6350" y="296863"/>
                      </a:moveTo>
                      <a:cubicBezTo>
                        <a:pt x="62401" y="319871"/>
                        <a:pt x="118452" y="339592"/>
                        <a:pt x="177800" y="362599"/>
                      </a:cubicBezTo>
                      <a:cubicBezTo>
                        <a:pt x="177800" y="418475"/>
                        <a:pt x="177800" y="474350"/>
                        <a:pt x="177800" y="530226"/>
                      </a:cubicBezTo>
                      <a:cubicBezTo>
                        <a:pt x="121749" y="497358"/>
                        <a:pt x="65698" y="464490"/>
                        <a:pt x="6350" y="431622"/>
                      </a:cubicBezTo>
                      <a:cubicBezTo>
                        <a:pt x="6350" y="385607"/>
                        <a:pt x="6350" y="339592"/>
                        <a:pt x="6350" y="296863"/>
                      </a:cubicBezTo>
                      <a:close/>
                      <a:moveTo>
                        <a:pt x="623888" y="211138"/>
                      </a:moveTo>
                      <a:cubicBezTo>
                        <a:pt x="679939" y="221026"/>
                        <a:pt x="735990" y="227617"/>
                        <a:pt x="795338" y="237504"/>
                      </a:cubicBezTo>
                      <a:cubicBezTo>
                        <a:pt x="795338" y="329787"/>
                        <a:pt x="795338" y="422069"/>
                        <a:pt x="795338" y="514351"/>
                      </a:cubicBezTo>
                      <a:cubicBezTo>
                        <a:pt x="739287" y="494576"/>
                        <a:pt x="679939" y="478097"/>
                        <a:pt x="623888" y="458323"/>
                      </a:cubicBezTo>
                      <a:cubicBezTo>
                        <a:pt x="623888" y="375928"/>
                        <a:pt x="623888" y="293533"/>
                        <a:pt x="623888" y="211138"/>
                      </a:cubicBezTo>
                      <a:close/>
                      <a:moveTo>
                        <a:pt x="342900" y="168275"/>
                      </a:moveTo>
                      <a:cubicBezTo>
                        <a:pt x="385804" y="174849"/>
                        <a:pt x="425408" y="181423"/>
                        <a:pt x="468313" y="187997"/>
                      </a:cubicBezTo>
                      <a:cubicBezTo>
                        <a:pt x="511217" y="194572"/>
                        <a:pt x="550821" y="201146"/>
                        <a:pt x="593725" y="207720"/>
                      </a:cubicBezTo>
                      <a:cubicBezTo>
                        <a:pt x="593725" y="286609"/>
                        <a:pt x="593725" y="365499"/>
                        <a:pt x="593725" y="447675"/>
                      </a:cubicBezTo>
                      <a:cubicBezTo>
                        <a:pt x="554121" y="434527"/>
                        <a:pt x="511217" y="421379"/>
                        <a:pt x="468313" y="404943"/>
                      </a:cubicBezTo>
                      <a:cubicBezTo>
                        <a:pt x="428709" y="391795"/>
                        <a:pt x="385804" y="378647"/>
                        <a:pt x="342900" y="365499"/>
                      </a:cubicBezTo>
                      <a:cubicBezTo>
                        <a:pt x="342900" y="299757"/>
                        <a:pt x="342900" y="234016"/>
                        <a:pt x="342900" y="168275"/>
                      </a:cubicBezTo>
                      <a:close/>
                      <a:moveTo>
                        <a:pt x="61913" y="125413"/>
                      </a:moveTo>
                      <a:cubicBezTo>
                        <a:pt x="104796" y="131990"/>
                        <a:pt x="147679" y="138567"/>
                        <a:pt x="187264" y="145144"/>
                      </a:cubicBezTo>
                      <a:cubicBezTo>
                        <a:pt x="230147" y="151720"/>
                        <a:pt x="273030" y="158297"/>
                        <a:pt x="312614" y="164874"/>
                      </a:cubicBezTo>
                      <a:cubicBezTo>
                        <a:pt x="312614" y="227354"/>
                        <a:pt x="312614" y="289833"/>
                        <a:pt x="315913" y="355601"/>
                      </a:cubicBezTo>
                      <a:cubicBezTo>
                        <a:pt x="273030" y="339159"/>
                        <a:pt x="230147" y="326006"/>
                        <a:pt x="190562" y="312852"/>
                      </a:cubicBezTo>
                      <a:cubicBezTo>
                        <a:pt x="147679" y="299698"/>
                        <a:pt x="104796" y="283256"/>
                        <a:pt x="65212" y="270103"/>
                      </a:cubicBezTo>
                      <a:cubicBezTo>
                        <a:pt x="65212" y="220777"/>
                        <a:pt x="61913" y="174739"/>
                        <a:pt x="61913" y="125413"/>
                      </a:cubicBezTo>
                      <a:close/>
                      <a:moveTo>
                        <a:pt x="3175" y="115888"/>
                      </a:moveTo>
                      <a:cubicBezTo>
                        <a:pt x="13176" y="119171"/>
                        <a:pt x="23178" y="119171"/>
                        <a:pt x="33179" y="122455"/>
                      </a:cubicBezTo>
                      <a:cubicBezTo>
                        <a:pt x="36513" y="168420"/>
                        <a:pt x="36513" y="214386"/>
                        <a:pt x="36513" y="260351"/>
                      </a:cubicBezTo>
                      <a:cubicBezTo>
                        <a:pt x="26512" y="257068"/>
                        <a:pt x="16510" y="253785"/>
                        <a:pt x="3175" y="250501"/>
                      </a:cubicBezTo>
                      <a:cubicBezTo>
                        <a:pt x="3175" y="204536"/>
                        <a:pt x="3175" y="161854"/>
                        <a:pt x="3175" y="115888"/>
                      </a:cubicBezTo>
                      <a:close/>
                      <a:moveTo>
                        <a:pt x="762000" y="0"/>
                      </a:moveTo>
                      <a:cubicBezTo>
                        <a:pt x="772002" y="0"/>
                        <a:pt x="785337" y="0"/>
                        <a:pt x="795338" y="0"/>
                      </a:cubicBezTo>
                      <a:cubicBezTo>
                        <a:pt x="795338" y="56134"/>
                        <a:pt x="795338" y="108966"/>
                        <a:pt x="795338" y="165100"/>
                      </a:cubicBezTo>
                      <a:cubicBezTo>
                        <a:pt x="785337" y="165100"/>
                        <a:pt x="772002" y="161798"/>
                        <a:pt x="762000" y="161798"/>
                      </a:cubicBezTo>
                      <a:cubicBezTo>
                        <a:pt x="762000" y="108966"/>
                        <a:pt x="762000" y="52832"/>
                        <a:pt x="762000" y="0"/>
                      </a:cubicBezTo>
                      <a:close/>
                      <a:moveTo>
                        <a:pt x="481013" y="0"/>
                      </a:moveTo>
                      <a:cubicBezTo>
                        <a:pt x="523917" y="0"/>
                        <a:pt x="566822" y="0"/>
                        <a:pt x="606426" y="0"/>
                      </a:cubicBezTo>
                      <a:cubicBezTo>
                        <a:pt x="649330" y="0"/>
                        <a:pt x="692234" y="0"/>
                        <a:pt x="731838" y="0"/>
                      </a:cubicBezTo>
                      <a:cubicBezTo>
                        <a:pt x="731838" y="52917"/>
                        <a:pt x="731838" y="105833"/>
                        <a:pt x="731838" y="158750"/>
                      </a:cubicBezTo>
                      <a:cubicBezTo>
                        <a:pt x="692234" y="155443"/>
                        <a:pt x="649330" y="148828"/>
                        <a:pt x="606426" y="145521"/>
                      </a:cubicBezTo>
                      <a:cubicBezTo>
                        <a:pt x="566822" y="142214"/>
                        <a:pt x="523917" y="135599"/>
                        <a:pt x="481013" y="132292"/>
                      </a:cubicBezTo>
                      <a:cubicBezTo>
                        <a:pt x="481013" y="89297"/>
                        <a:pt x="481013" y="42995"/>
                        <a:pt x="481013" y="0"/>
                      </a:cubicBezTo>
                      <a:close/>
                      <a:moveTo>
                        <a:pt x="201613" y="0"/>
                      </a:moveTo>
                      <a:cubicBezTo>
                        <a:pt x="244496" y="0"/>
                        <a:pt x="287379" y="0"/>
                        <a:pt x="326964" y="0"/>
                      </a:cubicBezTo>
                      <a:cubicBezTo>
                        <a:pt x="369847" y="0"/>
                        <a:pt x="412730" y="0"/>
                        <a:pt x="452314" y="0"/>
                      </a:cubicBezTo>
                      <a:cubicBezTo>
                        <a:pt x="452314" y="42863"/>
                        <a:pt x="452314" y="85725"/>
                        <a:pt x="455613" y="128588"/>
                      </a:cubicBezTo>
                      <a:cubicBezTo>
                        <a:pt x="412730" y="125291"/>
                        <a:pt x="369847" y="118697"/>
                        <a:pt x="330262" y="115400"/>
                      </a:cubicBezTo>
                      <a:cubicBezTo>
                        <a:pt x="287379" y="112102"/>
                        <a:pt x="244496" y="105508"/>
                        <a:pt x="201613" y="102211"/>
                      </a:cubicBezTo>
                      <a:cubicBezTo>
                        <a:pt x="201613" y="69240"/>
                        <a:pt x="201613" y="32971"/>
                        <a:pt x="201613" y="0"/>
                      </a:cubicBezTo>
                      <a:close/>
                      <a:moveTo>
                        <a:pt x="0" y="0"/>
                      </a:moveTo>
                      <a:cubicBezTo>
                        <a:pt x="56012" y="0"/>
                        <a:pt x="115318" y="0"/>
                        <a:pt x="171330" y="0"/>
                      </a:cubicBezTo>
                      <a:cubicBezTo>
                        <a:pt x="171330" y="32808"/>
                        <a:pt x="174625" y="65617"/>
                        <a:pt x="174625" y="98425"/>
                      </a:cubicBezTo>
                      <a:cubicBezTo>
                        <a:pt x="115318" y="91863"/>
                        <a:pt x="59307" y="85302"/>
                        <a:pt x="0" y="78740"/>
                      </a:cubicBezTo>
                      <a:cubicBezTo>
                        <a:pt x="0" y="52493"/>
                        <a:pt x="0" y="26247"/>
                        <a:pt x="0" y="0"/>
                      </a:cubicBezTo>
                      <a:close/>
                    </a:path>
                  </a:pathLst>
                </a:custGeom>
                <a:grp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nvGrpSpPr>
              <p:cNvPr id="20" name="iṩḻidê">
                <a:extLst>
                  <a:ext uri="{FF2B5EF4-FFF2-40B4-BE49-F238E27FC236}">
                    <a16:creationId xmlns:a16="http://schemas.microsoft.com/office/drawing/2014/main" id="{3C5160C9-8709-4DBB-88F6-EACCB671C1A7}"/>
                  </a:ext>
                </a:extLst>
              </p:cNvPr>
              <p:cNvGrpSpPr/>
              <p:nvPr/>
            </p:nvGrpSpPr>
            <p:grpSpPr>
              <a:xfrm>
                <a:off x="0" y="3006725"/>
                <a:ext cx="3791858" cy="1250950"/>
                <a:chOff x="660400" y="2891048"/>
                <a:chExt cx="3261262" cy="1075904"/>
              </a:xfrm>
            </p:grpSpPr>
            <p:sp>
              <p:nvSpPr>
                <p:cNvPr id="21" name="íŝľïḋê">
                  <a:extLst>
                    <a:ext uri="{FF2B5EF4-FFF2-40B4-BE49-F238E27FC236}">
                      <a16:creationId xmlns:a16="http://schemas.microsoft.com/office/drawing/2014/main" id="{87108B92-3963-4F49-BED8-875DCFE3AC22}"/>
                    </a:ext>
                  </a:extLst>
                </p:cNvPr>
                <p:cNvSpPr/>
                <p:nvPr/>
              </p:nvSpPr>
              <p:spPr bwMode="auto">
                <a:xfrm>
                  <a:off x="660400" y="2891048"/>
                  <a:ext cx="3261262" cy="1075904"/>
                </a:xfrm>
                <a:custGeom>
                  <a:avLst/>
                  <a:gdLst>
                    <a:gd name="connsiteX0" fmla="*/ 2086124 w 3261262"/>
                    <a:gd name="connsiteY0" fmla="*/ 0 h 1234360"/>
                    <a:gd name="connsiteX1" fmla="*/ 3261262 w 3261262"/>
                    <a:gd name="connsiteY1" fmla="*/ 617180 h 1234360"/>
                    <a:gd name="connsiteX2" fmla="*/ 2050112 w 3261262"/>
                    <a:gd name="connsiteY2" fmla="*/ 1234360 h 1234360"/>
                    <a:gd name="connsiteX3" fmla="*/ 2050112 w 3261262"/>
                    <a:gd name="connsiteY3" fmla="*/ 925770 h 1234360"/>
                    <a:gd name="connsiteX4" fmla="*/ 0 w 3261262"/>
                    <a:gd name="connsiteY4" fmla="*/ 929376 h 1234360"/>
                    <a:gd name="connsiteX5" fmla="*/ 0 w 3261262"/>
                    <a:gd name="connsiteY5" fmla="*/ 315775 h 1234360"/>
                    <a:gd name="connsiteX6" fmla="*/ 2086124 w 3261262"/>
                    <a:gd name="connsiteY6" fmla="*/ 308590 h 1234360"/>
                    <a:gd name="connsiteX0" fmla="*/ 0 w 3261262"/>
                    <a:gd name="connsiteY0" fmla="*/ 315775 h 1234360"/>
                    <a:gd name="connsiteX1" fmla="*/ 2086124 w 3261262"/>
                    <a:gd name="connsiteY1" fmla="*/ 308590 h 1234360"/>
                    <a:gd name="connsiteX2" fmla="*/ 2086124 w 3261262"/>
                    <a:gd name="connsiteY2" fmla="*/ 0 h 1234360"/>
                    <a:gd name="connsiteX3" fmla="*/ 3261262 w 3261262"/>
                    <a:gd name="connsiteY3" fmla="*/ 617180 h 1234360"/>
                    <a:gd name="connsiteX4" fmla="*/ 2050112 w 3261262"/>
                    <a:gd name="connsiteY4" fmla="*/ 1234360 h 1234360"/>
                    <a:gd name="connsiteX5" fmla="*/ 2050112 w 3261262"/>
                    <a:gd name="connsiteY5" fmla="*/ 925770 h 1234360"/>
                    <a:gd name="connsiteX6" fmla="*/ 0 w 3261262"/>
                    <a:gd name="connsiteY6" fmla="*/ 929376 h 1234360"/>
                    <a:gd name="connsiteX7" fmla="*/ 91440 w 3261262"/>
                    <a:gd name="connsiteY7" fmla="*/ 407215 h 1234360"/>
                    <a:gd name="connsiteX0" fmla="*/ 0 w 3261262"/>
                    <a:gd name="connsiteY0" fmla="*/ 315775 h 1234360"/>
                    <a:gd name="connsiteX1" fmla="*/ 2086124 w 3261262"/>
                    <a:gd name="connsiteY1" fmla="*/ 308590 h 1234360"/>
                    <a:gd name="connsiteX2" fmla="*/ 2086124 w 3261262"/>
                    <a:gd name="connsiteY2" fmla="*/ 0 h 1234360"/>
                    <a:gd name="connsiteX3" fmla="*/ 3261262 w 3261262"/>
                    <a:gd name="connsiteY3" fmla="*/ 617180 h 1234360"/>
                    <a:gd name="connsiteX4" fmla="*/ 2050112 w 3261262"/>
                    <a:gd name="connsiteY4" fmla="*/ 1234360 h 1234360"/>
                    <a:gd name="connsiteX5" fmla="*/ 2050112 w 3261262"/>
                    <a:gd name="connsiteY5" fmla="*/ 925770 h 1234360"/>
                    <a:gd name="connsiteX6" fmla="*/ 0 w 3261262"/>
                    <a:gd name="connsiteY6" fmla="*/ 929376 h 123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1262" h="1234360">
                      <a:moveTo>
                        <a:pt x="0" y="315775"/>
                      </a:moveTo>
                      <a:lnTo>
                        <a:pt x="2086124" y="308590"/>
                      </a:lnTo>
                      <a:lnTo>
                        <a:pt x="2086124" y="0"/>
                      </a:lnTo>
                      <a:lnTo>
                        <a:pt x="3261262" y="617180"/>
                      </a:lnTo>
                      <a:lnTo>
                        <a:pt x="2050112" y="1234360"/>
                      </a:lnTo>
                      <a:lnTo>
                        <a:pt x="2050112" y="925770"/>
                      </a:lnTo>
                      <a:lnTo>
                        <a:pt x="0" y="929376"/>
                      </a:lnTo>
                    </a:path>
                  </a:pathLst>
                </a:custGeom>
                <a:noFill/>
                <a:ln w="15875" cap="flat" cmpd="sng">
                  <a:solidFill>
                    <a:schemeClr val="accent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22" name="iṧḻïḑé">
                  <a:extLst>
                    <a:ext uri="{FF2B5EF4-FFF2-40B4-BE49-F238E27FC236}">
                      <a16:creationId xmlns:a16="http://schemas.microsoft.com/office/drawing/2014/main" id="{2E349C5D-DEFD-4C65-899A-0DBB2AB80C3F}"/>
                    </a:ext>
                  </a:extLst>
                </p:cNvPr>
                <p:cNvSpPr txBox="1"/>
                <p:nvPr/>
              </p:nvSpPr>
              <p:spPr bwMode="auto">
                <a:xfrm>
                  <a:off x="1346200" y="3158430"/>
                  <a:ext cx="1374760" cy="53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1600" b="1" i="1" dirty="0"/>
                    <a:t>Text</a:t>
                  </a:r>
                </a:p>
              </p:txBody>
            </p:sp>
          </p:grpSp>
        </p:grpSp>
        <p:grpSp>
          <p:nvGrpSpPr>
            <p:cNvPr id="7" name="iṣḻîdê">
              <a:extLst>
                <a:ext uri="{FF2B5EF4-FFF2-40B4-BE49-F238E27FC236}">
                  <a16:creationId xmlns:a16="http://schemas.microsoft.com/office/drawing/2014/main" id="{3A5D9573-195A-4215-ACB3-3718E4DC2636}"/>
                </a:ext>
              </a:extLst>
            </p:cNvPr>
            <p:cNvGrpSpPr/>
            <p:nvPr/>
          </p:nvGrpSpPr>
          <p:grpSpPr>
            <a:xfrm>
              <a:off x="4365625" y="1637141"/>
              <a:ext cx="4958848" cy="1176212"/>
              <a:chOff x="4365625" y="1639157"/>
              <a:chExt cx="4958848" cy="1176212"/>
            </a:xfrm>
          </p:grpSpPr>
          <p:sp>
            <p:nvSpPr>
              <p:cNvPr id="17" name="í$ļíḑè">
                <a:extLst>
                  <a:ext uri="{FF2B5EF4-FFF2-40B4-BE49-F238E27FC236}">
                    <a16:creationId xmlns:a16="http://schemas.microsoft.com/office/drawing/2014/main" id="{BD7C3AA6-EC85-44CE-AA92-EFD8B554DA01}"/>
                  </a:ext>
                </a:extLst>
              </p:cNvPr>
              <p:cNvSpPr/>
              <p:nvPr/>
            </p:nvSpPr>
            <p:spPr bwMode="auto">
              <a:xfrm>
                <a:off x="5157251" y="1639157"/>
                <a:ext cx="4167222" cy="1176212"/>
              </a:xfrm>
              <a:prstGeom prst="rect">
                <a:avLst/>
              </a:prstGeom>
              <a:noFill/>
              <a:ln w="3175">
                <a:noFill/>
              </a:ln>
            </p:spPr>
            <p:style>
              <a:lnRef idx="2">
                <a:schemeClr val="dk1"/>
              </a:lnRef>
              <a:fillRef idx="1">
                <a:schemeClr val="lt1"/>
              </a:fillRef>
              <a:effectRef idx="0">
                <a:schemeClr val="dk1"/>
              </a:effectRef>
              <a:fontRef idx="minor">
                <a:schemeClr val="dk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dk1"/>
                    </a:solidFill>
                  </a:defRPr>
                </a:lvl1pPr>
                <a:lvl2pPr marL="457200" algn="l" defTabSz="914400" rtl="0" eaLnBrk="1" latinLnBrk="0" hangingPunct="1">
                  <a:defRPr sz="1800" kern="1200">
                    <a:solidFill>
                      <a:schemeClr val="dk1"/>
                    </a:solidFill>
                  </a:defRPr>
                </a:lvl2pPr>
                <a:lvl3pPr marL="914400" algn="l" defTabSz="914400" rtl="0" eaLnBrk="1" latinLnBrk="0" hangingPunct="1">
                  <a:defRPr sz="1800" kern="1200">
                    <a:solidFill>
                      <a:schemeClr val="dk1"/>
                    </a:solidFill>
                  </a:defRPr>
                </a:lvl3pPr>
                <a:lvl4pPr marL="1371600" algn="l" defTabSz="914400" rtl="0" eaLnBrk="1" latinLnBrk="0" hangingPunct="1">
                  <a:defRPr sz="1800" kern="1200">
                    <a:solidFill>
                      <a:schemeClr val="dk1"/>
                    </a:solidFill>
                  </a:defRPr>
                </a:lvl4pPr>
                <a:lvl5pPr marL="1828800" algn="l" defTabSz="914400" rtl="0" eaLnBrk="1" latinLnBrk="0" hangingPunct="1">
                  <a:defRPr sz="1800" kern="1200">
                    <a:solidFill>
                      <a:schemeClr val="dk1"/>
                    </a:solidFill>
                  </a:defRPr>
                </a:lvl5pPr>
                <a:lvl6pPr marL="2286000" algn="l" defTabSz="914400" rtl="0" eaLnBrk="1" latinLnBrk="0" hangingPunct="1">
                  <a:defRPr sz="1800" kern="1200">
                    <a:solidFill>
                      <a:schemeClr val="dk1"/>
                    </a:solidFill>
                  </a:defRPr>
                </a:lvl6pPr>
                <a:lvl7pPr marL="2743200" algn="l" defTabSz="914400" rtl="0" eaLnBrk="1" latinLnBrk="0" hangingPunct="1">
                  <a:defRPr sz="1800" kern="1200">
                    <a:solidFill>
                      <a:schemeClr val="dk1"/>
                    </a:solidFill>
                  </a:defRPr>
                </a:lvl7pPr>
                <a:lvl8pPr marL="3200400" algn="l" defTabSz="914400" rtl="0" eaLnBrk="1" latinLnBrk="0" hangingPunct="1">
                  <a:defRPr sz="1800" kern="1200">
                    <a:solidFill>
                      <a:schemeClr val="dk1"/>
                    </a:solidFill>
                  </a:defRPr>
                </a:lvl8pPr>
                <a:lvl9pPr marL="3657600" algn="l" defTabSz="914400" rtl="0" eaLnBrk="1" latinLnBrk="0" hangingPunct="1">
                  <a:defRPr sz="1800" kern="1200">
                    <a:solidFill>
                      <a:schemeClr val="dk1"/>
                    </a:solidFill>
                  </a:defRPr>
                </a:lvl9pPr>
              </a:lstStyle>
              <a:p>
                <a:pPr>
                  <a:lnSpc>
                    <a:spcPct val="150000"/>
                  </a:lnSpc>
                </a:pPr>
                <a:r>
                  <a:rPr lang="en-US" altLang="zh-CN" sz="1400" dirty="0"/>
                  <a:t>Copy paste fonts. Choose the only option to retain text.</a:t>
                </a:r>
              </a:p>
              <a:p>
                <a:pPr>
                  <a:lnSpc>
                    <a:spcPct val="150000"/>
                  </a:lnSpc>
                </a:pPr>
                <a:r>
                  <a:rPr lang="en-US" altLang="zh-CN" sz="1400" dirty="0"/>
                  <a:t>……</a:t>
                </a:r>
              </a:p>
            </p:txBody>
          </p:sp>
          <p:sp>
            <p:nvSpPr>
              <p:cNvPr id="18" name="îŝḻiḋe">
                <a:extLst>
                  <a:ext uri="{FF2B5EF4-FFF2-40B4-BE49-F238E27FC236}">
                    <a16:creationId xmlns:a16="http://schemas.microsoft.com/office/drawing/2014/main" id="{D79CAAA7-5D93-4F06-ACAC-80AF2CD11F37}"/>
                  </a:ext>
                </a:extLst>
              </p:cNvPr>
              <p:cNvSpPr/>
              <p:nvPr/>
            </p:nvSpPr>
            <p:spPr>
              <a:xfrm>
                <a:off x="4365625" y="1858599"/>
                <a:ext cx="586874" cy="546828"/>
              </a:xfrm>
              <a:custGeom>
                <a:avLst/>
                <a:gdLst>
                  <a:gd name="connsiteX0" fmla="*/ 484855 w 606016"/>
                  <a:gd name="connsiteY0" fmla="*/ 473988 h 564664"/>
                  <a:gd name="connsiteX1" fmla="*/ 505037 w 606016"/>
                  <a:gd name="connsiteY1" fmla="*/ 494170 h 564664"/>
                  <a:gd name="connsiteX2" fmla="*/ 484855 w 606016"/>
                  <a:gd name="connsiteY2" fmla="*/ 514352 h 564664"/>
                  <a:gd name="connsiteX3" fmla="*/ 464673 w 606016"/>
                  <a:gd name="connsiteY3" fmla="*/ 494170 h 564664"/>
                  <a:gd name="connsiteX4" fmla="*/ 484855 w 606016"/>
                  <a:gd name="connsiteY4" fmla="*/ 473988 h 564664"/>
                  <a:gd name="connsiteX5" fmla="*/ 121232 w 606016"/>
                  <a:gd name="connsiteY5" fmla="*/ 473988 h 564664"/>
                  <a:gd name="connsiteX6" fmla="*/ 141414 w 606016"/>
                  <a:gd name="connsiteY6" fmla="*/ 494170 h 564664"/>
                  <a:gd name="connsiteX7" fmla="*/ 121232 w 606016"/>
                  <a:gd name="connsiteY7" fmla="*/ 514352 h 564664"/>
                  <a:gd name="connsiteX8" fmla="*/ 101050 w 606016"/>
                  <a:gd name="connsiteY8" fmla="*/ 494170 h 564664"/>
                  <a:gd name="connsiteX9" fmla="*/ 121232 w 606016"/>
                  <a:gd name="connsiteY9" fmla="*/ 473988 h 564664"/>
                  <a:gd name="connsiteX10" fmla="*/ 484813 w 606016"/>
                  <a:gd name="connsiteY10" fmla="*/ 443658 h 564664"/>
                  <a:gd name="connsiteX11" fmla="*/ 434364 w 606016"/>
                  <a:gd name="connsiteY11" fmla="*/ 494115 h 564664"/>
                  <a:gd name="connsiteX12" fmla="*/ 484813 w 606016"/>
                  <a:gd name="connsiteY12" fmla="*/ 544482 h 564664"/>
                  <a:gd name="connsiteX13" fmla="*/ 535352 w 606016"/>
                  <a:gd name="connsiteY13" fmla="*/ 494115 h 564664"/>
                  <a:gd name="connsiteX14" fmla="*/ 484813 w 606016"/>
                  <a:gd name="connsiteY14" fmla="*/ 443658 h 564664"/>
                  <a:gd name="connsiteX15" fmla="*/ 121293 w 606016"/>
                  <a:gd name="connsiteY15" fmla="*/ 443658 h 564664"/>
                  <a:gd name="connsiteX16" fmla="*/ 70755 w 606016"/>
                  <a:gd name="connsiteY16" fmla="*/ 494115 h 564664"/>
                  <a:gd name="connsiteX17" fmla="*/ 121293 w 606016"/>
                  <a:gd name="connsiteY17" fmla="*/ 544482 h 564664"/>
                  <a:gd name="connsiteX18" fmla="*/ 171742 w 606016"/>
                  <a:gd name="connsiteY18" fmla="*/ 494115 h 564664"/>
                  <a:gd name="connsiteX19" fmla="*/ 121293 w 606016"/>
                  <a:gd name="connsiteY19" fmla="*/ 443658 h 564664"/>
                  <a:gd name="connsiteX20" fmla="*/ 303053 w 606016"/>
                  <a:gd name="connsiteY20" fmla="*/ 373109 h 564664"/>
                  <a:gd name="connsiteX21" fmla="*/ 292945 w 606016"/>
                  <a:gd name="connsiteY21" fmla="*/ 383200 h 564664"/>
                  <a:gd name="connsiteX22" fmla="*/ 303053 w 606016"/>
                  <a:gd name="connsiteY22" fmla="*/ 393292 h 564664"/>
                  <a:gd name="connsiteX23" fmla="*/ 343484 w 606016"/>
                  <a:gd name="connsiteY23" fmla="*/ 393292 h 564664"/>
                  <a:gd name="connsiteX24" fmla="*/ 343484 w 606016"/>
                  <a:gd name="connsiteY24" fmla="*/ 403383 h 564664"/>
                  <a:gd name="connsiteX25" fmla="*/ 353592 w 606016"/>
                  <a:gd name="connsiteY25" fmla="*/ 413474 h 564664"/>
                  <a:gd name="connsiteX26" fmla="*/ 363610 w 606016"/>
                  <a:gd name="connsiteY26" fmla="*/ 403383 h 564664"/>
                  <a:gd name="connsiteX27" fmla="*/ 363610 w 606016"/>
                  <a:gd name="connsiteY27" fmla="*/ 383200 h 564664"/>
                  <a:gd name="connsiteX28" fmla="*/ 353592 w 606016"/>
                  <a:gd name="connsiteY28" fmla="*/ 373109 h 564664"/>
                  <a:gd name="connsiteX29" fmla="*/ 313169 w 606016"/>
                  <a:gd name="connsiteY29" fmla="*/ 282403 h 564664"/>
                  <a:gd name="connsiteX30" fmla="*/ 447018 w 606016"/>
                  <a:gd name="connsiteY30" fmla="*/ 282403 h 564664"/>
                  <a:gd name="connsiteX31" fmla="*/ 465069 w 606016"/>
                  <a:gd name="connsiteY31" fmla="*/ 311699 h 564664"/>
                  <a:gd name="connsiteX32" fmla="*/ 473282 w 606016"/>
                  <a:gd name="connsiteY32" fmla="*/ 322696 h 564664"/>
                  <a:gd name="connsiteX33" fmla="*/ 313169 w 606016"/>
                  <a:gd name="connsiteY33" fmla="*/ 322696 h 564664"/>
                  <a:gd name="connsiteX34" fmla="*/ 161665 w 606016"/>
                  <a:gd name="connsiteY34" fmla="*/ 282403 h 564664"/>
                  <a:gd name="connsiteX35" fmla="*/ 292917 w 606016"/>
                  <a:gd name="connsiteY35" fmla="*/ 282403 h 564664"/>
                  <a:gd name="connsiteX36" fmla="*/ 292917 w 606016"/>
                  <a:gd name="connsiteY36" fmla="*/ 322696 h 564664"/>
                  <a:gd name="connsiteX37" fmla="*/ 161665 w 606016"/>
                  <a:gd name="connsiteY37" fmla="*/ 322696 h 564664"/>
                  <a:gd name="connsiteX38" fmla="*/ 191958 w 606016"/>
                  <a:gd name="connsiteY38" fmla="*/ 0 h 564664"/>
                  <a:gd name="connsiteX39" fmla="*/ 202066 w 606016"/>
                  <a:gd name="connsiteY39" fmla="*/ 10092 h 564664"/>
                  <a:gd name="connsiteX40" fmla="*/ 202066 w 606016"/>
                  <a:gd name="connsiteY40" fmla="*/ 40366 h 564664"/>
                  <a:gd name="connsiteX41" fmla="*/ 222281 w 606016"/>
                  <a:gd name="connsiteY41" fmla="*/ 40366 h 564664"/>
                  <a:gd name="connsiteX42" fmla="*/ 222281 w 606016"/>
                  <a:gd name="connsiteY42" fmla="*/ 10092 h 564664"/>
                  <a:gd name="connsiteX43" fmla="*/ 232389 w 606016"/>
                  <a:gd name="connsiteY43" fmla="*/ 0 h 564664"/>
                  <a:gd name="connsiteX44" fmla="*/ 242406 w 606016"/>
                  <a:gd name="connsiteY44" fmla="*/ 10092 h 564664"/>
                  <a:gd name="connsiteX45" fmla="*/ 242406 w 606016"/>
                  <a:gd name="connsiteY45" fmla="*/ 40366 h 564664"/>
                  <a:gd name="connsiteX46" fmla="*/ 252514 w 606016"/>
                  <a:gd name="connsiteY46" fmla="*/ 50457 h 564664"/>
                  <a:gd name="connsiteX47" fmla="*/ 252514 w 606016"/>
                  <a:gd name="connsiteY47" fmla="*/ 100823 h 564664"/>
                  <a:gd name="connsiteX48" fmla="*/ 242406 w 606016"/>
                  <a:gd name="connsiteY48" fmla="*/ 110915 h 564664"/>
                  <a:gd name="connsiteX49" fmla="*/ 221379 w 606016"/>
                  <a:gd name="connsiteY49" fmla="*/ 110915 h 564664"/>
                  <a:gd name="connsiteX50" fmla="*/ 161634 w 606016"/>
                  <a:gd name="connsiteY50" fmla="*/ 161371 h 564664"/>
                  <a:gd name="connsiteX51" fmla="*/ 101078 w 606016"/>
                  <a:gd name="connsiteY51" fmla="*/ 100823 h 564664"/>
                  <a:gd name="connsiteX52" fmla="*/ 60647 w 606016"/>
                  <a:gd name="connsiteY52" fmla="*/ 60548 h 564664"/>
                  <a:gd name="connsiteX53" fmla="*/ 20216 w 606016"/>
                  <a:gd name="connsiteY53" fmla="*/ 100823 h 564664"/>
                  <a:gd name="connsiteX54" fmla="*/ 20216 w 606016"/>
                  <a:gd name="connsiteY54" fmla="*/ 231921 h 564664"/>
                  <a:gd name="connsiteX55" fmla="*/ 80862 w 606016"/>
                  <a:gd name="connsiteY55" fmla="*/ 292469 h 564664"/>
                  <a:gd name="connsiteX56" fmla="*/ 82126 w 606016"/>
                  <a:gd name="connsiteY56" fmla="*/ 292649 h 564664"/>
                  <a:gd name="connsiteX57" fmla="*/ 105229 w 606016"/>
                  <a:gd name="connsiteY57" fmla="*/ 255167 h 564664"/>
                  <a:gd name="connsiteX58" fmla="*/ 164883 w 606016"/>
                  <a:gd name="connsiteY58" fmla="*/ 221829 h 564664"/>
                  <a:gd name="connsiteX59" fmla="*/ 370559 w 606016"/>
                  <a:gd name="connsiteY59" fmla="*/ 221829 h 564664"/>
                  <a:gd name="connsiteX60" fmla="*/ 430213 w 606016"/>
                  <a:gd name="connsiteY60" fmla="*/ 255077 h 564664"/>
                  <a:gd name="connsiteX61" fmla="*/ 434545 w 606016"/>
                  <a:gd name="connsiteY61" fmla="*/ 262195 h 564664"/>
                  <a:gd name="connsiteX62" fmla="*/ 159920 w 606016"/>
                  <a:gd name="connsiteY62" fmla="*/ 262195 h 564664"/>
                  <a:gd name="connsiteX63" fmla="*/ 141419 w 606016"/>
                  <a:gd name="connsiteY63" fmla="*/ 280575 h 564664"/>
                  <a:gd name="connsiteX64" fmla="*/ 141419 w 606016"/>
                  <a:gd name="connsiteY64" fmla="*/ 324455 h 564664"/>
                  <a:gd name="connsiteX65" fmla="*/ 159920 w 606016"/>
                  <a:gd name="connsiteY65" fmla="*/ 342835 h 564664"/>
                  <a:gd name="connsiteX66" fmla="*/ 498801 w 606016"/>
                  <a:gd name="connsiteY66" fmla="*/ 342835 h 564664"/>
                  <a:gd name="connsiteX67" fmla="*/ 538962 w 606016"/>
                  <a:gd name="connsiteY67" fmla="*/ 352926 h 564664"/>
                  <a:gd name="connsiteX68" fmla="*/ 580566 w 606016"/>
                  <a:gd name="connsiteY68" fmla="*/ 352926 h 564664"/>
                  <a:gd name="connsiteX69" fmla="*/ 606016 w 606016"/>
                  <a:gd name="connsiteY69" fmla="*/ 378335 h 564664"/>
                  <a:gd name="connsiteX70" fmla="*/ 606016 w 606016"/>
                  <a:gd name="connsiteY70" fmla="*/ 403383 h 564664"/>
                  <a:gd name="connsiteX71" fmla="*/ 555567 w 606016"/>
                  <a:gd name="connsiteY71" fmla="*/ 403383 h 564664"/>
                  <a:gd name="connsiteX72" fmla="*/ 545460 w 606016"/>
                  <a:gd name="connsiteY72" fmla="*/ 413474 h 564664"/>
                  <a:gd name="connsiteX73" fmla="*/ 555567 w 606016"/>
                  <a:gd name="connsiteY73" fmla="*/ 423476 h 564664"/>
                  <a:gd name="connsiteX74" fmla="*/ 606016 w 606016"/>
                  <a:gd name="connsiteY74" fmla="*/ 423476 h 564664"/>
                  <a:gd name="connsiteX75" fmla="*/ 606016 w 606016"/>
                  <a:gd name="connsiteY75" fmla="*/ 463391 h 564664"/>
                  <a:gd name="connsiteX76" fmla="*/ 565224 w 606016"/>
                  <a:gd name="connsiteY76" fmla="*/ 504206 h 564664"/>
                  <a:gd name="connsiteX77" fmla="*/ 554755 w 606016"/>
                  <a:gd name="connsiteY77" fmla="*/ 504206 h 564664"/>
                  <a:gd name="connsiteX78" fmla="*/ 484813 w 606016"/>
                  <a:gd name="connsiteY78" fmla="*/ 564664 h 564664"/>
                  <a:gd name="connsiteX79" fmla="*/ 414961 w 606016"/>
                  <a:gd name="connsiteY79" fmla="*/ 504206 h 564664"/>
                  <a:gd name="connsiteX80" fmla="*/ 191145 w 606016"/>
                  <a:gd name="connsiteY80" fmla="*/ 504206 h 564664"/>
                  <a:gd name="connsiteX81" fmla="*/ 121293 w 606016"/>
                  <a:gd name="connsiteY81" fmla="*/ 564664 h 564664"/>
                  <a:gd name="connsiteX82" fmla="*/ 51351 w 606016"/>
                  <a:gd name="connsiteY82" fmla="*/ 504206 h 564664"/>
                  <a:gd name="connsiteX83" fmla="*/ 35377 w 606016"/>
                  <a:gd name="connsiteY83" fmla="*/ 504206 h 564664"/>
                  <a:gd name="connsiteX84" fmla="*/ 90 w 606016"/>
                  <a:gd name="connsiteY84" fmla="*/ 468977 h 564664"/>
                  <a:gd name="connsiteX85" fmla="*/ 0 w 606016"/>
                  <a:gd name="connsiteY85" fmla="*/ 423476 h 564664"/>
                  <a:gd name="connsiteX86" fmla="*/ 50539 w 606016"/>
                  <a:gd name="connsiteY86" fmla="*/ 423476 h 564664"/>
                  <a:gd name="connsiteX87" fmla="*/ 60647 w 606016"/>
                  <a:gd name="connsiteY87" fmla="*/ 413474 h 564664"/>
                  <a:gd name="connsiteX88" fmla="*/ 50539 w 606016"/>
                  <a:gd name="connsiteY88" fmla="*/ 403383 h 564664"/>
                  <a:gd name="connsiteX89" fmla="*/ 0 w 606016"/>
                  <a:gd name="connsiteY89" fmla="*/ 403383 h 564664"/>
                  <a:gd name="connsiteX90" fmla="*/ 0 w 606016"/>
                  <a:gd name="connsiteY90" fmla="*/ 378335 h 564664"/>
                  <a:gd name="connsiteX91" fmla="*/ 7400 w 606016"/>
                  <a:gd name="connsiteY91" fmla="*/ 360405 h 564664"/>
                  <a:gd name="connsiteX92" fmla="*/ 25540 w 606016"/>
                  <a:gd name="connsiteY92" fmla="*/ 352926 h 564664"/>
                  <a:gd name="connsiteX93" fmla="*/ 54961 w 606016"/>
                  <a:gd name="connsiteY93" fmla="*/ 336798 h 564664"/>
                  <a:gd name="connsiteX94" fmla="*/ 70303 w 606016"/>
                  <a:gd name="connsiteY94" fmla="*/ 311840 h 564664"/>
                  <a:gd name="connsiteX95" fmla="*/ 90 w 606016"/>
                  <a:gd name="connsiteY95" fmla="*/ 231921 h 564664"/>
                  <a:gd name="connsiteX96" fmla="*/ 90 w 606016"/>
                  <a:gd name="connsiteY96" fmla="*/ 100823 h 564664"/>
                  <a:gd name="connsiteX97" fmla="*/ 60647 w 606016"/>
                  <a:gd name="connsiteY97" fmla="*/ 40366 h 564664"/>
                  <a:gd name="connsiteX98" fmla="*/ 121293 w 606016"/>
                  <a:gd name="connsiteY98" fmla="*/ 100823 h 564664"/>
                  <a:gd name="connsiteX99" fmla="*/ 161634 w 606016"/>
                  <a:gd name="connsiteY99" fmla="*/ 141189 h 564664"/>
                  <a:gd name="connsiteX100" fmla="*/ 200622 w 606016"/>
                  <a:gd name="connsiteY100" fmla="*/ 110915 h 564664"/>
                  <a:gd name="connsiteX101" fmla="*/ 181850 w 606016"/>
                  <a:gd name="connsiteY101" fmla="*/ 110915 h 564664"/>
                  <a:gd name="connsiteX102" fmla="*/ 171742 w 606016"/>
                  <a:gd name="connsiteY102" fmla="*/ 100823 h 564664"/>
                  <a:gd name="connsiteX103" fmla="*/ 171742 w 606016"/>
                  <a:gd name="connsiteY103" fmla="*/ 50457 h 564664"/>
                  <a:gd name="connsiteX104" fmla="*/ 181850 w 606016"/>
                  <a:gd name="connsiteY104" fmla="*/ 40366 h 564664"/>
                  <a:gd name="connsiteX105" fmla="*/ 181850 w 606016"/>
                  <a:gd name="connsiteY105" fmla="*/ 10092 h 564664"/>
                  <a:gd name="connsiteX106" fmla="*/ 191958 w 606016"/>
                  <a:gd name="connsiteY106" fmla="*/ 0 h 56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6016" h="564664">
                    <a:moveTo>
                      <a:pt x="484855" y="473988"/>
                    </a:moveTo>
                    <a:cubicBezTo>
                      <a:pt x="496001" y="473988"/>
                      <a:pt x="505037" y="483024"/>
                      <a:pt x="505037" y="494170"/>
                    </a:cubicBezTo>
                    <a:cubicBezTo>
                      <a:pt x="505037" y="505316"/>
                      <a:pt x="496001" y="514352"/>
                      <a:pt x="484855" y="514352"/>
                    </a:cubicBezTo>
                    <a:cubicBezTo>
                      <a:pt x="473709" y="514352"/>
                      <a:pt x="464673" y="505316"/>
                      <a:pt x="464673" y="494170"/>
                    </a:cubicBezTo>
                    <a:cubicBezTo>
                      <a:pt x="464673" y="483024"/>
                      <a:pt x="473709" y="473988"/>
                      <a:pt x="484855" y="473988"/>
                    </a:cubicBezTo>
                    <a:close/>
                    <a:moveTo>
                      <a:pt x="121232" y="473988"/>
                    </a:moveTo>
                    <a:cubicBezTo>
                      <a:pt x="132378" y="473988"/>
                      <a:pt x="141414" y="483024"/>
                      <a:pt x="141414" y="494170"/>
                    </a:cubicBezTo>
                    <a:cubicBezTo>
                      <a:pt x="141414" y="505316"/>
                      <a:pt x="132378" y="514352"/>
                      <a:pt x="121232" y="514352"/>
                    </a:cubicBezTo>
                    <a:cubicBezTo>
                      <a:pt x="110086" y="514352"/>
                      <a:pt x="101050" y="505316"/>
                      <a:pt x="101050" y="494170"/>
                    </a:cubicBezTo>
                    <a:cubicBezTo>
                      <a:pt x="101050" y="483024"/>
                      <a:pt x="110086" y="473988"/>
                      <a:pt x="121232" y="473988"/>
                    </a:cubicBezTo>
                    <a:close/>
                    <a:moveTo>
                      <a:pt x="484813" y="443658"/>
                    </a:moveTo>
                    <a:cubicBezTo>
                      <a:pt x="457016" y="443658"/>
                      <a:pt x="434364" y="466274"/>
                      <a:pt x="434364" y="494115"/>
                    </a:cubicBezTo>
                    <a:cubicBezTo>
                      <a:pt x="434364" y="521866"/>
                      <a:pt x="457016" y="544482"/>
                      <a:pt x="484813" y="544482"/>
                    </a:cubicBezTo>
                    <a:cubicBezTo>
                      <a:pt x="512699" y="544482"/>
                      <a:pt x="535352" y="521866"/>
                      <a:pt x="535352" y="494115"/>
                    </a:cubicBezTo>
                    <a:cubicBezTo>
                      <a:pt x="535352" y="466274"/>
                      <a:pt x="512699" y="443658"/>
                      <a:pt x="484813" y="443658"/>
                    </a:cubicBezTo>
                    <a:close/>
                    <a:moveTo>
                      <a:pt x="121293" y="443658"/>
                    </a:moveTo>
                    <a:cubicBezTo>
                      <a:pt x="93407" y="443658"/>
                      <a:pt x="70755" y="466274"/>
                      <a:pt x="70755" y="494115"/>
                    </a:cubicBezTo>
                    <a:cubicBezTo>
                      <a:pt x="70755" y="521866"/>
                      <a:pt x="93407" y="544482"/>
                      <a:pt x="121293" y="544482"/>
                    </a:cubicBezTo>
                    <a:cubicBezTo>
                      <a:pt x="149090" y="544482"/>
                      <a:pt x="171742" y="521866"/>
                      <a:pt x="171742" y="494115"/>
                    </a:cubicBezTo>
                    <a:cubicBezTo>
                      <a:pt x="171742" y="466274"/>
                      <a:pt x="149090" y="443658"/>
                      <a:pt x="121293" y="443658"/>
                    </a:cubicBezTo>
                    <a:close/>
                    <a:moveTo>
                      <a:pt x="303053" y="373109"/>
                    </a:moveTo>
                    <a:cubicBezTo>
                      <a:pt x="297458" y="373109"/>
                      <a:pt x="292945" y="377614"/>
                      <a:pt x="292945" y="383200"/>
                    </a:cubicBezTo>
                    <a:cubicBezTo>
                      <a:pt x="292945" y="388787"/>
                      <a:pt x="297458" y="393292"/>
                      <a:pt x="303053" y="393292"/>
                    </a:cubicBezTo>
                    <a:lnTo>
                      <a:pt x="343484" y="393292"/>
                    </a:lnTo>
                    <a:lnTo>
                      <a:pt x="343484" y="403383"/>
                    </a:lnTo>
                    <a:cubicBezTo>
                      <a:pt x="343484" y="408879"/>
                      <a:pt x="347997" y="413474"/>
                      <a:pt x="353592" y="413474"/>
                    </a:cubicBezTo>
                    <a:cubicBezTo>
                      <a:pt x="359097" y="413474"/>
                      <a:pt x="363610" y="408969"/>
                      <a:pt x="363610" y="403383"/>
                    </a:cubicBezTo>
                    <a:lnTo>
                      <a:pt x="363610" y="383200"/>
                    </a:lnTo>
                    <a:cubicBezTo>
                      <a:pt x="363610" y="377614"/>
                      <a:pt x="359097" y="373109"/>
                      <a:pt x="353592" y="373109"/>
                    </a:cubicBezTo>
                    <a:close/>
                    <a:moveTo>
                      <a:pt x="313169" y="282403"/>
                    </a:moveTo>
                    <a:lnTo>
                      <a:pt x="447018" y="282403"/>
                    </a:lnTo>
                    <a:lnTo>
                      <a:pt x="465069" y="311699"/>
                    </a:lnTo>
                    <a:cubicBezTo>
                      <a:pt x="467506" y="315665"/>
                      <a:pt x="470304" y="319271"/>
                      <a:pt x="473282" y="322696"/>
                    </a:cubicBezTo>
                    <a:lnTo>
                      <a:pt x="313169" y="322696"/>
                    </a:lnTo>
                    <a:close/>
                    <a:moveTo>
                      <a:pt x="161665" y="282403"/>
                    </a:moveTo>
                    <a:lnTo>
                      <a:pt x="292917" y="282403"/>
                    </a:lnTo>
                    <a:lnTo>
                      <a:pt x="292917" y="322696"/>
                    </a:lnTo>
                    <a:lnTo>
                      <a:pt x="161665" y="322696"/>
                    </a:lnTo>
                    <a:close/>
                    <a:moveTo>
                      <a:pt x="191958" y="0"/>
                    </a:moveTo>
                    <a:cubicBezTo>
                      <a:pt x="197553" y="0"/>
                      <a:pt x="202066" y="4505"/>
                      <a:pt x="202066" y="10092"/>
                    </a:cubicBezTo>
                    <a:lnTo>
                      <a:pt x="202066" y="40366"/>
                    </a:lnTo>
                    <a:lnTo>
                      <a:pt x="222281" y="40366"/>
                    </a:lnTo>
                    <a:lnTo>
                      <a:pt x="222281" y="10092"/>
                    </a:lnTo>
                    <a:cubicBezTo>
                      <a:pt x="222281" y="4505"/>
                      <a:pt x="226793" y="0"/>
                      <a:pt x="232389" y="0"/>
                    </a:cubicBezTo>
                    <a:cubicBezTo>
                      <a:pt x="237894" y="0"/>
                      <a:pt x="242406" y="4505"/>
                      <a:pt x="242406" y="10092"/>
                    </a:cubicBezTo>
                    <a:lnTo>
                      <a:pt x="242406" y="40366"/>
                    </a:lnTo>
                    <a:cubicBezTo>
                      <a:pt x="248002" y="40366"/>
                      <a:pt x="252514" y="44871"/>
                      <a:pt x="252514" y="50457"/>
                    </a:cubicBezTo>
                    <a:lnTo>
                      <a:pt x="252514" y="100823"/>
                    </a:lnTo>
                    <a:cubicBezTo>
                      <a:pt x="252514" y="106410"/>
                      <a:pt x="248002" y="110915"/>
                      <a:pt x="242406" y="110915"/>
                    </a:cubicBezTo>
                    <a:lnTo>
                      <a:pt x="221379" y="110915"/>
                    </a:lnTo>
                    <a:cubicBezTo>
                      <a:pt x="216505" y="139477"/>
                      <a:pt x="191597" y="161371"/>
                      <a:pt x="161634" y="161371"/>
                    </a:cubicBezTo>
                    <a:cubicBezTo>
                      <a:pt x="128243" y="161371"/>
                      <a:pt x="101078" y="134251"/>
                      <a:pt x="101078" y="100823"/>
                    </a:cubicBezTo>
                    <a:cubicBezTo>
                      <a:pt x="101078" y="78568"/>
                      <a:pt x="82938" y="60548"/>
                      <a:pt x="60647" y="60548"/>
                    </a:cubicBezTo>
                    <a:cubicBezTo>
                      <a:pt x="38355" y="60548"/>
                      <a:pt x="20216" y="78568"/>
                      <a:pt x="20216" y="100823"/>
                    </a:cubicBezTo>
                    <a:lnTo>
                      <a:pt x="20216" y="231921"/>
                    </a:lnTo>
                    <a:cubicBezTo>
                      <a:pt x="20216" y="265258"/>
                      <a:pt x="47470" y="292469"/>
                      <a:pt x="80862" y="292469"/>
                    </a:cubicBezTo>
                    <a:cubicBezTo>
                      <a:pt x="81314" y="292469"/>
                      <a:pt x="81675" y="292649"/>
                      <a:pt x="82126" y="292649"/>
                    </a:cubicBezTo>
                    <a:lnTo>
                      <a:pt x="105229" y="255167"/>
                    </a:lnTo>
                    <a:cubicBezTo>
                      <a:pt x="117864" y="234624"/>
                      <a:pt x="140697" y="221829"/>
                      <a:pt x="164883" y="221829"/>
                    </a:cubicBezTo>
                    <a:lnTo>
                      <a:pt x="370559" y="221829"/>
                    </a:lnTo>
                    <a:cubicBezTo>
                      <a:pt x="394655" y="221829"/>
                      <a:pt x="417578" y="234624"/>
                      <a:pt x="430213" y="255077"/>
                    </a:cubicBezTo>
                    <a:lnTo>
                      <a:pt x="434545" y="262195"/>
                    </a:lnTo>
                    <a:lnTo>
                      <a:pt x="159920" y="262195"/>
                    </a:lnTo>
                    <a:cubicBezTo>
                      <a:pt x="149722" y="262195"/>
                      <a:pt x="141419" y="270484"/>
                      <a:pt x="141419" y="280575"/>
                    </a:cubicBezTo>
                    <a:lnTo>
                      <a:pt x="141419" y="324455"/>
                    </a:lnTo>
                    <a:cubicBezTo>
                      <a:pt x="141419" y="334546"/>
                      <a:pt x="149722" y="342835"/>
                      <a:pt x="159920" y="342835"/>
                    </a:cubicBezTo>
                    <a:lnTo>
                      <a:pt x="498801" y="342835"/>
                    </a:lnTo>
                    <a:cubicBezTo>
                      <a:pt x="511075" y="349322"/>
                      <a:pt x="524793" y="352926"/>
                      <a:pt x="538962" y="352926"/>
                    </a:cubicBezTo>
                    <a:lnTo>
                      <a:pt x="580566" y="352926"/>
                    </a:lnTo>
                    <a:cubicBezTo>
                      <a:pt x="594645" y="352926"/>
                      <a:pt x="606016" y="364369"/>
                      <a:pt x="606016" y="378335"/>
                    </a:cubicBezTo>
                    <a:lnTo>
                      <a:pt x="606016" y="403383"/>
                    </a:lnTo>
                    <a:lnTo>
                      <a:pt x="555567" y="403383"/>
                    </a:lnTo>
                    <a:cubicBezTo>
                      <a:pt x="549972" y="403383"/>
                      <a:pt x="545460" y="407888"/>
                      <a:pt x="545460" y="413474"/>
                    </a:cubicBezTo>
                    <a:cubicBezTo>
                      <a:pt x="545460" y="418971"/>
                      <a:pt x="549972" y="423476"/>
                      <a:pt x="555567" y="423476"/>
                    </a:cubicBezTo>
                    <a:lnTo>
                      <a:pt x="606016" y="423476"/>
                    </a:lnTo>
                    <a:lnTo>
                      <a:pt x="606016" y="463391"/>
                    </a:lnTo>
                    <a:cubicBezTo>
                      <a:pt x="606016" y="485916"/>
                      <a:pt x="587696" y="504206"/>
                      <a:pt x="565224" y="504206"/>
                    </a:cubicBezTo>
                    <a:lnTo>
                      <a:pt x="554755" y="504206"/>
                    </a:lnTo>
                    <a:cubicBezTo>
                      <a:pt x="549791" y="538355"/>
                      <a:pt x="520371" y="564664"/>
                      <a:pt x="484813" y="564664"/>
                    </a:cubicBezTo>
                    <a:cubicBezTo>
                      <a:pt x="449345" y="564664"/>
                      <a:pt x="419924" y="538355"/>
                      <a:pt x="414961" y="504206"/>
                    </a:cubicBezTo>
                    <a:lnTo>
                      <a:pt x="191145" y="504206"/>
                    </a:lnTo>
                    <a:cubicBezTo>
                      <a:pt x="186182" y="538355"/>
                      <a:pt x="156761" y="564664"/>
                      <a:pt x="121293" y="564664"/>
                    </a:cubicBezTo>
                    <a:cubicBezTo>
                      <a:pt x="85736" y="564664"/>
                      <a:pt x="56315" y="538355"/>
                      <a:pt x="51351" y="504206"/>
                    </a:cubicBezTo>
                    <a:lnTo>
                      <a:pt x="35377" y="504206"/>
                    </a:lnTo>
                    <a:cubicBezTo>
                      <a:pt x="15884" y="504206"/>
                      <a:pt x="90" y="488349"/>
                      <a:pt x="90" y="468977"/>
                    </a:cubicBezTo>
                    <a:lnTo>
                      <a:pt x="0" y="423476"/>
                    </a:lnTo>
                    <a:lnTo>
                      <a:pt x="50539" y="423476"/>
                    </a:lnTo>
                    <a:cubicBezTo>
                      <a:pt x="56134" y="423476"/>
                      <a:pt x="60647" y="418971"/>
                      <a:pt x="60647" y="413474"/>
                    </a:cubicBezTo>
                    <a:cubicBezTo>
                      <a:pt x="60647" y="407888"/>
                      <a:pt x="56134" y="403383"/>
                      <a:pt x="50539" y="403383"/>
                    </a:cubicBezTo>
                    <a:lnTo>
                      <a:pt x="0" y="403383"/>
                    </a:lnTo>
                    <a:lnTo>
                      <a:pt x="0" y="378335"/>
                    </a:lnTo>
                    <a:cubicBezTo>
                      <a:pt x="0" y="371577"/>
                      <a:pt x="2617" y="365180"/>
                      <a:pt x="7400" y="360405"/>
                    </a:cubicBezTo>
                    <a:cubicBezTo>
                      <a:pt x="12274" y="355630"/>
                      <a:pt x="18681" y="352926"/>
                      <a:pt x="25540" y="352926"/>
                    </a:cubicBezTo>
                    <a:cubicBezTo>
                      <a:pt x="37814" y="352926"/>
                      <a:pt x="48824" y="346710"/>
                      <a:pt x="54961" y="336798"/>
                    </a:cubicBezTo>
                    <a:lnTo>
                      <a:pt x="70303" y="311840"/>
                    </a:lnTo>
                    <a:cubicBezTo>
                      <a:pt x="30775" y="306614"/>
                      <a:pt x="90" y="272827"/>
                      <a:pt x="90" y="231921"/>
                    </a:cubicBezTo>
                    <a:lnTo>
                      <a:pt x="90" y="100823"/>
                    </a:lnTo>
                    <a:cubicBezTo>
                      <a:pt x="90" y="67486"/>
                      <a:pt x="27255" y="40366"/>
                      <a:pt x="60647" y="40366"/>
                    </a:cubicBezTo>
                    <a:cubicBezTo>
                      <a:pt x="94039" y="40366"/>
                      <a:pt x="121293" y="67486"/>
                      <a:pt x="121293" y="100823"/>
                    </a:cubicBezTo>
                    <a:cubicBezTo>
                      <a:pt x="121293" y="123078"/>
                      <a:pt x="139343" y="141189"/>
                      <a:pt x="161634" y="141189"/>
                    </a:cubicBezTo>
                    <a:cubicBezTo>
                      <a:pt x="180406" y="141189"/>
                      <a:pt x="196109" y="128304"/>
                      <a:pt x="200622" y="110915"/>
                    </a:cubicBezTo>
                    <a:lnTo>
                      <a:pt x="181850" y="110915"/>
                    </a:lnTo>
                    <a:cubicBezTo>
                      <a:pt x="176255" y="110915"/>
                      <a:pt x="171742" y="106410"/>
                      <a:pt x="171742" y="100823"/>
                    </a:cubicBezTo>
                    <a:lnTo>
                      <a:pt x="171742" y="50457"/>
                    </a:lnTo>
                    <a:cubicBezTo>
                      <a:pt x="171742" y="44871"/>
                      <a:pt x="176255" y="40366"/>
                      <a:pt x="181850" y="40366"/>
                    </a:cubicBezTo>
                    <a:lnTo>
                      <a:pt x="181850" y="10092"/>
                    </a:lnTo>
                    <a:cubicBezTo>
                      <a:pt x="181850" y="4505"/>
                      <a:pt x="186362" y="0"/>
                      <a:pt x="191958" y="0"/>
                    </a:cubicBezTo>
                    <a:close/>
                  </a:path>
                </a:pathLst>
              </a:custGeom>
              <a:solidFill>
                <a:schemeClr val="accent1"/>
              </a:solid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grpSp>
          <p:nvGrpSpPr>
            <p:cNvPr id="8" name="iṡļïḍè">
              <a:extLst>
                <a:ext uri="{FF2B5EF4-FFF2-40B4-BE49-F238E27FC236}">
                  <a16:creationId xmlns:a16="http://schemas.microsoft.com/office/drawing/2014/main" id="{47CF8DE3-82DA-4002-83BA-D30E9D832EC6}"/>
                </a:ext>
              </a:extLst>
            </p:cNvPr>
            <p:cNvGrpSpPr/>
            <p:nvPr/>
          </p:nvGrpSpPr>
          <p:grpSpPr>
            <a:xfrm>
              <a:off x="4365625" y="2997945"/>
              <a:ext cx="4958848" cy="1176212"/>
              <a:chOff x="4365625" y="3044094"/>
              <a:chExt cx="4958848" cy="1176212"/>
            </a:xfrm>
          </p:grpSpPr>
          <p:sp>
            <p:nvSpPr>
              <p:cNvPr id="15" name="ïSḻîḓé">
                <a:extLst>
                  <a:ext uri="{FF2B5EF4-FFF2-40B4-BE49-F238E27FC236}">
                    <a16:creationId xmlns:a16="http://schemas.microsoft.com/office/drawing/2014/main" id="{BD7C3AA6-EC85-44CE-AA92-EFD8B554DA01}"/>
                  </a:ext>
                </a:extLst>
              </p:cNvPr>
              <p:cNvSpPr/>
              <p:nvPr/>
            </p:nvSpPr>
            <p:spPr bwMode="auto">
              <a:xfrm>
                <a:off x="5157251" y="3044094"/>
                <a:ext cx="4167222" cy="1176212"/>
              </a:xfrm>
              <a:prstGeom prst="rect">
                <a:avLst/>
              </a:prstGeom>
              <a:noFill/>
              <a:ln w="3175">
                <a:noFill/>
              </a:ln>
            </p:spPr>
            <p:style>
              <a:lnRef idx="2">
                <a:schemeClr val="dk1"/>
              </a:lnRef>
              <a:fillRef idx="1">
                <a:schemeClr val="lt1"/>
              </a:fillRef>
              <a:effectRef idx="0">
                <a:schemeClr val="dk1"/>
              </a:effectRef>
              <a:fontRef idx="minor">
                <a:schemeClr val="dk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dk1"/>
                    </a:solidFill>
                  </a:defRPr>
                </a:lvl1pPr>
                <a:lvl2pPr marL="457200" algn="l" defTabSz="914400" rtl="0" eaLnBrk="1" latinLnBrk="0" hangingPunct="1">
                  <a:defRPr sz="1800" kern="1200">
                    <a:solidFill>
                      <a:schemeClr val="dk1"/>
                    </a:solidFill>
                  </a:defRPr>
                </a:lvl2pPr>
                <a:lvl3pPr marL="914400" algn="l" defTabSz="914400" rtl="0" eaLnBrk="1" latinLnBrk="0" hangingPunct="1">
                  <a:defRPr sz="1800" kern="1200">
                    <a:solidFill>
                      <a:schemeClr val="dk1"/>
                    </a:solidFill>
                  </a:defRPr>
                </a:lvl3pPr>
                <a:lvl4pPr marL="1371600" algn="l" defTabSz="914400" rtl="0" eaLnBrk="1" latinLnBrk="0" hangingPunct="1">
                  <a:defRPr sz="1800" kern="1200">
                    <a:solidFill>
                      <a:schemeClr val="dk1"/>
                    </a:solidFill>
                  </a:defRPr>
                </a:lvl4pPr>
                <a:lvl5pPr marL="1828800" algn="l" defTabSz="914400" rtl="0" eaLnBrk="1" latinLnBrk="0" hangingPunct="1">
                  <a:defRPr sz="1800" kern="1200">
                    <a:solidFill>
                      <a:schemeClr val="dk1"/>
                    </a:solidFill>
                  </a:defRPr>
                </a:lvl5pPr>
                <a:lvl6pPr marL="2286000" algn="l" defTabSz="914400" rtl="0" eaLnBrk="1" latinLnBrk="0" hangingPunct="1">
                  <a:defRPr sz="1800" kern="1200">
                    <a:solidFill>
                      <a:schemeClr val="dk1"/>
                    </a:solidFill>
                  </a:defRPr>
                </a:lvl6pPr>
                <a:lvl7pPr marL="2743200" algn="l" defTabSz="914400" rtl="0" eaLnBrk="1" latinLnBrk="0" hangingPunct="1">
                  <a:defRPr sz="1800" kern="1200">
                    <a:solidFill>
                      <a:schemeClr val="dk1"/>
                    </a:solidFill>
                  </a:defRPr>
                </a:lvl7pPr>
                <a:lvl8pPr marL="3200400" algn="l" defTabSz="914400" rtl="0" eaLnBrk="1" latinLnBrk="0" hangingPunct="1">
                  <a:defRPr sz="1800" kern="1200">
                    <a:solidFill>
                      <a:schemeClr val="dk1"/>
                    </a:solidFill>
                  </a:defRPr>
                </a:lvl8pPr>
                <a:lvl9pPr marL="3657600" algn="l" defTabSz="914400" rtl="0" eaLnBrk="1" latinLnBrk="0" hangingPunct="1">
                  <a:defRPr sz="1800" kern="1200">
                    <a:solidFill>
                      <a:schemeClr val="dk1"/>
                    </a:solidFill>
                  </a:defRPr>
                </a:lvl9pPr>
              </a:lstStyle>
              <a:p>
                <a:pPr>
                  <a:lnSpc>
                    <a:spcPct val="150000"/>
                  </a:lnSpc>
                </a:pPr>
                <a:r>
                  <a:rPr lang="en-US" altLang="zh-CN" sz="1400" dirty="0"/>
                  <a:t>Copy paste fonts. Choose the only option to retain text.</a:t>
                </a:r>
              </a:p>
              <a:p>
                <a:pPr>
                  <a:lnSpc>
                    <a:spcPct val="150000"/>
                  </a:lnSpc>
                </a:pPr>
                <a:r>
                  <a:rPr lang="en-US" altLang="zh-CN" sz="1400" dirty="0"/>
                  <a:t>……</a:t>
                </a:r>
              </a:p>
            </p:txBody>
          </p:sp>
          <p:sp>
            <p:nvSpPr>
              <p:cNvPr id="16" name="ïṧľïḋê">
                <a:extLst>
                  <a:ext uri="{FF2B5EF4-FFF2-40B4-BE49-F238E27FC236}">
                    <a16:creationId xmlns:a16="http://schemas.microsoft.com/office/drawing/2014/main" id="{153D9837-3DED-412D-81B7-6FE22F94855A}"/>
                  </a:ext>
                </a:extLst>
              </p:cNvPr>
              <p:cNvSpPr/>
              <p:nvPr/>
            </p:nvSpPr>
            <p:spPr>
              <a:xfrm>
                <a:off x="4365625" y="3263536"/>
                <a:ext cx="586874" cy="546828"/>
              </a:xfrm>
              <a:custGeom>
                <a:avLst/>
                <a:gdLst>
                  <a:gd name="connsiteX0" fmla="*/ 484855 w 606016"/>
                  <a:gd name="connsiteY0" fmla="*/ 473988 h 564664"/>
                  <a:gd name="connsiteX1" fmla="*/ 505037 w 606016"/>
                  <a:gd name="connsiteY1" fmla="*/ 494170 h 564664"/>
                  <a:gd name="connsiteX2" fmla="*/ 484855 w 606016"/>
                  <a:gd name="connsiteY2" fmla="*/ 514352 h 564664"/>
                  <a:gd name="connsiteX3" fmla="*/ 464673 w 606016"/>
                  <a:gd name="connsiteY3" fmla="*/ 494170 h 564664"/>
                  <a:gd name="connsiteX4" fmla="*/ 484855 w 606016"/>
                  <a:gd name="connsiteY4" fmla="*/ 473988 h 564664"/>
                  <a:gd name="connsiteX5" fmla="*/ 121232 w 606016"/>
                  <a:gd name="connsiteY5" fmla="*/ 473988 h 564664"/>
                  <a:gd name="connsiteX6" fmla="*/ 141414 w 606016"/>
                  <a:gd name="connsiteY6" fmla="*/ 494170 h 564664"/>
                  <a:gd name="connsiteX7" fmla="*/ 121232 w 606016"/>
                  <a:gd name="connsiteY7" fmla="*/ 514352 h 564664"/>
                  <a:gd name="connsiteX8" fmla="*/ 101050 w 606016"/>
                  <a:gd name="connsiteY8" fmla="*/ 494170 h 564664"/>
                  <a:gd name="connsiteX9" fmla="*/ 121232 w 606016"/>
                  <a:gd name="connsiteY9" fmla="*/ 473988 h 564664"/>
                  <a:gd name="connsiteX10" fmla="*/ 484813 w 606016"/>
                  <a:gd name="connsiteY10" fmla="*/ 443658 h 564664"/>
                  <a:gd name="connsiteX11" fmla="*/ 434364 w 606016"/>
                  <a:gd name="connsiteY11" fmla="*/ 494115 h 564664"/>
                  <a:gd name="connsiteX12" fmla="*/ 484813 w 606016"/>
                  <a:gd name="connsiteY12" fmla="*/ 544482 h 564664"/>
                  <a:gd name="connsiteX13" fmla="*/ 535352 w 606016"/>
                  <a:gd name="connsiteY13" fmla="*/ 494115 h 564664"/>
                  <a:gd name="connsiteX14" fmla="*/ 484813 w 606016"/>
                  <a:gd name="connsiteY14" fmla="*/ 443658 h 564664"/>
                  <a:gd name="connsiteX15" fmla="*/ 121293 w 606016"/>
                  <a:gd name="connsiteY15" fmla="*/ 443658 h 564664"/>
                  <a:gd name="connsiteX16" fmla="*/ 70755 w 606016"/>
                  <a:gd name="connsiteY16" fmla="*/ 494115 h 564664"/>
                  <a:gd name="connsiteX17" fmla="*/ 121293 w 606016"/>
                  <a:gd name="connsiteY17" fmla="*/ 544482 h 564664"/>
                  <a:gd name="connsiteX18" fmla="*/ 171742 w 606016"/>
                  <a:gd name="connsiteY18" fmla="*/ 494115 h 564664"/>
                  <a:gd name="connsiteX19" fmla="*/ 121293 w 606016"/>
                  <a:gd name="connsiteY19" fmla="*/ 443658 h 564664"/>
                  <a:gd name="connsiteX20" fmla="*/ 303053 w 606016"/>
                  <a:gd name="connsiteY20" fmla="*/ 373109 h 564664"/>
                  <a:gd name="connsiteX21" fmla="*/ 292945 w 606016"/>
                  <a:gd name="connsiteY21" fmla="*/ 383200 h 564664"/>
                  <a:gd name="connsiteX22" fmla="*/ 303053 w 606016"/>
                  <a:gd name="connsiteY22" fmla="*/ 393292 h 564664"/>
                  <a:gd name="connsiteX23" fmla="*/ 343484 w 606016"/>
                  <a:gd name="connsiteY23" fmla="*/ 393292 h 564664"/>
                  <a:gd name="connsiteX24" fmla="*/ 343484 w 606016"/>
                  <a:gd name="connsiteY24" fmla="*/ 403383 h 564664"/>
                  <a:gd name="connsiteX25" fmla="*/ 353592 w 606016"/>
                  <a:gd name="connsiteY25" fmla="*/ 413474 h 564664"/>
                  <a:gd name="connsiteX26" fmla="*/ 363610 w 606016"/>
                  <a:gd name="connsiteY26" fmla="*/ 403383 h 564664"/>
                  <a:gd name="connsiteX27" fmla="*/ 363610 w 606016"/>
                  <a:gd name="connsiteY27" fmla="*/ 383200 h 564664"/>
                  <a:gd name="connsiteX28" fmla="*/ 353592 w 606016"/>
                  <a:gd name="connsiteY28" fmla="*/ 373109 h 564664"/>
                  <a:gd name="connsiteX29" fmla="*/ 313169 w 606016"/>
                  <a:gd name="connsiteY29" fmla="*/ 282403 h 564664"/>
                  <a:gd name="connsiteX30" fmla="*/ 447018 w 606016"/>
                  <a:gd name="connsiteY30" fmla="*/ 282403 h 564664"/>
                  <a:gd name="connsiteX31" fmla="*/ 465069 w 606016"/>
                  <a:gd name="connsiteY31" fmla="*/ 311699 h 564664"/>
                  <a:gd name="connsiteX32" fmla="*/ 473282 w 606016"/>
                  <a:gd name="connsiteY32" fmla="*/ 322696 h 564664"/>
                  <a:gd name="connsiteX33" fmla="*/ 313169 w 606016"/>
                  <a:gd name="connsiteY33" fmla="*/ 322696 h 564664"/>
                  <a:gd name="connsiteX34" fmla="*/ 161665 w 606016"/>
                  <a:gd name="connsiteY34" fmla="*/ 282403 h 564664"/>
                  <a:gd name="connsiteX35" fmla="*/ 292917 w 606016"/>
                  <a:gd name="connsiteY35" fmla="*/ 282403 h 564664"/>
                  <a:gd name="connsiteX36" fmla="*/ 292917 w 606016"/>
                  <a:gd name="connsiteY36" fmla="*/ 322696 h 564664"/>
                  <a:gd name="connsiteX37" fmla="*/ 161665 w 606016"/>
                  <a:gd name="connsiteY37" fmla="*/ 322696 h 564664"/>
                  <a:gd name="connsiteX38" fmla="*/ 191958 w 606016"/>
                  <a:gd name="connsiteY38" fmla="*/ 0 h 564664"/>
                  <a:gd name="connsiteX39" fmla="*/ 202066 w 606016"/>
                  <a:gd name="connsiteY39" fmla="*/ 10092 h 564664"/>
                  <a:gd name="connsiteX40" fmla="*/ 202066 w 606016"/>
                  <a:gd name="connsiteY40" fmla="*/ 40366 h 564664"/>
                  <a:gd name="connsiteX41" fmla="*/ 222281 w 606016"/>
                  <a:gd name="connsiteY41" fmla="*/ 40366 h 564664"/>
                  <a:gd name="connsiteX42" fmla="*/ 222281 w 606016"/>
                  <a:gd name="connsiteY42" fmla="*/ 10092 h 564664"/>
                  <a:gd name="connsiteX43" fmla="*/ 232389 w 606016"/>
                  <a:gd name="connsiteY43" fmla="*/ 0 h 564664"/>
                  <a:gd name="connsiteX44" fmla="*/ 242406 w 606016"/>
                  <a:gd name="connsiteY44" fmla="*/ 10092 h 564664"/>
                  <a:gd name="connsiteX45" fmla="*/ 242406 w 606016"/>
                  <a:gd name="connsiteY45" fmla="*/ 40366 h 564664"/>
                  <a:gd name="connsiteX46" fmla="*/ 252514 w 606016"/>
                  <a:gd name="connsiteY46" fmla="*/ 50457 h 564664"/>
                  <a:gd name="connsiteX47" fmla="*/ 252514 w 606016"/>
                  <a:gd name="connsiteY47" fmla="*/ 100823 h 564664"/>
                  <a:gd name="connsiteX48" fmla="*/ 242406 w 606016"/>
                  <a:gd name="connsiteY48" fmla="*/ 110915 h 564664"/>
                  <a:gd name="connsiteX49" fmla="*/ 221379 w 606016"/>
                  <a:gd name="connsiteY49" fmla="*/ 110915 h 564664"/>
                  <a:gd name="connsiteX50" fmla="*/ 161634 w 606016"/>
                  <a:gd name="connsiteY50" fmla="*/ 161371 h 564664"/>
                  <a:gd name="connsiteX51" fmla="*/ 101078 w 606016"/>
                  <a:gd name="connsiteY51" fmla="*/ 100823 h 564664"/>
                  <a:gd name="connsiteX52" fmla="*/ 60647 w 606016"/>
                  <a:gd name="connsiteY52" fmla="*/ 60548 h 564664"/>
                  <a:gd name="connsiteX53" fmla="*/ 20216 w 606016"/>
                  <a:gd name="connsiteY53" fmla="*/ 100823 h 564664"/>
                  <a:gd name="connsiteX54" fmla="*/ 20216 w 606016"/>
                  <a:gd name="connsiteY54" fmla="*/ 231921 h 564664"/>
                  <a:gd name="connsiteX55" fmla="*/ 80862 w 606016"/>
                  <a:gd name="connsiteY55" fmla="*/ 292469 h 564664"/>
                  <a:gd name="connsiteX56" fmla="*/ 82126 w 606016"/>
                  <a:gd name="connsiteY56" fmla="*/ 292649 h 564664"/>
                  <a:gd name="connsiteX57" fmla="*/ 105229 w 606016"/>
                  <a:gd name="connsiteY57" fmla="*/ 255167 h 564664"/>
                  <a:gd name="connsiteX58" fmla="*/ 164883 w 606016"/>
                  <a:gd name="connsiteY58" fmla="*/ 221829 h 564664"/>
                  <a:gd name="connsiteX59" fmla="*/ 370559 w 606016"/>
                  <a:gd name="connsiteY59" fmla="*/ 221829 h 564664"/>
                  <a:gd name="connsiteX60" fmla="*/ 430213 w 606016"/>
                  <a:gd name="connsiteY60" fmla="*/ 255077 h 564664"/>
                  <a:gd name="connsiteX61" fmla="*/ 434545 w 606016"/>
                  <a:gd name="connsiteY61" fmla="*/ 262195 h 564664"/>
                  <a:gd name="connsiteX62" fmla="*/ 159920 w 606016"/>
                  <a:gd name="connsiteY62" fmla="*/ 262195 h 564664"/>
                  <a:gd name="connsiteX63" fmla="*/ 141419 w 606016"/>
                  <a:gd name="connsiteY63" fmla="*/ 280575 h 564664"/>
                  <a:gd name="connsiteX64" fmla="*/ 141419 w 606016"/>
                  <a:gd name="connsiteY64" fmla="*/ 324455 h 564664"/>
                  <a:gd name="connsiteX65" fmla="*/ 159920 w 606016"/>
                  <a:gd name="connsiteY65" fmla="*/ 342835 h 564664"/>
                  <a:gd name="connsiteX66" fmla="*/ 498801 w 606016"/>
                  <a:gd name="connsiteY66" fmla="*/ 342835 h 564664"/>
                  <a:gd name="connsiteX67" fmla="*/ 538962 w 606016"/>
                  <a:gd name="connsiteY67" fmla="*/ 352926 h 564664"/>
                  <a:gd name="connsiteX68" fmla="*/ 580566 w 606016"/>
                  <a:gd name="connsiteY68" fmla="*/ 352926 h 564664"/>
                  <a:gd name="connsiteX69" fmla="*/ 606016 w 606016"/>
                  <a:gd name="connsiteY69" fmla="*/ 378335 h 564664"/>
                  <a:gd name="connsiteX70" fmla="*/ 606016 w 606016"/>
                  <a:gd name="connsiteY70" fmla="*/ 403383 h 564664"/>
                  <a:gd name="connsiteX71" fmla="*/ 555567 w 606016"/>
                  <a:gd name="connsiteY71" fmla="*/ 403383 h 564664"/>
                  <a:gd name="connsiteX72" fmla="*/ 545460 w 606016"/>
                  <a:gd name="connsiteY72" fmla="*/ 413474 h 564664"/>
                  <a:gd name="connsiteX73" fmla="*/ 555567 w 606016"/>
                  <a:gd name="connsiteY73" fmla="*/ 423476 h 564664"/>
                  <a:gd name="connsiteX74" fmla="*/ 606016 w 606016"/>
                  <a:gd name="connsiteY74" fmla="*/ 423476 h 564664"/>
                  <a:gd name="connsiteX75" fmla="*/ 606016 w 606016"/>
                  <a:gd name="connsiteY75" fmla="*/ 463391 h 564664"/>
                  <a:gd name="connsiteX76" fmla="*/ 565224 w 606016"/>
                  <a:gd name="connsiteY76" fmla="*/ 504206 h 564664"/>
                  <a:gd name="connsiteX77" fmla="*/ 554755 w 606016"/>
                  <a:gd name="connsiteY77" fmla="*/ 504206 h 564664"/>
                  <a:gd name="connsiteX78" fmla="*/ 484813 w 606016"/>
                  <a:gd name="connsiteY78" fmla="*/ 564664 h 564664"/>
                  <a:gd name="connsiteX79" fmla="*/ 414961 w 606016"/>
                  <a:gd name="connsiteY79" fmla="*/ 504206 h 564664"/>
                  <a:gd name="connsiteX80" fmla="*/ 191145 w 606016"/>
                  <a:gd name="connsiteY80" fmla="*/ 504206 h 564664"/>
                  <a:gd name="connsiteX81" fmla="*/ 121293 w 606016"/>
                  <a:gd name="connsiteY81" fmla="*/ 564664 h 564664"/>
                  <a:gd name="connsiteX82" fmla="*/ 51351 w 606016"/>
                  <a:gd name="connsiteY82" fmla="*/ 504206 h 564664"/>
                  <a:gd name="connsiteX83" fmla="*/ 35377 w 606016"/>
                  <a:gd name="connsiteY83" fmla="*/ 504206 h 564664"/>
                  <a:gd name="connsiteX84" fmla="*/ 90 w 606016"/>
                  <a:gd name="connsiteY84" fmla="*/ 468977 h 564664"/>
                  <a:gd name="connsiteX85" fmla="*/ 0 w 606016"/>
                  <a:gd name="connsiteY85" fmla="*/ 423476 h 564664"/>
                  <a:gd name="connsiteX86" fmla="*/ 50539 w 606016"/>
                  <a:gd name="connsiteY86" fmla="*/ 423476 h 564664"/>
                  <a:gd name="connsiteX87" fmla="*/ 60647 w 606016"/>
                  <a:gd name="connsiteY87" fmla="*/ 413474 h 564664"/>
                  <a:gd name="connsiteX88" fmla="*/ 50539 w 606016"/>
                  <a:gd name="connsiteY88" fmla="*/ 403383 h 564664"/>
                  <a:gd name="connsiteX89" fmla="*/ 0 w 606016"/>
                  <a:gd name="connsiteY89" fmla="*/ 403383 h 564664"/>
                  <a:gd name="connsiteX90" fmla="*/ 0 w 606016"/>
                  <a:gd name="connsiteY90" fmla="*/ 378335 h 564664"/>
                  <a:gd name="connsiteX91" fmla="*/ 7400 w 606016"/>
                  <a:gd name="connsiteY91" fmla="*/ 360405 h 564664"/>
                  <a:gd name="connsiteX92" fmla="*/ 25540 w 606016"/>
                  <a:gd name="connsiteY92" fmla="*/ 352926 h 564664"/>
                  <a:gd name="connsiteX93" fmla="*/ 54961 w 606016"/>
                  <a:gd name="connsiteY93" fmla="*/ 336798 h 564664"/>
                  <a:gd name="connsiteX94" fmla="*/ 70303 w 606016"/>
                  <a:gd name="connsiteY94" fmla="*/ 311840 h 564664"/>
                  <a:gd name="connsiteX95" fmla="*/ 90 w 606016"/>
                  <a:gd name="connsiteY95" fmla="*/ 231921 h 564664"/>
                  <a:gd name="connsiteX96" fmla="*/ 90 w 606016"/>
                  <a:gd name="connsiteY96" fmla="*/ 100823 h 564664"/>
                  <a:gd name="connsiteX97" fmla="*/ 60647 w 606016"/>
                  <a:gd name="connsiteY97" fmla="*/ 40366 h 564664"/>
                  <a:gd name="connsiteX98" fmla="*/ 121293 w 606016"/>
                  <a:gd name="connsiteY98" fmla="*/ 100823 h 564664"/>
                  <a:gd name="connsiteX99" fmla="*/ 161634 w 606016"/>
                  <a:gd name="connsiteY99" fmla="*/ 141189 h 564664"/>
                  <a:gd name="connsiteX100" fmla="*/ 200622 w 606016"/>
                  <a:gd name="connsiteY100" fmla="*/ 110915 h 564664"/>
                  <a:gd name="connsiteX101" fmla="*/ 181850 w 606016"/>
                  <a:gd name="connsiteY101" fmla="*/ 110915 h 564664"/>
                  <a:gd name="connsiteX102" fmla="*/ 171742 w 606016"/>
                  <a:gd name="connsiteY102" fmla="*/ 100823 h 564664"/>
                  <a:gd name="connsiteX103" fmla="*/ 171742 w 606016"/>
                  <a:gd name="connsiteY103" fmla="*/ 50457 h 564664"/>
                  <a:gd name="connsiteX104" fmla="*/ 181850 w 606016"/>
                  <a:gd name="connsiteY104" fmla="*/ 40366 h 564664"/>
                  <a:gd name="connsiteX105" fmla="*/ 181850 w 606016"/>
                  <a:gd name="connsiteY105" fmla="*/ 10092 h 564664"/>
                  <a:gd name="connsiteX106" fmla="*/ 191958 w 606016"/>
                  <a:gd name="connsiteY106" fmla="*/ 0 h 56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6016" h="564664">
                    <a:moveTo>
                      <a:pt x="484855" y="473988"/>
                    </a:moveTo>
                    <a:cubicBezTo>
                      <a:pt x="496001" y="473988"/>
                      <a:pt x="505037" y="483024"/>
                      <a:pt x="505037" y="494170"/>
                    </a:cubicBezTo>
                    <a:cubicBezTo>
                      <a:pt x="505037" y="505316"/>
                      <a:pt x="496001" y="514352"/>
                      <a:pt x="484855" y="514352"/>
                    </a:cubicBezTo>
                    <a:cubicBezTo>
                      <a:pt x="473709" y="514352"/>
                      <a:pt x="464673" y="505316"/>
                      <a:pt x="464673" y="494170"/>
                    </a:cubicBezTo>
                    <a:cubicBezTo>
                      <a:pt x="464673" y="483024"/>
                      <a:pt x="473709" y="473988"/>
                      <a:pt x="484855" y="473988"/>
                    </a:cubicBezTo>
                    <a:close/>
                    <a:moveTo>
                      <a:pt x="121232" y="473988"/>
                    </a:moveTo>
                    <a:cubicBezTo>
                      <a:pt x="132378" y="473988"/>
                      <a:pt x="141414" y="483024"/>
                      <a:pt x="141414" y="494170"/>
                    </a:cubicBezTo>
                    <a:cubicBezTo>
                      <a:pt x="141414" y="505316"/>
                      <a:pt x="132378" y="514352"/>
                      <a:pt x="121232" y="514352"/>
                    </a:cubicBezTo>
                    <a:cubicBezTo>
                      <a:pt x="110086" y="514352"/>
                      <a:pt x="101050" y="505316"/>
                      <a:pt x="101050" y="494170"/>
                    </a:cubicBezTo>
                    <a:cubicBezTo>
                      <a:pt x="101050" y="483024"/>
                      <a:pt x="110086" y="473988"/>
                      <a:pt x="121232" y="473988"/>
                    </a:cubicBezTo>
                    <a:close/>
                    <a:moveTo>
                      <a:pt x="484813" y="443658"/>
                    </a:moveTo>
                    <a:cubicBezTo>
                      <a:pt x="457016" y="443658"/>
                      <a:pt x="434364" y="466274"/>
                      <a:pt x="434364" y="494115"/>
                    </a:cubicBezTo>
                    <a:cubicBezTo>
                      <a:pt x="434364" y="521866"/>
                      <a:pt x="457016" y="544482"/>
                      <a:pt x="484813" y="544482"/>
                    </a:cubicBezTo>
                    <a:cubicBezTo>
                      <a:pt x="512699" y="544482"/>
                      <a:pt x="535352" y="521866"/>
                      <a:pt x="535352" y="494115"/>
                    </a:cubicBezTo>
                    <a:cubicBezTo>
                      <a:pt x="535352" y="466274"/>
                      <a:pt x="512699" y="443658"/>
                      <a:pt x="484813" y="443658"/>
                    </a:cubicBezTo>
                    <a:close/>
                    <a:moveTo>
                      <a:pt x="121293" y="443658"/>
                    </a:moveTo>
                    <a:cubicBezTo>
                      <a:pt x="93407" y="443658"/>
                      <a:pt x="70755" y="466274"/>
                      <a:pt x="70755" y="494115"/>
                    </a:cubicBezTo>
                    <a:cubicBezTo>
                      <a:pt x="70755" y="521866"/>
                      <a:pt x="93407" y="544482"/>
                      <a:pt x="121293" y="544482"/>
                    </a:cubicBezTo>
                    <a:cubicBezTo>
                      <a:pt x="149090" y="544482"/>
                      <a:pt x="171742" y="521866"/>
                      <a:pt x="171742" y="494115"/>
                    </a:cubicBezTo>
                    <a:cubicBezTo>
                      <a:pt x="171742" y="466274"/>
                      <a:pt x="149090" y="443658"/>
                      <a:pt x="121293" y="443658"/>
                    </a:cubicBezTo>
                    <a:close/>
                    <a:moveTo>
                      <a:pt x="303053" y="373109"/>
                    </a:moveTo>
                    <a:cubicBezTo>
                      <a:pt x="297458" y="373109"/>
                      <a:pt x="292945" y="377614"/>
                      <a:pt x="292945" y="383200"/>
                    </a:cubicBezTo>
                    <a:cubicBezTo>
                      <a:pt x="292945" y="388787"/>
                      <a:pt x="297458" y="393292"/>
                      <a:pt x="303053" y="393292"/>
                    </a:cubicBezTo>
                    <a:lnTo>
                      <a:pt x="343484" y="393292"/>
                    </a:lnTo>
                    <a:lnTo>
                      <a:pt x="343484" y="403383"/>
                    </a:lnTo>
                    <a:cubicBezTo>
                      <a:pt x="343484" y="408879"/>
                      <a:pt x="347997" y="413474"/>
                      <a:pt x="353592" y="413474"/>
                    </a:cubicBezTo>
                    <a:cubicBezTo>
                      <a:pt x="359097" y="413474"/>
                      <a:pt x="363610" y="408969"/>
                      <a:pt x="363610" y="403383"/>
                    </a:cubicBezTo>
                    <a:lnTo>
                      <a:pt x="363610" y="383200"/>
                    </a:lnTo>
                    <a:cubicBezTo>
                      <a:pt x="363610" y="377614"/>
                      <a:pt x="359097" y="373109"/>
                      <a:pt x="353592" y="373109"/>
                    </a:cubicBezTo>
                    <a:close/>
                    <a:moveTo>
                      <a:pt x="313169" y="282403"/>
                    </a:moveTo>
                    <a:lnTo>
                      <a:pt x="447018" y="282403"/>
                    </a:lnTo>
                    <a:lnTo>
                      <a:pt x="465069" y="311699"/>
                    </a:lnTo>
                    <a:cubicBezTo>
                      <a:pt x="467506" y="315665"/>
                      <a:pt x="470304" y="319271"/>
                      <a:pt x="473282" y="322696"/>
                    </a:cubicBezTo>
                    <a:lnTo>
                      <a:pt x="313169" y="322696"/>
                    </a:lnTo>
                    <a:close/>
                    <a:moveTo>
                      <a:pt x="161665" y="282403"/>
                    </a:moveTo>
                    <a:lnTo>
                      <a:pt x="292917" y="282403"/>
                    </a:lnTo>
                    <a:lnTo>
                      <a:pt x="292917" y="322696"/>
                    </a:lnTo>
                    <a:lnTo>
                      <a:pt x="161665" y="322696"/>
                    </a:lnTo>
                    <a:close/>
                    <a:moveTo>
                      <a:pt x="191958" y="0"/>
                    </a:moveTo>
                    <a:cubicBezTo>
                      <a:pt x="197553" y="0"/>
                      <a:pt x="202066" y="4505"/>
                      <a:pt x="202066" y="10092"/>
                    </a:cubicBezTo>
                    <a:lnTo>
                      <a:pt x="202066" y="40366"/>
                    </a:lnTo>
                    <a:lnTo>
                      <a:pt x="222281" y="40366"/>
                    </a:lnTo>
                    <a:lnTo>
                      <a:pt x="222281" y="10092"/>
                    </a:lnTo>
                    <a:cubicBezTo>
                      <a:pt x="222281" y="4505"/>
                      <a:pt x="226793" y="0"/>
                      <a:pt x="232389" y="0"/>
                    </a:cubicBezTo>
                    <a:cubicBezTo>
                      <a:pt x="237894" y="0"/>
                      <a:pt x="242406" y="4505"/>
                      <a:pt x="242406" y="10092"/>
                    </a:cubicBezTo>
                    <a:lnTo>
                      <a:pt x="242406" y="40366"/>
                    </a:lnTo>
                    <a:cubicBezTo>
                      <a:pt x="248002" y="40366"/>
                      <a:pt x="252514" y="44871"/>
                      <a:pt x="252514" y="50457"/>
                    </a:cubicBezTo>
                    <a:lnTo>
                      <a:pt x="252514" y="100823"/>
                    </a:lnTo>
                    <a:cubicBezTo>
                      <a:pt x="252514" y="106410"/>
                      <a:pt x="248002" y="110915"/>
                      <a:pt x="242406" y="110915"/>
                    </a:cubicBezTo>
                    <a:lnTo>
                      <a:pt x="221379" y="110915"/>
                    </a:lnTo>
                    <a:cubicBezTo>
                      <a:pt x="216505" y="139477"/>
                      <a:pt x="191597" y="161371"/>
                      <a:pt x="161634" y="161371"/>
                    </a:cubicBezTo>
                    <a:cubicBezTo>
                      <a:pt x="128243" y="161371"/>
                      <a:pt x="101078" y="134251"/>
                      <a:pt x="101078" y="100823"/>
                    </a:cubicBezTo>
                    <a:cubicBezTo>
                      <a:pt x="101078" y="78568"/>
                      <a:pt x="82938" y="60548"/>
                      <a:pt x="60647" y="60548"/>
                    </a:cubicBezTo>
                    <a:cubicBezTo>
                      <a:pt x="38355" y="60548"/>
                      <a:pt x="20216" y="78568"/>
                      <a:pt x="20216" y="100823"/>
                    </a:cubicBezTo>
                    <a:lnTo>
                      <a:pt x="20216" y="231921"/>
                    </a:lnTo>
                    <a:cubicBezTo>
                      <a:pt x="20216" y="265258"/>
                      <a:pt x="47470" y="292469"/>
                      <a:pt x="80862" y="292469"/>
                    </a:cubicBezTo>
                    <a:cubicBezTo>
                      <a:pt x="81314" y="292469"/>
                      <a:pt x="81675" y="292649"/>
                      <a:pt x="82126" y="292649"/>
                    </a:cubicBezTo>
                    <a:lnTo>
                      <a:pt x="105229" y="255167"/>
                    </a:lnTo>
                    <a:cubicBezTo>
                      <a:pt x="117864" y="234624"/>
                      <a:pt x="140697" y="221829"/>
                      <a:pt x="164883" y="221829"/>
                    </a:cubicBezTo>
                    <a:lnTo>
                      <a:pt x="370559" y="221829"/>
                    </a:lnTo>
                    <a:cubicBezTo>
                      <a:pt x="394655" y="221829"/>
                      <a:pt x="417578" y="234624"/>
                      <a:pt x="430213" y="255077"/>
                    </a:cubicBezTo>
                    <a:lnTo>
                      <a:pt x="434545" y="262195"/>
                    </a:lnTo>
                    <a:lnTo>
                      <a:pt x="159920" y="262195"/>
                    </a:lnTo>
                    <a:cubicBezTo>
                      <a:pt x="149722" y="262195"/>
                      <a:pt x="141419" y="270484"/>
                      <a:pt x="141419" y="280575"/>
                    </a:cubicBezTo>
                    <a:lnTo>
                      <a:pt x="141419" y="324455"/>
                    </a:lnTo>
                    <a:cubicBezTo>
                      <a:pt x="141419" y="334546"/>
                      <a:pt x="149722" y="342835"/>
                      <a:pt x="159920" y="342835"/>
                    </a:cubicBezTo>
                    <a:lnTo>
                      <a:pt x="498801" y="342835"/>
                    </a:lnTo>
                    <a:cubicBezTo>
                      <a:pt x="511075" y="349322"/>
                      <a:pt x="524793" y="352926"/>
                      <a:pt x="538962" y="352926"/>
                    </a:cubicBezTo>
                    <a:lnTo>
                      <a:pt x="580566" y="352926"/>
                    </a:lnTo>
                    <a:cubicBezTo>
                      <a:pt x="594645" y="352926"/>
                      <a:pt x="606016" y="364369"/>
                      <a:pt x="606016" y="378335"/>
                    </a:cubicBezTo>
                    <a:lnTo>
                      <a:pt x="606016" y="403383"/>
                    </a:lnTo>
                    <a:lnTo>
                      <a:pt x="555567" y="403383"/>
                    </a:lnTo>
                    <a:cubicBezTo>
                      <a:pt x="549972" y="403383"/>
                      <a:pt x="545460" y="407888"/>
                      <a:pt x="545460" y="413474"/>
                    </a:cubicBezTo>
                    <a:cubicBezTo>
                      <a:pt x="545460" y="418971"/>
                      <a:pt x="549972" y="423476"/>
                      <a:pt x="555567" y="423476"/>
                    </a:cubicBezTo>
                    <a:lnTo>
                      <a:pt x="606016" y="423476"/>
                    </a:lnTo>
                    <a:lnTo>
                      <a:pt x="606016" y="463391"/>
                    </a:lnTo>
                    <a:cubicBezTo>
                      <a:pt x="606016" y="485916"/>
                      <a:pt x="587696" y="504206"/>
                      <a:pt x="565224" y="504206"/>
                    </a:cubicBezTo>
                    <a:lnTo>
                      <a:pt x="554755" y="504206"/>
                    </a:lnTo>
                    <a:cubicBezTo>
                      <a:pt x="549791" y="538355"/>
                      <a:pt x="520371" y="564664"/>
                      <a:pt x="484813" y="564664"/>
                    </a:cubicBezTo>
                    <a:cubicBezTo>
                      <a:pt x="449345" y="564664"/>
                      <a:pt x="419924" y="538355"/>
                      <a:pt x="414961" y="504206"/>
                    </a:cubicBezTo>
                    <a:lnTo>
                      <a:pt x="191145" y="504206"/>
                    </a:lnTo>
                    <a:cubicBezTo>
                      <a:pt x="186182" y="538355"/>
                      <a:pt x="156761" y="564664"/>
                      <a:pt x="121293" y="564664"/>
                    </a:cubicBezTo>
                    <a:cubicBezTo>
                      <a:pt x="85736" y="564664"/>
                      <a:pt x="56315" y="538355"/>
                      <a:pt x="51351" y="504206"/>
                    </a:cubicBezTo>
                    <a:lnTo>
                      <a:pt x="35377" y="504206"/>
                    </a:lnTo>
                    <a:cubicBezTo>
                      <a:pt x="15884" y="504206"/>
                      <a:pt x="90" y="488349"/>
                      <a:pt x="90" y="468977"/>
                    </a:cubicBezTo>
                    <a:lnTo>
                      <a:pt x="0" y="423476"/>
                    </a:lnTo>
                    <a:lnTo>
                      <a:pt x="50539" y="423476"/>
                    </a:lnTo>
                    <a:cubicBezTo>
                      <a:pt x="56134" y="423476"/>
                      <a:pt x="60647" y="418971"/>
                      <a:pt x="60647" y="413474"/>
                    </a:cubicBezTo>
                    <a:cubicBezTo>
                      <a:pt x="60647" y="407888"/>
                      <a:pt x="56134" y="403383"/>
                      <a:pt x="50539" y="403383"/>
                    </a:cubicBezTo>
                    <a:lnTo>
                      <a:pt x="0" y="403383"/>
                    </a:lnTo>
                    <a:lnTo>
                      <a:pt x="0" y="378335"/>
                    </a:lnTo>
                    <a:cubicBezTo>
                      <a:pt x="0" y="371577"/>
                      <a:pt x="2617" y="365180"/>
                      <a:pt x="7400" y="360405"/>
                    </a:cubicBezTo>
                    <a:cubicBezTo>
                      <a:pt x="12274" y="355630"/>
                      <a:pt x="18681" y="352926"/>
                      <a:pt x="25540" y="352926"/>
                    </a:cubicBezTo>
                    <a:cubicBezTo>
                      <a:pt x="37814" y="352926"/>
                      <a:pt x="48824" y="346710"/>
                      <a:pt x="54961" y="336798"/>
                    </a:cubicBezTo>
                    <a:lnTo>
                      <a:pt x="70303" y="311840"/>
                    </a:lnTo>
                    <a:cubicBezTo>
                      <a:pt x="30775" y="306614"/>
                      <a:pt x="90" y="272827"/>
                      <a:pt x="90" y="231921"/>
                    </a:cubicBezTo>
                    <a:lnTo>
                      <a:pt x="90" y="100823"/>
                    </a:lnTo>
                    <a:cubicBezTo>
                      <a:pt x="90" y="67486"/>
                      <a:pt x="27255" y="40366"/>
                      <a:pt x="60647" y="40366"/>
                    </a:cubicBezTo>
                    <a:cubicBezTo>
                      <a:pt x="94039" y="40366"/>
                      <a:pt x="121293" y="67486"/>
                      <a:pt x="121293" y="100823"/>
                    </a:cubicBezTo>
                    <a:cubicBezTo>
                      <a:pt x="121293" y="123078"/>
                      <a:pt x="139343" y="141189"/>
                      <a:pt x="161634" y="141189"/>
                    </a:cubicBezTo>
                    <a:cubicBezTo>
                      <a:pt x="180406" y="141189"/>
                      <a:pt x="196109" y="128304"/>
                      <a:pt x="200622" y="110915"/>
                    </a:cubicBezTo>
                    <a:lnTo>
                      <a:pt x="181850" y="110915"/>
                    </a:lnTo>
                    <a:cubicBezTo>
                      <a:pt x="176255" y="110915"/>
                      <a:pt x="171742" y="106410"/>
                      <a:pt x="171742" y="100823"/>
                    </a:cubicBezTo>
                    <a:lnTo>
                      <a:pt x="171742" y="50457"/>
                    </a:lnTo>
                    <a:cubicBezTo>
                      <a:pt x="171742" y="44871"/>
                      <a:pt x="176255" y="40366"/>
                      <a:pt x="181850" y="40366"/>
                    </a:cubicBezTo>
                    <a:lnTo>
                      <a:pt x="181850" y="10092"/>
                    </a:lnTo>
                    <a:cubicBezTo>
                      <a:pt x="181850" y="4505"/>
                      <a:pt x="186362" y="0"/>
                      <a:pt x="191958" y="0"/>
                    </a:cubicBezTo>
                    <a:close/>
                  </a:path>
                </a:pathLst>
              </a:custGeom>
              <a:solidFill>
                <a:schemeClr val="accent1"/>
              </a:solid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grpSp>
          <p:nvGrpSpPr>
            <p:cNvPr id="9" name="isliḍé">
              <a:extLst>
                <a:ext uri="{FF2B5EF4-FFF2-40B4-BE49-F238E27FC236}">
                  <a16:creationId xmlns:a16="http://schemas.microsoft.com/office/drawing/2014/main" id="{CF32AC24-43BD-464B-BCF8-C56DA660EA22}"/>
                </a:ext>
              </a:extLst>
            </p:cNvPr>
            <p:cNvGrpSpPr/>
            <p:nvPr/>
          </p:nvGrpSpPr>
          <p:grpSpPr>
            <a:xfrm>
              <a:off x="4365625" y="4358749"/>
              <a:ext cx="4958848" cy="1176212"/>
              <a:chOff x="4365625" y="4449032"/>
              <a:chExt cx="4958848" cy="1176212"/>
            </a:xfrm>
          </p:grpSpPr>
          <p:sp>
            <p:nvSpPr>
              <p:cNvPr id="13" name="iṣľiḋê">
                <a:extLst>
                  <a:ext uri="{FF2B5EF4-FFF2-40B4-BE49-F238E27FC236}">
                    <a16:creationId xmlns:a16="http://schemas.microsoft.com/office/drawing/2014/main" id="{BD7C3AA6-EC85-44CE-AA92-EFD8B554DA01}"/>
                  </a:ext>
                </a:extLst>
              </p:cNvPr>
              <p:cNvSpPr/>
              <p:nvPr/>
            </p:nvSpPr>
            <p:spPr bwMode="auto">
              <a:xfrm>
                <a:off x="5157251" y="4449032"/>
                <a:ext cx="4167222" cy="1176212"/>
              </a:xfrm>
              <a:prstGeom prst="rect">
                <a:avLst/>
              </a:prstGeom>
              <a:noFill/>
              <a:ln w="3175">
                <a:noFill/>
              </a:ln>
            </p:spPr>
            <p:style>
              <a:lnRef idx="2">
                <a:schemeClr val="dk1"/>
              </a:lnRef>
              <a:fillRef idx="1">
                <a:schemeClr val="lt1"/>
              </a:fillRef>
              <a:effectRef idx="0">
                <a:schemeClr val="dk1"/>
              </a:effectRef>
              <a:fontRef idx="minor">
                <a:schemeClr val="dk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dk1"/>
                    </a:solidFill>
                  </a:defRPr>
                </a:lvl1pPr>
                <a:lvl2pPr marL="457200" algn="l" defTabSz="914400" rtl="0" eaLnBrk="1" latinLnBrk="0" hangingPunct="1">
                  <a:defRPr sz="1800" kern="1200">
                    <a:solidFill>
                      <a:schemeClr val="dk1"/>
                    </a:solidFill>
                  </a:defRPr>
                </a:lvl2pPr>
                <a:lvl3pPr marL="914400" algn="l" defTabSz="914400" rtl="0" eaLnBrk="1" latinLnBrk="0" hangingPunct="1">
                  <a:defRPr sz="1800" kern="1200">
                    <a:solidFill>
                      <a:schemeClr val="dk1"/>
                    </a:solidFill>
                  </a:defRPr>
                </a:lvl3pPr>
                <a:lvl4pPr marL="1371600" algn="l" defTabSz="914400" rtl="0" eaLnBrk="1" latinLnBrk="0" hangingPunct="1">
                  <a:defRPr sz="1800" kern="1200">
                    <a:solidFill>
                      <a:schemeClr val="dk1"/>
                    </a:solidFill>
                  </a:defRPr>
                </a:lvl4pPr>
                <a:lvl5pPr marL="1828800" algn="l" defTabSz="914400" rtl="0" eaLnBrk="1" latinLnBrk="0" hangingPunct="1">
                  <a:defRPr sz="1800" kern="1200">
                    <a:solidFill>
                      <a:schemeClr val="dk1"/>
                    </a:solidFill>
                  </a:defRPr>
                </a:lvl5pPr>
                <a:lvl6pPr marL="2286000" algn="l" defTabSz="914400" rtl="0" eaLnBrk="1" latinLnBrk="0" hangingPunct="1">
                  <a:defRPr sz="1800" kern="1200">
                    <a:solidFill>
                      <a:schemeClr val="dk1"/>
                    </a:solidFill>
                  </a:defRPr>
                </a:lvl6pPr>
                <a:lvl7pPr marL="2743200" algn="l" defTabSz="914400" rtl="0" eaLnBrk="1" latinLnBrk="0" hangingPunct="1">
                  <a:defRPr sz="1800" kern="1200">
                    <a:solidFill>
                      <a:schemeClr val="dk1"/>
                    </a:solidFill>
                  </a:defRPr>
                </a:lvl7pPr>
                <a:lvl8pPr marL="3200400" algn="l" defTabSz="914400" rtl="0" eaLnBrk="1" latinLnBrk="0" hangingPunct="1">
                  <a:defRPr sz="1800" kern="1200">
                    <a:solidFill>
                      <a:schemeClr val="dk1"/>
                    </a:solidFill>
                  </a:defRPr>
                </a:lvl8pPr>
                <a:lvl9pPr marL="3657600" algn="l" defTabSz="914400" rtl="0" eaLnBrk="1" latinLnBrk="0" hangingPunct="1">
                  <a:defRPr sz="1800" kern="1200">
                    <a:solidFill>
                      <a:schemeClr val="dk1"/>
                    </a:solidFill>
                  </a:defRPr>
                </a:lvl9pPr>
              </a:lstStyle>
              <a:p>
                <a:pPr>
                  <a:lnSpc>
                    <a:spcPct val="150000"/>
                  </a:lnSpc>
                </a:pPr>
                <a:r>
                  <a:rPr lang="en-US" altLang="zh-CN" sz="1400" dirty="0"/>
                  <a:t>Copy paste fonts. Choose the only option to retain text.</a:t>
                </a:r>
              </a:p>
              <a:p>
                <a:pPr>
                  <a:lnSpc>
                    <a:spcPct val="150000"/>
                  </a:lnSpc>
                </a:pPr>
                <a:r>
                  <a:rPr lang="en-US" altLang="zh-CN" sz="1400" dirty="0"/>
                  <a:t>……</a:t>
                </a:r>
              </a:p>
            </p:txBody>
          </p:sp>
          <p:sp>
            <p:nvSpPr>
              <p:cNvPr id="14" name="ïS1ïďé">
                <a:extLst>
                  <a:ext uri="{FF2B5EF4-FFF2-40B4-BE49-F238E27FC236}">
                    <a16:creationId xmlns:a16="http://schemas.microsoft.com/office/drawing/2014/main" id="{BA8CA215-CCEC-48FE-A8C4-FACAAC65FAFA}"/>
                  </a:ext>
                </a:extLst>
              </p:cNvPr>
              <p:cNvSpPr/>
              <p:nvPr/>
            </p:nvSpPr>
            <p:spPr>
              <a:xfrm>
                <a:off x="4365625" y="4668474"/>
                <a:ext cx="586874" cy="546828"/>
              </a:xfrm>
              <a:custGeom>
                <a:avLst/>
                <a:gdLst>
                  <a:gd name="connsiteX0" fmla="*/ 484855 w 606016"/>
                  <a:gd name="connsiteY0" fmla="*/ 473988 h 564664"/>
                  <a:gd name="connsiteX1" fmla="*/ 505037 w 606016"/>
                  <a:gd name="connsiteY1" fmla="*/ 494170 h 564664"/>
                  <a:gd name="connsiteX2" fmla="*/ 484855 w 606016"/>
                  <a:gd name="connsiteY2" fmla="*/ 514352 h 564664"/>
                  <a:gd name="connsiteX3" fmla="*/ 464673 w 606016"/>
                  <a:gd name="connsiteY3" fmla="*/ 494170 h 564664"/>
                  <a:gd name="connsiteX4" fmla="*/ 484855 w 606016"/>
                  <a:gd name="connsiteY4" fmla="*/ 473988 h 564664"/>
                  <a:gd name="connsiteX5" fmla="*/ 121232 w 606016"/>
                  <a:gd name="connsiteY5" fmla="*/ 473988 h 564664"/>
                  <a:gd name="connsiteX6" fmla="*/ 141414 w 606016"/>
                  <a:gd name="connsiteY6" fmla="*/ 494170 h 564664"/>
                  <a:gd name="connsiteX7" fmla="*/ 121232 w 606016"/>
                  <a:gd name="connsiteY7" fmla="*/ 514352 h 564664"/>
                  <a:gd name="connsiteX8" fmla="*/ 101050 w 606016"/>
                  <a:gd name="connsiteY8" fmla="*/ 494170 h 564664"/>
                  <a:gd name="connsiteX9" fmla="*/ 121232 w 606016"/>
                  <a:gd name="connsiteY9" fmla="*/ 473988 h 564664"/>
                  <a:gd name="connsiteX10" fmla="*/ 484813 w 606016"/>
                  <a:gd name="connsiteY10" fmla="*/ 443658 h 564664"/>
                  <a:gd name="connsiteX11" fmla="*/ 434364 w 606016"/>
                  <a:gd name="connsiteY11" fmla="*/ 494115 h 564664"/>
                  <a:gd name="connsiteX12" fmla="*/ 484813 w 606016"/>
                  <a:gd name="connsiteY12" fmla="*/ 544482 h 564664"/>
                  <a:gd name="connsiteX13" fmla="*/ 535352 w 606016"/>
                  <a:gd name="connsiteY13" fmla="*/ 494115 h 564664"/>
                  <a:gd name="connsiteX14" fmla="*/ 484813 w 606016"/>
                  <a:gd name="connsiteY14" fmla="*/ 443658 h 564664"/>
                  <a:gd name="connsiteX15" fmla="*/ 121293 w 606016"/>
                  <a:gd name="connsiteY15" fmla="*/ 443658 h 564664"/>
                  <a:gd name="connsiteX16" fmla="*/ 70755 w 606016"/>
                  <a:gd name="connsiteY16" fmla="*/ 494115 h 564664"/>
                  <a:gd name="connsiteX17" fmla="*/ 121293 w 606016"/>
                  <a:gd name="connsiteY17" fmla="*/ 544482 h 564664"/>
                  <a:gd name="connsiteX18" fmla="*/ 171742 w 606016"/>
                  <a:gd name="connsiteY18" fmla="*/ 494115 h 564664"/>
                  <a:gd name="connsiteX19" fmla="*/ 121293 w 606016"/>
                  <a:gd name="connsiteY19" fmla="*/ 443658 h 564664"/>
                  <a:gd name="connsiteX20" fmla="*/ 303053 w 606016"/>
                  <a:gd name="connsiteY20" fmla="*/ 373109 h 564664"/>
                  <a:gd name="connsiteX21" fmla="*/ 292945 w 606016"/>
                  <a:gd name="connsiteY21" fmla="*/ 383200 h 564664"/>
                  <a:gd name="connsiteX22" fmla="*/ 303053 w 606016"/>
                  <a:gd name="connsiteY22" fmla="*/ 393292 h 564664"/>
                  <a:gd name="connsiteX23" fmla="*/ 343484 w 606016"/>
                  <a:gd name="connsiteY23" fmla="*/ 393292 h 564664"/>
                  <a:gd name="connsiteX24" fmla="*/ 343484 w 606016"/>
                  <a:gd name="connsiteY24" fmla="*/ 403383 h 564664"/>
                  <a:gd name="connsiteX25" fmla="*/ 353592 w 606016"/>
                  <a:gd name="connsiteY25" fmla="*/ 413474 h 564664"/>
                  <a:gd name="connsiteX26" fmla="*/ 363610 w 606016"/>
                  <a:gd name="connsiteY26" fmla="*/ 403383 h 564664"/>
                  <a:gd name="connsiteX27" fmla="*/ 363610 w 606016"/>
                  <a:gd name="connsiteY27" fmla="*/ 383200 h 564664"/>
                  <a:gd name="connsiteX28" fmla="*/ 353592 w 606016"/>
                  <a:gd name="connsiteY28" fmla="*/ 373109 h 564664"/>
                  <a:gd name="connsiteX29" fmla="*/ 313169 w 606016"/>
                  <a:gd name="connsiteY29" fmla="*/ 282403 h 564664"/>
                  <a:gd name="connsiteX30" fmla="*/ 447018 w 606016"/>
                  <a:gd name="connsiteY30" fmla="*/ 282403 h 564664"/>
                  <a:gd name="connsiteX31" fmla="*/ 465069 w 606016"/>
                  <a:gd name="connsiteY31" fmla="*/ 311699 h 564664"/>
                  <a:gd name="connsiteX32" fmla="*/ 473282 w 606016"/>
                  <a:gd name="connsiteY32" fmla="*/ 322696 h 564664"/>
                  <a:gd name="connsiteX33" fmla="*/ 313169 w 606016"/>
                  <a:gd name="connsiteY33" fmla="*/ 322696 h 564664"/>
                  <a:gd name="connsiteX34" fmla="*/ 161665 w 606016"/>
                  <a:gd name="connsiteY34" fmla="*/ 282403 h 564664"/>
                  <a:gd name="connsiteX35" fmla="*/ 292917 w 606016"/>
                  <a:gd name="connsiteY35" fmla="*/ 282403 h 564664"/>
                  <a:gd name="connsiteX36" fmla="*/ 292917 w 606016"/>
                  <a:gd name="connsiteY36" fmla="*/ 322696 h 564664"/>
                  <a:gd name="connsiteX37" fmla="*/ 161665 w 606016"/>
                  <a:gd name="connsiteY37" fmla="*/ 322696 h 564664"/>
                  <a:gd name="connsiteX38" fmla="*/ 191958 w 606016"/>
                  <a:gd name="connsiteY38" fmla="*/ 0 h 564664"/>
                  <a:gd name="connsiteX39" fmla="*/ 202066 w 606016"/>
                  <a:gd name="connsiteY39" fmla="*/ 10092 h 564664"/>
                  <a:gd name="connsiteX40" fmla="*/ 202066 w 606016"/>
                  <a:gd name="connsiteY40" fmla="*/ 40366 h 564664"/>
                  <a:gd name="connsiteX41" fmla="*/ 222281 w 606016"/>
                  <a:gd name="connsiteY41" fmla="*/ 40366 h 564664"/>
                  <a:gd name="connsiteX42" fmla="*/ 222281 w 606016"/>
                  <a:gd name="connsiteY42" fmla="*/ 10092 h 564664"/>
                  <a:gd name="connsiteX43" fmla="*/ 232389 w 606016"/>
                  <a:gd name="connsiteY43" fmla="*/ 0 h 564664"/>
                  <a:gd name="connsiteX44" fmla="*/ 242406 w 606016"/>
                  <a:gd name="connsiteY44" fmla="*/ 10092 h 564664"/>
                  <a:gd name="connsiteX45" fmla="*/ 242406 w 606016"/>
                  <a:gd name="connsiteY45" fmla="*/ 40366 h 564664"/>
                  <a:gd name="connsiteX46" fmla="*/ 252514 w 606016"/>
                  <a:gd name="connsiteY46" fmla="*/ 50457 h 564664"/>
                  <a:gd name="connsiteX47" fmla="*/ 252514 w 606016"/>
                  <a:gd name="connsiteY47" fmla="*/ 100823 h 564664"/>
                  <a:gd name="connsiteX48" fmla="*/ 242406 w 606016"/>
                  <a:gd name="connsiteY48" fmla="*/ 110915 h 564664"/>
                  <a:gd name="connsiteX49" fmla="*/ 221379 w 606016"/>
                  <a:gd name="connsiteY49" fmla="*/ 110915 h 564664"/>
                  <a:gd name="connsiteX50" fmla="*/ 161634 w 606016"/>
                  <a:gd name="connsiteY50" fmla="*/ 161371 h 564664"/>
                  <a:gd name="connsiteX51" fmla="*/ 101078 w 606016"/>
                  <a:gd name="connsiteY51" fmla="*/ 100823 h 564664"/>
                  <a:gd name="connsiteX52" fmla="*/ 60647 w 606016"/>
                  <a:gd name="connsiteY52" fmla="*/ 60548 h 564664"/>
                  <a:gd name="connsiteX53" fmla="*/ 20216 w 606016"/>
                  <a:gd name="connsiteY53" fmla="*/ 100823 h 564664"/>
                  <a:gd name="connsiteX54" fmla="*/ 20216 w 606016"/>
                  <a:gd name="connsiteY54" fmla="*/ 231921 h 564664"/>
                  <a:gd name="connsiteX55" fmla="*/ 80862 w 606016"/>
                  <a:gd name="connsiteY55" fmla="*/ 292469 h 564664"/>
                  <a:gd name="connsiteX56" fmla="*/ 82126 w 606016"/>
                  <a:gd name="connsiteY56" fmla="*/ 292649 h 564664"/>
                  <a:gd name="connsiteX57" fmla="*/ 105229 w 606016"/>
                  <a:gd name="connsiteY57" fmla="*/ 255167 h 564664"/>
                  <a:gd name="connsiteX58" fmla="*/ 164883 w 606016"/>
                  <a:gd name="connsiteY58" fmla="*/ 221829 h 564664"/>
                  <a:gd name="connsiteX59" fmla="*/ 370559 w 606016"/>
                  <a:gd name="connsiteY59" fmla="*/ 221829 h 564664"/>
                  <a:gd name="connsiteX60" fmla="*/ 430213 w 606016"/>
                  <a:gd name="connsiteY60" fmla="*/ 255077 h 564664"/>
                  <a:gd name="connsiteX61" fmla="*/ 434545 w 606016"/>
                  <a:gd name="connsiteY61" fmla="*/ 262195 h 564664"/>
                  <a:gd name="connsiteX62" fmla="*/ 159920 w 606016"/>
                  <a:gd name="connsiteY62" fmla="*/ 262195 h 564664"/>
                  <a:gd name="connsiteX63" fmla="*/ 141419 w 606016"/>
                  <a:gd name="connsiteY63" fmla="*/ 280575 h 564664"/>
                  <a:gd name="connsiteX64" fmla="*/ 141419 w 606016"/>
                  <a:gd name="connsiteY64" fmla="*/ 324455 h 564664"/>
                  <a:gd name="connsiteX65" fmla="*/ 159920 w 606016"/>
                  <a:gd name="connsiteY65" fmla="*/ 342835 h 564664"/>
                  <a:gd name="connsiteX66" fmla="*/ 498801 w 606016"/>
                  <a:gd name="connsiteY66" fmla="*/ 342835 h 564664"/>
                  <a:gd name="connsiteX67" fmla="*/ 538962 w 606016"/>
                  <a:gd name="connsiteY67" fmla="*/ 352926 h 564664"/>
                  <a:gd name="connsiteX68" fmla="*/ 580566 w 606016"/>
                  <a:gd name="connsiteY68" fmla="*/ 352926 h 564664"/>
                  <a:gd name="connsiteX69" fmla="*/ 606016 w 606016"/>
                  <a:gd name="connsiteY69" fmla="*/ 378335 h 564664"/>
                  <a:gd name="connsiteX70" fmla="*/ 606016 w 606016"/>
                  <a:gd name="connsiteY70" fmla="*/ 403383 h 564664"/>
                  <a:gd name="connsiteX71" fmla="*/ 555567 w 606016"/>
                  <a:gd name="connsiteY71" fmla="*/ 403383 h 564664"/>
                  <a:gd name="connsiteX72" fmla="*/ 545460 w 606016"/>
                  <a:gd name="connsiteY72" fmla="*/ 413474 h 564664"/>
                  <a:gd name="connsiteX73" fmla="*/ 555567 w 606016"/>
                  <a:gd name="connsiteY73" fmla="*/ 423476 h 564664"/>
                  <a:gd name="connsiteX74" fmla="*/ 606016 w 606016"/>
                  <a:gd name="connsiteY74" fmla="*/ 423476 h 564664"/>
                  <a:gd name="connsiteX75" fmla="*/ 606016 w 606016"/>
                  <a:gd name="connsiteY75" fmla="*/ 463391 h 564664"/>
                  <a:gd name="connsiteX76" fmla="*/ 565224 w 606016"/>
                  <a:gd name="connsiteY76" fmla="*/ 504206 h 564664"/>
                  <a:gd name="connsiteX77" fmla="*/ 554755 w 606016"/>
                  <a:gd name="connsiteY77" fmla="*/ 504206 h 564664"/>
                  <a:gd name="connsiteX78" fmla="*/ 484813 w 606016"/>
                  <a:gd name="connsiteY78" fmla="*/ 564664 h 564664"/>
                  <a:gd name="connsiteX79" fmla="*/ 414961 w 606016"/>
                  <a:gd name="connsiteY79" fmla="*/ 504206 h 564664"/>
                  <a:gd name="connsiteX80" fmla="*/ 191145 w 606016"/>
                  <a:gd name="connsiteY80" fmla="*/ 504206 h 564664"/>
                  <a:gd name="connsiteX81" fmla="*/ 121293 w 606016"/>
                  <a:gd name="connsiteY81" fmla="*/ 564664 h 564664"/>
                  <a:gd name="connsiteX82" fmla="*/ 51351 w 606016"/>
                  <a:gd name="connsiteY82" fmla="*/ 504206 h 564664"/>
                  <a:gd name="connsiteX83" fmla="*/ 35377 w 606016"/>
                  <a:gd name="connsiteY83" fmla="*/ 504206 h 564664"/>
                  <a:gd name="connsiteX84" fmla="*/ 90 w 606016"/>
                  <a:gd name="connsiteY84" fmla="*/ 468977 h 564664"/>
                  <a:gd name="connsiteX85" fmla="*/ 0 w 606016"/>
                  <a:gd name="connsiteY85" fmla="*/ 423476 h 564664"/>
                  <a:gd name="connsiteX86" fmla="*/ 50539 w 606016"/>
                  <a:gd name="connsiteY86" fmla="*/ 423476 h 564664"/>
                  <a:gd name="connsiteX87" fmla="*/ 60647 w 606016"/>
                  <a:gd name="connsiteY87" fmla="*/ 413474 h 564664"/>
                  <a:gd name="connsiteX88" fmla="*/ 50539 w 606016"/>
                  <a:gd name="connsiteY88" fmla="*/ 403383 h 564664"/>
                  <a:gd name="connsiteX89" fmla="*/ 0 w 606016"/>
                  <a:gd name="connsiteY89" fmla="*/ 403383 h 564664"/>
                  <a:gd name="connsiteX90" fmla="*/ 0 w 606016"/>
                  <a:gd name="connsiteY90" fmla="*/ 378335 h 564664"/>
                  <a:gd name="connsiteX91" fmla="*/ 7400 w 606016"/>
                  <a:gd name="connsiteY91" fmla="*/ 360405 h 564664"/>
                  <a:gd name="connsiteX92" fmla="*/ 25540 w 606016"/>
                  <a:gd name="connsiteY92" fmla="*/ 352926 h 564664"/>
                  <a:gd name="connsiteX93" fmla="*/ 54961 w 606016"/>
                  <a:gd name="connsiteY93" fmla="*/ 336798 h 564664"/>
                  <a:gd name="connsiteX94" fmla="*/ 70303 w 606016"/>
                  <a:gd name="connsiteY94" fmla="*/ 311840 h 564664"/>
                  <a:gd name="connsiteX95" fmla="*/ 90 w 606016"/>
                  <a:gd name="connsiteY95" fmla="*/ 231921 h 564664"/>
                  <a:gd name="connsiteX96" fmla="*/ 90 w 606016"/>
                  <a:gd name="connsiteY96" fmla="*/ 100823 h 564664"/>
                  <a:gd name="connsiteX97" fmla="*/ 60647 w 606016"/>
                  <a:gd name="connsiteY97" fmla="*/ 40366 h 564664"/>
                  <a:gd name="connsiteX98" fmla="*/ 121293 w 606016"/>
                  <a:gd name="connsiteY98" fmla="*/ 100823 h 564664"/>
                  <a:gd name="connsiteX99" fmla="*/ 161634 w 606016"/>
                  <a:gd name="connsiteY99" fmla="*/ 141189 h 564664"/>
                  <a:gd name="connsiteX100" fmla="*/ 200622 w 606016"/>
                  <a:gd name="connsiteY100" fmla="*/ 110915 h 564664"/>
                  <a:gd name="connsiteX101" fmla="*/ 181850 w 606016"/>
                  <a:gd name="connsiteY101" fmla="*/ 110915 h 564664"/>
                  <a:gd name="connsiteX102" fmla="*/ 171742 w 606016"/>
                  <a:gd name="connsiteY102" fmla="*/ 100823 h 564664"/>
                  <a:gd name="connsiteX103" fmla="*/ 171742 w 606016"/>
                  <a:gd name="connsiteY103" fmla="*/ 50457 h 564664"/>
                  <a:gd name="connsiteX104" fmla="*/ 181850 w 606016"/>
                  <a:gd name="connsiteY104" fmla="*/ 40366 h 564664"/>
                  <a:gd name="connsiteX105" fmla="*/ 181850 w 606016"/>
                  <a:gd name="connsiteY105" fmla="*/ 10092 h 564664"/>
                  <a:gd name="connsiteX106" fmla="*/ 191958 w 606016"/>
                  <a:gd name="connsiteY106" fmla="*/ 0 h 56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6016" h="564664">
                    <a:moveTo>
                      <a:pt x="484855" y="473988"/>
                    </a:moveTo>
                    <a:cubicBezTo>
                      <a:pt x="496001" y="473988"/>
                      <a:pt x="505037" y="483024"/>
                      <a:pt x="505037" y="494170"/>
                    </a:cubicBezTo>
                    <a:cubicBezTo>
                      <a:pt x="505037" y="505316"/>
                      <a:pt x="496001" y="514352"/>
                      <a:pt x="484855" y="514352"/>
                    </a:cubicBezTo>
                    <a:cubicBezTo>
                      <a:pt x="473709" y="514352"/>
                      <a:pt x="464673" y="505316"/>
                      <a:pt x="464673" y="494170"/>
                    </a:cubicBezTo>
                    <a:cubicBezTo>
                      <a:pt x="464673" y="483024"/>
                      <a:pt x="473709" y="473988"/>
                      <a:pt x="484855" y="473988"/>
                    </a:cubicBezTo>
                    <a:close/>
                    <a:moveTo>
                      <a:pt x="121232" y="473988"/>
                    </a:moveTo>
                    <a:cubicBezTo>
                      <a:pt x="132378" y="473988"/>
                      <a:pt x="141414" y="483024"/>
                      <a:pt x="141414" y="494170"/>
                    </a:cubicBezTo>
                    <a:cubicBezTo>
                      <a:pt x="141414" y="505316"/>
                      <a:pt x="132378" y="514352"/>
                      <a:pt x="121232" y="514352"/>
                    </a:cubicBezTo>
                    <a:cubicBezTo>
                      <a:pt x="110086" y="514352"/>
                      <a:pt x="101050" y="505316"/>
                      <a:pt x="101050" y="494170"/>
                    </a:cubicBezTo>
                    <a:cubicBezTo>
                      <a:pt x="101050" y="483024"/>
                      <a:pt x="110086" y="473988"/>
                      <a:pt x="121232" y="473988"/>
                    </a:cubicBezTo>
                    <a:close/>
                    <a:moveTo>
                      <a:pt x="484813" y="443658"/>
                    </a:moveTo>
                    <a:cubicBezTo>
                      <a:pt x="457016" y="443658"/>
                      <a:pt x="434364" y="466274"/>
                      <a:pt x="434364" y="494115"/>
                    </a:cubicBezTo>
                    <a:cubicBezTo>
                      <a:pt x="434364" y="521866"/>
                      <a:pt x="457016" y="544482"/>
                      <a:pt x="484813" y="544482"/>
                    </a:cubicBezTo>
                    <a:cubicBezTo>
                      <a:pt x="512699" y="544482"/>
                      <a:pt x="535352" y="521866"/>
                      <a:pt x="535352" y="494115"/>
                    </a:cubicBezTo>
                    <a:cubicBezTo>
                      <a:pt x="535352" y="466274"/>
                      <a:pt x="512699" y="443658"/>
                      <a:pt x="484813" y="443658"/>
                    </a:cubicBezTo>
                    <a:close/>
                    <a:moveTo>
                      <a:pt x="121293" y="443658"/>
                    </a:moveTo>
                    <a:cubicBezTo>
                      <a:pt x="93407" y="443658"/>
                      <a:pt x="70755" y="466274"/>
                      <a:pt x="70755" y="494115"/>
                    </a:cubicBezTo>
                    <a:cubicBezTo>
                      <a:pt x="70755" y="521866"/>
                      <a:pt x="93407" y="544482"/>
                      <a:pt x="121293" y="544482"/>
                    </a:cubicBezTo>
                    <a:cubicBezTo>
                      <a:pt x="149090" y="544482"/>
                      <a:pt x="171742" y="521866"/>
                      <a:pt x="171742" y="494115"/>
                    </a:cubicBezTo>
                    <a:cubicBezTo>
                      <a:pt x="171742" y="466274"/>
                      <a:pt x="149090" y="443658"/>
                      <a:pt x="121293" y="443658"/>
                    </a:cubicBezTo>
                    <a:close/>
                    <a:moveTo>
                      <a:pt x="303053" y="373109"/>
                    </a:moveTo>
                    <a:cubicBezTo>
                      <a:pt x="297458" y="373109"/>
                      <a:pt x="292945" y="377614"/>
                      <a:pt x="292945" y="383200"/>
                    </a:cubicBezTo>
                    <a:cubicBezTo>
                      <a:pt x="292945" y="388787"/>
                      <a:pt x="297458" y="393292"/>
                      <a:pt x="303053" y="393292"/>
                    </a:cubicBezTo>
                    <a:lnTo>
                      <a:pt x="343484" y="393292"/>
                    </a:lnTo>
                    <a:lnTo>
                      <a:pt x="343484" y="403383"/>
                    </a:lnTo>
                    <a:cubicBezTo>
                      <a:pt x="343484" y="408879"/>
                      <a:pt x="347997" y="413474"/>
                      <a:pt x="353592" y="413474"/>
                    </a:cubicBezTo>
                    <a:cubicBezTo>
                      <a:pt x="359097" y="413474"/>
                      <a:pt x="363610" y="408969"/>
                      <a:pt x="363610" y="403383"/>
                    </a:cubicBezTo>
                    <a:lnTo>
                      <a:pt x="363610" y="383200"/>
                    </a:lnTo>
                    <a:cubicBezTo>
                      <a:pt x="363610" y="377614"/>
                      <a:pt x="359097" y="373109"/>
                      <a:pt x="353592" y="373109"/>
                    </a:cubicBezTo>
                    <a:close/>
                    <a:moveTo>
                      <a:pt x="313169" y="282403"/>
                    </a:moveTo>
                    <a:lnTo>
                      <a:pt x="447018" y="282403"/>
                    </a:lnTo>
                    <a:lnTo>
                      <a:pt x="465069" y="311699"/>
                    </a:lnTo>
                    <a:cubicBezTo>
                      <a:pt x="467506" y="315665"/>
                      <a:pt x="470304" y="319271"/>
                      <a:pt x="473282" y="322696"/>
                    </a:cubicBezTo>
                    <a:lnTo>
                      <a:pt x="313169" y="322696"/>
                    </a:lnTo>
                    <a:close/>
                    <a:moveTo>
                      <a:pt x="161665" y="282403"/>
                    </a:moveTo>
                    <a:lnTo>
                      <a:pt x="292917" y="282403"/>
                    </a:lnTo>
                    <a:lnTo>
                      <a:pt x="292917" y="322696"/>
                    </a:lnTo>
                    <a:lnTo>
                      <a:pt x="161665" y="322696"/>
                    </a:lnTo>
                    <a:close/>
                    <a:moveTo>
                      <a:pt x="191958" y="0"/>
                    </a:moveTo>
                    <a:cubicBezTo>
                      <a:pt x="197553" y="0"/>
                      <a:pt x="202066" y="4505"/>
                      <a:pt x="202066" y="10092"/>
                    </a:cubicBezTo>
                    <a:lnTo>
                      <a:pt x="202066" y="40366"/>
                    </a:lnTo>
                    <a:lnTo>
                      <a:pt x="222281" y="40366"/>
                    </a:lnTo>
                    <a:lnTo>
                      <a:pt x="222281" y="10092"/>
                    </a:lnTo>
                    <a:cubicBezTo>
                      <a:pt x="222281" y="4505"/>
                      <a:pt x="226793" y="0"/>
                      <a:pt x="232389" y="0"/>
                    </a:cubicBezTo>
                    <a:cubicBezTo>
                      <a:pt x="237894" y="0"/>
                      <a:pt x="242406" y="4505"/>
                      <a:pt x="242406" y="10092"/>
                    </a:cubicBezTo>
                    <a:lnTo>
                      <a:pt x="242406" y="40366"/>
                    </a:lnTo>
                    <a:cubicBezTo>
                      <a:pt x="248002" y="40366"/>
                      <a:pt x="252514" y="44871"/>
                      <a:pt x="252514" y="50457"/>
                    </a:cubicBezTo>
                    <a:lnTo>
                      <a:pt x="252514" y="100823"/>
                    </a:lnTo>
                    <a:cubicBezTo>
                      <a:pt x="252514" y="106410"/>
                      <a:pt x="248002" y="110915"/>
                      <a:pt x="242406" y="110915"/>
                    </a:cubicBezTo>
                    <a:lnTo>
                      <a:pt x="221379" y="110915"/>
                    </a:lnTo>
                    <a:cubicBezTo>
                      <a:pt x="216505" y="139477"/>
                      <a:pt x="191597" y="161371"/>
                      <a:pt x="161634" y="161371"/>
                    </a:cubicBezTo>
                    <a:cubicBezTo>
                      <a:pt x="128243" y="161371"/>
                      <a:pt x="101078" y="134251"/>
                      <a:pt x="101078" y="100823"/>
                    </a:cubicBezTo>
                    <a:cubicBezTo>
                      <a:pt x="101078" y="78568"/>
                      <a:pt x="82938" y="60548"/>
                      <a:pt x="60647" y="60548"/>
                    </a:cubicBezTo>
                    <a:cubicBezTo>
                      <a:pt x="38355" y="60548"/>
                      <a:pt x="20216" y="78568"/>
                      <a:pt x="20216" y="100823"/>
                    </a:cubicBezTo>
                    <a:lnTo>
                      <a:pt x="20216" y="231921"/>
                    </a:lnTo>
                    <a:cubicBezTo>
                      <a:pt x="20216" y="265258"/>
                      <a:pt x="47470" y="292469"/>
                      <a:pt x="80862" y="292469"/>
                    </a:cubicBezTo>
                    <a:cubicBezTo>
                      <a:pt x="81314" y="292469"/>
                      <a:pt x="81675" y="292649"/>
                      <a:pt x="82126" y="292649"/>
                    </a:cubicBezTo>
                    <a:lnTo>
                      <a:pt x="105229" y="255167"/>
                    </a:lnTo>
                    <a:cubicBezTo>
                      <a:pt x="117864" y="234624"/>
                      <a:pt x="140697" y="221829"/>
                      <a:pt x="164883" y="221829"/>
                    </a:cubicBezTo>
                    <a:lnTo>
                      <a:pt x="370559" y="221829"/>
                    </a:lnTo>
                    <a:cubicBezTo>
                      <a:pt x="394655" y="221829"/>
                      <a:pt x="417578" y="234624"/>
                      <a:pt x="430213" y="255077"/>
                    </a:cubicBezTo>
                    <a:lnTo>
                      <a:pt x="434545" y="262195"/>
                    </a:lnTo>
                    <a:lnTo>
                      <a:pt x="159920" y="262195"/>
                    </a:lnTo>
                    <a:cubicBezTo>
                      <a:pt x="149722" y="262195"/>
                      <a:pt x="141419" y="270484"/>
                      <a:pt x="141419" y="280575"/>
                    </a:cubicBezTo>
                    <a:lnTo>
                      <a:pt x="141419" y="324455"/>
                    </a:lnTo>
                    <a:cubicBezTo>
                      <a:pt x="141419" y="334546"/>
                      <a:pt x="149722" y="342835"/>
                      <a:pt x="159920" y="342835"/>
                    </a:cubicBezTo>
                    <a:lnTo>
                      <a:pt x="498801" y="342835"/>
                    </a:lnTo>
                    <a:cubicBezTo>
                      <a:pt x="511075" y="349322"/>
                      <a:pt x="524793" y="352926"/>
                      <a:pt x="538962" y="352926"/>
                    </a:cubicBezTo>
                    <a:lnTo>
                      <a:pt x="580566" y="352926"/>
                    </a:lnTo>
                    <a:cubicBezTo>
                      <a:pt x="594645" y="352926"/>
                      <a:pt x="606016" y="364369"/>
                      <a:pt x="606016" y="378335"/>
                    </a:cubicBezTo>
                    <a:lnTo>
                      <a:pt x="606016" y="403383"/>
                    </a:lnTo>
                    <a:lnTo>
                      <a:pt x="555567" y="403383"/>
                    </a:lnTo>
                    <a:cubicBezTo>
                      <a:pt x="549972" y="403383"/>
                      <a:pt x="545460" y="407888"/>
                      <a:pt x="545460" y="413474"/>
                    </a:cubicBezTo>
                    <a:cubicBezTo>
                      <a:pt x="545460" y="418971"/>
                      <a:pt x="549972" y="423476"/>
                      <a:pt x="555567" y="423476"/>
                    </a:cubicBezTo>
                    <a:lnTo>
                      <a:pt x="606016" y="423476"/>
                    </a:lnTo>
                    <a:lnTo>
                      <a:pt x="606016" y="463391"/>
                    </a:lnTo>
                    <a:cubicBezTo>
                      <a:pt x="606016" y="485916"/>
                      <a:pt x="587696" y="504206"/>
                      <a:pt x="565224" y="504206"/>
                    </a:cubicBezTo>
                    <a:lnTo>
                      <a:pt x="554755" y="504206"/>
                    </a:lnTo>
                    <a:cubicBezTo>
                      <a:pt x="549791" y="538355"/>
                      <a:pt x="520371" y="564664"/>
                      <a:pt x="484813" y="564664"/>
                    </a:cubicBezTo>
                    <a:cubicBezTo>
                      <a:pt x="449345" y="564664"/>
                      <a:pt x="419924" y="538355"/>
                      <a:pt x="414961" y="504206"/>
                    </a:cubicBezTo>
                    <a:lnTo>
                      <a:pt x="191145" y="504206"/>
                    </a:lnTo>
                    <a:cubicBezTo>
                      <a:pt x="186182" y="538355"/>
                      <a:pt x="156761" y="564664"/>
                      <a:pt x="121293" y="564664"/>
                    </a:cubicBezTo>
                    <a:cubicBezTo>
                      <a:pt x="85736" y="564664"/>
                      <a:pt x="56315" y="538355"/>
                      <a:pt x="51351" y="504206"/>
                    </a:cubicBezTo>
                    <a:lnTo>
                      <a:pt x="35377" y="504206"/>
                    </a:lnTo>
                    <a:cubicBezTo>
                      <a:pt x="15884" y="504206"/>
                      <a:pt x="90" y="488349"/>
                      <a:pt x="90" y="468977"/>
                    </a:cubicBezTo>
                    <a:lnTo>
                      <a:pt x="0" y="423476"/>
                    </a:lnTo>
                    <a:lnTo>
                      <a:pt x="50539" y="423476"/>
                    </a:lnTo>
                    <a:cubicBezTo>
                      <a:pt x="56134" y="423476"/>
                      <a:pt x="60647" y="418971"/>
                      <a:pt x="60647" y="413474"/>
                    </a:cubicBezTo>
                    <a:cubicBezTo>
                      <a:pt x="60647" y="407888"/>
                      <a:pt x="56134" y="403383"/>
                      <a:pt x="50539" y="403383"/>
                    </a:cubicBezTo>
                    <a:lnTo>
                      <a:pt x="0" y="403383"/>
                    </a:lnTo>
                    <a:lnTo>
                      <a:pt x="0" y="378335"/>
                    </a:lnTo>
                    <a:cubicBezTo>
                      <a:pt x="0" y="371577"/>
                      <a:pt x="2617" y="365180"/>
                      <a:pt x="7400" y="360405"/>
                    </a:cubicBezTo>
                    <a:cubicBezTo>
                      <a:pt x="12274" y="355630"/>
                      <a:pt x="18681" y="352926"/>
                      <a:pt x="25540" y="352926"/>
                    </a:cubicBezTo>
                    <a:cubicBezTo>
                      <a:pt x="37814" y="352926"/>
                      <a:pt x="48824" y="346710"/>
                      <a:pt x="54961" y="336798"/>
                    </a:cubicBezTo>
                    <a:lnTo>
                      <a:pt x="70303" y="311840"/>
                    </a:lnTo>
                    <a:cubicBezTo>
                      <a:pt x="30775" y="306614"/>
                      <a:pt x="90" y="272827"/>
                      <a:pt x="90" y="231921"/>
                    </a:cubicBezTo>
                    <a:lnTo>
                      <a:pt x="90" y="100823"/>
                    </a:lnTo>
                    <a:cubicBezTo>
                      <a:pt x="90" y="67486"/>
                      <a:pt x="27255" y="40366"/>
                      <a:pt x="60647" y="40366"/>
                    </a:cubicBezTo>
                    <a:cubicBezTo>
                      <a:pt x="94039" y="40366"/>
                      <a:pt x="121293" y="67486"/>
                      <a:pt x="121293" y="100823"/>
                    </a:cubicBezTo>
                    <a:cubicBezTo>
                      <a:pt x="121293" y="123078"/>
                      <a:pt x="139343" y="141189"/>
                      <a:pt x="161634" y="141189"/>
                    </a:cubicBezTo>
                    <a:cubicBezTo>
                      <a:pt x="180406" y="141189"/>
                      <a:pt x="196109" y="128304"/>
                      <a:pt x="200622" y="110915"/>
                    </a:cubicBezTo>
                    <a:lnTo>
                      <a:pt x="181850" y="110915"/>
                    </a:lnTo>
                    <a:cubicBezTo>
                      <a:pt x="176255" y="110915"/>
                      <a:pt x="171742" y="106410"/>
                      <a:pt x="171742" y="100823"/>
                    </a:cubicBezTo>
                    <a:lnTo>
                      <a:pt x="171742" y="50457"/>
                    </a:lnTo>
                    <a:cubicBezTo>
                      <a:pt x="171742" y="44871"/>
                      <a:pt x="176255" y="40366"/>
                      <a:pt x="181850" y="40366"/>
                    </a:cubicBezTo>
                    <a:lnTo>
                      <a:pt x="181850" y="10092"/>
                    </a:lnTo>
                    <a:cubicBezTo>
                      <a:pt x="181850" y="4505"/>
                      <a:pt x="186362" y="0"/>
                      <a:pt x="191958" y="0"/>
                    </a:cubicBezTo>
                    <a:close/>
                  </a:path>
                </a:pathLst>
              </a:custGeom>
              <a:solidFill>
                <a:schemeClr val="accent1"/>
              </a:solid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cxnSp>
          <p:nvCxnSpPr>
            <p:cNvPr id="10" name="直接连接符 9">
              <a:extLst>
                <a:ext uri="{FF2B5EF4-FFF2-40B4-BE49-F238E27FC236}">
                  <a16:creationId xmlns:a16="http://schemas.microsoft.com/office/drawing/2014/main" id="{4788FDC4-2DD3-4AEB-93E8-6C301574365B}"/>
                </a:ext>
              </a:extLst>
            </p:cNvPr>
            <p:cNvCxnSpPr/>
            <p:nvPr/>
          </p:nvCxnSpPr>
          <p:spPr>
            <a:xfrm>
              <a:off x="5248275" y="2905649"/>
              <a:ext cx="627062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40DC3537-6A39-403F-B4A8-C6F4A1E1E91C}"/>
                </a:ext>
              </a:extLst>
            </p:cNvPr>
            <p:cNvCxnSpPr/>
            <p:nvPr/>
          </p:nvCxnSpPr>
          <p:spPr>
            <a:xfrm>
              <a:off x="5248275" y="4266453"/>
              <a:ext cx="627062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B0D26FA8-2498-4B6A-A272-EE0763809C17}"/>
                </a:ext>
              </a:extLst>
            </p:cNvPr>
            <p:cNvCxnSpPr/>
            <p:nvPr/>
          </p:nvCxnSpPr>
          <p:spPr>
            <a:xfrm>
              <a:off x="5248275" y="5627259"/>
              <a:ext cx="627062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898980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202BCA-769B-4483-B7A1-29DF97019E88}"/>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0CF8A887-75D9-472A-9791-0F75DE98C1EF}"/>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C3B86E12-C61A-4E93-B1E8-520914C6A57E}"/>
              </a:ext>
            </a:extLst>
          </p:cNvPr>
          <p:cNvSpPr>
            <a:spLocks noGrp="1"/>
          </p:cNvSpPr>
          <p:nvPr>
            <p:ph type="sldNum" sz="quarter" idx="12"/>
          </p:nvPr>
        </p:nvSpPr>
        <p:spPr/>
        <p:txBody>
          <a:bodyPr/>
          <a:lstStyle/>
          <a:p>
            <a:fld id="{5DD3DB80-B894-403A-B48E-6FDC1A72010E}" type="slidenum">
              <a:rPr lang="zh-CN" altLang="en-US" smtClean="0"/>
              <a:pPr/>
              <a:t>24</a:t>
            </a:fld>
            <a:endParaRPr lang="zh-CN" altLang="en-US"/>
          </a:p>
        </p:txBody>
      </p:sp>
      <p:grpSp>
        <p:nvGrpSpPr>
          <p:cNvPr id="5" name="25583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B7ADB49E-4348-497C-85A5-26BFB1CBFCED}"/>
              </a:ext>
            </a:extLst>
          </p:cNvPr>
          <p:cNvGrpSpPr>
            <a:grpSpLocks noChangeAspect="1"/>
          </p:cNvGrpSpPr>
          <p:nvPr/>
        </p:nvGrpSpPr>
        <p:grpSpPr>
          <a:xfrm>
            <a:off x="673100" y="0"/>
            <a:ext cx="10845799" cy="6840070"/>
            <a:chOff x="673100" y="0"/>
            <a:chExt cx="10845799" cy="6840070"/>
          </a:xfrm>
        </p:grpSpPr>
        <p:grpSp>
          <p:nvGrpSpPr>
            <p:cNvPr id="6" name="ïsḻîḑé">
              <a:extLst>
                <a:ext uri="{FF2B5EF4-FFF2-40B4-BE49-F238E27FC236}">
                  <a16:creationId xmlns:a16="http://schemas.microsoft.com/office/drawing/2014/main" id="{C03FDC5B-811F-4066-91CA-80EFA1759869}"/>
                </a:ext>
              </a:extLst>
            </p:cNvPr>
            <p:cNvGrpSpPr/>
            <p:nvPr/>
          </p:nvGrpSpPr>
          <p:grpSpPr>
            <a:xfrm>
              <a:off x="673100" y="1292244"/>
              <a:ext cx="3309999" cy="1083150"/>
              <a:chOff x="8760801" y="1853355"/>
              <a:chExt cx="2759687" cy="1083150"/>
            </a:xfrm>
          </p:grpSpPr>
          <p:sp>
            <p:nvSpPr>
              <p:cNvPr id="40" name="íṥḻïďè">
                <a:extLst>
                  <a:ext uri="{FF2B5EF4-FFF2-40B4-BE49-F238E27FC236}">
                    <a16:creationId xmlns:a16="http://schemas.microsoft.com/office/drawing/2014/main" id="{921D2456-A6A6-43F5-AD86-0A010D24A2F0}"/>
                  </a:ext>
                </a:extLst>
              </p:cNvPr>
              <p:cNvSpPr txBox="1"/>
              <p:nvPr/>
            </p:nvSpPr>
            <p:spPr>
              <a:xfrm>
                <a:off x="8760801" y="1853355"/>
                <a:ext cx="2759687" cy="428175"/>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r>
                  <a:rPr lang="en-US" altLang="zh-CN" sz="1600" b="1" dirty="0"/>
                  <a:t>01.Text here</a:t>
                </a:r>
                <a:endParaRPr lang="id-ID" sz="1600" b="1" dirty="0"/>
              </a:p>
            </p:txBody>
          </p:sp>
          <p:sp>
            <p:nvSpPr>
              <p:cNvPr id="41" name="işľîdé">
                <a:extLst>
                  <a:ext uri="{FF2B5EF4-FFF2-40B4-BE49-F238E27FC236}">
                    <a16:creationId xmlns:a16="http://schemas.microsoft.com/office/drawing/2014/main" id="{F8E07573-A8E5-42F7-B445-E2E8E3B47ABD}"/>
                  </a:ext>
                </a:extLst>
              </p:cNvPr>
              <p:cNvSpPr/>
              <p:nvPr/>
            </p:nvSpPr>
            <p:spPr bwMode="auto">
              <a:xfrm>
                <a:off x="8760801" y="2281532"/>
                <a:ext cx="2759687" cy="65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en-US" altLang="zh-CN" sz="1100" dirty="0"/>
                  <a:t>Copy paste fonts. Choose the only option to retain text……</a:t>
                </a:r>
              </a:p>
            </p:txBody>
          </p:sp>
        </p:grpSp>
        <p:grpSp>
          <p:nvGrpSpPr>
            <p:cNvPr id="7" name="íṥḻïďe">
              <a:extLst>
                <a:ext uri="{FF2B5EF4-FFF2-40B4-BE49-F238E27FC236}">
                  <a16:creationId xmlns:a16="http://schemas.microsoft.com/office/drawing/2014/main" id="{01A0872E-5C2D-4E89-960E-508B5F6701C6}"/>
                </a:ext>
              </a:extLst>
            </p:cNvPr>
            <p:cNvGrpSpPr/>
            <p:nvPr/>
          </p:nvGrpSpPr>
          <p:grpSpPr>
            <a:xfrm>
              <a:off x="4200928" y="0"/>
              <a:ext cx="3790145" cy="6840070"/>
              <a:chOff x="4200928" y="8965"/>
              <a:chExt cx="3790145" cy="6840070"/>
            </a:xfrm>
          </p:grpSpPr>
          <p:grpSp>
            <p:nvGrpSpPr>
              <p:cNvPr id="17" name="iś1îḍe">
                <a:extLst>
                  <a:ext uri="{FF2B5EF4-FFF2-40B4-BE49-F238E27FC236}">
                    <a16:creationId xmlns:a16="http://schemas.microsoft.com/office/drawing/2014/main" id="{9AA290A2-BEC1-455E-BFA7-619844DFEB74}"/>
                  </a:ext>
                </a:extLst>
              </p:cNvPr>
              <p:cNvGrpSpPr/>
              <p:nvPr/>
            </p:nvGrpSpPr>
            <p:grpSpPr>
              <a:xfrm>
                <a:off x="4234187" y="8965"/>
                <a:ext cx="3675707" cy="6840070"/>
                <a:chOff x="4234187" y="8965"/>
                <a:chExt cx="3675707" cy="6840070"/>
              </a:xfrm>
            </p:grpSpPr>
            <p:sp>
              <p:nvSpPr>
                <p:cNvPr id="34" name="ï$1îďe">
                  <a:extLst>
                    <a:ext uri="{FF2B5EF4-FFF2-40B4-BE49-F238E27FC236}">
                      <a16:creationId xmlns:a16="http://schemas.microsoft.com/office/drawing/2014/main" id="{10A66B4E-86F7-43EA-A2F9-A9897EE707A0}"/>
                    </a:ext>
                  </a:extLst>
                </p:cNvPr>
                <p:cNvSpPr/>
                <p:nvPr/>
              </p:nvSpPr>
              <p:spPr bwMode="auto">
                <a:xfrm>
                  <a:off x="4234187" y="8965"/>
                  <a:ext cx="955982" cy="953510"/>
                </a:xfrm>
                <a:custGeom>
                  <a:avLst/>
                  <a:gdLst>
                    <a:gd name="T0" fmla="*/ 346 w 346"/>
                    <a:gd name="T1" fmla="*/ 346 h 346"/>
                    <a:gd name="T2" fmla="*/ 0 w 346"/>
                    <a:gd name="T3" fmla="*/ 0 h 346"/>
                    <a:gd name="T4" fmla="*/ 84 w 346"/>
                    <a:gd name="T5" fmla="*/ 0 h 346"/>
                    <a:gd name="T6" fmla="*/ 346 w 346"/>
                    <a:gd name="T7" fmla="*/ 262 h 346"/>
                    <a:gd name="T8" fmla="*/ 346 w 346"/>
                    <a:gd name="T9" fmla="*/ 346 h 346"/>
                  </a:gdLst>
                  <a:ahLst/>
                  <a:cxnLst>
                    <a:cxn ang="0">
                      <a:pos x="T0" y="T1"/>
                    </a:cxn>
                    <a:cxn ang="0">
                      <a:pos x="T2" y="T3"/>
                    </a:cxn>
                    <a:cxn ang="0">
                      <a:pos x="T4" y="T5"/>
                    </a:cxn>
                    <a:cxn ang="0">
                      <a:pos x="T6" y="T7"/>
                    </a:cxn>
                    <a:cxn ang="0">
                      <a:pos x="T8" y="T9"/>
                    </a:cxn>
                  </a:cxnLst>
                  <a:rect l="0" t="0" r="r" b="b"/>
                  <a:pathLst>
                    <a:path w="346" h="346">
                      <a:moveTo>
                        <a:pt x="346" y="346"/>
                      </a:moveTo>
                      <a:cubicBezTo>
                        <a:pt x="157" y="342"/>
                        <a:pt x="4" y="189"/>
                        <a:pt x="0" y="0"/>
                      </a:cubicBezTo>
                      <a:cubicBezTo>
                        <a:pt x="84" y="0"/>
                        <a:pt x="84" y="0"/>
                        <a:pt x="84" y="0"/>
                      </a:cubicBezTo>
                      <a:cubicBezTo>
                        <a:pt x="88" y="143"/>
                        <a:pt x="203" y="258"/>
                        <a:pt x="346" y="262"/>
                      </a:cubicBezTo>
                      <a:lnTo>
                        <a:pt x="346" y="346"/>
                      </a:lnTo>
                      <a:close/>
                    </a:path>
                  </a:pathLst>
                </a:custGeom>
                <a:solidFill>
                  <a:schemeClr val="bg1">
                    <a:lumMod val="95000"/>
                  </a:schemeClr>
                </a:solidFill>
                <a:ln>
                  <a:noFill/>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5" name="i$ḷíḑé">
                  <a:extLst>
                    <a:ext uri="{FF2B5EF4-FFF2-40B4-BE49-F238E27FC236}">
                      <a16:creationId xmlns:a16="http://schemas.microsoft.com/office/drawing/2014/main" id="{5D432845-EF36-4438-BB77-C7EFF78D5A1D}"/>
                    </a:ext>
                  </a:extLst>
                </p:cNvPr>
                <p:cNvSpPr/>
                <p:nvPr/>
              </p:nvSpPr>
              <p:spPr bwMode="auto">
                <a:xfrm>
                  <a:off x="5234629" y="730273"/>
                  <a:ext cx="953510" cy="1953954"/>
                </a:xfrm>
                <a:custGeom>
                  <a:avLst/>
                  <a:gdLst>
                    <a:gd name="T0" fmla="*/ 0 w 346"/>
                    <a:gd name="T1" fmla="*/ 624 h 708"/>
                    <a:gd name="T2" fmla="*/ 262 w 346"/>
                    <a:gd name="T3" fmla="*/ 354 h 708"/>
                    <a:gd name="T4" fmla="*/ 0 w 346"/>
                    <a:gd name="T5" fmla="*/ 84 h 708"/>
                    <a:gd name="T6" fmla="*/ 0 w 346"/>
                    <a:gd name="T7" fmla="*/ 0 h 708"/>
                    <a:gd name="T8" fmla="*/ 346 w 346"/>
                    <a:gd name="T9" fmla="*/ 354 h 708"/>
                    <a:gd name="T10" fmla="*/ 0 w 346"/>
                    <a:gd name="T11" fmla="*/ 708 h 708"/>
                    <a:gd name="T12" fmla="*/ 0 w 346"/>
                    <a:gd name="T13" fmla="*/ 624 h 708"/>
                  </a:gdLst>
                  <a:ahLst/>
                  <a:cxnLst>
                    <a:cxn ang="0">
                      <a:pos x="T0" y="T1"/>
                    </a:cxn>
                    <a:cxn ang="0">
                      <a:pos x="T2" y="T3"/>
                    </a:cxn>
                    <a:cxn ang="0">
                      <a:pos x="T4" y="T5"/>
                    </a:cxn>
                    <a:cxn ang="0">
                      <a:pos x="T6" y="T7"/>
                    </a:cxn>
                    <a:cxn ang="0">
                      <a:pos x="T8" y="T9"/>
                    </a:cxn>
                    <a:cxn ang="0">
                      <a:pos x="T10" y="T11"/>
                    </a:cxn>
                    <a:cxn ang="0">
                      <a:pos x="T12" y="T13"/>
                    </a:cxn>
                  </a:cxnLst>
                  <a:rect l="0" t="0" r="r" b="b"/>
                  <a:pathLst>
                    <a:path w="346" h="708">
                      <a:moveTo>
                        <a:pt x="0" y="624"/>
                      </a:moveTo>
                      <a:cubicBezTo>
                        <a:pt x="145" y="620"/>
                        <a:pt x="262" y="500"/>
                        <a:pt x="262" y="354"/>
                      </a:cubicBezTo>
                      <a:cubicBezTo>
                        <a:pt x="262" y="208"/>
                        <a:pt x="145" y="88"/>
                        <a:pt x="0" y="84"/>
                      </a:cubicBezTo>
                      <a:cubicBezTo>
                        <a:pt x="0" y="0"/>
                        <a:pt x="0" y="0"/>
                        <a:pt x="0" y="0"/>
                      </a:cubicBezTo>
                      <a:cubicBezTo>
                        <a:pt x="191" y="4"/>
                        <a:pt x="346" y="161"/>
                        <a:pt x="346" y="354"/>
                      </a:cubicBezTo>
                      <a:cubicBezTo>
                        <a:pt x="346" y="547"/>
                        <a:pt x="191" y="704"/>
                        <a:pt x="0" y="708"/>
                      </a:cubicBezTo>
                      <a:lnTo>
                        <a:pt x="0" y="624"/>
                      </a:lnTo>
                      <a:close/>
                    </a:path>
                  </a:pathLst>
                </a:custGeom>
                <a:solidFill>
                  <a:schemeClr val="bg1">
                    <a:lumMod val="95000"/>
                  </a:schemeClr>
                </a:solidFill>
                <a:ln>
                  <a:noFill/>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6" name="işļïḑé">
                  <a:extLst>
                    <a:ext uri="{FF2B5EF4-FFF2-40B4-BE49-F238E27FC236}">
                      <a16:creationId xmlns:a16="http://schemas.microsoft.com/office/drawing/2014/main" id="{AC4EDF60-1A2B-43DC-8CFA-CB6CE84F2BFC}"/>
                    </a:ext>
                  </a:extLst>
                </p:cNvPr>
                <p:cNvSpPr/>
                <p:nvPr/>
              </p:nvSpPr>
              <p:spPr bwMode="auto">
                <a:xfrm>
                  <a:off x="4234189" y="2452024"/>
                  <a:ext cx="1953954" cy="1953954"/>
                </a:xfrm>
                <a:custGeom>
                  <a:avLst/>
                  <a:gdLst>
                    <a:gd name="T0" fmla="*/ 354 w 708"/>
                    <a:gd name="T1" fmla="*/ 708 h 708"/>
                    <a:gd name="T2" fmla="*/ 0 w 708"/>
                    <a:gd name="T3" fmla="*/ 354 h 708"/>
                    <a:gd name="T4" fmla="*/ 346 w 708"/>
                    <a:gd name="T5" fmla="*/ 0 h 708"/>
                    <a:gd name="T6" fmla="*/ 346 w 708"/>
                    <a:gd name="T7" fmla="*/ 84 h 708"/>
                    <a:gd name="T8" fmla="*/ 84 w 708"/>
                    <a:gd name="T9" fmla="*/ 354 h 708"/>
                    <a:gd name="T10" fmla="*/ 354 w 708"/>
                    <a:gd name="T11" fmla="*/ 624 h 708"/>
                    <a:gd name="T12" fmla="*/ 624 w 708"/>
                    <a:gd name="T13" fmla="*/ 362 h 708"/>
                    <a:gd name="T14" fmla="*/ 708 w 708"/>
                    <a:gd name="T15" fmla="*/ 362 h 708"/>
                    <a:gd name="T16" fmla="*/ 354 w 708"/>
                    <a:gd name="T17" fmla="*/ 708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8" h="708">
                      <a:moveTo>
                        <a:pt x="354" y="708"/>
                      </a:moveTo>
                      <a:cubicBezTo>
                        <a:pt x="158" y="708"/>
                        <a:pt x="0" y="549"/>
                        <a:pt x="0" y="354"/>
                      </a:cubicBezTo>
                      <a:cubicBezTo>
                        <a:pt x="0" y="161"/>
                        <a:pt x="154" y="4"/>
                        <a:pt x="346" y="0"/>
                      </a:cubicBezTo>
                      <a:cubicBezTo>
                        <a:pt x="346" y="84"/>
                        <a:pt x="346" y="84"/>
                        <a:pt x="346" y="84"/>
                      </a:cubicBezTo>
                      <a:cubicBezTo>
                        <a:pt x="200" y="88"/>
                        <a:pt x="84" y="208"/>
                        <a:pt x="84" y="354"/>
                      </a:cubicBezTo>
                      <a:cubicBezTo>
                        <a:pt x="84" y="503"/>
                        <a:pt x="205" y="624"/>
                        <a:pt x="354" y="624"/>
                      </a:cubicBezTo>
                      <a:cubicBezTo>
                        <a:pt x="500" y="624"/>
                        <a:pt x="619" y="507"/>
                        <a:pt x="624" y="362"/>
                      </a:cubicBezTo>
                      <a:cubicBezTo>
                        <a:pt x="708" y="362"/>
                        <a:pt x="708" y="362"/>
                        <a:pt x="708" y="362"/>
                      </a:cubicBezTo>
                      <a:cubicBezTo>
                        <a:pt x="703" y="554"/>
                        <a:pt x="546" y="708"/>
                        <a:pt x="354" y="708"/>
                      </a:cubicBezTo>
                      <a:close/>
                    </a:path>
                  </a:pathLst>
                </a:custGeom>
                <a:solidFill>
                  <a:schemeClr val="bg1">
                    <a:lumMod val="95000"/>
                  </a:schemeClr>
                </a:solidFill>
                <a:ln>
                  <a:noFill/>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7" name="ïṩlïḓe">
                  <a:extLst>
                    <a:ext uri="{FF2B5EF4-FFF2-40B4-BE49-F238E27FC236}">
                      <a16:creationId xmlns:a16="http://schemas.microsoft.com/office/drawing/2014/main" id="{8B7B60FD-43C4-4BB3-8624-89E1A452F11A}"/>
                    </a:ext>
                  </a:extLst>
                </p:cNvPr>
                <p:cNvSpPr/>
                <p:nvPr/>
              </p:nvSpPr>
              <p:spPr bwMode="auto">
                <a:xfrm>
                  <a:off x="6956383" y="5895525"/>
                  <a:ext cx="953510" cy="953510"/>
                </a:xfrm>
                <a:custGeom>
                  <a:avLst/>
                  <a:gdLst>
                    <a:gd name="T0" fmla="*/ 262 w 346"/>
                    <a:gd name="T1" fmla="*/ 346 h 346"/>
                    <a:gd name="T2" fmla="*/ 0 w 346"/>
                    <a:gd name="T3" fmla="*/ 84 h 346"/>
                    <a:gd name="T4" fmla="*/ 0 w 346"/>
                    <a:gd name="T5" fmla="*/ 0 h 346"/>
                    <a:gd name="T6" fmla="*/ 346 w 346"/>
                    <a:gd name="T7" fmla="*/ 346 h 346"/>
                    <a:gd name="T8" fmla="*/ 262 w 346"/>
                    <a:gd name="T9" fmla="*/ 346 h 346"/>
                  </a:gdLst>
                  <a:ahLst/>
                  <a:cxnLst>
                    <a:cxn ang="0">
                      <a:pos x="T0" y="T1"/>
                    </a:cxn>
                    <a:cxn ang="0">
                      <a:pos x="T2" y="T3"/>
                    </a:cxn>
                    <a:cxn ang="0">
                      <a:pos x="T4" y="T5"/>
                    </a:cxn>
                    <a:cxn ang="0">
                      <a:pos x="T6" y="T7"/>
                    </a:cxn>
                    <a:cxn ang="0">
                      <a:pos x="T8" y="T9"/>
                    </a:cxn>
                  </a:cxnLst>
                  <a:rect l="0" t="0" r="r" b="b"/>
                  <a:pathLst>
                    <a:path w="346" h="346">
                      <a:moveTo>
                        <a:pt x="262" y="346"/>
                      </a:moveTo>
                      <a:cubicBezTo>
                        <a:pt x="257" y="203"/>
                        <a:pt x="142" y="88"/>
                        <a:pt x="0" y="84"/>
                      </a:cubicBezTo>
                      <a:cubicBezTo>
                        <a:pt x="0" y="0"/>
                        <a:pt x="0" y="0"/>
                        <a:pt x="0" y="0"/>
                      </a:cubicBezTo>
                      <a:cubicBezTo>
                        <a:pt x="189" y="4"/>
                        <a:pt x="341" y="157"/>
                        <a:pt x="346" y="346"/>
                      </a:cubicBezTo>
                      <a:lnTo>
                        <a:pt x="262" y="346"/>
                      </a:lnTo>
                      <a:close/>
                    </a:path>
                  </a:pathLst>
                </a:custGeom>
                <a:solidFill>
                  <a:schemeClr val="bg1">
                    <a:lumMod val="95000"/>
                  </a:schemeClr>
                </a:solidFill>
                <a:ln>
                  <a:noFill/>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8" name="ïšliḑè">
                  <a:extLst>
                    <a:ext uri="{FF2B5EF4-FFF2-40B4-BE49-F238E27FC236}">
                      <a16:creationId xmlns:a16="http://schemas.microsoft.com/office/drawing/2014/main" id="{F97DB673-3A17-4AB1-9ABC-FBFA424120C2}"/>
                    </a:ext>
                  </a:extLst>
                </p:cNvPr>
                <p:cNvSpPr/>
                <p:nvPr/>
              </p:nvSpPr>
              <p:spPr bwMode="auto">
                <a:xfrm>
                  <a:off x="5955938" y="4173777"/>
                  <a:ext cx="955982" cy="1953954"/>
                </a:xfrm>
                <a:custGeom>
                  <a:avLst/>
                  <a:gdLst>
                    <a:gd name="T0" fmla="*/ 346 w 346"/>
                    <a:gd name="T1" fmla="*/ 708 h 708"/>
                    <a:gd name="T2" fmla="*/ 0 w 346"/>
                    <a:gd name="T3" fmla="*/ 354 h 708"/>
                    <a:gd name="T4" fmla="*/ 346 w 346"/>
                    <a:gd name="T5" fmla="*/ 0 h 708"/>
                    <a:gd name="T6" fmla="*/ 346 w 346"/>
                    <a:gd name="T7" fmla="*/ 84 h 708"/>
                    <a:gd name="T8" fmla="*/ 84 w 346"/>
                    <a:gd name="T9" fmla="*/ 354 h 708"/>
                    <a:gd name="T10" fmla="*/ 346 w 346"/>
                    <a:gd name="T11" fmla="*/ 624 h 708"/>
                    <a:gd name="T12" fmla="*/ 346 w 346"/>
                    <a:gd name="T13" fmla="*/ 708 h 708"/>
                  </a:gdLst>
                  <a:ahLst/>
                  <a:cxnLst>
                    <a:cxn ang="0">
                      <a:pos x="T0" y="T1"/>
                    </a:cxn>
                    <a:cxn ang="0">
                      <a:pos x="T2" y="T3"/>
                    </a:cxn>
                    <a:cxn ang="0">
                      <a:pos x="T4" y="T5"/>
                    </a:cxn>
                    <a:cxn ang="0">
                      <a:pos x="T6" y="T7"/>
                    </a:cxn>
                    <a:cxn ang="0">
                      <a:pos x="T8" y="T9"/>
                    </a:cxn>
                    <a:cxn ang="0">
                      <a:pos x="T10" y="T11"/>
                    </a:cxn>
                    <a:cxn ang="0">
                      <a:pos x="T12" y="T13"/>
                    </a:cxn>
                  </a:cxnLst>
                  <a:rect l="0" t="0" r="r" b="b"/>
                  <a:pathLst>
                    <a:path w="346" h="708">
                      <a:moveTo>
                        <a:pt x="346" y="708"/>
                      </a:moveTo>
                      <a:cubicBezTo>
                        <a:pt x="154" y="704"/>
                        <a:pt x="0" y="547"/>
                        <a:pt x="0" y="354"/>
                      </a:cubicBezTo>
                      <a:cubicBezTo>
                        <a:pt x="0" y="161"/>
                        <a:pt x="154" y="4"/>
                        <a:pt x="346" y="0"/>
                      </a:cubicBezTo>
                      <a:cubicBezTo>
                        <a:pt x="346" y="84"/>
                        <a:pt x="346" y="84"/>
                        <a:pt x="346" y="84"/>
                      </a:cubicBezTo>
                      <a:cubicBezTo>
                        <a:pt x="200" y="88"/>
                        <a:pt x="84" y="208"/>
                        <a:pt x="84" y="354"/>
                      </a:cubicBezTo>
                      <a:cubicBezTo>
                        <a:pt x="84" y="500"/>
                        <a:pt x="200" y="620"/>
                        <a:pt x="346" y="624"/>
                      </a:cubicBezTo>
                      <a:lnTo>
                        <a:pt x="346" y="708"/>
                      </a:lnTo>
                      <a:close/>
                    </a:path>
                  </a:pathLst>
                </a:custGeom>
                <a:solidFill>
                  <a:schemeClr val="bg1">
                    <a:lumMod val="95000"/>
                  </a:schemeClr>
                </a:solidFill>
                <a:ln>
                  <a:noFill/>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9" name="îśḷïḓê">
                  <a:extLst>
                    <a:ext uri="{FF2B5EF4-FFF2-40B4-BE49-F238E27FC236}">
                      <a16:creationId xmlns:a16="http://schemas.microsoft.com/office/drawing/2014/main" id="{DAF35C15-FB16-4B32-8747-CC1C11D17AED}"/>
                    </a:ext>
                  </a:extLst>
                </p:cNvPr>
                <p:cNvSpPr/>
                <p:nvPr/>
              </p:nvSpPr>
              <p:spPr bwMode="auto">
                <a:xfrm>
                  <a:off x="5955940" y="2452024"/>
                  <a:ext cx="1953954" cy="1953954"/>
                </a:xfrm>
                <a:custGeom>
                  <a:avLst/>
                  <a:gdLst>
                    <a:gd name="T0" fmla="*/ 362 w 708"/>
                    <a:gd name="T1" fmla="*/ 624 h 708"/>
                    <a:gd name="T2" fmla="*/ 624 w 708"/>
                    <a:gd name="T3" fmla="*/ 354 h 708"/>
                    <a:gd name="T4" fmla="*/ 354 w 708"/>
                    <a:gd name="T5" fmla="*/ 84 h 708"/>
                    <a:gd name="T6" fmla="*/ 84 w 708"/>
                    <a:gd name="T7" fmla="*/ 346 h 708"/>
                    <a:gd name="T8" fmla="*/ 0 w 708"/>
                    <a:gd name="T9" fmla="*/ 346 h 708"/>
                    <a:gd name="T10" fmla="*/ 354 w 708"/>
                    <a:gd name="T11" fmla="*/ 0 h 708"/>
                    <a:gd name="T12" fmla="*/ 708 w 708"/>
                    <a:gd name="T13" fmla="*/ 354 h 708"/>
                    <a:gd name="T14" fmla="*/ 362 w 708"/>
                    <a:gd name="T15" fmla="*/ 708 h 708"/>
                    <a:gd name="T16" fmla="*/ 362 w 708"/>
                    <a:gd name="T17" fmla="*/ 624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8" h="708">
                      <a:moveTo>
                        <a:pt x="362" y="624"/>
                      </a:moveTo>
                      <a:cubicBezTo>
                        <a:pt x="507" y="620"/>
                        <a:pt x="624" y="500"/>
                        <a:pt x="624" y="354"/>
                      </a:cubicBezTo>
                      <a:cubicBezTo>
                        <a:pt x="624" y="205"/>
                        <a:pt x="503" y="84"/>
                        <a:pt x="354" y="84"/>
                      </a:cubicBezTo>
                      <a:cubicBezTo>
                        <a:pt x="207" y="84"/>
                        <a:pt x="88" y="201"/>
                        <a:pt x="84" y="346"/>
                      </a:cubicBezTo>
                      <a:cubicBezTo>
                        <a:pt x="0" y="346"/>
                        <a:pt x="0" y="346"/>
                        <a:pt x="0" y="346"/>
                      </a:cubicBezTo>
                      <a:cubicBezTo>
                        <a:pt x="4" y="154"/>
                        <a:pt x="161" y="0"/>
                        <a:pt x="354" y="0"/>
                      </a:cubicBezTo>
                      <a:cubicBezTo>
                        <a:pt x="549" y="0"/>
                        <a:pt x="708" y="159"/>
                        <a:pt x="708" y="354"/>
                      </a:cubicBezTo>
                      <a:cubicBezTo>
                        <a:pt x="708" y="547"/>
                        <a:pt x="553" y="704"/>
                        <a:pt x="362" y="708"/>
                      </a:cubicBezTo>
                      <a:lnTo>
                        <a:pt x="362" y="624"/>
                      </a:lnTo>
                      <a:close/>
                    </a:path>
                  </a:pathLst>
                </a:custGeom>
                <a:solidFill>
                  <a:schemeClr val="bg1">
                    <a:lumMod val="95000"/>
                  </a:schemeClr>
                </a:solidFill>
                <a:ln>
                  <a:noFill/>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sp>
            <p:nvSpPr>
              <p:cNvPr id="18" name="îŝḷidé">
                <a:extLst>
                  <a:ext uri="{FF2B5EF4-FFF2-40B4-BE49-F238E27FC236}">
                    <a16:creationId xmlns:a16="http://schemas.microsoft.com/office/drawing/2014/main" id="{B284F9DB-F2AB-4188-A8CF-9DD3EE5BF70A}"/>
                  </a:ext>
                </a:extLst>
              </p:cNvPr>
              <p:cNvSpPr/>
              <p:nvPr/>
            </p:nvSpPr>
            <p:spPr bwMode="auto">
              <a:xfrm rot="16200000">
                <a:off x="4117132" y="1613897"/>
                <a:ext cx="373611" cy="174352"/>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accent1"/>
              </a:solidFill>
              <a:ln>
                <a:noFill/>
              </a:ln>
              <a:effectLst/>
            </p:spPr>
            <p:txBody>
              <a:bodyPr wrap="square" lIns="91440" tIns="45720" rIns="91440" bIns="45720" anchor="ctr">
                <a:normAutofit fontScale="3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9" name="îš1íďê">
                <a:extLst>
                  <a:ext uri="{FF2B5EF4-FFF2-40B4-BE49-F238E27FC236}">
                    <a16:creationId xmlns:a16="http://schemas.microsoft.com/office/drawing/2014/main" id="{5CE84691-5CD3-427D-8079-84957695AF64}"/>
                  </a:ext>
                </a:extLst>
              </p:cNvPr>
              <p:cNvSpPr/>
              <p:nvPr/>
            </p:nvSpPr>
            <p:spPr bwMode="auto">
              <a:xfrm rot="13500000">
                <a:off x="4101298" y="4360828"/>
                <a:ext cx="373611" cy="174352"/>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accent1"/>
              </a:solidFill>
              <a:ln>
                <a:noFill/>
              </a:ln>
              <a:effectLst/>
            </p:spPr>
            <p:txBody>
              <a:bodyPr wrap="square" lIns="91440" tIns="45720" rIns="91440" bIns="45720" anchor="ctr">
                <a:normAutofit fontScale="3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0" name="î$ľïḓé">
                <a:extLst>
                  <a:ext uri="{FF2B5EF4-FFF2-40B4-BE49-F238E27FC236}">
                    <a16:creationId xmlns:a16="http://schemas.microsoft.com/office/drawing/2014/main" id="{8EEC0C1D-509D-4B73-BDC9-03A48D172A60}"/>
                  </a:ext>
                </a:extLst>
              </p:cNvPr>
              <p:cNvSpPr/>
              <p:nvPr/>
            </p:nvSpPr>
            <p:spPr bwMode="auto">
              <a:xfrm rot="2700000">
                <a:off x="7717091" y="2400854"/>
                <a:ext cx="373611" cy="174352"/>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accent1"/>
              </a:solidFill>
              <a:ln>
                <a:noFill/>
              </a:ln>
              <a:effectLst/>
            </p:spPr>
            <p:txBody>
              <a:bodyPr wrap="square" lIns="91440" tIns="45720" rIns="91440" bIns="45720" anchor="ctr">
                <a:normAutofit fontScale="3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1" name="ísľïḓe">
                <a:extLst>
                  <a:ext uri="{FF2B5EF4-FFF2-40B4-BE49-F238E27FC236}">
                    <a16:creationId xmlns:a16="http://schemas.microsoft.com/office/drawing/2014/main" id="{697AB482-52F2-40A5-A719-ECD6222E40D2}"/>
                  </a:ext>
                </a:extLst>
              </p:cNvPr>
              <p:cNvSpPr/>
              <p:nvPr/>
            </p:nvSpPr>
            <p:spPr bwMode="auto">
              <a:xfrm rot="5400000">
                <a:off x="7657867" y="5056167"/>
                <a:ext cx="373611" cy="174352"/>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accent1"/>
              </a:solidFill>
              <a:ln>
                <a:noFill/>
              </a:ln>
              <a:effectLst/>
            </p:spPr>
            <p:txBody>
              <a:bodyPr wrap="square" lIns="91440" tIns="45720" rIns="91440" bIns="45720" anchor="ctr">
                <a:normAutofit fontScale="3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nvGrpSpPr>
              <p:cNvPr id="22" name="íSḷïḍè">
                <a:extLst>
                  <a:ext uri="{FF2B5EF4-FFF2-40B4-BE49-F238E27FC236}">
                    <a16:creationId xmlns:a16="http://schemas.microsoft.com/office/drawing/2014/main" id="{2C0242F0-1A6B-4B04-9AD2-8DEB48953C60}"/>
                  </a:ext>
                </a:extLst>
              </p:cNvPr>
              <p:cNvGrpSpPr/>
              <p:nvPr/>
            </p:nvGrpSpPr>
            <p:grpSpPr>
              <a:xfrm>
                <a:off x="4651658" y="1142801"/>
                <a:ext cx="1116544" cy="1116545"/>
                <a:chOff x="4651658" y="1142801"/>
                <a:chExt cx="1116544" cy="1116545"/>
              </a:xfrm>
            </p:grpSpPr>
            <p:sp>
              <p:nvSpPr>
                <p:cNvPr id="32" name="ïSļíďè">
                  <a:extLst>
                    <a:ext uri="{FF2B5EF4-FFF2-40B4-BE49-F238E27FC236}">
                      <a16:creationId xmlns:a16="http://schemas.microsoft.com/office/drawing/2014/main" id="{7BBFF8F6-7DCC-459B-94B8-76EA62055D90}"/>
                    </a:ext>
                  </a:extLst>
                </p:cNvPr>
                <p:cNvSpPr/>
                <p:nvPr/>
              </p:nvSpPr>
              <p:spPr bwMode="auto">
                <a:xfrm>
                  <a:off x="4651658" y="1142801"/>
                  <a:ext cx="1116544" cy="1116545"/>
                </a:xfrm>
                <a:prstGeom prst="ellipse">
                  <a:avLst/>
                </a:prstGeom>
                <a:noFill/>
                <a:ln w="1270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3" name="î$lîdê">
                  <a:extLst>
                    <a:ext uri="{FF2B5EF4-FFF2-40B4-BE49-F238E27FC236}">
                      <a16:creationId xmlns:a16="http://schemas.microsoft.com/office/drawing/2014/main" id="{982BF30C-4CBD-4D88-947A-2D37ACB52622}"/>
                    </a:ext>
                  </a:extLst>
                </p:cNvPr>
                <p:cNvSpPr/>
                <p:nvPr/>
              </p:nvSpPr>
              <p:spPr>
                <a:xfrm>
                  <a:off x="4997979" y="1485954"/>
                  <a:ext cx="423906" cy="430240"/>
                </a:xfrm>
                <a:custGeom>
                  <a:avLst/>
                  <a:gdLst>
                    <a:gd name="connsiteX0" fmla="*/ 322492 w 599806"/>
                    <a:gd name="connsiteY0" fmla="*/ 361615 h 608768"/>
                    <a:gd name="connsiteX1" fmla="*/ 258086 w 599806"/>
                    <a:gd name="connsiteY1" fmla="*/ 442798 h 608768"/>
                    <a:gd name="connsiteX2" fmla="*/ 339393 w 599806"/>
                    <a:gd name="connsiteY2" fmla="*/ 378490 h 608768"/>
                    <a:gd name="connsiteX3" fmla="*/ 329572 w 599806"/>
                    <a:gd name="connsiteY3" fmla="*/ 371421 h 608768"/>
                    <a:gd name="connsiteX4" fmla="*/ 322492 w 599806"/>
                    <a:gd name="connsiteY4" fmla="*/ 361615 h 608768"/>
                    <a:gd name="connsiteX5" fmla="*/ 349099 w 599806"/>
                    <a:gd name="connsiteY5" fmla="*/ 337784 h 608768"/>
                    <a:gd name="connsiteX6" fmla="*/ 349099 w 599806"/>
                    <a:gd name="connsiteY6" fmla="*/ 351923 h 608768"/>
                    <a:gd name="connsiteX7" fmla="*/ 363259 w 599806"/>
                    <a:gd name="connsiteY7" fmla="*/ 351923 h 608768"/>
                    <a:gd name="connsiteX8" fmla="*/ 457227 w 599806"/>
                    <a:gd name="connsiteY8" fmla="*/ 229763 h 608768"/>
                    <a:gd name="connsiteX9" fmla="*/ 467062 w 599806"/>
                    <a:gd name="connsiteY9" fmla="*/ 234138 h 608768"/>
                    <a:gd name="connsiteX10" fmla="*/ 468204 w 599806"/>
                    <a:gd name="connsiteY10" fmla="*/ 254206 h 608768"/>
                    <a:gd name="connsiteX11" fmla="*/ 393635 w 599806"/>
                    <a:gd name="connsiteY11" fmla="*/ 348274 h 608768"/>
                    <a:gd name="connsiteX12" fmla="*/ 382787 w 599806"/>
                    <a:gd name="connsiteY12" fmla="*/ 371421 h 608768"/>
                    <a:gd name="connsiteX13" fmla="*/ 359491 w 599806"/>
                    <a:gd name="connsiteY13" fmla="*/ 382253 h 608768"/>
                    <a:gd name="connsiteX14" fmla="*/ 265395 w 599806"/>
                    <a:gd name="connsiteY14" fmla="*/ 456709 h 608768"/>
                    <a:gd name="connsiteX15" fmla="*/ 245296 w 599806"/>
                    <a:gd name="connsiteY15" fmla="*/ 455569 h 608768"/>
                    <a:gd name="connsiteX16" fmla="*/ 244154 w 599806"/>
                    <a:gd name="connsiteY16" fmla="*/ 435501 h 608768"/>
                    <a:gd name="connsiteX17" fmla="*/ 318723 w 599806"/>
                    <a:gd name="connsiteY17" fmla="*/ 341547 h 608768"/>
                    <a:gd name="connsiteX18" fmla="*/ 329572 w 599806"/>
                    <a:gd name="connsiteY18" fmla="*/ 318286 h 608768"/>
                    <a:gd name="connsiteX19" fmla="*/ 352753 w 599806"/>
                    <a:gd name="connsiteY19" fmla="*/ 307454 h 608768"/>
                    <a:gd name="connsiteX20" fmla="*/ 446964 w 599806"/>
                    <a:gd name="connsiteY20" fmla="*/ 232998 h 608768"/>
                    <a:gd name="connsiteX21" fmla="*/ 457227 w 599806"/>
                    <a:gd name="connsiteY21" fmla="*/ 229763 h 608768"/>
                    <a:gd name="connsiteX22" fmla="*/ 136593 w 599806"/>
                    <a:gd name="connsiteY22" fmla="*/ 176654 h 608768"/>
                    <a:gd name="connsiteX23" fmla="*/ 127228 w 599806"/>
                    <a:gd name="connsiteY23" fmla="*/ 179962 h 608768"/>
                    <a:gd name="connsiteX24" fmla="*/ 124030 w 599806"/>
                    <a:gd name="connsiteY24" fmla="*/ 183725 h 608768"/>
                    <a:gd name="connsiteX25" fmla="*/ 124030 w 599806"/>
                    <a:gd name="connsiteY25" fmla="*/ 193419 h 608768"/>
                    <a:gd name="connsiteX26" fmla="*/ 122545 w 599806"/>
                    <a:gd name="connsiteY26" fmla="*/ 194331 h 608768"/>
                    <a:gd name="connsiteX27" fmla="*/ 121632 w 599806"/>
                    <a:gd name="connsiteY27" fmla="*/ 197296 h 608768"/>
                    <a:gd name="connsiteX28" fmla="*/ 123688 w 599806"/>
                    <a:gd name="connsiteY28" fmla="*/ 217824 h 608768"/>
                    <a:gd name="connsiteX29" fmla="*/ 126543 w 599806"/>
                    <a:gd name="connsiteY29" fmla="*/ 221132 h 608768"/>
                    <a:gd name="connsiteX30" fmla="*/ 127571 w 599806"/>
                    <a:gd name="connsiteY30" fmla="*/ 221246 h 608768"/>
                    <a:gd name="connsiteX31" fmla="*/ 130654 w 599806"/>
                    <a:gd name="connsiteY31" fmla="*/ 219763 h 608768"/>
                    <a:gd name="connsiteX32" fmla="*/ 141504 w 599806"/>
                    <a:gd name="connsiteY32" fmla="*/ 205394 h 608768"/>
                    <a:gd name="connsiteX33" fmla="*/ 142189 w 599806"/>
                    <a:gd name="connsiteY33" fmla="*/ 203113 h 608768"/>
                    <a:gd name="connsiteX34" fmla="*/ 142189 w 599806"/>
                    <a:gd name="connsiteY34" fmla="*/ 180076 h 608768"/>
                    <a:gd name="connsiteX35" fmla="*/ 140362 w 599806"/>
                    <a:gd name="connsiteY35" fmla="*/ 176769 h 608768"/>
                    <a:gd name="connsiteX36" fmla="*/ 136593 w 599806"/>
                    <a:gd name="connsiteY36" fmla="*/ 176654 h 608768"/>
                    <a:gd name="connsiteX37" fmla="*/ 87826 w 599806"/>
                    <a:gd name="connsiteY37" fmla="*/ 176654 h 608768"/>
                    <a:gd name="connsiteX38" fmla="*/ 83943 w 599806"/>
                    <a:gd name="connsiteY38" fmla="*/ 176769 h 608768"/>
                    <a:gd name="connsiteX39" fmla="*/ 82116 w 599806"/>
                    <a:gd name="connsiteY39" fmla="*/ 180076 h 608768"/>
                    <a:gd name="connsiteX40" fmla="*/ 82116 w 599806"/>
                    <a:gd name="connsiteY40" fmla="*/ 203113 h 608768"/>
                    <a:gd name="connsiteX41" fmla="*/ 82915 w 599806"/>
                    <a:gd name="connsiteY41" fmla="*/ 205394 h 608768"/>
                    <a:gd name="connsiteX42" fmla="*/ 93765 w 599806"/>
                    <a:gd name="connsiteY42" fmla="*/ 219763 h 608768"/>
                    <a:gd name="connsiteX43" fmla="*/ 96849 w 599806"/>
                    <a:gd name="connsiteY43" fmla="*/ 221246 h 608768"/>
                    <a:gd name="connsiteX44" fmla="*/ 97877 w 599806"/>
                    <a:gd name="connsiteY44" fmla="*/ 221132 h 608768"/>
                    <a:gd name="connsiteX45" fmla="*/ 100618 w 599806"/>
                    <a:gd name="connsiteY45" fmla="*/ 217824 h 608768"/>
                    <a:gd name="connsiteX46" fmla="*/ 102787 w 599806"/>
                    <a:gd name="connsiteY46" fmla="*/ 197296 h 608768"/>
                    <a:gd name="connsiteX47" fmla="*/ 101760 w 599806"/>
                    <a:gd name="connsiteY47" fmla="*/ 194331 h 608768"/>
                    <a:gd name="connsiteX48" fmla="*/ 100275 w 599806"/>
                    <a:gd name="connsiteY48" fmla="*/ 193419 h 608768"/>
                    <a:gd name="connsiteX49" fmla="*/ 100275 w 599806"/>
                    <a:gd name="connsiteY49" fmla="*/ 183725 h 608768"/>
                    <a:gd name="connsiteX50" fmla="*/ 97191 w 599806"/>
                    <a:gd name="connsiteY50" fmla="*/ 179962 h 608768"/>
                    <a:gd name="connsiteX51" fmla="*/ 87826 w 599806"/>
                    <a:gd name="connsiteY51" fmla="*/ 176654 h 608768"/>
                    <a:gd name="connsiteX52" fmla="*/ 356190 w 599806"/>
                    <a:gd name="connsiteY52" fmla="*/ 149170 h 608768"/>
                    <a:gd name="connsiteX53" fmla="*/ 342598 w 599806"/>
                    <a:gd name="connsiteY53" fmla="*/ 149626 h 608768"/>
                    <a:gd name="connsiteX54" fmla="*/ 356190 w 599806"/>
                    <a:gd name="connsiteY54" fmla="*/ 168671 h 608768"/>
                    <a:gd name="connsiteX55" fmla="*/ 369781 w 599806"/>
                    <a:gd name="connsiteY55" fmla="*/ 149626 h 608768"/>
                    <a:gd name="connsiteX56" fmla="*/ 356190 w 599806"/>
                    <a:gd name="connsiteY56" fmla="*/ 149170 h 608768"/>
                    <a:gd name="connsiteX57" fmla="*/ 356190 w 599806"/>
                    <a:gd name="connsiteY57" fmla="*/ 101614 h 608768"/>
                    <a:gd name="connsiteX58" fmla="*/ 599806 w 599806"/>
                    <a:gd name="connsiteY58" fmla="*/ 344866 h 608768"/>
                    <a:gd name="connsiteX59" fmla="*/ 356190 w 599806"/>
                    <a:gd name="connsiteY59" fmla="*/ 588233 h 608768"/>
                    <a:gd name="connsiteX60" fmla="*/ 220047 w 599806"/>
                    <a:gd name="connsiteY60" fmla="*/ 546608 h 608768"/>
                    <a:gd name="connsiteX61" fmla="*/ 220047 w 599806"/>
                    <a:gd name="connsiteY61" fmla="*/ 485595 h 608768"/>
                    <a:gd name="connsiteX62" fmla="*/ 321012 w 599806"/>
                    <a:gd name="connsiteY62" fmla="*/ 537484 h 608768"/>
                    <a:gd name="connsiteX63" fmla="*/ 348423 w 599806"/>
                    <a:gd name="connsiteY63" fmla="*/ 499280 h 608768"/>
                    <a:gd name="connsiteX64" fmla="*/ 356190 w 599806"/>
                    <a:gd name="connsiteY64" fmla="*/ 495288 h 608768"/>
                    <a:gd name="connsiteX65" fmla="*/ 363956 w 599806"/>
                    <a:gd name="connsiteY65" fmla="*/ 499280 h 608768"/>
                    <a:gd name="connsiteX66" fmla="*/ 391367 w 599806"/>
                    <a:gd name="connsiteY66" fmla="*/ 537484 h 608768"/>
                    <a:gd name="connsiteX67" fmla="*/ 548981 w 599806"/>
                    <a:gd name="connsiteY67" fmla="*/ 379992 h 608768"/>
                    <a:gd name="connsiteX68" fmla="*/ 510834 w 599806"/>
                    <a:gd name="connsiteY68" fmla="*/ 352621 h 608768"/>
                    <a:gd name="connsiteX69" fmla="*/ 506837 w 599806"/>
                    <a:gd name="connsiteY69" fmla="*/ 344866 h 608768"/>
                    <a:gd name="connsiteX70" fmla="*/ 510834 w 599806"/>
                    <a:gd name="connsiteY70" fmla="*/ 337112 h 608768"/>
                    <a:gd name="connsiteX71" fmla="*/ 548981 w 599806"/>
                    <a:gd name="connsiteY71" fmla="*/ 309855 h 608768"/>
                    <a:gd name="connsiteX72" fmla="*/ 391367 w 599806"/>
                    <a:gd name="connsiteY72" fmla="*/ 152363 h 608768"/>
                    <a:gd name="connsiteX73" fmla="*/ 363956 w 599806"/>
                    <a:gd name="connsiteY73" fmla="*/ 190453 h 608768"/>
                    <a:gd name="connsiteX74" fmla="*/ 356190 w 599806"/>
                    <a:gd name="connsiteY74" fmla="*/ 194445 h 608768"/>
                    <a:gd name="connsiteX75" fmla="*/ 348423 w 599806"/>
                    <a:gd name="connsiteY75" fmla="*/ 190453 h 608768"/>
                    <a:gd name="connsiteX76" fmla="*/ 321012 w 599806"/>
                    <a:gd name="connsiteY76" fmla="*/ 152363 h 608768"/>
                    <a:gd name="connsiteX77" fmla="*/ 250999 w 599806"/>
                    <a:gd name="connsiteY77" fmla="*/ 179847 h 608768"/>
                    <a:gd name="connsiteX78" fmla="*/ 212966 w 599806"/>
                    <a:gd name="connsiteY78" fmla="*/ 148143 h 608768"/>
                    <a:gd name="connsiteX79" fmla="*/ 356190 w 599806"/>
                    <a:gd name="connsiteY79" fmla="*/ 101614 h 608768"/>
                    <a:gd name="connsiteX80" fmla="*/ 93765 w 599806"/>
                    <a:gd name="connsiteY80" fmla="*/ 73102 h 608768"/>
                    <a:gd name="connsiteX81" fmla="*/ 67040 w 599806"/>
                    <a:gd name="connsiteY81" fmla="*/ 80173 h 608768"/>
                    <a:gd name="connsiteX82" fmla="*/ 64870 w 599806"/>
                    <a:gd name="connsiteY82" fmla="*/ 83594 h 608768"/>
                    <a:gd name="connsiteX83" fmla="*/ 64870 w 599806"/>
                    <a:gd name="connsiteY83" fmla="*/ 90551 h 608768"/>
                    <a:gd name="connsiteX84" fmla="*/ 63271 w 599806"/>
                    <a:gd name="connsiteY84" fmla="*/ 90551 h 608768"/>
                    <a:gd name="connsiteX85" fmla="*/ 59388 w 599806"/>
                    <a:gd name="connsiteY85" fmla="*/ 94315 h 608768"/>
                    <a:gd name="connsiteX86" fmla="*/ 59388 w 599806"/>
                    <a:gd name="connsiteY86" fmla="*/ 100701 h 608768"/>
                    <a:gd name="connsiteX87" fmla="*/ 61216 w 599806"/>
                    <a:gd name="connsiteY87" fmla="*/ 103894 h 608768"/>
                    <a:gd name="connsiteX88" fmla="*/ 64870 w 599806"/>
                    <a:gd name="connsiteY88" fmla="*/ 106289 h 608768"/>
                    <a:gd name="connsiteX89" fmla="*/ 65099 w 599806"/>
                    <a:gd name="connsiteY89" fmla="*/ 107886 h 608768"/>
                    <a:gd name="connsiteX90" fmla="*/ 78918 w 599806"/>
                    <a:gd name="connsiteY90" fmla="*/ 139818 h 608768"/>
                    <a:gd name="connsiteX91" fmla="*/ 101760 w 599806"/>
                    <a:gd name="connsiteY91" fmla="*/ 159662 h 608768"/>
                    <a:gd name="connsiteX92" fmla="*/ 122545 w 599806"/>
                    <a:gd name="connsiteY92" fmla="*/ 159662 h 608768"/>
                    <a:gd name="connsiteX93" fmla="*/ 145387 w 599806"/>
                    <a:gd name="connsiteY93" fmla="*/ 139818 h 608768"/>
                    <a:gd name="connsiteX94" fmla="*/ 159206 w 599806"/>
                    <a:gd name="connsiteY94" fmla="*/ 107886 h 608768"/>
                    <a:gd name="connsiteX95" fmla="*/ 159435 w 599806"/>
                    <a:gd name="connsiteY95" fmla="*/ 106289 h 608768"/>
                    <a:gd name="connsiteX96" fmla="*/ 163203 w 599806"/>
                    <a:gd name="connsiteY96" fmla="*/ 103894 h 608768"/>
                    <a:gd name="connsiteX97" fmla="*/ 164917 w 599806"/>
                    <a:gd name="connsiteY97" fmla="*/ 100701 h 608768"/>
                    <a:gd name="connsiteX98" fmla="*/ 164917 w 599806"/>
                    <a:gd name="connsiteY98" fmla="*/ 94315 h 608768"/>
                    <a:gd name="connsiteX99" fmla="*/ 161034 w 599806"/>
                    <a:gd name="connsiteY99" fmla="*/ 90551 h 608768"/>
                    <a:gd name="connsiteX100" fmla="*/ 158978 w 599806"/>
                    <a:gd name="connsiteY100" fmla="*/ 90551 h 608768"/>
                    <a:gd name="connsiteX101" fmla="*/ 157722 w 599806"/>
                    <a:gd name="connsiteY101" fmla="*/ 89183 h 608768"/>
                    <a:gd name="connsiteX102" fmla="*/ 154067 w 599806"/>
                    <a:gd name="connsiteY102" fmla="*/ 88954 h 608768"/>
                    <a:gd name="connsiteX103" fmla="*/ 138763 w 599806"/>
                    <a:gd name="connsiteY103" fmla="*/ 92376 h 608768"/>
                    <a:gd name="connsiteX104" fmla="*/ 115236 w 599806"/>
                    <a:gd name="connsiteY104" fmla="*/ 81656 h 608768"/>
                    <a:gd name="connsiteX105" fmla="*/ 93765 w 599806"/>
                    <a:gd name="connsiteY105" fmla="*/ 73102 h 608768"/>
                    <a:gd name="connsiteX106" fmla="*/ 102445 w 599806"/>
                    <a:gd name="connsiteY106" fmla="*/ 0 h 608768"/>
                    <a:gd name="connsiteX107" fmla="*/ 121974 w 599806"/>
                    <a:gd name="connsiteY107" fmla="*/ 0 h 608768"/>
                    <a:gd name="connsiteX108" fmla="*/ 182048 w 599806"/>
                    <a:gd name="connsiteY108" fmla="*/ 60101 h 608768"/>
                    <a:gd name="connsiteX109" fmla="*/ 182048 w 599806"/>
                    <a:gd name="connsiteY109" fmla="*/ 78919 h 608768"/>
                    <a:gd name="connsiteX110" fmla="*/ 185474 w 599806"/>
                    <a:gd name="connsiteY110" fmla="*/ 89639 h 608768"/>
                    <a:gd name="connsiteX111" fmla="*/ 185474 w 599806"/>
                    <a:gd name="connsiteY111" fmla="*/ 103096 h 608768"/>
                    <a:gd name="connsiteX112" fmla="*/ 178850 w 599806"/>
                    <a:gd name="connsiteY112" fmla="*/ 117237 h 608768"/>
                    <a:gd name="connsiteX113" fmla="*/ 174967 w 599806"/>
                    <a:gd name="connsiteY113" fmla="*/ 127501 h 608768"/>
                    <a:gd name="connsiteX114" fmla="*/ 162061 w 599806"/>
                    <a:gd name="connsiteY114" fmla="*/ 151793 h 608768"/>
                    <a:gd name="connsiteX115" fmla="*/ 153382 w 599806"/>
                    <a:gd name="connsiteY115" fmla="*/ 162741 h 608768"/>
                    <a:gd name="connsiteX116" fmla="*/ 161376 w 599806"/>
                    <a:gd name="connsiteY116" fmla="*/ 168785 h 608768"/>
                    <a:gd name="connsiteX117" fmla="*/ 205460 w 599806"/>
                    <a:gd name="connsiteY117" fmla="*/ 177567 h 608768"/>
                    <a:gd name="connsiteX118" fmla="*/ 225104 w 599806"/>
                    <a:gd name="connsiteY118" fmla="*/ 201630 h 608768"/>
                    <a:gd name="connsiteX119" fmla="*/ 225104 w 599806"/>
                    <a:gd name="connsiteY119" fmla="*/ 360380 h 608768"/>
                    <a:gd name="connsiteX120" fmla="*/ 222820 w 599806"/>
                    <a:gd name="connsiteY120" fmla="*/ 370644 h 608768"/>
                    <a:gd name="connsiteX121" fmla="*/ 222820 w 599806"/>
                    <a:gd name="connsiteY121" fmla="*/ 387978 h 608768"/>
                    <a:gd name="connsiteX122" fmla="*/ 201349 w 599806"/>
                    <a:gd name="connsiteY122" fmla="*/ 409419 h 608768"/>
                    <a:gd name="connsiteX123" fmla="*/ 189700 w 599806"/>
                    <a:gd name="connsiteY123" fmla="*/ 405997 h 608768"/>
                    <a:gd name="connsiteX124" fmla="*/ 189700 w 599806"/>
                    <a:gd name="connsiteY124" fmla="*/ 570221 h 608768"/>
                    <a:gd name="connsiteX125" fmla="*/ 151097 w 599806"/>
                    <a:gd name="connsiteY125" fmla="*/ 608768 h 608768"/>
                    <a:gd name="connsiteX126" fmla="*/ 112609 w 599806"/>
                    <a:gd name="connsiteY126" fmla="*/ 570221 h 608768"/>
                    <a:gd name="connsiteX127" fmla="*/ 74007 w 599806"/>
                    <a:gd name="connsiteY127" fmla="*/ 608768 h 608768"/>
                    <a:gd name="connsiteX128" fmla="*/ 35405 w 599806"/>
                    <a:gd name="connsiteY128" fmla="*/ 570221 h 608768"/>
                    <a:gd name="connsiteX129" fmla="*/ 35405 w 599806"/>
                    <a:gd name="connsiteY129" fmla="*/ 405997 h 608768"/>
                    <a:gd name="connsiteX130" fmla="*/ 23756 w 599806"/>
                    <a:gd name="connsiteY130" fmla="*/ 409419 h 608768"/>
                    <a:gd name="connsiteX131" fmla="*/ 2284 w 599806"/>
                    <a:gd name="connsiteY131" fmla="*/ 387978 h 608768"/>
                    <a:gd name="connsiteX132" fmla="*/ 2284 w 599806"/>
                    <a:gd name="connsiteY132" fmla="*/ 370644 h 608768"/>
                    <a:gd name="connsiteX133" fmla="*/ 0 w 599806"/>
                    <a:gd name="connsiteY133" fmla="*/ 360380 h 608768"/>
                    <a:gd name="connsiteX134" fmla="*/ 0 w 599806"/>
                    <a:gd name="connsiteY134" fmla="*/ 201630 h 608768"/>
                    <a:gd name="connsiteX135" fmla="*/ 19644 w 599806"/>
                    <a:gd name="connsiteY135" fmla="*/ 177567 h 608768"/>
                    <a:gd name="connsiteX136" fmla="*/ 62929 w 599806"/>
                    <a:gd name="connsiteY136" fmla="*/ 168785 h 608768"/>
                    <a:gd name="connsiteX137" fmla="*/ 70923 w 599806"/>
                    <a:gd name="connsiteY137" fmla="*/ 162855 h 608768"/>
                    <a:gd name="connsiteX138" fmla="*/ 62358 w 599806"/>
                    <a:gd name="connsiteY138" fmla="*/ 151793 h 608768"/>
                    <a:gd name="connsiteX139" fmla="*/ 49338 w 599806"/>
                    <a:gd name="connsiteY139" fmla="*/ 127501 h 608768"/>
                    <a:gd name="connsiteX140" fmla="*/ 45455 w 599806"/>
                    <a:gd name="connsiteY140" fmla="*/ 117237 h 608768"/>
                    <a:gd name="connsiteX141" fmla="*/ 38831 w 599806"/>
                    <a:gd name="connsiteY141" fmla="*/ 103096 h 608768"/>
                    <a:gd name="connsiteX142" fmla="*/ 38831 w 599806"/>
                    <a:gd name="connsiteY142" fmla="*/ 89639 h 608768"/>
                    <a:gd name="connsiteX143" fmla="*/ 42257 w 599806"/>
                    <a:gd name="connsiteY143" fmla="*/ 78919 h 608768"/>
                    <a:gd name="connsiteX144" fmla="*/ 42257 w 599806"/>
                    <a:gd name="connsiteY144" fmla="*/ 60101 h 608768"/>
                    <a:gd name="connsiteX145" fmla="*/ 102445 w 599806"/>
                    <a:gd name="connsiteY145"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9806" h="608768">
                      <a:moveTo>
                        <a:pt x="322492" y="361615"/>
                      </a:moveTo>
                      <a:lnTo>
                        <a:pt x="258086" y="442798"/>
                      </a:lnTo>
                      <a:lnTo>
                        <a:pt x="339393" y="378490"/>
                      </a:lnTo>
                      <a:cubicBezTo>
                        <a:pt x="335853" y="376780"/>
                        <a:pt x="332541" y="374385"/>
                        <a:pt x="329572" y="371421"/>
                      </a:cubicBezTo>
                      <a:cubicBezTo>
                        <a:pt x="326603" y="368456"/>
                        <a:pt x="324205" y="365149"/>
                        <a:pt x="322492" y="361615"/>
                      </a:cubicBezTo>
                      <a:close/>
                      <a:moveTo>
                        <a:pt x="349099" y="337784"/>
                      </a:moveTo>
                      <a:cubicBezTo>
                        <a:pt x="345217" y="341775"/>
                        <a:pt x="345217" y="348046"/>
                        <a:pt x="349099" y="351923"/>
                      </a:cubicBezTo>
                      <a:cubicBezTo>
                        <a:pt x="352982" y="355800"/>
                        <a:pt x="359377" y="355800"/>
                        <a:pt x="363259" y="351923"/>
                      </a:cubicBezTo>
                      <a:close/>
                      <a:moveTo>
                        <a:pt x="457227" y="229763"/>
                      </a:moveTo>
                      <a:cubicBezTo>
                        <a:pt x="460810" y="229976"/>
                        <a:pt x="464321" y="231459"/>
                        <a:pt x="467062" y="234138"/>
                      </a:cubicBezTo>
                      <a:cubicBezTo>
                        <a:pt x="472429" y="239611"/>
                        <a:pt x="473000" y="248277"/>
                        <a:pt x="468204" y="254206"/>
                      </a:cubicBezTo>
                      <a:lnTo>
                        <a:pt x="393635" y="348274"/>
                      </a:lnTo>
                      <a:cubicBezTo>
                        <a:pt x="392836" y="356712"/>
                        <a:pt x="389296" y="365035"/>
                        <a:pt x="382787" y="371421"/>
                      </a:cubicBezTo>
                      <a:cubicBezTo>
                        <a:pt x="376277" y="377920"/>
                        <a:pt x="368055" y="381569"/>
                        <a:pt x="359491" y="382253"/>
                      </a:cubicBezTo>
                      <a:lnTo>
                        <a:pt x="265395" y="456709"/>
                      </a:lnTo>
                      <a:cubicBezTo>
                        <a:pt x="259342" y="461498"/>
                        <a:pt x="250664" y="461042"/>
                        <a:pt x="245296" y="455569"/>
                      </a:cubicBezTo>
                      <a:cubicBezTo>
                        <a:pt x="239815" y="450210"/>
                        <a:pt x="239358" y="441544"/>
                        <a:pt x="244154" y="435501"/>
                      </a:cubicBezTo>
                      <a:lnTo>
                        <a:pt x="318723" y="341547"/>
                      </a:lnTo>
                      <a:cubicBezTo>
                        <a:pt x="319523" y="332995"/>
                        <a:pt x="323063" y="324786"/>
                        <a:pt x="329572" y="318286"/>
                      </a:cubicBezTo>
                      <a:cubicBezTo>
                        <a:pt x="336081" y="311901"/>
                        <a:pt x="344303" y="308252"/>
                        <a:pt x="352753" y="307454"/>
                      </a:cubicBezTo>
                      <a:lnTo>
                        <a:pt x="446964" y="232998"/>
                      </a:lnTo>
                      <a:cubicBezTo>
                        <a:pt x="449990" y="230604"/>
                        <a:pt x="453644" y="229549"/>
                        <a:pt x="457227" y="229763"/>
                      </a:cubicBezTo>
                      <a:close/>
                      <a:moveTo>
                        <a:pt x="136593" y="176654"/>
                      </a:moveTo>
                      <a:cubicBezTo>
                        <a:pt x="133395" y="178365"/>
                        <a:pt x="130312" y="179392"/>
                        <a:pt x="127228" y="179962"/>
                      </a:cubicBezTo>
                      <a:cubicBezTo>
                        <a:pt x="125401" y="180304"/>
                        <a:pt x="124030" y="181901"/>
                        <a:pt x="124030" y="183725"/>
                      </a:cubicBezTo>
                      <a:lnTo>
                        <a:pt x="124030" y="193419"/>
                      </a:lnTo>
                      <a:cubicBezTo>
                        <a:pt x="123459" y="193533"/>
                        <a:pt x="123002" y="193875"/>
                        <a:pt x="122545" y="194331"/>
                      </a:cubicBezTo>
                      <a:cubicBezTo>
                        <a:pt x="121860" y="195130"/>
                        <a:pt x="121518" y="196270"/>
                        <a:pt x="121632" y="197296"/>
                      </a:cubicBezTo>
                      <a:lnTo>
                        <a:pt x="123688" y="217824"/>
                      </a:lnTo>
                      <a:cubicBezTo>
                        <a:pt x="123916" y="219421"/>
                        <a:pt x="124944" y="220676"/>
                        <a:pt x="126543" y="221132"/>
                      </a:cubicBezTo>
                      <a:cubicBezTo>
                        <a:pt x="126885" y="221246"/>
                        <a:pt x="127228" y="221246"/>
                        <a:pt x="127571" y="221246"/>
                      </a:cubicBezTo>
                      <a:cubicBezTo>
                        <a:pt x="128713" y="221246"/>
                        <a:pt x="129855" y="220676"/>
                        <a:pt x="130654" y="219763"/>
                      </a:cubicBezTo>
                      <a:lnTo>
                        <a:pt x="141504" y="205394"/>
                      </a:lnTo>
                      <a:cubicBezTo>
                        <a:pt x="141961" y="204709"/>
                        <a:pt x="142189" y="203911"/>
                        <a:pt x="142189" y="203113"/>
                      </a:cubicBezTo>
                      <a:lnTo>
                        <a:pt x="142189" y="180076"/>
                      </a:lnTo>
                      <a:cubicBezTo>
                        <a:pt x="142189" y="178707"/>
                        <a:pt x="141504" y="177453"/>
                        <a:pt x="140362" y="176769"/>
                      </a:cubicBezTo>
                      <a:cubicBezTo>
                        <a:pt x="139220" y="176084"/>
                        <a:pt x="137735" y="175970"/>
                        <a:pt x="136593" y="176654"/>
                      </a:cubicBezTo>
                      <a:close/>
                      <a:moveTo>
                        <a:pt x="87826" y="176654"/>
                      </a:moveTo>
                      <a:cubicBezTo>
                        <a:pt x="86570" y="175970"/>
                        <a:pt x="85085" y="176084"/>
                        <a:pt x="83943" y="176769"/>
                      </a:cubicBezTo>
                      <a:cubicBezTo>
                        <a:pt x="82801" y="177453"/>
                        <a:pt x="82116" y="178707"/>
                        <a:pt x="82116" y="180076"/>
                      </a:cubicBezTo>
                      <a:lnTo>
                        <a:pt x="82116" y="203113"/>
                      </a:lnTo>
                      <a:cubicBezTo>
                        <a:pt x="82116" y="203911"/>
                        <a:pt x="82344" y="204709"/>
                        <a:pt x="82915" y="205394"/>
                      </a:cubicBezTo>
                      <a:lnTo>
                        <a:pt x="93765" y="219763"/>
                      </a:lnTo>
                      <a:cubicBezTo>
                        <a:pt x="94450" y="220676"/>
                        <a:pt x="95592" y="221246"/>
                        <a:pt x="96849" y="221246"/>
                      </a:cubicBezTo>
                      <a:cubicBezTo>
                        <a:pt x="97191" y="221246"/>
                        <a:pt x="97534" y="221246"/>
                        <a:pt x="97877" y="221132"/>
                      </a:cubicBezTo>
                      <a:cubicBezTo>
                        <a:pt x="99361" y="220676"/>
                        <a:pt x="100503" y="219421"/>
                        <a:pt x="100618" y="217824"/>
                      </a:cubicBezTo>
                      <a:lnTo>
                        <a:pt x="102787" y="197296"/>
                      </a:lnTo>
                      <a:cubicBezTo>
                        <a:pt x="102902" y="196270"/>
                        <a:pt x="102445" y="195130"/>
                        <a:pt x="101760" y="194331"/>
                      </a:cubicBezTo>
                      <a:cubicBezTo>
                        <a:pt x="101417" y="193875"/>
                        <a:pt x="100846" y="193533"/>
                        <a:pt x="100275" y="193419"/>
                      </a:cubicBezTo>
                      <a:lnTo>
                        <a:pt x="100275" y="183725"/>
                      </a:lnTo>
                      <a:cubicBezTo>
                        <a:pt x="100275" y="181901"/>
                        <a:pt x="99019" y="180304"/>
                        <a:pt x="97191" y="179962"/>
                      </a:cubicBezTo>
                      <a:cubicBezTo>
                        <a:pt x="94108" y="179392"/>
                        <a:pt x="90910" y="178365"/>
                        <a:pt x="87826" y="176654"/>
                      </a:cubicBezTo>
                      <a:close/>
                      <a:moveTo>
                        <a:pt x="356190" y="149170"/>
                      </a:moveTo>
                      <a:cubicBezTo>
                        <a:pt x="351621" y="149170"/>
                        <a:pt x="347053" y="149398"/>
                        <a:pt x="342598" y="149626"/>
                      </a:cubicBezTo>
                      <a:lnTo>
                        <a:pt x="356190" y="168671"/>
                      </a:lnTo>
                      <a:lnTo>
                        <a:pt x="369781" y="149626"/>
                      </a:lnTo>
                      <a:cubicBezTo>
                        <a:pt x="365327" y="149398"/>
                        <a:pt x="360758" y="149170"/>
                        <a:pt x="356190" y="149170"/>
                      </a:cubicBezTo>
                      <a:close/>
                      <a:moveTo>
                        <a:pt x="356190" y="101614"/>
                      </a:moveTo>
                      <a:cubicBezTo>
                        <a:pt x="490504" y="101614"/>
                        <a:pt x="599806" y="210753"/>
                        <a:pt x="599806" y="344866"/>
                      </a:cubicBezTo>
                      <a:cubicBezTo>
                        <a:pt x="599806" y="479094"/>
                        <a:pt x="490504" y="588233"/>
                        <a:pt x="356190" y="588233"/>
                      </a:cubicBezTo>
                      <a:cubicBezTo>
                        <a:pt x="305822" y="588233"/>
                        <a:pt x="258994" y="572837"/>
                        <a:pt x="220047" y="546608"/>
                      </a:cubicBezTo>
                      <a:lnTo>
                        <a:pt x="220047" y="485595"/>
                      </a:lnTo>
                      <a:cubicBezTo>
                        <a:pt x="247344" y="511825"/>
                        <a:pt x="282179" y="530413"/>
                        <a:pt x="321012" y="537484"/>
                      </a:cubicBezTo>
                      <a:lnTo>
                        <a:pt x="348423" y="499280"/>
                      </a:lnTo>
                      <a:cubicBezTo>
                        <a:pt x="350250" y="496771"/>
                        <a:pt x="353106" y="495288"/>
                        <a:pt x="356190" y="495288"/>
                      </a:cubicBezTo>
                      <a:cubicBezTo>
                        <a:pt x="359273" y="495288"/>
                        <a:pt x="362129" y="496771"/>
                        <a:pt x="363956" y="499280"/>
                      </a:cubicBezTo>
                      <a:lnTo>
                        <a:pt x="391367" y="537484"/>
                      </a:lnTo>
                      <a:cubicBezTo>
                        <a:pt x="471316" y="522887"/>
                        <a:pt x="534476" y="459821"/>
                        <a:pt x="548981" y="379992"/>
                      </a:cubicBezTo>
                      <a:lnTo>
                        <a:pt x="510834" y="352621"/>
                      </a:lnTo>
                      <a:cubicBezTo>
                        <a:pt x="508321" y="350797"/>
                        <a:pt x="506837" y="347946"/>
                        <a:pt x="506837" y="344866"/>
                      </a:cubicBezTo>
                      <a:cubicBezTo>
                        <a:pt x="506837" y="341787"/>
                        <a:pt x="508321" y="338936"/>
                        <a:pt x="510834" y="337112"/>
                      </a:cubicBezTo>
                      <a:lnTo>
                        <a:pt x="548981" y="309855"/>
                      </a:lnTo>
                      <a:cubicBezTo>
                        <a:pt x="534476" y="229912"/>
                        <a:pt x="471316" y="166846"/>
                        <a:pt x="391367" y="152363"/>
                      </a:cubicBezTo>
                      <a:lnTo>
                        <a:pt x="363956" y="190453"/>
                      </a:lnTo>
                      <a:cubicBezTo>
                        <a:pt x="362129" y="192962"/>
                        <a:pt x="359273" y="194445"/>
                        <a:pt x="356190" y="194445"/>
                      </a:cubicBezTo>
                      <a:cubicBezTo>
                        <a:pt x="353106" y="194445"/>
                        <a:pt x="350250" y="192962"/>
                        <a:pt x="348423" y="190453"/>
                      </a:cubicBezTo>
                      <a:lnTo>
                        <a:pt x="321012" y="152363"/>
                      </a:lnTo>
                      <a:cubicBezTo>
                        <a:pt x="295657" y="156925"/>
                        <a:pt x="272014" y="166504"/>
                        <a:pt x="250999" y="179847"/>
                      </a:cubicBezTo>
                      <a:cubicBezTo>
                        <a:pt x="244146" y="164223"/>
                        <a:pt x="230327" y="152135"/>
                        <a:pt x="212966" y="148143"/>
                      </a:cubicBezTo>
                      <a:cubicBezTo>
                        <a:pt x="253283" y="118948"/>
                        <a:pt x="302738" y="101614"/>
                        <a:pt x="356190" y="101614"/>
                      </a:cubicBezTo>
                      <a:close/>
                      <a:moveTo>
                        <a:pt x="93765" y="73102"/>
                      </a:moveTo>
                      <a:cubicBezTo>
                        <a:pt x="82801" y="73102"/>
                        <a:pt x="72294" y="77550"/>
                        <a:pt x="67040" y="80173"/>
                      </a:cubicBezTo>
                      <a:cubicBezTo>
                        <a:pt x="65670" y="80857"/>
                        <a:pt x="64870" y="82112"/>
                        <a:pt x="64870" y="83594"/>
                      </a:cubicBezTo>
                      <a:lnTo>
                        <a:pt x="64870" y="90551"/>
                      </a:lnTo>
                      <a:lnTo>
                        <a:pt x="63271" y="90551"/>
                      </a:lnTo>
                      <a:cubicBezTo>
                        <a:pt x="61102" y="90551"/>
                        <a:pt x="59388" y="92262"/>
                        <a:pt x="59388" y="94315"/>
                      </a:cubicBezTo>
                      <a:lnTo>
                        <a:pt x="59388" y="100701"/>
                      </a:lnTo>
                      <a:cubicBezTo>
                        <a:pt x="59388" y="101956"/>
                        <a:pt x="60074" y="103210"/>
                        <a:pt x="61216" y="103894"/>
                      </a:cubicBezTo>
                      <a:lnTo>
                        <a:pt x="64870" y="106289"/>
                      </a:lnTo>
                      <a:lnTo>
                        <a:pt x="65099" y="107886"/>
                      </a:lnTo>
                      <a:cubicBezTo>
                        <a:pt x="66355" y="117123"/>
                        <a:pt x="71494" y="129098"/>
                        <a:pt x="78918" y="139818"/>
                      </a:cubicBezTo>
                      <a:cubicBezTo>
                        <a:pt x="88397" y="153504"/>
                        <a:pt x="97191" y="159662"/>
                        <a:pt x="101760" y="159662"/>
                      </a:cubicBezTo>
                      <a:lnTo>
                        <a:pt x="122545" y="159662"/>
                      </a:lnTo>
                      <a:cubicBezTo>
                        <a:pt x="127114" y="159662"/>
                        <a:pt x="135908" y="153504"/>
                        <a:pt x="145387" y="139818"/>
                      </a:cubicBezTo>
                      <a:cubicBezTo>
                        <a:pt x="152811" y="129098"/>
                        <a:pt x="157950" y="117123"/>
                        <a:pt x="159206" y="107886"/>
                      </a:cubicBezTo>
                      <a:lnTo>
                        <a:pt x="159435" y="106289"/>
                      </a:lnTo>
                      <a:lnTo>
                        <a:pt x="163203" y="103894"/>
                      </a:lnTo>
                      <a:cubicBezTo>
                        <a:pt x="164231" y="103210"/>
                        <a:pt x="164917" y="101956"/>
                        <a:pt x="164917" y="100701"/>
                      </a:cubicBezTo>
                      <a:lnTo>
                        <a:pt x="164917" y="94315"/>
                      </a:lnTo>
                      <a:cubicBezTo>
                        <a:pt x="164917" y="92262"/>
                        <a:pt x="163203" y="90551"/>
                        <a:pt x="161034" y="90551"/>
                      </a:cubicBezTo>
                      <a:lnTo>
                        <a:pt x="158978" y="90551"/>
                      </a:lnTo>
                      <a:cubicBezTo>
                        <a:pt x="158635" y="89981"/>
                        <a:pt x="158178" y="89525"/>
                        <a:pt x="157722" y="89183"/>
                      </a:cubicBezTo>
                      <a:cubicBezTo>
                        <a:pt x="156579" y="88498"/>
                        <a:pt x="155209" y="88384"/>
                        <a:pt x="154067" y="88954"/>
                      </a:cubicBezTo>
                      <a:cubicBezTo>
                        <a:pt x="148927" y="91235"/>
                        <a:pt x="143788" y="92376"/>
                        <a:pt x="138763" y="92376"/>
                      </a:cubicBezTo>
                      <a:cubicBezTo>
                        <a:pt x="129969" y="92376"/>
                        <a:pt x="122089" y="88840"/>
                        <a:pt x="115236" y="81656"/>
                      </a:cubicBezTo>
                      <a:cubicBezTo>
                        <a:pt x="109640" y="75953"/>
                        <a:pt x="102445" y="73102"/>
                        <a:pt x="93765" y="73102"/>
                      </a:cubicBezTo>
                      <a:close/>
                      <a:moveTo>
                        <a:pt x="102445" y="0"/>
                      </a:moveTo>
                      <a:lnTo>
                        <a:pt x="121974" y="0"/>
                      </a:lnTo>
                      <a:cubicBezTo>
                        <a:pt x="155095" y="0"/>
                        <a:pt x="182048" y="26914"/>
                        <a:pt x="182048" y="60101"/>
                      </a:cubicBezTo>
                      <a:lnTo>
                        <a:pt x="182048" y="78919"/>
                      </a:lnTo>
                      <a:cubicBezTo>
                        <a:pt x="184332" y="82112"/>
                        <a:pt x="185474" y="85875"/>
                        <a:pt x="185474" y="89639"/>
                      </a:cubicBezTo>
                      <a:lnTo>
                        <a:pt x="185474" y="103096"/>
                      </a:lnTo>
                      <a:cubicBezTo>
                        <a:pt x="185474" y="108570"/>
                        <a:pt x="183076" y="113816"/>
                        <a:pt x="178850" y="117237"/>
                      </a:cubicBezTo>
                      <a:cubicBezTo>
                        <a:pt x="177822" y="120659"/>
                        <a:pt x="176566" y="124080"/>
                        <a:pt x="174967" y="127501"/>
                      </a:cubicBezTo>
                      <a:cubicBezTo>
                        <a:pt x="171883" y="135599"/>
                        <a:pt x="167429" y="144038"/>
                        <a:pt x="162061" y="151793"/>
                      </a:cubicBezTo>
                      <a:cubicBezTo>
                        <a:pt x="159777" y="154986"/>
                        <a:pt x="156922" y="158978"/>
                        <a:pt x="153382" y="162741"/>
                      </a:cubicBezTo>
                      <a:cubicBezTo>
                        <a:pt x="156465" y="164224"/>
                        <a:pt x="159206" y="166276"/>
                        <a:pt x="161376" y="168785"/>
                      </a:cubicBezTo>
                      <a:lnTo>
                        <a:pt x="205460" y="177567"/>
                      </a:lnTo>
                      <a:cubicBezTo>
                        <a:pt x="216881" y="179848"/>
                        <a:pt x="225104" y="189998"/>
                        <a:pt x="225104" y="201630"/>
                      </a:cubicBezTo>
                      <a:lnTo>
                        <a:pt x="225104" y="360380"/>
                      </a:lnTo>
                      <a:cubicBezTo>
                        <a:pt x="225104" y="364029"/>
                        <a:pt x="224305" y="367450"/>
                        <a:pt x="222820" y="370644"/>
                      </a:cubicBezTo>
                      <a:lnTo>
                        <a:pt x="222820" y="387978"/>
                      </a:lnTo>
                      <a:cubicBezTo>
                        <a:pt x="222820" y="399839"/>
                        <a:pt x="213227" y="409419"/>
                        <a:pt x="201349" y="409419"/>
                      </a:cubicBezTo>
                      <a:cubicBezTo>
                        <a:pt x="197123" y="409419"/>
                        <a:pt x="193012" y="408164"/>
                        <a:pt x="189700" y="405997"/>
                      </a:cubicBezTo>
                      <a:lnTo>
                        <a:pt x="189700" y="570221"/>
                      </a:lnTo>
                      <a:cubicBezTo>
                        <a:pt x="189700" y="591547"/>
                        <a:pt x="172454" y="608768"/>
                        <a:pt x="151097" y="608768"/>
                      </a:cubicBezTo>
                      <a:cubicBezTo>
                        <a:pt x="129855" y="608768"/>
                        <a:pt x="112609" y="591547"/>
                        <a:pt x="112609" y="570221"/>
                      </a:cubicBezTo>
                      <a:cubicBezTo>
                        <a:pt x="112609" y="591547"/>
                        <a:pt x="95250" y="608768"/>
                        <a:pt x="74007" y="608768"/>
                      </a:cubicBezTo>
                      <a:cubicBezTo>
                        <a:pt x="52650" y="608768"/>
                        <a:pt x="35405" y="591547"/>
                        <a:pt x="35405" y="570221"/>
                      </a:cubicBezTo>
                      <a:lnTo>
                        <a:pt x="35405" y="405997"/>
                      </a:lnTo>
                      <a:cubicBezTo>
                        <a:pt x="32093" y="408164"/>
                        <a:pt x="27981" y="409419"/>
                        <a:pt x="23756" y="409419"/>
                      </a:cubicBezTo>
                      <a:cubicBezTo>
                        <a:pt x="11878" y="409419"/>
                        <a:pt x="2284" y="399839"/>
                        <a:pt x="2284" y="387978"/>
                      </a:cubicBezTo>
                      <a:lnTo>
                        <a:pt x="2284" y="370644"/>
                      </a:lnTo>
                      <a:cubicBezTo>
                        <a:pt x="800" y="367450"/>
                        <a:pt x="0" y="364029"/>
                        <a:pt x="0" y="360380"/>
                      </a:cubicBezTo>
                      <a:lnTo>
                        <a:pt x="0" y="201630"/>
                      </a:lnTo>
                      <a:cubicBezTo>
                        <a:pt x="0" y="189998"/>
                        <a:pt x="8223" y="179962"/>
                        <a:pt x="19644" y="177567"/>
                      </a:cubicBezTo>
                      <a:lnTo>
                        <a:pt x="62929" y="168785"/>
                      </a:lnTo>
                      <a:cubicBezTo>
                        <a:pt x="65213" y="166276"/>
                        <a:pt x="67954" y="164224"/>
                        <a:pt x="70923" y="162855"/>
                      </a:cubicBezTo>
                      <a:cubicBezTo>
                        <a:pt x="67497" y="158978"/>
                        <a:pt x="64528" y="154986"/>
                        <a:pt x="62358" y="151793"/>
                      </a:cubicBezTo>
                      <a:cubicBezTo>
                        <a:pt x="56876" y="144038"/>
                        <a:pt x="52422" y="135599"/>
                        <a:pt x="49338" y="127501"/>
                      </a:cubicBezTo>
                      <a:cubicBezTo>
                        <a:pt x="47853" y="124080"/>
                        <a:pt x="46483" y="120659"/>
                        <a:pt x="45455" y="117237"/>
                      </a:cubicBezTo>
                      <a:cubicBezTo>
                        <a:pt x="41229" y="113816"/>
                        <a:pt x="38831" y="108570"/>
                        <a:pt x="38831" y="103096"/>
                      </a:cubicBezTo>
                      <a:lnTo>
                        <a:pt x="38831" y="89639"/>
                      </a:lnTo>
                      <a:cubicBezTo>
                        <a:pt x="38831" y="85875"/>
                        <a:pt x="40087" y="82112"/>
                        <a:pt x="42257" y="78919"/>
                      </a:cubicBezTo>
                      <a:lnTo>
                        <a:pt x="42257" y="60101"/>
                      </a:lnTo>
                      <a:cubicBezTo>
                        <a:pt x="42257" y="26914"/>
                        <a:pt x="69210" y="0"/>
                        <a:pt x="102445" y="0"/>
                      </a:cubicBezTo>
                      <a:close/>
                    </a:path>
                  </a:pathLst>
                </a:cu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grpSp>
            <p:nvGrpSpPr>
              <p:cNvPr id="23" name="íš1ídé">
                <a:extLst>
                  <a:ext uri="{FF2B5EF4-FFF2-40B4-BE49-F238E27FC236}">
                    <a16:creationId xmlns:a16="http://schemas.microsoft.com/office/drawing/2014/main" id="{B9331991-27D0-46B4-857B-FC7B02024159}"/>
                  </a:ext>
                </a:extLst>
              </p:cNvPr>
              <p:cNvGrpSpPr/>
              <p:nvPr/>
            </p:nvGrpSpPr>
            <p:grpSpPr>
              <a:xfrm>
                <a:off x="6373409" y="2864552"/>
                <a:ext cx="1119016" cy="1116545"/>
                <a:chOff x="6373409" y="2864552"/>
                <a:chExt cx="1119016" cy="1116545"/>
              </a:xfrm>
            </p:grpSpPr>
            <p:sp>
              <p:nvSpPr>
                <p:cNvPr id="30" name="ïšlîḋê">
                  <a:extLst>
                    <a:ext uri="{FF2B5EF4-FFF2-40B4-BE49-F238E27FC236}">
                      <a16:creationId xmlns:a16="http://schemas.microsoft.com/office/drawing/2014/main" id="{883CEB06-D856-48F3-96A6-C80E73AA400D}"/>
                    </a:ext>
                  </a:extLst>
                </p:cNvPr>
                <p:cNvSpPr/>
                <p:nvPr/>
              </p:nvSpPr>
              <p:spPr bwMode="auto">
                <a:xfrm>
                  <a:off x="6373409" y="2864552"/>
                  <a:ext cx="1119016" cy="1116545"/>
                </a:xfrm>
                <a:prstGeom prst="ellipse">
                  <a:avLst/>
                </a:prstGeom>
                <a:noFill/>
                <a:ln w="1270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1" name="iṩḻíḍè">
                  <a:extLst>
                    <a:ext uri="{FF2B5EF4-FFF2-40B4-BE49-F238E27FC236}">
                      <a16:creationId xmlns:a16="http://schemas.microsoft.com/office/drawing/2014/main" id="{C12DFAEA-E3A7-47D1-9832-298F7844E661}"/>
                    </a:ext>
                  </a:extLst>
                </p:cNvPr>
                <p:cNvSpPr/>
                <p:nvPr/>
              </p:nvSpPr>
              <p:spPr>
                <a:xfrm>
                  <a:off x="6720965" y="3207704"/>
                  <a:ext cx="423906" cy="430240"/>
                </a:xfrm>
                <a:custGeom>
                  <a:avLst/>
                  <a:gdLst>
                    <a:gd name="connsiteX0" fmla="*/ 322492 w 599806"/>
                    <a:gd name="connsiteY0" fmla="*/ 361615 h 608768"/>
                    <a:gd name="connsiteX1" fmla="*/ 258086 w 599806"/>
                    <a:gd name="connsiteY1" fmla="*/ 442798 h 608768"/>
                    <a:gd name="connsiteX2" fmla="*/ 339393 w 599806"/>
                    <a:gd name="connsiteY2" fmla="*/ 378490 h 608768"/>
                    <a:gd name="connsiteX3" fmla="*/ 329572 w 599806"/>
                    <a:gd name="connsiteY3" fmla="*/ 371421 h 608768"/>
                    <a:gd name="connsiteX4" fmla="*/ 322492 w 599806"/>
                    <a:gd name="connsiteY4" fmla="*/ 361615 h 608768"/>
                    <a:gd name="connsiteX5" fmla="*/ 349099 w 599806"/>
                    <a:gd name="connsiteY5" fmla="*/ 337784 h 608768"/>
                    <a:gd name="connsiteX6" fmla="*/ 349099 w 599806"/>
                    <a:gd name="connsiteY6" fmla="*/ 351923 h 608768"/>
                    <a:gd name="connsiteX7" fmla="*/ 363259 w 599806"/>
                    <a:gd name="connsiteY7" fmla="*/ 351923 h 608768"/>
                    <a:gd name="connsiteX8" fmla="*/ 457227 w 599806"/>
                    <a:gd name="connsiteY8" fmla="*/ 229763 h 608768"/>
                    <a:gd name="connsiteX9" fmla="*/ 467062 w 599806"/>
                    <a:gd name="connsiteY9" fmla="*/ 234138 h 608768"/>
                    <a:gd name="connsiteX10" fmla="*/ 468204 w 599806"/>
                    <a:gd name="connsiteY10" fmla="*/ 254206 h 608768"/>
                    <a:gd name="connsiteX11" fmla="*/ 393635 w 599806"/>
                    <a:gd name="connsiteY11" fmla="*/ 348274 h 608768"/>
                    <a:gd name="connsiteX12" fmla="*/ 382787 w 599806"/>
                    <a:gd name="connsiteY12" fmla="*/ 371421 h 608768"/>
                    <a:gd name="connsiteX13" fmla="*/ 359491 w 599806"/>
                    <a:gd name="connsiteY13" fmla="*/ 382253 h 608768"/>
                    <a:gd name="connsiteX14" fmla="*/ 265395 w 599806"/>
                    <a:gd name="connsiteY14" fmla="*/ 456709 h 608768"/>
                    <a:gd name="connsiteX15" fmla="*/ 245296 w 599806"/>
                    <a:gd name="connsiteY15" fmla="*/ 455569 h 608768"/>
                    <a:gd name="connsiteX16" fmla="*/ 244154 w 599806"/>
                    <a:gd name="connsiteY16" fmla="*/ 435501 h 608768"/>
                    <a:gd name="connsiteX17" fmla="*/ 318723 w 599806"/>
                    <a:gd name="connsiteY17" fmla="*/ 341547 h 608768"/>
                    <a:gd name="connsiteX18" fmla="*/ 329572 w 599806"/>
                    <a:gd name="connsiteY18" fmla="*/ 318286 h 608768"/>
                    <a:gd name="connsiteX19" fmla="*/ 352753 w 599806"/>
                    <a:gd name="connsiteY19" fmla="*/ 307454 h 608768"/>
                    <a:gd name="connsiteX20" fmla="*/ 446964 w 599806"/>
                    <a:gd name="connsiteY20" fmla="*/ 232998 h 608768"/>
                    <a:gd name="connsiteX21" fmla="*/ 457227 w 599806"/>
                    <a:gd name="connsiteY21" fmla="*/ 229763 h 608768"/>
                    <a:gd name="connsiteX22" fmla="*/ 136593 w 599806"/>
                    <a:gd name="connsiteY22" fmla="*/ 176654 h 608768"/>
                    <a:gd name="connsiteX23" fmla="*/ 127228 w 599806"/>
                    <a:gd name="connsiteY23" fmla="*/ 179962 h 608768"/>
                    <a:gd name="connsiteX24" fmla="*/ 124030 w 599806"/>
                    <a:gd name="connsiteY24" fmla="*/ 183725 h 608768"/>
                    <a:gd name="connsiteX25" fmla="*/ 124030 w 599806"/>
                    <a:gd name="connsiteY25" fmla="*/ 193419 h 608768"/>
                    <a:gd name="connsiteX26" fmla="*/ 122545 w 599806"/>
                    <a:gd name="connsiteY26" fmla="*/ 194331 h 608768"/>
                    <a:gd name="connsiteX27" fmla="*/ 121632 w 599806"/>
                    <a:gd name="connsiteY27" fmla="*/ 197296 h 608768"/>
                    <a:gd name="connsiteX28" fmla="*/ 123688 w 599806"/>
                    <a:gd name="connsiteY28" fmla="*/ 217824 h 608768"/>
                    <a:gd name="connsiteX29" fmla="*/ 126543 w 599806"/>
                    <a:gd name="connsiteY29" fmla="*/ 221132 h 608768"/>
                    <a:gd name="connsiteX30" fmla="*/ 127571 w 599806"/>
                    <a:gd name="connsiteY30" fmla="*/ 221246 h 608768"/>
                    <a:gd name="connsiteX31" fmla="*/ 130654 w 599806"/>
                    <a:gd name="connsiteY31" fmla="*/ 219763 h 608768"/>
                    <a:gd name="connsiteX32" fmla="*/ 141504 w 599806"/>
                    <a:gd name="connsiteY32" fmla="*/ 205394 h 608768"/>
                    <a:gd name="connsiteX33" fmla="*/ 142189 w 599806"/>
                    <a:gd name="connsiteY33" fmla="*/ 203113 h 608768"/>
                    <a:gd name="connsiteX34" fmla="*/ 142189 w 599806"/>
                    <a:gd name="connsiteY34" fmla="*/ 180076 h 608768"/>
                    <a:gd name="connsiteX35" fmla="*/ 140362 w 599806"/>
                    <a:gd name="connsiteY35" fmla="*/ 176769 h 608768"/>
                    <a:gd name="connsiteX36" fmla="*/ 136593 w 599806"/>
                    <a:gd name="connsiteY36" fmla="*/ 176654 h 608768"/>
                    <a:gd name="connsiteX37" fmla="*/ 87826 w 599806"/>
                    <a:gd name="connsiteY37" fmla="*/ 176654 h 608768"/>
                    <a:gd name="connsiteX38" fmla="*/ 83943 w 599806"/>
                    <a:gd name="connsiteY38" fmla="*/ 176769 h 608768"/>
                    <a:gd name="connsiteX39" fmla="*/ 82116 w 599806"/>
                    <a:gd name="connsiteY39" fmla="*/ 180076 h 608768"/>
                    <a:gd name="connsiteX40" fmla="*/ 82116 w 599806"/>
                    <a:gd name="connsiteY40" fmla="*/ 203113 h 608768"/>
                    <a:gd name="connsiteX41" fmla="*/ 82915 w 599806"/>
                    <a:gd name="connsiteY41" fmla="*/ 205394 h 608768"/>
                    <a:gd name="connsiteX42" fmla="*/ 93765 w 599806"/>
                    <a:gd name="connsiteY42" fmla="*/ 219763 h 608768"/>
                    <a:gd name="connsiteX43" fmla="*/ 96849 w 599806"/>
                    <a:gd name="connsiteY43" fmla="*/ 221246 h 608768"/>
                    <a:gd name="connsiteX44" fmla="*/ 97877 w 599806"/>
                    <a:gd name="connsiteY44" fmla="*/ 221132 h 608768"/>
                    <a:gd name="connsiteX45" fmla="*/ 100618 w 599806"/>
                    <a:gd name="connsiteY45" fmla="*/ 217824 h 608768"/>
                    <a:gd name="connsiteX46" fmla="*/ 102787 w 599806"/>
                    <a:gd name="connsiteY46" fmla="*/ 197296 h 608768"/>
                    <a:gd name="connsiteX47" fmla="*/ 101760 w 599806"/>
                    <a:gd name="connsiteY47" fmla="*/ 194331 h 608768"/>
                    <a:gd name="connsiteX48" fmla="*/ 100275 w 599806"/>
                    <a:gd name="connsiteY48" fmla="*/ 193419 h 608768"/>
                    <a:gd name="connsiteX49" fmla="*/ 100275 w 599806"/>
                    <a:gd name="connsiteY49" fmla="*/ 183725 h 608768"/>
                    <a:gd name="connsiteX50" fmla="*/ 97191 w 599806"/>
                    <a:gd name="connsiteY50" fmla="*/ 179962 h 608768"/>
                    <a:gd name="connsiteX51" fmla="*/ 87826 w 599806"/>
                    <a:gd name="connsiteY51" fmla="*/ 176654 h 608768"/>
                    <a:gd name="connsiteX52" fmla="*/ 356190 w 599806"/>
                    <a:gd name="connsiteY52" fmla="*/ 149170 h 608768"/>
                    <a:gd name="connsiteX53" fmla="*/ 342598 w 599806"/>
                    <a:gd name="connsiteY53" fmla="*/ 149626 h 608768"/>
                    <a:gd name="connsiteX54" fmla="*/ 356190 w 599806"/>
                    <a:gd name="connsiteY54" fmla="*/ 168671 h 608768"/>
                    <a:gd name="connsiteX55" fmla="*/ 369781 w 599806"/>
                    <a:gd name="connsiteY55" fmla="*/ 149626 h 608768"/>
                    <a:gd name="connsiteX56" fmla="*/ 356190 w 599806"/>
                    <a:gd name="connsiteY56" fmla="*/ 149170 h 608768"/>
                    <a:gd name="connsiteX57" fmla="*/ 356190 w 599806"/>
                    <a:gd name="connsiteY57" fmla="*/ 101614 h 608768"/>
                    <a:gd name="connsiteX58" fmla="*/ 599806 w 599806"/>
                    <a:gd name="connsiteY58" fmla="*/ 344866 h 608768"/>
                    <a:gd name="connsiteX59" fmla="*/ 356190 w 599806"/>
                    <a:gd name="connsiteY59" fmla="*/ 588233 h 608768"/>
                    <a:gd name="connsiteX60" fmla="*/ 220047 w 599806"/>
                    <a:gd name="connsiteY60" fmla="*/ 546608 h 608768"/>
                    <a:gd name="connsiteX61" fmla="*/ 220047 w 599806"/>
                    <a:gd name="connsiteY61" fmla="*/ 485595 h 608768"/>
                    <a:gd name="connsiteX62" fmla="*/ 321012 w 599806"/>
                    <a:gd name="connsiteY62" fmla="*/ 537484 h 608768"/>
                    <a:gd name="connsiteX63" fmla="*/ 348423 w 599806"/>
                    <a:gd name="connsiteY63" fmla="*/ 499280 h 608768"/>
                    <a:gd name="connsiteX64" fmla="*/ 356190 w 599806"/>
                    <a:gd name="connsiteY64" fmla="*/ 495288 h 608768"/>
                    <a:gd name="connsiteX65" fmla="*/ 363956 w 599806"/>
                    <a:gd name="connsiteY65" fmla="*/ 499280 h 608768"/>
                    <a:gd name="connsiteX66" fmla="*/ 391367 w 599806"/>
                    <a:gd name="connsiteY66" fmla="*/ 537484 h 608768"/>
                    <a:gd name="connsiteX67" fmla="*/ 548981 w 599806"/>
                    <a:gd name="connsiteY67" fmla="*/ 379992 h 608768"/>
                    <a:gd name="connsiteX68" fmla="*/ 510834 w 599806"/>
                    <a:gd name="connsiteY68" fmla="*/ 352621 h 608768"/>
                    <a:gd name="connsiteX69" fmla="*/ 506837 w 599806"/>
                    <a:gd name="connsiteY69" fmla="*/ 344866 h 608768"/>
                    <a:gd name="connsiteX70" fmla="*/ 510834 w 599806"/>
                    <a:gd name="connsiteY70" fmla="*/ 337112 h 608768"/>
                    <a:gd name="connsiteX71" fmla="*/ 548981 w 599806"/>
                    <a:gd name="connsiteY71" fmla="*/ 309855 h 608768"/>
                    <a:gd name="connsiteX72" fmla="*/ 391367 w 599806"/>
                    <a:gd name="connsiteY72" fmla="*/ 152363 h 608768"/>
                    <a:gd name="connsiteX73" fmla="*/ 363956 w 599806"/>
                    <a:gd name="connsiteY73" fmla="*/ 190453 h 608768"/>
                    <a:gd name="connsiteX74" fmla="*/ 356190 w 599806"/>
                    <a:gd name="connsiteY74" fmla="*/ 194445 h 608768"/>
                    <a:gd name="connsiteX75" fmla="*/ 348423 w 599806"/>
                    <a:gd name="connsiteY75" fmla="*/ 190453 h 608768"/>
                    <a:gd name="connsiteX76" fmla="*/ 321012 w 599806"/>
                    <a:gd name="connsiteY76" fmla="*/ 152363 h 608768"/>
                    <a:gd name="connsiteX77" fmla="*/ 250999 w 599806"/>
                    <a:gd name="connsiteY77" fmla="*/ 179847 h 608768"/>
                    <a:gd name="connsiteX78" fmla="*/ 212966 w 599806"/>
                    <a:gd name="connsiteY78" fmla="*/ 148143 h 608768"/>
                    <a:gd name="connsiteX79" fmla="*/ 356190 w 599806"/>
                    <a:gd name="connsiteY79" fmla="*/ 101614 h 608768"/>
                    <a:gd name="connsiteX80" fmla="*/ 93765 w 599806"/>
                    <a:gd name="connsiteY80" fmla="*/ 73102 h 608768"/>
                    <a:gd name="connsiteX81" fmla="*/ 67040 w 599806"/>
                    <a:gd name="connsiteY81" fmla="*/ 80173 h 608768"/>
                    <a:gd name="connsiteX82" fmla="*/ 64870 w 599806"/>
                    <a:gd name="connsiteY82" fmla="*/ 83594 h 608768"/>
                    <a:gd name="connsiteX83" fmla="*/ 64870 w 599806"/>
                    <a:gd name="connsiteY83" fmla="*/ 90551 h 608768"/>
                    <a:gd name="connsiteX84" fmla="*/ 63271 w 599806"/>
                    <a:gd name="connsiteY84" fmla="*/ 90551 h 608768"/>
                    <a:gd name="connsiteX85" fmla="*/ 59388 w 599806"/>
                    <a:gd name="connsiteY85" fmla="*/ 94315 h 608768"/>
                    <a:gd name="connsiteX86" fmla="*/ 59388 w 599806"/>
                    <a:gd name="connsiteY86" fmla="*/ 100701 h 608768"/>
                    <a:gd name="connsiteX87" fmla="*/ 61216 w 599806"/>
                    <a:gd name="connsiteY87" fmla="*/ 103894 h 608768"/>
                    <a:gd name="connsiteX88" fmla="*/ 64870 w 599806"/>
                    <a:gd name="connsiteY88" fmla="*/ 106289 h 608768"/>
                    <a:gd name="connsiteX89" fmla="*/ 65099 w 599806"/>
                    <a:gd name="connsiteY89" fmla="*/ 107886 h 608768"/>
                    <a:gd name="connsiteX90" fmla="*/ 78918 w 599806"/>
                    <a:gd name="connsiteY90" fmla="*/ 139818 h 608768"/>
                    <a:gd name="connsiteX91" fmla="*/ 101760 w 599806"/>
                    <a:gd name="connsiteY91" fmla="*/ 159662 h 608768"/>
                    <a:gd name="connsiteX92" fmla="*/ 122545 w 599806"/>
                    <a:gd name="connsiteY92" fmla="*/ 159662 h 608768"/>
                    <a:gd name="connsiteX93" fmla="*/ 145387 w 599806"/>
                    <a:gd name="connsiteY93" fmla="*/ 139818 h 608768"/>
                    <a:gd name="connsiteX94" fmla="*/ 159206 w 599806"/>
                    <a:gd name="connsiteY94" fmla="*/ 107886 h 608768"/>
                    <a:gd name="connsiteX95" fmla="*/ 159435 w 599806"/>
                    <a:gd name="connsiteY95" fmla="*/ 106289 h 608768"/>
                    <a:gd name="connsiteX96" fmla="*/ 163203 w 599806"/>
                    <a:gd name="connsiteY96" fmla="*/ 103894 h 608768"/>
                    <a:gd name="connsiteX97" fmla="*/ 164917 w 599806"/>
                    <a:gd name="connsiteY97" fmla="*/ 100701 h 608768"/>
                    <a:gd name="connsiteX98" fmla="*/ 164917 w 599806"/>
                    <a:gd name="connsiteY98" fmla="*/ 94315 h 608768"/>
                    <a:gd name="connsiteX99" fmla="*/ 161034 w 599806"/>
                    <a:gd name="connsiteY99" fmla="*/ 90551 h 608768"/>
                    <a:gd name="connsiteX100" fmla="*/ 158978 w 599806"/>
                    <a:gd name="connsiteY100" fmla="*/ 90551 h 608768"/>
                    <a:gd name="connsiteX101" fmla="*/ 157722 w 599806"/>
                    <a:gd name="connsiteY101" fmla="*/ 89183 h 608768"/>
                    <a:gd name="connsiteX102" fmla="*/ 154067 w 599806"/>
                    <a:gd name="connsiteY102" fmla="*/ 88954 h 608768"/>
                    <a:gd name="connsiteX103" fmla="*/ 138763 w 599806"/>
                    <a:gd name="connsiteY103" fmla="*/ 92376 h 608768"/>
                    <a:gd name="connsiteX104" fmla="*/ 115236 w 599806"/>
                    <a:gd name="connsiteY104" fmla="*/ 81656 h 608768"/>
                    <a:gd name="connsiteX105" fmla="*/ 93765 w 599806"/>
                    <a:gd name="connsiteY105" fmla="*/ 73102 h 608768"/>
                    <a:gd name="connsiteX106" fmla="*/ 102445 w 599806"/>
                    <a:gd name="connsiteY106" fmla="*/ 0 h 608768"/>
                    <a:gd name="connsiteX107" fmla="*/ 121974 w 599806"/>
                    <a:gd name="connsiteY107" fmla="*/ 0 h 608768"/>
                    <a:gd name="connsiteX108" fmla="*/ 182048 w 599806"/>
                    <a:gd name="connsiteY108" fmla="*/ 60101 h 608768"/>
                    <a:gd name="connsiteX109" fmla="*/ 182048 w 599806"/>
                    <a:gd name="connsiteY109" fmla="*/ 78919 h 608768"/>
                    <a:gd name="connsiteX110" fmla="*/ 185474 w 599806"/>
                    <a:gd name="connsiteY110" fmla="*/ 89639 h 608768"/>
                    <a:gd name="connsiteX111" fmla="*/ 185474 w 599806"/>
                    <a:gd name="connsiteY111" fmla="*/ 103096 h 608768"/>
                    <a:gd name="connsiteX112" fmla="*/ 178850 w 599806"/>
                    <a:gd name="connsiteY112" fmla="*/ 117237 h 608768"/>
                    <a:gd name="connsiteX113" fmla="*/ 174967 w 599806"/>
                    <a:gd name="connsiteY113" fmla="*/ 127501 h 608768"/>
                    <a:gd name="connsiteX114" fmla="*/ 162061 w 599806"/>
                    <a:gd name="connsiteY114" fmla="*/ 151793 h 608768"/>
                    <a:gd name="connsiteX115" fmla="*/ 153382 w 599806"/>
                    <a:gd name="connsiteY115" fmla="*/ 162741 h 608768"/>
                    <a:gd name="connsiteX116" fmla="*/ 161376 w 599806"/>
                    <a:gd name="connsiteY116" fmla="*/ 168785 h 608768"/>
                    <a:gd name="connsiteX117" fmla="*/ 205460 w 599806"/>
                    <a:gd name="connsiteY117" fmla="*/ 177567 h 608768"/>
                    <a:gd name="connsiteX118" fmla="*/ 225104 w 599806"/>
                    <a:gd name="connsiteY118" fmla="*/ 201630 h 608768"/>
                    <a:gd name="connsiteX119" fmla="*/ 225104 w 599806"/>
                    <a:gd name="connsiteY119" fmla="*/ 360380 h 608768"/>
                    <a:gd name="connsiteX120" fmla="*/ 222820 w 599806"/>
                    <a:gd name="connsiteY120" fmla="*/ 370644 h 608768"/>
                    <a:gd name="connsiteX121" fmla="*/ 222820 w 599806"/>
                    <a:gd name="connsiteY121" fmla="*/ 387978 h 608768"/>
                    <a:gd name="connsiteX122" fmla="*/ 201349 w 599806"/>
                    <a:gd name="connsiteY122" fmla="*/ 409419 h 608768"/>
                    <a:gd name="connsiteX123" fmla="*/ 189700 w 599806"/>
                    <a:gd name="connsiteY123" fmla="*/ 405997 h 608768"/>
                    <a:gd name="connsiteX124" fmla="*/ 189700 w 599806"/>
                    <a:gd name="connsiteY124" fmla="*/ 570221 h 608768"/>
                    <a:gd name="connsiteX125" fmla="*/ 151097 w 599806"/>
                    <a:gd name="connsiteY125" fmla="*/ 608768 h 608768"/>
                    <a:gd name="connsiteX126" fmla="*/ 112609 w 599806"/>
                    <a:gd name="connsiteY126" fmla="*/ 570221 h 608768"/>
                    <a:gd name="connsiteX127" fmla="*/ 74007 w 599806"/>
                    <a:gd name="connsiteY127" fmla="*/ 608768 h 608768"/>
                    <a:gd name="connsiteX128" fmla="*/ 35405 w 599806"/>
                    <a:gd name="connsiteY128" fmla="*/ 570221 h 608768"/>
                    <a:gd name="connsiteX129" fmla="*/ 35405 w 599806"/>
                    <a:gd name="connsiteY129" fmla="*/ 405997 h 608768"/>
                    <a:gd name="connsiteX130" fmla="*/ 23756 w 599806"/>
                    <a:gd name="connsiteY130" fmla="*/ 409419 h 608768"/>
                    <a:gd name="connsiteX131" fmla="*/ 2284 w 599806"/>
                    <a:gd name="connsiteY131" fmla="*/ 387978 h 608768"/>
                    <a:gd name="connsiteX132" fmla="*/ 2284 w 599806"/>
                    <a:gd name="connsiteY132" fmla="*/ 370644 h 608768"/>
                    <a:gd name="connsiteX133" fmla="*/ 0 w 599806"/>
                    <a:gd name="connsiteY133" fmla="*/ 360380 h 608768"/>
                    <a:gd name="connsiteX134" fmla="*/ 0 w 599806"/>
                    <a:gd name="connsiteY134" fmla="*/ 201630 h 608768"/>
                    <a:gd name="connsiteX135" fmla="*/ 19644 w 599806"/>
                    <a:gd name="connsiteY135" fmla="*/ 177567 h 608768"/>
                    <a:gd name="connsiteX136" fmla="*/ 62929 w 599806"/>
                    <a:gd name="connsiteY136" fmla="*/ 168785 h 608768"/>
                    <a:gd name="connsiteX137" fmla="*/ 70923 w 599806"/>
                    <a:gd name="connsiteY137" fmla="*/ 162855 h 608768"/>
                    <a:gd name="connsiteX138" fmla="*/ 62358 w 599806"/>
                    <a:gd name="connsiteY138" fmla="*/ 151793 h 608768"/>
                    <a:gd name="connsiteX139" fmla="*/ 49338 w 599806"/>
                    <a:gd name="connsiteY139" fmla="*/ 127501 h 608768"/>
                    <a:gd name="connsiteX140" fmla="*/ 45455 w 599806"/>
                    <a:gd name="connsiteY140" fmla="*/ 117237 h 608768"/>
                    <a:gd name="connsiteX141" fmla="*/ 38831 w 599806"/>
                    <a:gd name="connsiteY141" fmla="*/ 103096 h 608768"/>
                    <a:gd name="connsiteX142" fmla="*/ 38831 w 599806"/>
                    <a:gd name="connsiteY142" fmla="*/ 89639 h 608768"/>
                    <a:gd name="connsiteX143" fmla="*/ 42257 w 599806"/>
                    <a:gd name="connsiteY143" fmla="*/ 78919 h 608768"/>
                    <a:gd name="connsiteX144" fmla="*/ 42257 w 599806"/>
                    <a:gd name="connsiteY144" fmla="*/ 60101 h 608768"/>
                    <a:gd name="connsiteX145" fmla="*/ 102445 w 599806"/>
                    <a:gd name="connsiteY145"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9806" h="608768">
                      <a:moveTo>
                        <a:pt x="322492" y="361615"/>
                      </a:moveTo>
                      <a:lnTo>
                        <a:pt x="258086" y="442798"/>
                      </a:lnTo>
                      <a:lnTo>
                        <a:pt x="339393" y="378490"/>
                      </a:lnTo>
                      <a:cubicBezTo>
                        <a:pt x="335853" y="376780"/>
                        <a:pt x="332541" y="374385"/>
                        <a:pt x="329572" y="371421"/>
                      </a:cubicBezTo>
                      <a:cubicBezTo>
                        <a:pt x="326603" y="368456"/>
                        <a:pt x="324205" y="365149"/>
                        <a:pt x="322492" y="361615"/>
                      </a:cubicBezTo>
                      <a:close/>
                      <a:moveTo>
                        <a:pt x="349099" y="337784"/>
                      </a:moveTo>
                      <a:cubicBezTo>
                        <a:pt x="345217" y="341775"/>
                        <a:pt x="345217" y="348046"/>
                        <a:pt x="349099" y="351923"/>
                      </a:cubicBezTo>
                      <a:cubicBezTo>
                        <a:pt x="352982" y="355800"/>
                        <a:pt x="359377" y="355800"/>
                        <a:pt x="363259" y="351923"/>
                      </a:cubicBezTo>
                      <a:close/>
                      <a:moveTo>
                        <a:pt x="457227" y="229763"/>
                      </a:moveTo>
                      <a:cubicBezTo>
                        <a:pt x="460810" y="229976"/>
                        <a:pt x="464321" y="231459"/>
                        <a:pt x="467062" y="234138"/>
                      </a:cubicBezTo>
                      <a:cubicBezTo>
                        <a:pt x="472429" y="239611"/>
                        <a:pt x="473000" y="248277"/>
                        <a:pt x="468204" y="254206"/>
                      </a:cubicBezTo>
                      <a:lnTo>
                        <a:pt x="393635" y="348274"/>
                      </a:lnTo>
                      <a:cubicBezTo>
                        <a:pt x="392836" y="356712"/>
                        <a:pt x="389296" y="365035"/>
                        <a:pt x="382787" y="371421"/>
                      </a:cubicBezTo>
                      <a:cubicBezTo>
                        <a:pt x="376277" y="377920"/>
                        <a:pt x="368055" y="381569"/>
                        <a:pt x="359491" y="382253"/>
                      </a:cubicBezTo>
                      <a:lnTo>
                        <a:pt x="265395" y="456709"/>
                      </a:lnTo>
                      <a:cubicBezTo>
                        <a:pt x="259342" y="461498"/>
                        <a:pt x="250664" y="461042"/>
                        <a:pt x="245296" y="455569"/>
                      </a:cubicBezTo>
                      <a:cubicBezTo>
                        <a:pt x="239815" y="450210"/>
                        <a:pt x="239358" y="441544"/>
                        <a:pt x="244154" y="435501"/>
                      </a:cubicBezTo>
                      <a:lnTo>
                        <a:pt x="318723" y="341547"/>
                      </a:lnTo>
                      <a:cubicBezTo>
                        <a:pt x="319523" y="332995"/>
                        <a:pt x="323063" y="324786"/>
                        <a:pt x="329572" y="318286"/>
                      </a:cubicBezTo>
                      <a:cubicBezTo>
                        <a:pt x="336081" y="311901"/>
                        <a:pt x="344303" y="308252"/>
                        <a:pt x="352753" y="307454"/>
                      </a:cubicBezTo>
                      <a:lnTo>
                        <a:pt x="446964" y="232998"/>
                      </a:lnTo>
                      <a:cubicBezTo>
                        <a:pt x="449990" y="230604"/>
                        <a:pt x="453644" y="229549"/>
                        <a:pt x="457227" y="229763"/>
                      </a:cubicBezTo>
                      <a:close/>
                      <a:moveTo>
                        <a:pt x="136593" y="176654"/>
                      </a:moveTo>
                      <a:cubicBezTo>
                        <a:pt x="133395" y="178365"/>
                        <a:pt x="130312" y="179392"/>
                        <a:pt x="127228" y="179962"/>
                      </a:cubicBezTo>
                      <a:cubicBezTo>
                        <a:pt x="125401" y="180304"/>
                        <a:pt x="124030" y="181901"/>
                        <a:pt x="124030" y="183725"/>
                      </a:cubicBezTo>
                      <a:lnTo>
                        <a:pt x="124030" y="193419"/>
                      </a:lnTo>
                      <a:cubicBezTo>
                        <a:pt x="123459" y="193533"/>
                        <a:pt x="123002" y="193875"/>
                        <a:pt x="122545" y="194331"/>
                      </a:cubicBezTo>
                      <a:cubicBezTo>
                        <a:pt x="121860" y="195130"/>
                        <a:pt x="121518" y="196270"/>
                        <a:pt x="121632" y="197296"/>
                      </a:cubicBezTo>
                      <a:lnTo>
                        <a:pt x="123688" y="217824"/>
                      </a:lnTo>
                      <a:cubicBezTo>
                        <a:pt x="123916" y="219421"/>
                        <a:pt x="124944" y="220676"/>
                        <a:pt x="126543" y="221132"/>
                      </a:cubicBezTo>
                      <a:cubicBezTo>
                        <a:pt x="126885" y="221246"/>
                        <a:pt x="127228" y="221246"/>
                        <a:pt x="127571" y="221246"/>
                      </a:cubicBezTo>
                      <a:cubicBezTo>
                        <a:pt x="128713" y="221246"/>
                        <a:pt x="129855" y="220676"/>
                        <a:pt x="130654" y="219763"/>
                      </a:cubicBezTo>
                      <a:lnTo>
                        <a:pt x="141504" y="205394"/>
                      </a:lnTo>
                      <a:cubicBezTo>
                        <a:pt x="141961" y="204709"/>
                        <a:pt x="142189" y="203911"/>
                        <a:pt x="142189" y="203113"/>
                      </a:cubicBezTo>
                      <a:lnTo>
                        <a:pt x="142189" y="180076"/>
                      </a:lnTo>
                      <a:cubicBezTo>
                        <a:pt x="142189" y="178707"/>
                        <a:pt x="141504" y="177453"/>
                        <a:pt x="140362" y="176769"/>
                      </a:cubicBezTo>
                      <a:cubicBezTo>
                        <a:pt x="139220" y="176084"/>
                        <a:pt x="137735" y="175970"/>
                        <a:pt x="136593" y="176654"/>
                      </a:cubicBezTo>
                      <a:close/>
                      <a:moveTo>
                        <a:pt x="87826" y="176654"/>
                      </a:moveTo>
                      <a:cubicBezTo>
                        <a:pt x="86570" y="175970"/>
                        <a:pt x="85085" y="176084"/>
                        <a:pt x="83943" y="176769"/>
                      </a:cubicBezTo>
                      <a:cubicBezTo>
                        <a:pt x="82801" y="177453"/>
                        <a:pt x="82116" y="178707"/>
                        <a:pt x="82116" y="180076"/>
                      </a:cubicBezTo>
                      <a:lnTo>
                        <a:pt x="82116" y="203113"/>
                      </a:lnTo>
                      <a:cubicBezTo>
                        <a:pt x="82116" y="203911"/>
                        <a:pt x="82344" y="204709"/>
                        <a:pt x="82915" y="205394"/>
                      </a:cubicBezTo>
                      <a:lnTo>
                        <a:pt x="93765" y="219763"/>
                      </a:lnTo>
                      <a:cubicBezTo>
                        <a:pt x="94450" y="220676"/>
                        <a:pt x="95592" y="221246"/>
                        <a:pt x="96849" y="221246"/>
                      </a:cubicBezTo>
                      <a:cubicBezTo>
                        <a:pt x="97191" y="221246"/>
                        <a:pt x="97534" y="221246"/>
                        <a:pt x="97877" y="221132"/>
                      </a:cubicBezTo>
                      <a:cubicBezTo>
                        <a:pt x="99361" y="220676"/>
                        <a:pt x="100503" y="219421"/>
                        <a:pt x="100618" y="217824"/>
                      </a:cubicBezTo>
                      <a:lnTo>
                        <a:pt x="102787" y="197296"/>
                      </a:lnTo>
                      <a:cubicBezTo>
                        <a:pt x="102902" y="196270"/>
                        <a:pt x="102445" y="195130"/>
                        <a:pt x="101760" y="194331"/>
                      </a:cubicBezTo>
                      <a:cubicBezTo>
                        <a:pt x="101417" y="193875"/>
                        <a:pt x="100846" y="193533"/>
                        <a:pt x="100275" y="193419"/>
                      </a:cubicBezTo>
                      <a:lnTo>
                        <a:pt x="100275" y="183725"/>
                      </a:lnTo>
                      <a:cubicBezTo>
                        <a:pt x="100275" y="181901"/>
                        <a:pt x="99019" y="180304"/>
                        <a:pt x="97191" y="179962"/>
                      </a:cubicBezTo>
                      <a:cubicBezTo>
                        <a:pt x="94108" y="179392"/>
                        <a:pt x="90910" y="178365"/>
                        <a:pt x="87826" y="176654"/>
                      </a:cubicBezTo>
                      <a:close/>
                      <a:moveTo>
                        <a:pt x="356190" y="149170"/>
                      </a:moveTo>
                      <a:cubicBezTo>
                        <a:pt x="351621" y="149170"/>
                        <a:pt x="347053" y="149398"/>
                        <a:pt x="342598" y="149626"/>
                      </a:cubicBezTo>
                      <a:lnTo>
                        <a:pt x="356190" y="168671"/>
                      </a:lnTo>
                      <a:lnTo>
                        <a:pt x="369781" y="149626"/>
                      </a:lnTo>
                      <a:cubicBezTo>
                        <a:pt x="365327" y="149398"/>
                        <a:pt x="360758" y="149170"/>
                        <a:pt x="356190" y="149170"/>
                      </a:cubicBezTo>
                      <a:close/>
                      <a:moveTo>
                        <a:pt x="356190" y="101614"/>
                      </a:moveTo>
                      <a:cubicBezTo>
                        <a:pt x="490504" y="101614"/>
                        <a:pt x="599806" y="210753"/>
                        <a:pt x="599806" y="344866"/>
                      </a:cubicBezTo>
                      <a:cubicBezTo>
                        <a:pt x="599806" y="479094"/>
                        <a:pt x="490504" y="588233"/>
                        <a:pt x="356190" y="588233"/>
                      </a:cubicBezTo>
                      <a:cubicBezTo>
                        <a:pt x="305822" y="588233"/>
                        <a:pt x="258994" y="572837"/>
                        <a:pt x="220047" y="546608"/>
                      </a:cubicBezTo>
                      <a:lnTo>
                        <a:pt x="220047" y="485595"/>
                      </a:lnTo>
                      <a:cubicBezTo>
                        <a:pt x="247344" y="511825"/>
                        <a:pt x="282179" y="530413"/>
                        <a:pt x="321012" y="537484"/>
                      </a:cubicBezTo>
                      <a:lnTo>
                        <a:pt x="348423" y="499280"/>
                      </a:lnTo>
                      <a:cubicBezTo>
                        <a:pt x="350250" y="496771"/>
                        <a:pt x="353106" y="495288"/>
                        <a:pt x="356190" y="495288"/>
                      </a:cubicBezTo>
                      <a:cubicBezTo>
                        <a:pt x="359273" y="495288"/>
                        <a:pt x="362129" y="496771"/>
                        <a:pt x="363956" y="499280"/>
                      </a:cubicBezTo>
                      <a:lnTo>
                        <a:pt x="391367" y="537484"/>
                      </a:lnTo>
                      <a:cubicBezTo>
                        <a:pt x="471316" y="522887"/>
                        <a:pt x="534476" y="459821"/>
                        <a:pt x="548981" y="379992"/>
                      </a:cubicBezTo>
                      <a:lnTo>
                        <a:pt x="510834" y="352621"/>
                      </a:lnTo>
                      <a:cubicBezTo>
                        <a:pt x="508321" y="350797"/>
                        <a:pt x="506837" y="347946"/>
                        <a:pt x="506837" y="344866"/>
                      </a:cubicBezTo>
                      <a:cubicBezTo>
                        <a:pt x="506837" y="341787"/>
                        <a:pt x="508321" y="338936"/>
                        <a:pt x="510834" y="337112"/>
                      </a:cubicBezTo>
                      <a:lnTo>
                        <a:pt x="548981" y="309855"/>
                      </a:lnTo>
                      <a:cubicBezTo>
                        <a:pt x="534476" y="229912"/>
                        <a:pt x="471316" y="166846"/>
                        <a:pt x="391367" y="152363"/>
                      </a:cubicBezTo>
                      <a:lnTo>
                        <a:pt x="363956" y="190453"/>
                      </a:lnTo>
                      <a:cubicBezTo>
                        <a:pt x="362129" y="192962"/>
                        <a:pt x="359273" y="194445"/>
                        <a:pt x="356190" y="194445"/>
                      </a:cubicBezTo>
                      <a:cubicBezTo>
                        <a:pt x="353106" y="194445"/>
                        <a:pt x="350250" y="192962"/>
                        <a:pt x="348423" y="190453"/>
                      </a:cubicBezTo>
                      <a:lnTo>
                        <a:pt x="321012" y="152363"/>
                      </a:lnTo>
                      <a:cubicBezTo>
                        <a:pt x="295657" y="156925"/>
                        <a:pt x="272014" y="166504"/>
                        <a:pt x="250999" y="179847"/>
                      </a:cubicBezTo>
                      <a:cubicBezTo>
                        <a:pt x="244146" y="164223"/>
                        <a:pt x="230327" y="152135"/>
                        <a:pt x="212966" y="148143"/>
                      </a:cubicBezTo>
                      <a:cubicBezTo>
                        <a:pt x="253283" y="118948"/>
                        <a:pt x="302738" y="101614"/>
                        <a:pt x="356190" y="101614"/>
                      </a:cubicBezTo>
                      <a:close/>
                      <a:moveTo>
                        <a:pt x="93765" y="73102"/>
                      </a:moveTo>
                      <a:cubicBezTo>
                        <a:pt x="82801" y="73102"/>
                        <a:pt x="72294" y="77550"/>
                        <a:pt x="67040" y="80173"/>
                      </a:cubicBezTo>
                      <a:cubicBezTo>
                        <a:pt x="65670" y="80857"/>
                        <a:pt x="64870" y="82112"/>
                        <a:pt x="64870" y="83594"/>
                      </a:cubicBezTo>
                      <a:lnTo>
                        <a:pt x="64870" y="90551"/>
                      </a:lnTo>
                      <a:lnTo>
                        <a:pt x="63271" y="90551"/>
                      </a:lnTo>
                      <a:cubicBezTo>
                        <a:pt x="61102" y="90551"/>
                        <a:pt x="59388" y="92262"/>
                        <a:pt x="59388" y="94315"/>
                      </a:cubicBezTo>
                      <a:lnTo>
                        <a:pt x="59388" y="100701"/>
                      </a:lnTo>
                      <a:cubicBezTo>
                        <a:pt x="59388" y="101956"/>
                        <a:pt x="60074" y="103210"/>
                        <a:pt x="61216" y="103894"/>
                      </a:cubicBezTo>
                      <a:lnTo>
                        <a:pt x="64870" y="106289"/>
                      </a:lnTo>
                      <a:lnTo>
                        <a:pt x="65099" y="107886"/>
                      </a:lnTo>
                      <a:cubicBezTo>
                        <a:pt x="66355" y="117123"/>
                        <a:pt x="71494" y="129098"/>
                        <a:pt x="78918" y="139818"/>
                      </a:cubicBezTo>
                      <a:cubicBezTo>
                        <a:pt x="88397" y="153504"/>
                        <a:pt x="97191" y="159662"/>
                        <a:pt x="101760" y="159662"/>
                      </a:cubicBezTo>
                      <a:lnTo>
                        <a:pt x="122545" y="159662"/>
                      </a:lnTo>
                      <a:cubicBezTo>
                        <a:pt x="127114" y="159662"/>
                        <a:pt x="135908" y="153504"/>
                        <a:pt x="145387" y="139818"/>
                      </a:cubicBezTo>
                      <a:cubicBezTo>
                        <a:pt x="152811" y="129098"/>
                        <a:pt x="157950" y="117123"/>
                        <a:pt x="159206" y="107886"/>
                      </a:cubicBezTo>
                      <a:lnTo>
                        <a:pt x="159435" y="106289"/>
                      </a:lnTo>
                      <a:lnTo>
                        <a:pt x="163203" y="103894"/>
                      </a:lnTo>
                      <a:cubicBezTo>
                        <a:pt x="164231" y="103210"/>
                        <a:pt x="164917" y="101956"/>
                        <a:pt x="164917" y="100701"/>
                      </a:cubicBezTo>
                      <a:lnTo>
                        <a:pt x="164917" y="94315"/>
                      </a:lnTo>
                      <a:cubicBezTo>
                        <a:pt x="164917" y="92262"/>
                        <a:pt x="163203" y="90551"/>
                        <a:pt x="161034" y="90551"/>
                      </a:cubicBezTo>
                      <a:lnTo>
                        <a:pt x="158978" y="90551"/>
                      </a:lnTo>
                      <a:cubicBezTo>
                        <a:pt x="158635" y="89981"/>
                        <a:pt x="158178" y="89525"/>
                        <a:pt x="157722" y="89183"/>
                      </a:cubicBezTo>
                      <a:cubicBezTo>
                        <a:pt x="156579" y="88498"/>
                        <a:pt x="155209" y="88384"/>
                        <a:pt x="154067" y="88954"/>
                      </a:cubicBezTo>
                      <a:cubicBezTo>
                        <a:pt x="148927" y="91235"/>
                        <a:pt x="143788" y="92376"/>
                        <a:pt x="138763" y="92376"/>
                      </a:cubicBezTo>
                      <a:cubicBezTo>
                        <a:pt x="129969" y="92376"/>
                        <a:pt x="122089" y="88840"/>
                        <a:pt x="115236" y="81656"/>
                      </a:cubicBezTo>
                      <a:cubicBezTo>
                        <a:pt x="109640" y="75953"/>
                        <a:pt x="102445" y="73102"/>
                        <a:pt x="93765" y="73102"/>
                      </a:cubicBezTo>
                      <a:close/>
                      <a:moveTo>
                        <a:pt x="102445" y="0"/>
                      </a:moveTo>
                      <a:lnTo>
                        <a:pt x="121974" y="0"/>
                      </a:lnTo>
                      <a:cubicBezTo>
                        <a:pt x="155095" y="0"/>
                        <a:pt x="182048" y="26914"/>
                        <a:pt x="182048" y="60101"/>
                      </a:cubicBezTo>
                      <a:lnTo>
                        <a:pt x="182048" y="78919"/>
                      </a:lnTo>
                      <a:cubicBezTo>
                        <a:pt x="184332" y="82112"/>
                        <a:pt x="185474" y="85875"/>
                        <a:pt x="185474" y="89639"/>
                      </a:cubicBezTo>
                      <a:lnTo>
                        <a:pt x="185474" y="103096"/>
                      </a:lnTo>
                      <a:cubicBezTo>
                        <a:pt x="185474" y="108570"/>
                        <a:pt x="183076" y="113816"/>
                        <a:pt x="178850" y="117237"/>
                      </a:cubicBezTo>
                      <a:cubicBezTo>
                        <a:pt x="177822" y="120659"/>
                        <a:pt x="176566" y="124080"/>
                        <a:pt x="174967" y="127501"/>
                      </a:cubicBezTo>
                      <a:cubicBezTo>
                        <a:pt x="171883" y="135599"/>
                        <a:pt x="167429" y="144038"/>
                        <a:pt x="162061" y="151793"/>
                      </a:cubicBezTo>
                      <a:cubicBezTo>
                        <a:pt x="159777" y="154986"/>
                        <a:pt x="156922" y="158978"/>
                        <a:pt x="153382" y="162741"/>
                      </a:cubicBezTo>
                      <a:cubicBezTo>
                        <a:pt x="156465" y="164224"/>
                        <a:pt x="159206" y="166276"/>
                        <a:pt x="161376" y="168785"/>
                      </a:cubicBezTo>
                      <a:lnTo>
                        <a:pt x="205460" y="177567"/>
                      </a:lnTo>
                      <a:cubicBezTo>
                        <a:pt x="216881" y="179848"/>
                        <a:pt x="225104" y="189998"/>
                        <a:pt x="225104" y="201630"/>
                      </a:cubicBezTo>
                      <a:lnTo>
                        <a:pt x="225104" y="360380"/>
                      </a:lnTo>
                      <a:cubicBezTo>
                        <a:pt x="225104" y="364029"/>
                        <a:pt x="224305" y="367450"/>
                        <a:pt x="222820" y="370644"/>
                      </a:cubicBezTo>
                      <a:lnTo>
                        <a:pt x="222820" y="387978"/>
                      </a:lnTo>
                      <a:cubicBezTo>
                        <a:pt x="222820" y="399839"/>
                        <a:pt x="213227" y="409419"/>
                        <a:pt x="201349" y="409419"/>
                      </a:cubicBezTo>
                      <a:cubicBezTo>
                        <a:pt x="197123" y="409419"/>
                        <a:pt x="193012" y="408164"/>
                        <a:pt x="189700" y="405997"/>
                      </a:cubicBezTo>
                      <a:lnTo>
                        <a:pt x="189700" y="570221"/>
                      </a:lnTo>
                      <a:cubicBezTo>
                        <a:pt x="189700" y="591547"/>
                        <a:pt x="172454" y="608768"/>
                        <a:pt x="151097" y="608768"/>
                      </a:cubicBezTo>
                      <a:cubicBezTo>
                        <a:pt x="129855" y="608768"/>
                        <a:pt x="112609" y="591547"/>
                        <a:pt x="112609" y="570221"/>
                      </a:cubicBezTo>
                      <a:cubicBezTo>
                        <a:pt x="112609" y="591547"/>
                        <a:pt x="95250" y="608768"/>
                        <a:pt x="74007" y="608768"/>
                      </a:cubicBezTo>
                      <a:cubicBezTo>
                        <a:pt x="52650" y="608768"/>
                        <a:pt x="35405" y="591547"/>
                        <a:pt x="35405" y="570221"/>
                      </a:cubicBezTo>
                      <a:lnTo>
                        <a:pt x="35405" y="405997"/>
                      </a:lnTo>
                      <a:cubicBezTo>
                        <a:pt x="32093" y="408164"/>
                        <a:pt x="27981" y="409419"/>
                        <a:pt x="23756" y="409419"/>
                      </a:cubicBezTo>
                      <a:cubicBezTo>
                        <a:pt x="11878" y="409419"/>
                        <a:pt x="2284" y="399839"/>
                        <a:pt x="2284" y="387978"/>
                      </a:cubicBezTo>
                      <a:lnTo>
                        <a:pt x="2284" y="370644"/>
                      </a:lnTo>
                      <a:cubicBezTo>
                        <a:pt x="800" y="367450"/>
                        <a:pt x="0" y="364029"/>
                        <a:pt x="0" y="360380"/>
                      </a:cubicBezTo>
                      <a:lnTo>
                        <a:pt x="0" y="201630"/>
                      </a:lnTo>
                      <a:cubicBezTo>
                        <a:pt x="0" y="189998"/>
                        <a:pt x="8223" y="179962"/>
                        <a:pt x="19644" y="177567"/>
                      </a:cubicBezTo>
                      <a:lnTo>
                        <a:pt x="62929" y="168785"/>
                      </a:lnTo>
                      <a:cubicBezTo>
                        <a:pt x="65213" y="166276"/>
                        <a:pt x="67954" y="164224"/>
                        <a:pt x="70923" y="162855"/>
                      </a:cubicBezTo>
                      <a:cubicBezTo>
                        <a:pt x="67497" y="158978"/>
                        <a:pt x="64528" y="154986"/>
                        <a:pt x="62358" y="151793"/>
                      </a:cubicBezTo>
                      <a:cubicBezTo>
                        <a:pt x="56876" y="144038"/>
                        <a:pt x="52422" y="135599"/>
                        <a:pt x="49338" y="127501"/>
                      </a:cubicBezTo>
                      <a:cubicBezTo>
                        <a:pt x="47853" y="124080"/>
                        <a:pt x="46483" y="120659"/>
                        <a:pt x="45455" y="117237"/>
                      </a:cubicBezTo>
                      <a:cubicBezTo>
                        <a:pt x="41229" y="113816"/>
                        <a:pt x="38831" y="108570"/>
                        <a:pt x="38831" y="103096"/>
                      </a:cubicBezTo>
                      <a:lnTo>
                        <a:pt x="38831" y="89639"/>
                      </a:lnTo>
                      <a:cubicBezTo>
                        <a:pt x="38831" y="85875"/>
                        <a:pt x="40087" y="82112"/>
                        <a:pt x="42257" y="78919"/>
                      </a:cubicBezTo>
                      <a:lnTo>
                        <a:pt x="42257" y="60101"/>
                      </a:lnTo>
                      <a:cubicBezTo>
                        <a:pt x="42257" y="26914"/>
                        <a:pt x="69210" y="0"/>
                        <a:pt x="102445" y="0"/>
                      </a:cubicBezTo>
                      <a:close/>
                    </a:path>
                  </a:pathLst>
                </a:cu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grpSp>
            <p:nvGrpSpPr>
              <p:cNvPr id="24" name="î$ḷîḓê">
                <a:extLst>
                  <a:ext uri="{FF2B5EF4-FFF2-40B4-BE49-F238E27FC236}">
                    <a16:creationId xmlns:a16="http://schemas.microsoft.com/office/drawing/2014/main" id="{ACDF2113-FBEB-438A-98FE-6B598C8DED63}"/>
                  </a:ext>
                </a:extLst>
              </p:cNvPr>
              <p:cNvGrpSpPr/>
              <p:nvPr/>
            </p:nvGrpSpPr>
            <p:grpSpPr>
              <a:xfrm>
                <a:off x="6373409" y="4583835"/>
                <a:ext cx="1119016" cy="1119016"/>
                <a:chOff x="6373409" y="4583835"/>
                <a:chExt cx="1119016" cy="1119016"/>
              </a:xfrm>
            </p:grpSpPr>
            <p:sp>
              <p:nvSpPr>
                <p:cNvPr id="28" name="iŝľiḑé">
                  <a:extLst>
                    <a:ext uri="{FF2B5EF4-FFF2-40B4-BE49-F238E27FC236}">
                      <a16:creationId xmlns:a16="http://schemas.microsoft.com/office/drawing/2014/main" id="{498B14F0-C555-4608-8F37-9F8CFD4FFCFA}"/>
                    </a:ext>
                  </a:extLst>
                </p:cNvPr>
                <p:cNvSpPr/>
                <p:nvPr/>
              </p:nvSpPr>
              <p:spPr bwMode="auto">
                <a:xfrm>
                  <a:off x="6373409" y="4583835"/>
                  <a:ext cx="1119016" cy="1119016"/>
                </a:xfrm>
                <a:prstGeom prst="ellipse">
                  <a:avLst/>
                </a:prstGeom>
                <a:noFill/>
                <a:ln w="1270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9" name="îṧḻîḋe">
                  <a:extLst>
                    <a:ext uri="{FF2B5EF4-FFF2-40B4-BE49-F238E27FC236}">
                      <a16:creationId xmlns:a16="http://schemas.microsoft.com/office/drawing/2014/main" id="{01591EC2-85E4-4E4C-A99F-624A773C2298}"/>
                    </a:ext>
                  </a:extLst>
                </p:cNvPr>
                <p:cNvSpPr/>
                <p:nvPr/>
              </p:nvSpPr>
              <p:spPr>
                <a:xfrm>
                  <a:off x="6720965" y="4928223"/>
                  <a:ext cx="423906" cy="430240"/>
                </a:xfrm>
                <a:custGeom>
                  <a:avLst/>
                  <a:gdLst>
                    <a:gd name="connsiteX0" fmla="*/ 322492 w 599806"/>
                    <a:gd name="connsiteY0" fmla="*/ 361615 h 608768"/>
                    <a:gd name="connsiteX1" fmla="*/ 258086 w 599806"/>
                    <a:gd name="connsiteY1" fmla="*/ 442798 h 608768"/>
                    <a:gd name="connsiteX2" fmla="*/ 339393 w 599806"/>
                    <a:gd name="connsiteY2" fmla="*/ 378490 h 608768"/>
                    <a:gd name="connsiteX3" fmla="*/ 329572 w 599806"/>
                    <a:gd name="connsiteY3" fmla="*/ 371421 h 608768"/>
                    <a:gd name="connsiteX4" fmla="*/ 322492 w 599806"/>
                    <a:gd name="connsiteY4" fmla="*/ 361615 h 608768"/>
                    <a:gd name="connsiteX5" fmla="*/ 349099 w 599806"/>
                    <a:gd name="connsiteY5" fmla="*/ 337784 h 608768"/>
                    <a:gd name="connsiteX6" fmla="*/ 349099 w 599806"/>
                    <a:gd name="connsiteY6" fmla="*/ 351923 h 608768"/>
                    <a:gd name="connsiteX7" fmla="*/ 363259 w 599806"/>
                    <a:gd name="connsiteY7" fmla="*/ 351923 h 608768"/>
                    <a:gd name="connsiteX8" fmla="*/ 457227 w 599806"/>
                    <a:gd name="connsiteY8" fmla="*/ 229763 h 608768"/>
                    <a:gd name="connsiteX9" fmla="*/ 467062 w 599806"/>
                    <a:gd name="connsiteY9" fmla="*/ 234138 h 608768"/>
                    <a:gd name="connsiteX10" fmla="*/ 468204 w 599806"/>
                    <a:gd name="connsiteY10" fmla="*/ 254206 h 608768"/>
                    <a:gd name="connsiteX11" fmla="*/ 393635 w 599806"/>
                    <a:gd name="connsiteY11" fmla="*/ 348274 h 608768"/>
                    <a:gd name="connsiteX12" fmla="*/ 382787 w 599806"/>
                    <a:gd name="connsiteY12" fmla="*/ 371421 h 608768"/>
                    <a:gd name="connsiteX13" fmla="*/ 359491 w 599806"/>
                    <a:gd name="connsiteY13" fmla="*/ 382253 h 608768"/>
                    <a:gd name="connsiteX14" fmla="*/ 265395 w 599806"/>
                    <a:gd name="connsiteY14" fmla="*/ 456709 h 608768"/>
                    <a:gd name="connsiteX15" fmla="*/ 245296 w 599806"/>
                    <a:gd name="connsiteY15" fmla="*/ 455569 h 608768"/>
                    <a:gd name="connsiteX16" fmla="*/ 244154 w 599806"/>
                    <a:gd name="connsiteY16" fmla="*/ 435501 h 608768"/>
                    <a:gd name="connsiteX17" fmla="*/ 318723 w 599806"/>
                    <a:gd name="connsiteY17" fmla="*/ 341547 h 608768"/>
                    <a:gd name="connsiteX18" fmla="*/ 329572 w 599806"/>
                    <a:gd name="connsiteY18" fmla="*/ 318286 h 608768"/>
                    <a:gd name="connsiteX19" fmla="*/ 352753 w 599806"/>
                    <a:gd name="connsiteY19" fmla="*/ 307454 h 608768"/>
                    <a:gd name="connsiteX20" fmla="*/ 446964 w 599806"/>
                    <a:gd name="connsiteY20" fmla="*/ 232998 h 608768"/>
                    <a:gd name="connsiteX21" fmla="*/ 457227 w 599806"/>
                    <a:gd name="connsiteY21" fmla="*/ 229763 h 608768"/>
                    <a:gd name="connsiteX22" fmla="*/ 136593 w 599806"/>
                    <a:gd name="connsiteY22" fmla="*/ 176654 h 608768"/>
                    <a:gd name="connsiteX23" fmla="*/ 127228 w 599806"/>
                    <a:gd name="connsiteY23" fmla="*/ 179962 h 608768"/>
                    <a:gd name="connsiteX24" fmla="*/ 124030 w 599806"/>
                    <a:gd name="connsiteY24" fmla="*/ 183725 h 608768"/>
                    <a:gd name="connsiteX25" fmla="*/ 124030 w 599806"/>
                    <a:gd name="connsiteY25" fmla="*/ 193419 h 608768"/>
                    <a:gd name="connsiteX26" fmla="*/ 122545 w 599806"/>
                    <a:gd name="connsiteY26" fmla="*/ 194331 h 608768"/>
                    <a:gd name="connsiteX27" fmla="*/ 121632 w 599806"/>
                    <a:gd name="connsiteY27" fmla="*/ 197296 h 608768"/>
                    <a:gd name="connsiteX28" fmla="*/ 123688 w 599806"/>
                    <a:gd name="connsiteY28" fmla="*/ 217824 h 608768"/>
                    <a:gd name="connsiteX29" fmla="*/ 126543 w 599806"/>
                    <a:gd name="connsiteY29" fmla="*/ 221132 h 608768"/>
                    <a:gd name="connsiteX30" fmla="*/ 127571 w 599806"/>
                    <a:gd name="connsiteY30" fmla="*/ 221246 h 608768"/>
                    <a:gd name="connsiteX31" fmla="*/ 130654 w 599806"/>
                    <a:gd name="connsiteY31" fmla="*/ 219763 h 608768"/>
                    <a:gd name="connsiteX32" fmla="*/ 141504 w 599806"/>
                    <a:gd name="connsiteY32" fmla="*/ 205394 h 608768"/>
                    <a:gd name="connsiteX33" fmla="*/ 142189 w 599806"/>
                    <a:gd name="connsiteY33" fmla="*/ 203113 h 608768"/>
                    <a:gd name="connsiteX34" fmla="*/ 142189 w 599806"/>
                    <a:gd name="connsiteY34" fmla="*/ 180076 h 608768"/>
                    <a:gd name="connsiteX35" fmla="*/ 140362 w 599806"/>
                    <a:gd name="connsiteY35" fmla="*/ 176769 h 608768"/>
                    <a:gd name="connsiteX36" fmla="*/ 136593 w 599806"/>
                    <a:gd name="connsiteY36" fmla="*/ 176654 h 608768"/>
                    <a:gd name="connsiteX37" fmla="*/ 87826 w 599806"/>
                    <a:gd name="connsiteY37" fmla="*/ 176654 h 608768"/>
                    <a:gd name="connsiteX38" fmla="*/ 83943 w 599806"/>
                    <a:gd name="connsiteY38" fmla="*/ 176769 h 608768"/>
                    <a:gd name="connsiteX39" fmla="*/ 82116 w 599806"/>
                    <a:gd name="connsiteY39" fmla="*/ 180076 h 608768"/>
                    <a:gd name="connsiteX40" fmla="*/ 82116 w 599806"/>
                    <a:gd name="connsiteY40" fmla="*/ 203113 h 608768"/>
                    <a:gd name="connsiteX41" fmla="*/ 82915 w 599806"/>
                    <a:gd name="connsiteY41" fmla="*/ 205394 h 608768"/>
                    <a:gd name="connsiteX42" fmla="*/ 93765 w 599806"/>
                    <a:gd name="connsiteY42" fmla="*/ 219763 h 608768"/>
                    <a:gd name="connsiteX43" fmla="*/ 96849 w 599806"/>
                    <a:gd name="connsiteY43" fmla="*/ 221246 h 608768"/>
                    <a:gd name="connsiteX44" fmla="*/ 97877 w 599806"/>
                    <a:gd name="connsiteY44" fmla="*/ 221132 h 608768"/>
                    <a:gd name="connsiteX45" fmla="*/ 100618 w 599806"/>
                    <a:gd name="connsiteY45" fmla="*/ 217824 h 608768"/>
                    <a:gd name="connsiteX46" fmla="*/ 102787 w 599806"/>
                    <a:gd name="connsiteY46" fmla="*/ 197296 h 608768"/>
                    <a:gd name="connsiteX47" fmla="*/ 101760 w 599806"/>
                    <a:gd name="connsiteY47" fmla="*/ 194331 h 608768"/>
                    <a:gd name="connsiteX48" fmla="*/ 100275 w 599806"/>
                    <a:gd name="connsiteY48" fmla="*/ 193419 h 608768"/>
                    <a:gd name="connsiteX49" fmla="*/ 100275 w 599806"/>
                    <a:gd name="connsiteY49" fmla="*/ 183725 h 608768"/>
                    <a:gd name="connsiteX50" fmla="*/ 97191 w 599806"/>
                    <a:gd name="connsiteY50" fmla="*/ 179962 h 608768"/>
                    <a:gd name="connsiteX51" fmla="*/ 87826 w 599806"/>
                    <a:gd name="connsiteY51" fmla="*/ 176654 h 608768"/>
                    <a:gd name="connsiteX52" fmla="*/ 356190 w 599806"/>
                    <a:gd name="connsiteY52" fmla="*/ 149170 h 608768"/>
                    <a:gd name="connsiteX53" fmla="*/ 342598 w 599806"/>
                    <a:gd name="connsiteY53" fmla="*/ 149626 h 608768"/>
                    <a:gd name="connsiteX54" fmla="*/ 356190 w 599806"/>
                    <a:gd name="connsiteY54" fmla="*/ 168671 h 608768"/>
                    <a:gd name="connsiteX55" fmla="*/ 369781 w 599806"/>
                    <a:gd name="connsiteY55" fmla="*/ 149626 h 608768"/>
                    <a:gd name="connsiteX56" fmla="*/ 356190 w 599806"/>
                    <a:gd name="connsiteY56" fmla="*/ 149170 h 608768"/>
                    <a:gd name="connsiteX57" fmla="*/ 356190 w 599806"/>
                    <a:gd name="connsiteY57" fmla="*/ 101614 h 608768"/>
                    <a:gd name="connsiteX58" fmla="*/ 599806 w 599806"/>
                    <a:gd name="connsiteY58" fmla="*/ 344866 h 608768"/>
                    <a:gd name="connsiteX59" fmla="*/ 356190 w 599806"/>
                    <a:gd name="connsiteY59" fmla="*/ 588233 h 608768"/>
                    <a:gd name="connsiteX60" fmla="*/ 220047 w 599806"/>
                    <a:gd name="connsiteY60" fmla="*/ 546608 h 608768"/>
                    <a:gd name="connsiteX61" fmla="*/ 220047 w 599806"/>
                    <a:gd name="connsiteY61" fmla="*/ 485595 h 608768"/>
                    <a:gd name="connsiteX62" fmla="*/ 321012 w 599806"/>
                    <a:gd name="connsiteY62" fmla="*/ 537484 h 608768"/>
                    <a:gd name="connsiteX63" fmla="*/ 348423 w 599806"/>
                    <a:gd name="connsiteY63" fmla="*/ 499280 h 608768"/>
                    <a:gd name="connsiteX64" fmla="*/ 356190 w 599806"/>
                    <a:gd name="connsiteY64" fmla="*/ 495288 h 608768"/>
                    <a:gd name="connsiteX65" fmla="*/ 363956 w 599806"/>
                    <a:gd name="connsiteY65" fmla="*/ 499280 h 608768"/>
                    <a:gd name="connsiteX66" fmla="*/ 391367 w 599806"/>
                    <a:gd name="connsiteY66" fmla="*/ 537484 h 608768"/>
                    <a:gd name="connsiteX67" fmla="*/ 548981 w 599806"/>
                    <a:gd name="connsiteY67" fmla="*/ 379992 h 608768"/>
                    <a:gd name="connsiteX68" fmla="*/ 510834 w 599806"/>
                    <a:gd name="connsiteY68" fmla="*/ 352621 h 608768"/>
                    <a:gd name="connsiteX69" fmla="*/ 506837 w 599806"/>
                    <a:gd name="connsiteY69" fmla="*/ 344866 h 608768"/>
                    <a:gd name="connsiteX70" fmla="*/ 510834 w 599806"/>
                    <a:gd name="connsiteY70" fmla="*/ 337112 h 608768"/>
                    <a:gd name="connsiteX71" fmla="*/ 548981 w 599806"/>
                    <a:gd name="connsiteY71" fmla="*/ 309855 h 608768"/>
                    <a:gd name="connsiteX72" fmla="*/ 391367 w 599806"/>
                    <a:gd name="connsiteY72" fmla="*/ 152363 h 608768"/>
                    <a:gd name="connsiteX73" fmla="*/ 363956 w 599806"/>
                    <a:gd name="connsiteY73" fmla="*/ 190453 h 608768"/>
                    <a:gd name="connsiteX74" fmla="*/ 356190 w 599806"/>
                    <a:gd name="connsiteY74" fmla="*/ 194445 h 608768"/>
                    <a:gd name="connsiteX75" fmla="*/ 348423 w 599806"/>
                    <a:gd name="connsiteY75" fmla="*/ 190453 h 608768"/>
                    <a:gd name="connsiteX76" fmla="*/ 321012 w 599806"/>
                    <a:gd name="connsiteY76" fmla="*/ 152363 h 608768"/>
                    <a:gd name="connsiteX77" fmla="*/ 250999 w 599806"/>
                    <a:gd name="connsiteY77" fmla="*/ 179847 h 608768"/>
                    <a:gd name="connsiteX78" fmla="*/ 212966 w 599806"/>
                    <a:gd name="connsiteY78" fmla="*/ 148143 h 608768"/>
                    <a:gd name="connsiteX79" fmla="*/ 356190 w 599806"/>
                    <a:gd name="connsiteY79" fmla="*/ 101614 h 608768"/>
                    <a:gd name="connsiteX80" fmla="*/ 93765 w 599806"/>
                    <a:gd name="connsiteY80" fmla="*/ 73102 h 608768"/>
                    <a:gd name="connsiteX81" fmla="*/ 67040 w 599806"/>
                    <a:gd name="connsiteY81" fmla="*/ 80173 h 608768"/>
                    <a:gd name="connsiteX82" fmla="*/ 64870 w 599806"/>
                    <a:gd name="connsiteY82" fmla="*/ 83594 h 608768"/>
                    <a:gd name="connsiteX83" fmla="*/ 64870 w 599806"/>
                    <a:gd name="connsiteY83" fmla="*/ 90551 h 608768"/>
                    <a:gd name="connsiteX84" fmla="*/ 63271 w 599806"/>
                    <a:gd name="connsiteY84" fmla="*/ 90551 h 608768"/>
                    <a:gd name="connsiteX85" fmla="*/ 59388 w 599806"/>
                    <a:gd name="connsiteY85" fmla="*/ 94315 h 608768"/>
                    <a:gd name="connsiteX86" fmla="*/ 59388 w 599806"/>
                    <a:gd name="connsiteY86" fmla="*/ 100701 h 608768"/>
                    <a:gd name="connsiteX87" fmla="*/ 61216 w 599806"/>
                    <a:gd name="connsiteY87" fmla="*/ 103894 h 608768"/>
                    <a:gd name="connsiteX88" fmla="*/ 64870 w 599806"/>
                    <a:gd name="connsiteY88" fmla="*/ 106289 h 608768"/>
                    <a:gd name="connsiteX89" fmla="*/ 65099 w 599806"/>
                    <a:gd name="connsiteY89" fmla="*/ 107886 h 608768"/>
                    <a:gd name="connsiteX90" fmla="*/ 78918 w 599806"/>
                    <a:gd name="connsiteY90" fmla="*/ 139818 h 608768"/>
                    <a:gd name="connsiteX91" fmla="*/ 101760 w 599806"/>
                    <a:gd name="connsiteY91" fmla="*/ 159662 h 608768"/>
                    <a:gd name="connsiteX92" fmla="*/ 122545 w 599806"/>
                    <a:gd name="connsiteY92" fmla="*/ 159662 h 608768"/>
                    <a:gd name="connsiteX93" fmla="*/ 145387 w 599806"/>
                    <a:gd name="connsiteY93" fmla="*/ 139818 h 608768"/>
                    <a:gd name="connsiteX94" fmla="*/ 159206 w 599806"/>
                    <a:gd name="connsiteY94" fmla="*/ 107886 h 608768"/>
                    <a:gd name="connsiteX95" fmla="*/ 159435 w 599806"/>
                    <a:gd name="connsiteY95" fmla="*/ 106289 h 608768"/>
                    <a:gd name="connsiteX96" fmla="*/ 163203 w 599806"/>
                    <a:gd name="connsiteY96" fmla="*/ 103894 h 608768"/>
                    <a:gd name="connsiteX97" fmla="*/ 164917 w 599806"/>
                    <a:gd name="connsiteY97" fmla="*/ 100701 h 608768"/>
                    <a:gd name="connsiteX98" fmla="*/ 164917 w 599806"/>
                    <a:gd name="connsiteY98" fmla="*/ 94315 h 608768"/>
                    <a:gd name="connsiteX99" fmla="*/ 161034 w 599806"/>
                    <a:gd name="connsiteY99" fmla="*/ 90551 h 608768"/>
                    <a:gd name="connsiteX100" fmla="*/ 158978 w 599806"/>
                    <a:gd name="connsiteY100" fmla="*/ 90551 h 608768"/>
                    <a:gd name="connsiteX101" fmla="*/ 157722 w 599806"/>
                    <a:gd name="connsiteY101" fmla="*/ 89183 h 608768"/>
                    <a:gd name="connsiteX102" fmla="*/ 154067 w 599806"/>
                    <a:gd name="connsiteY102" fmla="*/ 88954 h 608768"/>
                    <a:gd name="connsiteX103" fmla="*/ 138763 w 599806"/>
                    <a:gd name="connsiteY103" fmla="*/ 92376 h 608768"/>
                    <a:gd name="connsiteX104" fmla="*/ 115236 w 599806"/>
                    <a:gd name="connsiteY104" fmla="*/ 81656 h 608768"/>
                    <a:gd name="connsiteX105" fmla="*/ 93765 w 599806"/>
                    <a:gd name="connsiteY105" fmla="*/ 73102 h 608768"/>
                    <a:gd name="connsiteX106" fmla="*/ 102445 w 599806"/>
                    <a:gd name="connsiteY106" fmla="*/ 0 h 608768"/>
                    <a:gd name="connsiteX107" fmla="*/ 121974 w 599806"/>
                    <a:gd name="connsiteY107" fmla="*/ 0 h 608768"/>
                    <a:gd name="connsiteX108" fmla="*/ 182048 w 599806"/>
                    <a:gd name="connsiteY108" fmla="*/ 60101 h 608768"/>
                    <a:gd name="connsiteX109" fmla="*/ 182048 w 599806"/>
                    <a:gd name="connsiteY109" fmla="*/ 78919 h 608768"/>
                    <a:gd name="connsiteX110" fmla="*/ 185474 w 599806"/>
                    <a:gd name="connsiteY110" fmla="*/ 89639 h 608768"/>
                    <a:gd name="connsiteX111" fmla="*/ 185474 w 599806"/>
                    <a:gd name="connsiteY111" fmla="*/ 103096 h 608768"/>
                    <a:gd name="connsiteX112" fmla="*/ 178850 w 599806"/>
                    <a:gd name="connsiteY112" fmla="*/ 117237 h 608768"/>
                    <a:gd name="connsiteX113" fmla="*/ 174967 w 599806"/>
                    <a:gd name="connsiteY113" fmla="*/ 127501 h 608768"/>
                    <a:gd name="connsiteX114" fmla="*/ 162061 w 599806"/>
                    <a:gd name="connsiteY114" fmla="*/ 151793 h 608768"/>
                    <a:gd name="connsiteX115" fmla="*/ 153382 w 599806"/>
                    <a:gd name="connsiteY115" fmla="*/ 162741 h 608768"/>
                    <a:gd name="connsiteX116" fmla="*/ 161376 w 599806"/>
                    <a:gd name="connsiteY116" fmla="*/ 168785 h 608768"/>
                    <a:gd name="connsiteX117" fmla="*/ 205460 w 599806"/>
                    <a:gd name="connsiteY117" fmla="*/ 177567 h 608768"/>
                    <a:gd name="connsiteX118" fmla="*/ 225104 w 599806"/>
                    <a:gd name="connsiteY118" fmla="*/ 201630 h 608768"/>
                    <a:gd name="connsiteX119" fmla="*/ 225104 w 599806"/>
                    <a:gd name="connsiteY119" fmla="*/ 360380 h 608768"/>
                    <a:gd name="connsiteX120" fmla="*/ 222820 w 599806"/>
                    <a:gd name="connsiteY120" fmla="*/ 370644 h 608768"/>
                    <a:gd name="connsiteX121" fmla="*/ 222820 w 599806"/>
                    <a:gd name="connsiteY121" fmla="*/ 387978 h 608768"/>
                    <a:gd name="connsiteX122" fmla="*/ 201349 w 599806"/>
                    <a:gd name="connsiteY122" fmla="*/ 409419 h 608768"/>
                    <a:gd name="connsiteX123" fmla="*/ 189700 w 599806"/>
                    <a:gd name="connsiteY123" fmla="*/ 405997 h 608768"/>
                    <a:gd name="connsiteX124" fmla="*/ 189700 w 599806"/>
                    <a:gd name="connsiteY124" fmla="*/ 570221 h 608768"/>
                    <a:gd name="connsiteX125" fmla="*/ 151097 w 599806"/>
                    <a:gd name="connsiteY125" fmla="*/ 608768 h 608768"/>
                    <a:gd name="connsiteX126" fmla="*/ 112609 w 599806"/>
                    <a:gd name="connsiteY126" fmla="*/ 570221 h 608768"/>
                    <a:gd name="connsiteX127" fmla="*/ 74007 w 599806"/>
                    <a:gd name="connsiteY127" fmla="*/ 608768 h 608768"/>
                    <a:gd name="connsiteX128" fmla="*/ 35405 w 599806"/>
                    <a:gd name="connsiteY128" fmla="*/ 570221 h 608768"/>
                    <a:gd name="connsiteX129" fmla="*/ 35405 w 599806"/>
                    <a:gd name="connsiteY129" fmla="*/ 405997 h 608768"/>
                    <a:gd name="connsiteX130" fmla="*/ 23756 w 599806"/>
                    <a:gd name="connsiteY130" fmla="*/ 409419 h 608768"/>
                    <a:gd name="connsiteX131" fmla="*/ 2284 w 599806"/>
                    <a:gd name="connsiteY131" fmla="*/ 387978 h 608768"/>
                    <a:gd name="connsiteX132" fmla="*/ 2284 w 599806"/>
                    <a:gd name="connsiteY132" fmla="*/ 370644 h 608768"/>
                    <a:gd name="connsiteX133" fmla="*/ 0 w 599806"/>
                    <a:gd name="connsiteY133" fmla="*/ 360380 h 608768"/>
                    <a:gd name="connsiteX134" fmla="*/ 0 w 599806"/>
                    <a:gd name="connsiteY134" fmla="*/ 201630 h 608768"/>
                    <a:gd name="connsiteX135" fmla="*/ 19644 w 599806"/>
                    <a:gd name="connsiteY135" fmla="*/ 177567 h 608768"/>
                    <a:gd name="connsiteX136" fmla="*/ 62929 w 599806"/>
                    <a:gd name="connsiteY136" fmla="*/ 168785 h 608768"/>
                    <a:gd name="connsiteX137" fmla="*/ 70923 w 599806"/>
                    <a:gd name="connsiteY137" fmla="*/ 162855 h 608768"/>
                    <a:gd name="connsiteX138" fmla="*/ 62358 w 599806"/>
                    <a:gd name="connsiteY138" fmla="*/ 151793 h 608768"/>
                    <a:gd name="connsiteX139" fmla="*/ 49338 w 599806"/>
                    <a:gd name="connsiteY139" fmla="*/ 127501 h 608768"/>
                    <a:gd name="connsiteX140" fmla="*/ 45455 w 599806"/>
                    <a:gd name="connsiteY140" fmla="*/ 117237 h 608768"/>
                    <a:gd name="connsiteX141" fmla="*/ 38831 w 599806"/>
                    <a:gd name="connsiteY141" fmla="*/ 103096 h 608768"/>
                    <a:gd name="connsiteX142" fmla="*/ 38831 w 599806"/>
                    <a:gd name="connsiteY142" fmla="*/ 89639 h 608768"/>
                    <a:gd name="connsiteX143" fmla="*/ 42257 w 599806"/>
                    <a:gd name="connsiteY143" fmla="*/ 78919 h 608768"/>
                    <a:gd name="connsiteX144" fmla="*/ 42257 w 599806"/>
                    <a:gd name="connsiteY144" fmla="*/ 60101 h 608768"/>
                    <a:gd name="connsiteX145" fmla="*/ 102445 w 599806"/>
                    <a:gd name="connsiteY145"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9806" h="608768">
                      <a:moveTo>
                        <a:pt x="322492" y="361615"/>
                      </a:moveTo>
                      <a:lnTo>
                        <a:pt x="258086" y="442798"/>
                      </a:lnTo>
                      <a:lnTo>
                        <a:pt x="339393" y="378490"/>
                      </a:lnTo>
                      <a:cubicBezTo>
                        <a:pt x="335853" y="376780"/>
                        <a:pt x="332541" y="374385"/>
                        <a:pt x="329572" y="371421"/>
                      </a:cubicBezTo>
                      <a:cubicBezTo>
                        <a:pt x="326603" y="368456"/>
                        <a:pt x="324205" y="365149"/>
                        <a:pt x="322492" y="361615"/>
                      </a:cubicBezTo>
                      <a:close/>
                      <a:moveTo>
                        <a:pt x="349099" y="337784"/>
                      </a:moveTo>
                      <a:cubicBezTo>
                        <a:pt x="345217" y="341775"/>
                        <a:pt x="345217" y="348046"/>
                        <a:pt x="349099" y="351923"/>
                      </a:cubicBezTo>
                      <a:cubicBezTo>
                        <a:pt x="352982" y="355800"/>
                        <a:pt x="359377" y="355800"/>
                        <a:pt x="363259" y="351923"/>
                      </a:cubicBezTo>
                      <a:close/>
                      <a:moveTo>
                        <a:pt x="457227" y="229763"/>
                      </a:moveTo>
                      <a:cubicBezTo>
                        <a:pt x="460810" y="229976"/>
                        <a:pt x="464321" y="231459"/>
                        <a:pt x="467062" y="234138"/>
                      </a:cubicBezTo>
                      <a:cubicBezTo>
                        <a:pt x="472429" y="239611"/>
                        <a:pt x="473000" y="248277"/>
                        <a:pt x="468204" y="254206"/>
                      </a:cubicBezTo>
                      <a:lnTo>
                        <a:pt x="393635" y="348274"/>
                      </a:lnTo>
                      <a:cubicBezTo>
                        <a:pt x="392836" y="356712"/>
                        <a:pt x="389296" y="365035"/>
                        <a:pt x="382787" y="371421"/>
                      </a:cubicBezTo>
                      <a:cubicBezTo>
                        <a:pt x="376277" y="377920"/>
                        <a:pt x="368055" y="381569"/>
                        <a:pt x="359491" y="382253"/>
                      </a:cubicBezTo>
                      <a:lnTo>
                        <a:pt x="265395" y="456709"/>
                      </a:lnTo>
                      <a:cubicBezTo>
                        <a:pt x="259342" y="461498"/>
                        <a:pt x="250664" y="461042"/>
                        <a:pt x="245296" y="455569"/>
                      </a:cubicBezTo>
                      <a:cubicBezTo>
                        <a:pt x="239815" y="450210"/>
                        <a:pt x="239358" y="441544"/>
                        <a:pt x="244154" y="435501"/>
                      </a:cubicBezTo>
                      <a:lnTo>
                        <a:pt x="318723" y="341547"/>
                      </a:lnTo>
                      <a:cubicBezTo>
                        <a:pt x="319523" y="332995"/>
                        <a:pt x="323063" y="324786"/>
                        <a:pt x="329572" y="318286"/>
                      </a:cubicBezTo>
                      <a:cubicBezTo>
                        <a:pt x="336081" y="311901"/>
                        <a:pt x="344303" y="308252"/>
                        <a:pt x="352753" y="307454"/>
                      </a:cubicBezTo>
                      <a:lnTo>
                        <a:pt x="446964" y="232998"/>
                      </a:lnTo>
                      <a:cubicBezTo>
                        <a:pt x="449990" y="230604"/>
                        <a:pt x="453644" y="229549"/>
                        <a:pt x="457227" y="229763"/>
                      </a:cubicBezTo>
                      <a:close/>
                      <a:moveTo>
                        <a:pt x="136593" y="176654"/>
                      </a:moveTo>
                      <a:cubicBezTo>
                        <a:pt x="133395" y="178365"/>
                        <a:pt x="130312" y="179392"/>
                        <a:pt x="127228" y="179962"/>
                      </a:cubicBezTo>
                      <a:cubicBezTo>
                        <a:pt x="125401" y="180304"/>
                        <a:pt x="124030" y="181901"/>
                        <a:pt x="124030" y="183725"/>
                      </a:cubicBezTo>
                      <a:lnTo>
                        <a:pt x="124030" y="193419"/>
                      </a:lnTo>
                      <a:cubicBezTo>
                        <a:pt x="123459" y="193533"/>
                        <a:pt x="123002" y="193875"/>
                        <a:pt x="122545" y="194331"/>
                      </a:cubicBezTo>
                      <a:cubicBezTo>
                        <a:pt x="121860" y="195130"/>
                        <a:pt x="121518" y="196270"/>
                        <a:pt x="121632" y="197296"/>
                      </a:cubicBezTo>
                      <a:lnTo>
                        <a:pt x="123688" y="217824"/>
                      </a:lnTo>
                      <a:cubicBezTo>
                        <a:pt x="123916" y="219421"/>
                        <a:pt x="124944" y="220676"/>
                        <a:pt x="126543" y="221132"/>
                      </a:cubicBezTo>
                      <a:cubicBezTo>
                        <a:pt x="126885" y="221246"/>
                        <a:pt x="127228" y="221246"/>
                        <a:pt x="127571" y="221246"/>
                      </a:cubicBezTo>
                      <a:cubicBezTo>
                        <a:pt x="128713" y="221246"/>
                        <a:pt x="129855" y="220676"/>
                        <a:pt x="130654" y="219763"/>
                      </a:cubicBezTo>
                      <a:lnTo>
                        <a:pt x="141504" y="205394"/>
                      </a:lnTo>
                      <a:cubicBezTo>
                        <a:pt x="141961" y="204709"/>
                        <a:pt x="142189" y="203911"/>
                        <a:pt x="142189" y="203113"/>
                      </a:cubicBezTo>
                      <a:lnTo>
                        <a:pt x="142189" y="180076"/>
                      </a:lnTo>
                      <a:cubicBezTo>
                        <a:pt x="142189" y="178707"/>
                        <a:pt x="141504" y="177453"/>
                        <a:pt x="140362" y="176769"/>
                      </a:cubicBezTo>
                      <a:cubicBezTo>
                        <a:pt x="139220" y="176084"/>
                        <a:pt x="137735" y="175970"/>
                        <a:pt x="136593" y="176654"/>
                      </a:cubicBezTo>
                      <a:close/>
                      <a:moveTo>
                        <a:pt x="87826" y="176654"/>
                      </a:moveTo>
                      <a:cubicBezTo>
                        <a:pt x="86570" y="175970"/>
                        <a:pt x="85085" y="176084"/>
                        <a:pt x="83943" y="176769"/>
                      </a:cubicBezTo>
                      <a:cubicBezTo>
                        <a:pt x="82801" y="177453"/>
                        <a:pt x="82116" y="178707"/>
                        <a:pt x="82116" y="180076"/>
                      </a:cubicBezTo>
                      <a:lnTo>
                        <a:pt x="82116" y="203113"/>
                      </a:lnTo>
                      <a:cubicBezTo>
                        <a:pt x="82116" y="203911"/>
                        <a:pt x="82344" y="204709"/>
                        <a:pt x="82915" y="205394"/>
                      </a:cubicBezTo>
                      <a:lnTo>
                        <a:pt x="93765" y="219763"/>
                      </a:lnTo>
                      <a:cubicBezTo>
                        <a:pt x="94450" y="220676"/>
                        <a:pt x="95592" y="221246"/>
                        <a:pt x="96849" y="221246"/>
                      </a:cubicBezTo>
                      <a:cubicBezTo>
                        <a:pt x="97191" y="221246"/>
                        <a:pt x="97534" y="221246"/>
                        <a:pt x="97877" y="221132"/>
                      </a:cubicBezTo>
                      <a:cubicBezTo>
                        <a:pt x="99361" y="220676"/>
                        <a:pt x="100503" y="219421"/>
                        <a:pt x="100618" y="217824"/>
                      </a:cubicBezTo>
                      <a:lnTo>
                        <a:pt x="102787" y="197296"/>
                      </a:lnTo>
                      <a:cubicBezTo>
                        <a:pt x="102902" y="196270"/>
                        <a:pt x="102445" y="195130"/>
                        <a:pt x="101760" y="194331"/>
                      </a:cubicBezTo>
                      <a:cubicBezTo>
                        <a:pt x="101417" y="193875"/>
                        <a:pt x="100846" y="193533"/>
                        <a:pt x="100275" y="193419"/>
                      </a:cubicBezTo>
                      <a:lnTo>
                        <a:pt x="100275" y="183725"/>
                      </a:lnTo>
                      <a:cubicBezTo>
                        <a:pt x="100275" y="181901"/>
                        <a:pt x="99019" y="180304"/>
                        <a:pt x="97191" y="179962"/>
                      </a:cubicBezTo>
                      <a:cubicBezTo>
                        <a:pt x="94108" y="179392"/>
                        <a:pt x="90910" y="178365"/>
                        <a:pt x="87826" y="176654"/>
                      </a:cubicBezTo>
                      <a:close/>
                      <a:moveTo>
                        <a:pt x="356190" y="149170"/>
                      </a:moveTo>
                      <a:cubicBezTo>
                        <a:pt x="351621" y="149170"/>
                        <a:pt x="347053" y="149398"/>
                        <a:pt x="342598" y="149626"/>
                      </a:cubicBezTo>
                      <a:lnTo>
                        <a:pt x="356190" y="168671"/>
                      </a:lnTo>
                      <a:lnTo>
                        <a:pt x="369781" y="149626"/>
                      </a:lnTo>
                      <a:cubicBezTo>
                        <a:pt x="365327" y="149398"/>
                        <a:pt x="360758" y="149170"/>
                        <a:pt x="356190" y="149170"/>
                      </a:cubicBezTo>
                      <a:close/>
                      <a:moveTo>
                        <a:pt x="356190" y="101614"/>
                      </a:moveTo>
                      <a:cubicBezTo>
                        <a:pt x="490504" y="101614"/>
                        <a:pt x="599806" y="210753"/>
                        <a:pt x="599806" y="344866"/>
                      </a:cubicBezTo>
                      <a:cubicBezTo>
                        <a:pt x="599806" y="479094"/>
                        <a:pt x="490504" y="588233"/>
                        <a:pt x="356190" y="588233"/>
                      </a:cubicBezTo>
                      <a:cubicBezTo>
                        <a:pt x="305822" y="588233"/>
                        <a:pt x="258994" y="572837"/>
                        <a:pt x="220047" y="546608"/>
                      </a:cubicBezTo>
                      <a:lnTo>
                        <a:pt x="220047" y="485595"/>
                      </a:lnTo>
                      <a:cubicBezTo>
                        <a:pt x="247344" y="511825"/>
                        <a:pt x="282179" y="530413"/>
                        <a:pt x="321012" y="537484"/>
                      </a:cubicBezTo>
                      <a:lnTo>
                        <a:pt x="348423" y="499280"/>
                      </a:lnTo>
                      <a:cubicBezTo>
                        <a:pt x="350250" y="496771"/>
                        <a:pt x="353106" y="495288"/>
                        <a:pt x="356190" y="495288"/>
                      </a:cubicBezTo>
                      <a:cubicBezTo>
                        <a:pt x="359273" y="495288"/>
                        <a:pt x="362129" y="496771"/>
                        <a:pt x="363956" y="499280"/>
                      </a:cubicBezTo>
                      <a:lnTo>
                        <a:pt x="391367" y="537484"/>
                      </a:lnTo>
                      <a:cubicBezTo>
                        <a:pt x="471316" y="522887"/>
                        <a:pt x="534476" y="459821"/>
                        <a:pt x="548981" y="379992"/>
                      </a:cubicBezTo>
                      <a:lnTo>
                        <a:pt x="510834" y="352621"/>
                      </a:lnTo>
                      <a:cubicBezTo>
                        <a:pt x="508321" y="350797"/>
                        <a:pt x="506837" y="347946"/>
                        <a:pt x="506837" y="344866"/>
                      </a:cubicBezTo>
                      <a:cubicBezTo>
                        <a:pt x="506837" y="341787"/>
                        <a:pt x="508321" y="338936"/>
                        <a:pt x="510834" y="337112"/>
                      </a:cubicBezTo>
                      <a:lnTo>
                        <a:pt x="548981" y="309855"/>
                      </a:lnTo>
                      <a:cubicBezTo>
                        <a:pt x="534476" y="229912"/>
                        <a:pt x="471316" y="166846"/>
                        <a:pt x="391367" y="152363"/>
                      </a:cubicBezTo>
                      <a:lnTo>
                        <a:pt x="363956" y="190453"/>
                      </a:lnTo>
                      <a:cubicBezTo>
                        <a:pt x="362129" y="192962"/>
                        <a:pt x="359273" y="194445"/>
                        <a:pt x="356190" y="194445"/>
                      </a:cubicBezTo>
                      <a:cubicBezTo>
                        <a:pt x="353106" y="194445"/>
                        <a:pt x="350250" y="192962"/>
                        <a:pt x="348423" y="190453"/>
                      </a:cubicBezTo>
                      <a:lnTo>
                        <a:pt x="321012" y="152363"/>
                      </a:lnTo>
                      <a:cubicBezTo>
                        <a:pt x="295657" y="156925"/>
                        <a:pt x="272014" y="166504"/>
                        <a:pt x="250999" y="179847"/>
                      </a:cubicBezTo>
                      <a:cubicBezTo>
                        <a:pt x="244146" y="164223"/>
                        <a:pt x="230327" y="152135"/>
                        <a:pt x="212966" y="148143"/>
                      </a:cubicBezTo>
                      <a:cubicBezTo>
                        <a:pt x="253283" y="118948"/>
                        <a:pt x="302738" y="101614"/>
                        <a:pt x="356190" y="101614"/>
                      </a:cubicBezTo>
                      <a:close/>
                      <a:moveTo>
                        <a:pt x="93765" y="73102"/>
                      </a:moveTo>
                      <a:cubicBezTo>
                        <a:pt x="82801" y="73102"/>
                        <a:pt x="72294" y="77550"/>
                        <a:pt x="67040" y="80173"/>
                      </a:cubicBezTo>
                      <a:cubicBezTo>
                        <a:pt x="65670" y="80857"/>
                        <a:pt x="64870" y="82112"/>
                        <a:pt x="64870" y="83594"/>
                      </a:cubicBezTo>
                      <a:lnTo>
                        <a:pt x="64870" y="90551"/>
                      </a:lnTo>
                      <a:lnTo>
                        <a:pt x="63271" y="90551"/>
                      </a:lnTo>
                      <a:cubicBezTo>
                        <a:pt x="61102" y="90551"/>
                        <a:pt x="59388" y="92262"/>
                        <a:pt x="59388" y="94315"/>
                      </a:cubicBezTo>
                      <a:lnTo>
                        <a:pt x="59388" y="100701"/>
                      </a:lnTo>
                      <a:cubicBezTo>
                        <a:pt x="59388" y="101956"/>
                        <a:pt x="60074" y="103210"/>
                        <a:pt x="61216" y="103894"/>
                      </a:cubicBezTo>
                      <a:lnTo>
                        <a:pt x="64870" y="106289"/>
                      </a:lnTo>
                      <a:lnTo>
                        <a:pt x="65099" y="107886"/>
                      </a:lnTo>
                      <a:cubicBezTo>
                        <a:pt x="66355" y="117123"/>
                        <a:pt x="71494" y="129098"/>
                        <a:pt x="78918" y="139818"/>
                      </a:cubicBezTo>
                      <a:cubicBezTo>
                        <a:pt x="88397" y="153504"/>
                        <a:pt x="97191" y="159662"/>
                        <a:pt x="101760" y="159662"/>
                      </a:cubicBezTo>
                      <a:lnTo>
                        <a:pt x="122545" y="159662"/>
                      </a:lnTo>
                      <a:cubicBezTo>
                        <a:pt x="127114" y="159662"/>
                        <a:pt x="135908" y="153504"/>
                        <a:pt x="145387" y="139818"/>
                      </a:cubicBezTo>
                      <a:cubicBezTo>
                        <a:pt x="152811" y="129098"/>
                        <a:pt x="157950" y="117123"/>
                        <a:pt x="159206" y="107886"/>
                      </a:cubicBezTo>
                      <a:lnTo>
                        <a:pt x="159435" y="106289"/>
                      </a:lnTo>
                      <a:lnTo>
                        <a:pt x="163203" y="103894"/>
                      </a:lnTo>
                      <a:cubicBezTo>
                        <a:pt x="164231" y="103210"/>
                        <a:pt x="164917" y="101956"/>
                        <a:pt x="164917" y="100701"/>
                      </a:cubicBezTo>
                      <a:lnTo>
                        <a:pt x="164917" y="94315"/>
                      </a:lnTo>
                      <a:cubicBezTo>
                        <a:pt x="164917" y="92262"/>
                        <a:pt x="163203" y="90551"/>
                        <a:pt x="161034" y="90551"/>
                      </a:cubicBezTo>
                      <a:lnTo>
                        <a:pt x="158978" y="90551"/>
                      </a:lnTo>
                      <a:cubicBezTo>
                        <a:pt x="158635" y="89981"/>
                        <a:pt x="158178" y="89525"/>
                        <a:pt x="157722" y="89183"/>
                      </a:cubicBezTo>
                      <a:cubicBezTo>
                        <a:pt x="156579" y="88498"/>
                        <a:pt x="155209" y="88384"/>
                        <a:pt x="154067" y="88954"/>
                      </a:cubicBezTo>
                      <a:cubicBezTo>
                        <a:pt x="148927" y="91235"/>
                        <a:pt x="143788" y="92376"/>
                        <a:pt x="138763" y="92376"/>
                      </a:cubicBezTo>
                      <a:cubicBezTo>
                        <a:pt x="129969" y="92376"/>
                        <a:pt x="122089" y="88840"/>
                        <a:pt x="115236" y="81656"/>
                      </a:cubicBezTo>
                      <a:cubicBezTo>
                        <a:pt x="109640" y="75953"/>
                        <a:pt x="102445" y="73102"/>
                        <a:pt x="93765" y="73102"/>
                      </a:cubicBezTo>
                      <a:close/>
                      <a:moveTo>
                        <a:pt x="102445" y="0"/>
                      </a:moveTo>
                      <a:lnTo>
                        <a:pt x="121974" y="0"/>
                      </a:lnTo>
                      <a:cubicBezTo>
                        <a:pt x="155095" y="0"/>
                        <a:pt x="182048" y="26914"/>
                        <a:pt x="182048" y="60101"/>
                      </a:cubicBezTo>
                      <a:lnTo>
                        <a:pt x="182048" y="78919"/>
                      </a:lnTo>
                      <a:cubicBezTo>
                        <a:pt x="184332" y="82112"/>
                        <a:pt x="185474" y="85875"/>
                        <a:pt x="185474" y="89639"/>
                      </a:cubicBezTo>
                      <a:lnTo>
                        <a:pt x="185474" y="103096"/>
                      </a:lnTo>
                      <a:cubicBezTo>
                        <a:pt x="185474" y="108570"/>
                        <a:pt x="183076" y="113816"/>
                        <a:pt x="178850" y="117237"/>
                      </a:cubicBezTo>
                      <a:cubicBezTo>
                        <a:pt x="177822" y="120659"/>
                        <a:pt x="176566" y="124080"/>
                        <a:pt x="174967" y="127501"/>
                      </a:cubicBezTo>
                      <a:cubicBezTo>
                        <a:pt x="171883" y="135599"/>
                        <a:pt x="167429" y="144038"/>
                        <a:pt x="162061" y="151793"/>
                      </a:cubicBezTo>
                      <a:cubicBezTo>
                        <a:pt x="159777" y="154986"/>
                        <a:pt x="156922" y="158978"/>
                        <a:pt x="153382" y="162741"/>
                      </a:cubicBezTo>
                      <a:cubicBezTo>
                        <a:pt x="156465" y="164224"/>
                        <a:pt x="159206" y="166276"/>
                        <a:pt x="161376" y="168785"/>
                      </a:cubicBezTo>
                      <a:lnTo>
                        <a:pt x="205460" y="177567"/>
                      </a:lnTo>
                      <a:cubicBezTo>
                        <a:pt x="216881" y="179848"/>
                        <a:pt x="225104" y="189998"/>
                        <a:pt x="225104" y="201630"/>
                      </a:cubicBezTo>
                      <a:lnTo>
                        <a:pt x="225104" y="360380"/>
                      </a:lnTo>
                      <a:cubicBezTo>
                        <a:pt x="225104" y="364029"/>
                        <a:pt x="224305" y="367450"/>
                        <a:pt x="222820" y="370644"/>
                      </a:cubicBezTo>
                      <a:lnTo>
                        <a:pt x="222820" y="387978"/>
                      </a:lnTo>
                      <a:cubicBezTo>
                        <a:pt x="222820" y="399839"/>
                        <a:pt x="213227" y="409419"/>
                        <a:pt x="201349" y="409419"/>
                      </a:cubicBezTo>
                      <a:cubicBezTo>
                        <a:pt x="197123" y="409419"/>
                        <a:pt x="193012" y="408164"/>
                        <a:pt x="189700" y="405997"/>
                      </a:cubicBezTo>
                      <a:lnTo>
                        <a:pt x="189700" y="570221"/>
                      </a:lnTo>
                      <a:cubicBezTo>
                        <a:pt x="189700" y="591547"/>
                        <a:pt x="172454" y="608768"/>
                        <a:pt x="151097" y="608768"/>
                      </a:cubicBezTo>
                      <a:cubicBezTo>
                        <a:pt x="129855" y="608768"/>
                        <a:pt x="112609" y="591547"/>
                        <a:pt x="112609" y="570221"/>
                      </a:cubicBezTo>
                      <a:cubicBezTo>
                        <a:pt x="112609" y="591547"/>
                        <a:pt x="95250" y="608768"/>
                        <a:pt x="74007" y="608768"/>
                      </a:cubicBezTo>
                      <a:cubicBezTo>
                        <a:pt x="52650" y="608768"/>
                        <a:pt x="35405" y="591547"/>
                        <a:pt x="35405" y="570221"/>
                      </a:cubicBezTo>
                      <a:lnTo>
                        <a:pt x="35405" y="405997"/>
                      </a:lnTo>
                      <a:cubicBezTo>
                        <a:pt x="32093" y="408164"/>
                        <a:pt x="27981" y="409419"/>
                        <a:pt x="23756" y="409419"/>
                      </a:cubicBezTo>
                      <a:cubicBezTo>
                        <a:pt x="11878" y="409419"/>
                        <a:pt x="2284" y="399839"/>
                        <a:pt x="2284" y="387978"/>
                      </a:cubicBezTo>
                      <a:lnTo>
                        <a:pt x="2284" y="370644"/>
                      </a:lnTo>
                      <a:cubicBezTo>
                        <a:pt x="800" y="367450"/>
                        <a:pt x="0" y="364029"/>
                        <a:pt x="0" y="360380"/>
                      </a:cubicBezTo>
                      <a:lnTo>
                        <a:pt x="0" y="201630"/>
                      </a:lnTo>
                      <a:cubicBezTo>
                        <a:pt x="0" y="189998"/>
                        <a:pt x="8223" y="179962"/>
                        <a:pt x="19644" y="177567"/>
                      </a:cubicBezTo>
                      <a:lnTo>
                        <a:pt x="62929" y="168785"/>
                      </a:lnTo>
                      <a:cubicBezTo>
                        <a:pt x="65213" y="166276"/>
                        <a:pt x="67954" y="164224"/>
                        <a:pt x="70923" y="162855"/>
                      </a:cubicBezTo>
                      <a:cubicBezTo>
                        <a:pt x="67497" y="158978"/>
                        <a:pt x="64528" y="154986"/>
                        <a:pt x="62358" y="151793"/>
                      </a:cubicBezTo>
                      <a:cubicBezTo>
                        <a:pt x="56876" y="144038"/>
                        <a:pt x="52422" y="135599"/>
                        <a:pt x="49338" y="127501"/>
                      </a:cubicBezTo>
                      <a:cubicBezTo>
                        <a:pt x="47853" y="124080"/>
                        <a:pt x="46483" y="120659"/>
                        <a:pt x="45455" y="117237"/>
                      </a:cubicBezTo>
                      <a:cubicBezTo>
                        <a:pt x="41229" y="113816"/>
                        <a:pt x="38831" y="108570"/>
                        <a:pt x="38831" y="103096"/>
                      </a:cubicBezTo>
                      <a:lnTo>
                        <a:pt x="38831" y="89639"/>
                      </a:lnTo>
                      <a:cubicBezTo>
                        <a:pt x="38831" y="85875"/>
                        <a:pt x="40087" y="82112"/>
                        <a:pt x="42257" y="78919"/>
                      </a:cubicBezTo>
                      <a:lnTo>
                        <a:pt x="42257" y="60101"/>
                      </a:lnTo>
                      <a:cubicBezTo>
                        <a:pt x="42257" y="26914"/>
                        <a:pt x="69210" y="0"/>
                        <a:pt x="102445" y="0"/>
                      </a:cubicBezTo>
                      <a:close/>
                    </a:path>
                  </a:pathLst>
                </a:cu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grpSp>
            <p:nvGrpSpPr>
              <p:cNvPr id="25" name="íṡļïḓe">
                <a:extLst>
                  <a:ext uri="{FF2B5EF4-FFF2-40B4-BE49-F238E27FC236}">
                    <a16:creationId xmlns:a16="http://schemas.microsoft.com/office/drawing/2014/main" id="{54EEE9DD-3403-4355-985E-EC51B112B415}"/>
                  </a:ext>
                </a:extLst>
              </p:cNvPr>
              <p:cNvGrpSpPr/>
              <p:nvPr/>
            </p:nvGrpSpPr>
            <p:grpSpPr>
              <a:xfrm>
                <a:off x="4651657" y="2864554"/>
                <a:ext cx="1116544" cy="1116545"/>
                <a:chOff x="4651657" y="2864554"/>
                <a:chExt cx="1116544" cy="1116545"/>
              </a:xfrm>
            </p:grpSpPr>
            <p:sp>
              <p:nvSpPr>
                <p:cNvPr id="26" name="ï$ḻîḑé">
                  <a:extLst>
                    <a:ext uri="{FF2B5EF4-FFF2-40B4-BE49-F238E27FC236}">
                      <a16:creationId xmlns:a16="http://schemas.microsoft.com/office/drawing/2014/main" id="{7F5830DD-93A6-4F29-88E2-995783125729}"/>
                    </a:ext>
                  </a:extLst>
                </p:cNvPr>
                <p:cNvSpPr/>
                <p:nvPr/>
              </p:nvSpPr>
              <p:spPr bwMode="auto">
                <a:xfrm>
                  <a:off x="4651657" y="2864554"/>
                  <a:ext cx="1116544" cy="1116545"/>
                </a:xfrm>
                <a:prstGeom prst="ellipse">
                  <a:avLst/>
                </a:prstGeom>
                <a:noFill/>
                <a:ln w="1270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7" name="ïs1ídê">
                  <a:extLst>
                    <a:ext uri="{FF2B5EF4-FFF2-40B4-BE49-F238E27FC236}">
                      <a16:creationId xmlns:a16="http://schemas.microsoft.com/office/drawing/2014/main" id="{82FD19C8-6589-481E-A4B2-5D5EDD381F31}"/>
                    </a:ext>
                  </a:extLst>
                </p:cNvPr>
                <p:cNvSpPr/>
                <p:nvPr/>
              </p:nvSpPr>
              <p:spPr>
                <a:xfrm>
                  <a:off x="4997978" y="3207707"/>
                  <a:ext cx="423906" cy="430240"/>
                </a:xfrm>
                <a:custGeom>
                  <a:avLst/>
                  <a:gdLst>
                    <a:gd name="connsiteX0" fmla="*/ 322492 w 599806"/>
                    <a:gd name="connsiteY0" fmla="*/ 361615 h 608768"/>
                    <a:gd name="connsiteX1" fmla="*/ 258086 w 599806"/>
                    <a:gd name="connsiteY1" fmla="*/ 442798 h 608768"/>
                    <a:gd name="connsiteX2" fmla="*/ 339393 w 599806"/>
                    <a:gd name="connsiteY2" fmla="*/ 378490 h 608768"/>
                    <a:gd name="connsiteX3" fmla="*/ 329572 w 599806"/>
                    <a:gd name="connsiteY3" fmla="*/ 371421 h 608768"/>
                    <a:gd name="connsiteX4" fmla="*/ 322492 w 599806"/>
                    <a:gd name="connsiteY4" fmla="*/ 361615 h 608768"/>
                    <a:gd name="connsiteX5" fmla="*/ 349099 w 599806"/>
                    <a:gd name="connsiteY5" fmla="*/ 337784 h 608768"/>
                    <a:gd name="connsiteX6" fmla="*/ 349099 w 599806"/>
                    <a:gd name="connsiteY6" fmla="*/ 351923 h 608768"/>
                    <a:gd name="connsiteX7" fmla="*/ 363259 w 599806"/>
                    <a:gd name="connsiteY7" fmla="*/ 351923 h 608768"/>
                    <a:gd name="connsiteX8" fmla="*/ 457227 w 599806"/>
                    <a:gd name="connsiteY8" fmla="*/ 229763 h 608768"/>
                    <a:gd name="connsiteX9" fmla="*/ 467062 w 599806"/>
                    <a:gd name="connsiteY9" fmla="*/ 234138 h 608768"/>
                    <a:gd name="connsiteX10" fmla="*/ 468204 w 599806"/>
                    <a:gd name="connsiteY10" fmla="*/ 254206 h 608768"/>
                    <a:gd name="connsiteX11" fmla="*/ 393635 w 599806"/>
                    <a:gd name="connsiteY11" fmla="*/ 348274 h 608768"/>
                    <a:gd name="connsiteX12" fmla="*/ 382787 w 599806"/>
                    <a:gd name="connsiteY12" fmla="*/ 371421 h 608768"/>
                    <a:gd name="connsiteX13" fmla="*/ 359491 w 599806"/>
                    <a:gd name="connsiteY13" fmla="*/ 382253 h 608768"/>
                    <a:gd name="connsiteX14" fmla="*/ 265395 w 599806"/>
                    <a:gd name="connsiteY14" fmla="*/ 456709 h 608768"/>
                    <a:gd name="connsiteX15" fmla="*/ 245296 w 599806"/>
                    <a:gd name="connsiteY15" fmla="*/ 455569 h 608768"/>
                    <a:gd name="connsiteX16" fmla="*/ 244154 w 599806"/>
                    <a:gd name="connsiteY16" fmla="*/ 435501 h 608768"/>
                    <a:gd name="connsiteX17" fmla="*/ 318723 w 599806"/>
                    <a:gd name="connsiteY17" fmla="*/ 341547 h 608768"/>
                    <a:gd name="connsiteX18" fmla="*/ 329572 w 599806"/>
                    <a:gd name="connsiteY18" fmla="*/ 318286 h 608768"/>
                    <a:gd name="connsiteX19" fmla="*/ 352753 w 599806"/>
                    <a:gd name="connsiteY19" fmla="*/ 307454 h 608768"/>
                    <a:gd name="connsiteX20" fmla="*/ 446964 w 599806"/>
                    <a:gd name="connsiteY20" fmla="*/ 232998 h 608768"/>
                    <a:gd name="connsiteX21" fmla="*/ 457227 w 599806"/>
                    <a:gd name="connsiteY21" fmla="*/ 229763 h 608768"/>
                    <a:gd name="connsiteX22" fmla="*/ 136593 w 599806"/>
                    <a:gd name="connsiteY22" fmla="*/ 176654 h 608768"/>
                    <a:gd name="connsiteX23" fmla="*/ 127228 w 599806"/>
                    <a:gd name="connsiteY23" fmla="*/ 179962 h 608768"/>
                    <a:gd name="connsiteX24" fmla="*/ 124030 w 599806"/>
                    <a:gd name="connsiteY24" fmla="*/ 183725 h 608768"/>
                    <a:gd name="connsiteX25" fmla="*/ 124030 w 599806"/>
                    <a:gd name="connsiteY25" fmla="*/ 193419 h 608768"/>
                    <a:gd name="connsiteX26" fmla="*/ 122545 w 599806"/>
                    <a:gd name="connsiteY26" fmla="*/ 194331 h 608768"/>
                    <a:gd name="connsiteX27" fmla="*/ 121632 w 599806"/>
                    <a:gd name="connsiteY27" fmla="*/ 197296 h 608768"/>
                    <a:gd name="connsiteX28" fmla="*/ 123688 w 599806"/>
                    <a:gd name="connsiteY28" fmla="*/ 217824 h 608768"/>
                    <a:gd name="connsiteX29" fmla="*/ 126543 w 599806"/>
                    <a:gd name="connsiteY29" fmla="*/ 221132 h 608768"/>
                    <a:gd name="connsiteX30" fmla="*/ 127571 w 599806"/>
                    <a:gd name="connsiteY30" fmla="*/ 221246 h 608768"/>
                    <a:gd name="connsiteX31" fmla="*/ 130654 w 599806"/>
                    <a:gd name="connsiteY31" fmla="*/ 219763 h 608768"/>
                    <a:gd name="connsiteX32" fmla="*/ 141504 w 599806"/>
                    <a:gd name="connsiteY32" fmla="*/ 205394 h 608768"/>
                    <a:gd name="connsiteX33" fmla="*/ 142189 w 599806"/>
                    <a:gd name="connsiteY33" fmla="*/ 203113 h 608768"/>
                    <a:gd name="connsiteX34" fmla="*/ 142189 w 599806"/>
                    <a:gd name="connsiteY34" fmla="*/ 180076 h 608768"/>
                    <a:gd name="connsiteX35" fmla="*/ 140362 w 599806"/>
                    <a:gd name="connsiteY35" fmla="*/ 176769 h 608768"/>
                    <a:gd name="connsiteX36" fmla="*/ 136593 w 599806"/>
                    <a:gd name="connsiteY36" fmla="*/ 176654 h 608768"/>
                    <a:gd name="connsiteX37" fmla="*/ 87826 w 599806"/>
                    <a:gd name="connsiteY37" fmla="*/ 176654 h 608768"/>
                    <a:gd name="connsiteX38" fmla="*/ 83943 w 599806"/>
                    <a:gd name="connsiteY38" fmla="*/ 176769 h 608768"/>
                    <a:gd name="connsiteX39" fmla="*/ 82116 w 599806"/>
                    <a:gd name="connsiteY39" fmla="*/ 180076 h 608768"/>
                    <a:gd name="connsiteX40" fmla="*/ 82116 w 599806"/>
                    <a:gd name="connsiteY40" fmla="*/ 203113 h 608768"/>
                    <a:gd name="connsiteX41" fmla="*/ 82915 w 599806"/>
                    <a:gd name="connsiteY41" fmla="*/ 205394 h 608768"/>
                    <a:gd name="connsiteX42" fmla="*/ 93765 w 599806"/>
                    <a:gd name="connsiteY42" fmla="*/ 219763 h 608768"/>
                    <a:gd name="connsiteX43" fmla="*/ 96849 w 599806"/>
                    <a:gd name="connsiteY43" fmla="*/ 221246 h 608768"/>
                    <a:gd name="connsiteX44" fmla="*/ 97877 w 599806"/>
                    <a:gd name="connsiteY44" fmla="*/ 221132 h 608768"/>
                    <a:gd name="connsiteX45" fmla="*/ 100618 w 599806"/>
                    <a:gd name="connsiteY45" fmla="*/ 217824 h 608768"/>
                    <a:gd name="connsiteX46" fmla="*/ 102787 w 599806"/>
                    <a:gd name="connsiteY46" fmla="*/ 197296 h 608768"/>
                    <a:gd name="connsiteX47" fmla="*/ 101760 w 599806"/>
                    <a:gd name="connsiteY47" fmla="*/ 194331 h 608768"/>
                    <a:gd name="connsiteX48" fmla="*/ 100275 w 599806"/>
                    <a:gd name="connsiteY48" fmla="*/ 193419 h 608768"/>
                    <a:gd name="connsiteX49" fmla="*/ 100275 w 599806"/>
                    <a:gd name="connsiteY49" fmla="*/ 183725 h 608768"/>
                    <a:gd name="connsiteX50" fmla="*/ 97191 w 599806"/>
                    <a:gd name="connsiteY50" fmla="*/ 179962 h 608768"/>
                    <a:gd name="connsiteX51" fmla="*/ 87826 w 599806"/>
                    <a:gd name="connsiteY51" fmla="*/ 176654 h 608768"/>
                    <a:gd name="connsiteX52" fmla="*/ 356190 w 599806"/>
                    <a:gd name="connsiteY52" fmla="*/ 149170 h 608768"/>
                    <a:gd name="connsiteX53" fmla="*/ 342598 w 599806"/>
                    <a:gd name="connsiteY53" fmla="*/ 149626 h 608768"/>
                    <a:gd name="connsiteX54" fmla="*/ 356190 w 599806"/>
                    <a:gd name="connsiteY54" fmla="*/ 168671 h 608768"/>
                    <a:gd name="connsiteX55" fmla="*/ 369781 w 599806"/>
                    <a:gd name="connsiteY55" fmla="*/ 149626 h 608768"/>
                    <a:gd name="connsiteX56" fmla="*/ 356190 w 599806"/>
                    <a:gd name="connsiteY56" fmla="*/ 149170 h 608768"/>
                    <a:gd name="connsiteX57" fmla="*/ 356190 w 599806"/>
                    <a:gd name="connsiteY57" fmla="*/ 101614 h 608768"/>
                    <a:gd name="connsiteX58" fmla="*/ 599806 w 599806"/>
                    <a:gd name="connsiteY58" fmla="*/ 344866 h 608768"/>
                    <a:gd name="connsiteX59" fmla="*/ 356190 w 599806"/>
                    <a:gd name="connsiteY59" fmla="*/ 588233 h 608768"/>
                    <a:gd name="connsiteX60" fmla="*/ 220047 w 599806"/>
                    <a:gd name="connsiteY60" fmla="*/ 546608 h 608768"/>
                    <a:gd name="connsiteX61" fmla="*/ 220047 w 599806"/>
                    <a:gd name="connsiteY61" fmla="*/ 485595 h 608768"/>
                    <a:gd name="connsiteX62" fmla="*/ 321012 w 599806"/>
                    <a:gd name="connsiteY62" fmla="*/ 537484 h 608768"/>
                    <a:gd name="connsiteX63" fmla="*/ 348423 w 599806"/>
                    <a:gd name="connsiteY63" fmla="*/ 499280 h 608768"/>
                    <a:gd name="connsiteX64" fmla="*/ 356190 w 599806"/>
                    <a:gd name="connsiteY64" fmla="*/ 495288 h 608768"/>
                    <a:gd name="connsiteX65" fmla="*/ 363956 w 599806"/>
                    <a:gd name="connsiteY65" fmla="*/ 499280 h 608768"/>
                    <a:gd name="connsiteX66" fmla="*/ 391367 w 599806"/>
                    <a:gd name="connsiteY66" fmla="*/ 537484 h 608768"/>
                    <a:gd name="connsiteX67" fmla="*/ 548981 w 599806"/>
                    <a:gd name="connsiteY67" fmla="*/ 379992 h 608768"/>
                    <a:gd name="connsiteX68" fmla="*/ 510834 w 599806"/>
                    <a:gd name="connsiteY68" fmla="*/ 352621 h 608768"/>
                    <a:gd name="connsiteX69" fmla="*/ 506837 w 599806"/>
                    <a:gd name="connsiteY69" fmla="*/ 344866 h 608768"/>
                    <a:gd name="connsiteX70" fmla="*/ 510834 w 599806"/>
                    <a:gd name="connsiteY70" fmla="*/ 337112 h 608768"/>
                    <a:gd name="connsiteX71" fmla="*/ 548981 w 599806"/>
                    <a:gd name="connsiteY71" fmla="*/ 309855 h 608768"/>
                    <a:gd name="connsiteX72" fmla="*/ 391367 w 599806"/>
                    <a:gd name="connsiteY72" fmla="*/ 152363 h 608768"/>
                    <a:gd name="connsiteX73" fmla="*/ 363956 w 599806"/>
                    <a:gd name="connsiteY73" fmla="*/ 190453 h 608768"/>
                    <a:gd name="connsiteX74" fmla="*/ 356190 w 599806"/>
                    <a:gd name="connsiteY74" fmla="*/ 194445 h 608768"/>
                    <a:gd name="connsiteX75" fmla="*/ 348423 w 599806"/>
                    <a:gd name="connsiteY75" fmla="*/ 190453 h 608768"/>
                    <a:gd name="connsiteX76" fmla="*/ 321012 w 599806"/>
                    <a:gd name="connsiteY76" fmla="*/ 152363 h 608768"/>
                    <a:gd name="connsiteX77" fmla="*/ 250999 w 599806"/>
                    <a:gd name="connsiteY77" fmla="*/ 179847 h 608768"/>
                    <a:gd name="connsiteX78" fmla="*/ 212966 w 599806"/>
                    <a:gd name="connsiteY78" fmla="*/ 148143 h 608768"/>
                    <a:gd name="connsiteX79" fmla="*/ 356190 w 599806"/>
                    <a:gd name="connsiteY79" fmla="*/ 101614 h 608768"/>
                    <a:gd name="connsiteX80" fmla="*/ 93765 w 599806"/>
                    <a:gd name="connsiteY80" fmla="*/ 73102 h 608768"/>
                    <a:gd name="connsiteX81" fmla="*/ 67040 w 599806"/>
                    <a:gd name="connsiteY81" fmla="*/ 80173 h 608768"/>
                    <a:gd name="connsiteX82" fmla="*/ 64870 w 599806"/>
                    <a:gd name="connsiteY82" fmla="*/ 83594 h 608768"/>
                    <a:gd name="connsiteX83" fmla="*/ 64870 w 599806"/>
                    <a:gd name="connsiteY83" fmla="*/ 90551 h 608768"/>
                    <a:gd name="connsiteX84" fmla="*/ 63271 w 599806"/>
                    <a:gd name="connsiteY84" fmla="*/ 90551 h 608768"/>
                    <a:gd name="connsiteX85" fmla="*/ 59388 w 599806"/>
                    <a:gd name="connsiteY85" fmla="*/ 94315 h 608768"/>
                    <a:gd name="connsiteX86" fmla="*/ 59388 w 599806"/>
                    <a:gd name="connsiteY86" fmla="*/ 100701 h 608768"/>
                    <a:gd name="connsiteX87" fmla="*/ 61216 w 599806"/>
                    <a:gd name="connsiteY87" fmla="*/ 103894 h 608768"/>
                    <a:gd name="connsiteX88" fmla="*/ 64870 w 599806"/>
                    <a:gd name="connsiteY88" fmla="*/ 106289 h 608768"/>
                    <a:gd name="connsiteX89" fmla="*/ 65099 w 599806"/>
                    <a:gd name="connsiteY89" fmla="*/ 107886 h 608768"/>
                    <a:gd name="connsiteX90" fmla="*/ 78918 w 599806"/>
                    <a:gd name="connsiteY90" fmla="*/ 139818 h 608768"/>
                    <a:gd name="connsiteX91" fmla="*/ 101760 w 599806"/>
                    <a:gd name="connsiteY91" fmla="*/ 159662 h 608768"/>
                    <a:gd name="connsiteX92" fmla="*/ 122545 w 599806"/>
                    <a:gd name="connsiteY92" fmla="*/ 159662 h 608768"/>
                    <a:gd name="connsiteX93" fmla="*/ 145387 w 599806"/>
                    <a:gd name="connsiteY93" fmla="*/ 139818 h 608768"/>
                    <a:gd name="connsiteX94" fmla="*/ 159206 w 599806"/>
                    <a:gd name="connsiteY94" fmla="*/ 107886 h 608768"/>
                    <a:gd name="connsiteX95" fmla="*/ 159435 w 599806"/>
                    <a:gd name="connsiteY95" fmla="*/ 106289 h 608768"/>
                    <a:gd name="connsiteX96" fmla="*/ 163203 w 599806"/>
                    <a:gd name="connsiteY96" fmla="*/ 103894 h 608768"/>
                    <a:gd name="connsiteX97" fmla="*/ 164917 w 599806"/>
                    <a:gd name="connsiteY97" fmla="*/ 100701 h 608768"/>
                    <a:gd name="connsiteX98" fmla="*/ 164917 w 599806"/>
                    <a:gd name="connsiteY98" fmla="*/ 94315 h 608768"/>
                    <a:gd name="connsiteX99" fmla="*/ 161034 w 599806"/>
                    <a:gd name="connsiteY99" fmla="*/ 90551 h 608768"/>
                    <a:gd name="connsiteX100" fmla="*/ 158978 w 599806"/>
                    <a:gd name="connsiteY100" fmla="*/ 90551 h 608768"/>
                    <a:gd name="connsiteX101" fmla="*/ 157722 w 599806"/>
                    <a:gd name="connsiteY101" fmla="*/ 89183 h 608768"/>
                    <a:gd name="connsiteX102" fmla="*/ 154067 w 599806"/>
                    <a:gd name="connsiteY102" fmla="*/ 88954 h 608768"/>
                    <a:gd name="connsiteX103" fmla="*/ 138763 w 599806"/>
                    <a:gd name="connsiteY103" fmla="*/ 92376 h 608768"/>
                    <a:gd name="connsiteX104" fmla="*/ 115236 w 599806"/>
                    <a:gd name="connsiteY104" fmla="*/ 81656 h 608768"/>
                    <a:gd name="connsiteX105" fmla="*/ 93765 w 599806"/>
                    <a:gd name="connsiteY105" fmla="*/ 73102 h 608768"/>
                    <a:gd name="connsiteX106" fmla="*/ 102445 w 599806"/>
                    <a:gd name="connsiteY106" fmla="*/ 0 h 608768"/>
                    <a:gd name="connsiteX107" fmla="*/ 121974 w 599806"/>
                    <a:gd name="connsiteY107" fmla="*/ 0 h 608768"/>
                    <a:gd name="connsiteX108" fmla="*/ 182048 w 599806"/>
                    <a:gd name="connsiteY108" fmla="*/ 60101 h 608768"/>
                    <a:gd name="connsiteX109" fmla="*/ 182048 w 599806"/>
                    <a:gd name="connsiteY109" fmla="*/ 78919 h 608768"/>
                    <a:gd name="connsiteX110" fmla="*/ 185474 w 599806"/>
                    <a:gd name="connsiteY110" fmla="*/ 89639 h 608768"/>
                    <a:gd name="connsiteX111" fmla="*/ 185474 w 599806"/>
                    <a:gd name="connsiteY111" fmla="*/ 103096 h 608768"/>
                    <a:gd name="connsiteX112" fmla="*/ 178850 w 599806"/>
                    <a:gd name="connsiteY112" fmla="*/ 117237 h 608768"/>
                    <a:gd name="connsiteX113" fmla="*/ 174967 w 599806"/>
                    <a:gd name="connsiteY113" fmla="*/ 127501 h 608768"/>
                    <a:gd name="connsiteX114" fmla="*/ 162061 w 599806"/>
                    <a:gd name="connsiteY114" fmla="*/ 151793 h 608768"/>
                    <a:gd name="connsiteX115" fmla="*/ 153382 w 599806"/>
                    <a:gd name="connsiteY115" fmla="*/ 162741 h 608768"/>
                    <a:gd name="connsiteX116" fmla="*/ 161376 w 599806"/>
                    <a:gd name="connsiteY116" fmla="*/ 168785 h 608768"/>
                    <a:gd name="connsiteX117" fmla="*/ 205460 w 599806"/>
                    <a:gd name="connsiteY117" fmla="*/ 177567 h 608768"/>
                    <a:gd name="connsiteX118" fmla="*/ 225104 w 599806"/>
                    <a:gd name="connsiteY118" fmla="*/ 201630 h 608768"/>
                    <a:gd name="connsiteX119" fmla="*/ 225104 w 599806"/>
                    <a:gd name="connsiteY119" fmla="*/ 360380 h 608768"/>
                    <a:gd name="connsiteX120" fmla="*/ 222820 w 599806"/>
                    <a:gd name="connsiteY120" fmla="*/ 370644 h 608768"/>
                    <a:gd name="connsiteX121" fmla="*/ 222820 w 599806"/>
                    <a:gd name="connsiteY121" fmla="*/ 387978 h 608768"/>
                    <a:gd name="connsiteX122" fmla="*/ 201349 w 599806"/>
                    <a:gd name="connsiteY122" fmla="*/ 409419 h 608768"/>
                    <a:gd name="connsiteX123" fmla="*/ 189700 w 599806"/>
                    <a:gd name="connsiteY123" fmla="*/ 405997 h 608768"/>
                    <a:gd name="connsiteX124" fmla="*/ 189700 w 599806"/>
                    <a:gd name="connsiteY124" fmla="*/ 570221 h 608768"/>
                    <a:gd name="connsiteX125" fmla="*/ 151097 w 599806"/>
                    <a:gd name="connsiteY125" fmla="*/ 608768 h 608768"/>
                    <a:gd name="connsiteX126" fmla="*/ 112609 w 599806"/>
                    <a:gd name="connsiteY126" fmla="*/ 570221 h 608768"/>
                    <a:gd name="connsiteX127" fmla="*/ 74007 w 599806"/>
                    <a:gd name="connsiteY127" fmla="*/ 608768 h 608768"/>
                    <a:gd name="connsiteX128" fmla="*/ 35405 w 599806"/>
                    <a:gd name="connsiteY128" fmla="*/ 570221 h 608768"/>
                    <a:gd name="connsiteX129" fmla="*/ 35405 w 599806"/>
                    <a:gd name="connsiteY129" fmla="*/ 405997 h 608768"/>
                    <a:gd name="connsiteX130" fmla="*/ 23756 w 599806"/>
                    <a:gd name="connsiteY130" fmla="*/ 409419 h 608768"/>
                    <a:gd name="connsiteX131" fmla="*/ 2284 w 599806"/>
                    <a:gd name="connsiteY131" fmla="*/ 387978 h 608768"/>
                    <a:gd name="connsiteX132" fmla="*/ 2284 w 599806"/>
                    <a:gd name="connsiteY132" fmla="*/ 370644 h 608768"/>
                    <a:gd name="connsiteX133" fmla="*/ 0 w 599806"/>
                    <a:gd name="connsiteY133" fmla="*/ 360380 h 608768"/>
                    <a:gd name="connsiteX134" fmla="*/ 0 w 599806"/>
                    <a:gd name="connsiteY134" fmla="*/ 201630 h 608768"/>
                    <a:gd name="connsiteX135" fmla="*/ 19644 w 599806"/>
                    <a:gd name="connsiteY135" fmla="*/ 177567 h 608768"/>
                    <a:gd name="connsiteX136" fmla="*/ 62929 w 599806"/>
                    <a:gd name="connsiteY136" fmla="*/ 168785 h 608768"/>
                    <a:gd name="connsiteX137" fmla="*/ 70923 w 599806"/>
                    <a:gd name="connsiteY137" fmla="*/ 162855 h 608768"/>
                    <a:gd name="connsiteX138" fmla="*/ 62358 w 599806"/>
                    <a:gd name="connsiteY138" fmla="*/ 151793 h 608768"/>
                    <a:gd name="connsiteX139" fmla="*/ 49338 w 599806"/>
                    <a:gd name="connsiteY139" fmla="*/ 127501 h 608768"/>
                    <a:gd name="connsiteX140" fmla="*/ 45455 w 599806"/>
                    <a:gd name="connsiteY140" fmla="*/ 117237 h 608768"/>
                    <a:gd name="connsiteX141" fmla="*/ 38831 w 599806"/>
                    <a:gd name="connsiteY141" fmla="*/ 103096 h 608768"/>
                    <a:gd name="connsiteX142" fmla="*/ 38831 w 599806"/>
                    <a:gd name="connsiteY142" fmla="*/ 89639 h 608768"/>
                    <a:gd name="connsiteX143" fmla="*/ 42257 w 599806"/>
                    <a:gd name="connsiteY143" fmla="*/ 78919 h 608768"/>
                    <a:gd name="connsiteX144" fmla="*/ 42257 w 599806"/>
                    <a:gd name="connsiteY144" fmla="*/ 60101 h 608768"/>
                    <a:gd name="connsiteX145" fmla="*/ 102445 w 599806"/>
                    <a:gd name="connsiteY145"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9806" h="608768">
                      <a:moveTo>
                        <a:pt x="322492" y="361615"/>
                      </a:moveTo>
                      <a:lnTo>
                        <a:pt x="258086" y="442798"/>
                      </a:lnTo>
                      <a:lnTo>
                        <a:pt x="339393" y="378490"/>
                      </a:lnTo>
                      <a:cubicBezTo>
                        <a:pt x="335853" y="376780"/>
                        <a:pt x="332541" y="374385"/>
                        <a:pt x="329572" y="371421"/>
                      </a:cubicBezTo>
                      <a:cubicBezTo>
                        <a:pt x="326603" y="368456"/>
                        <a:pt x="324205" y="365149"/>
                        <a:pt x="322492" y="361615"/>
                      </a:cubicBezTo>
                      <a:close/>
                      <a:moveTo>
                        <a:pt x="349099" y="337784"/>
                      </a:moveTo>
                      <a:cubicBezTo>
                        <a:pt x="345217" y="341775"/>
                        <a:pt x="345217" y="348046"/>
                        <a:pt x="349099" y="351923"/>
                      </a:cubicBezTo>
                      <a:cubicBezTo>
                        <a:pt x="352982" y="355800"/>
                        <a:pt x="359377" y="355800"/>
                        <a:pt x="363259" y="351923"/>
                      </a:cubicBezTo>
                      <a:close/>
                      <a:moveTo>
                        <a:pt x="457227" y="229763"/>
                      </a:moveTo>
                      <a:cubicBezTo>
                        <a:pt x="460810" y="229976"/>
                        <a:pt x="464321" y="231459"/>
                        <a:pt x="467062" y="234138"/>
                      </a:cubicBezTo>
                      <a:cubicBezTo>
                        <a:pt x="472429" y="239611"/>
                        <a:pt x="473000" y="248277"/>
                        <a:pt x="468204" y="254206"/>
                      </a:cubicBezTo>
                      <a:lnTo>
                        <a:pt x="393635" y="348274"/>
                      </a:lnTo>
                      <a:cubicBezTo>
                        <a:pt x="392836" y="356712"/>
                        <a:pt x="389296" y="365035"/>
                        <a:pt x="382787" y="371421"/>
                      </a:cubicBezTo>
                      <a:cubicBezTo>
                        <a:pt x="376277" y="377920"/>
                        <a:pt x="368055" y="381569"/>
                        <a:pt x="359491" y="382253"/>
                      </a:cubicBezTo>
                      <a:lnTo>
                        <a:pt x="265395" y="456709"/>
                      </a:lnTo>
                      <a:cubicBezTo>
                        <a:pt x="259342" y="461498"/>
                        <a:pt x="250664" y="461042"/>
                        <a:pt x="245296" y="455569"/>
                      </a:cubicBezTo>
                      <a:cubicBezTo>
                        <a:pt x="239815" y="450210"/>
                        <a:pt x="239358" y="441544"/>
                        <a:pt x="244154" y="435501"/>
                      </a:cubicBezTo>
                      <a:lnTo>
                        <a:pt x="318723" y="341547"/>
                      </a:lnTo>
                      <a:cubicBezTo>
                        <a:pt x="319523" y="332995"/>
                        <a:pt x="323063" y="324786"/>
                        <a:pt x="329572" y="318286"/>
                      </a:cubicBezTo>
                      <a:cubicBezTo>
                        <a:pt x="336081" y="311901"/>
                        <a:pt x="344303" y="308252"/>
                        <a:pt x="352753" y="307454"/>
                      </a:cubicBezTo>
                      <a:lnTo>
                        <a:pt x="446964" y="232998"/>
                      </a:lnTo>
                      <a:cubicBezTo>
                        <a:pt x="449990" y="230604"/>
                        <a:pt x="453644" y="229549"/>
                        <a:pt x="457227" y="229763"/>
                      </a:cubicBezTo>
                      <a:close/>
                      <a:moveTo>
                        <a:pt x="136593" y="176654"/>
                      </a:moveTo>
                      <a:cubicBezTo>
                        <a:pt x="133395" y="178365"/>
                        <a:pt x="130312" y="179392"/>
                        <a:pt x="127228" y="179962"/>
                      </a:cubicBezTo>
                      <a:cubicBezTo>
                        <a:pt x="125401" y="180304"/>
                        <a:pt x="124030" y="181901"/>
                        <a:pt x="124030" y="183725"/>
                      </a:cubicBezTo>
                      <a:lnTo>
                        <a:pt x="124030" y="193419"/>
                      </a:lnTo>
                      <a:cubicBezTo>
                        <a:pt x="123459" y="193533"/>
                        <a:pt x="123002" y="193875"/>
                        <a:pt x="122545" y="194331"/>
                      </a:cubicBezTo>
                      <a:cubicBezTo>
                        <a:pt x="121860" y="195130"/>
                        <a:pt x="121518" y="196270"/>
                        <a:pt x="121632" y="197296"/>
                      </a:cubicBezTo>
                      <a:lnTo>
                        <a:pt x="123688" y="217824"/>
                      </a:lnTo>
                      <a:cubicBezTo>
                        <a:pt x="123916" y="219421"/>
                        <a:pt x="124944" y="220676"/>
                        <a:pt x="126543" y="221132"/>
                      </a:cubicBezTo>
                      <a:cubicBezTo>
                        <a:pt x="126885" y="221246"/>
                        <a:pt x="127228" y="221246"/>
                        <a:pt x="127571" y="221246"/>
                      </a:cubicBezTo>
                      <a:cubicBezTo>
                        <a:pt x="128713" y="221246"/>
                        <a:pt x="129855" y="220676"/>
                        <a:pt x="130654" y="219763"/>
                      </a:cubicBezTo>
                      <a:lnTo>
                        <a:pt x="141504" y="205394"/>
                      </a:lnTo>
                      <a:cubicBezTo>
                        <a:pt x="141961" y="204709"/>
                        <a:pt x="142189" y="203911"/>
                        <a:pt x="142189" y="203113"/>
                      </a:cubicBezTo>
                      <a:lnTo>
                        <a:pt x="142189" y="180076"/>
                      </a:lnTo>
                      <a:cubicBezTo>
                        <a:pt x="142189" y="178707"/>
                        <a:pt x="141504" y="177453"/>
                        <a:pt x="140362" y="176769"/>
                      </a:cubicBezTo>
                      <a:cubicBezTo>
                        <a:pt x="139220" y="176084"/>
                        <a:pt x="137735" y="175970"/>
                        <a:pt x="136593" y="176654"/>
                      </a:cubicBezTo>
                      <a:close/>
                      <a:moveTo>
                        <a:pt x="87826" y="176654"/>
                      </a:moveTo>
                      <a:cubicBezTo>
                        <a:pt x="86570" y="175970"/>
                        <a:pt x="85085" y="176084"/>
                        <a:pt x="83943" y="176769"/>
                      </a:cubicBezTo>
                      <a:cubicBezTo>
                        <a:pt x="82801" y="177453"/>
                        <a:pt x="82116" y="178707"/>
                        <a:pt x="82116" y="180076"/>
                      </a:cubicBezTo>
                      <a:lnTo>
                        <a:pt x="82116" y="203113"/>
                      </a:lnTo>
                      <a:cubicBezTo>
                        <a:pt x="82116" y="203911"/>
                        <a:pt x="82344" y="204709"/>
                        <a:pt x="82915" y="205394"/>
                      </a:cubicBezTo>
                      <a:lnTo>
                        <a:pt x="93765" y="219763"/>
                      </a:lnTo>
                      <a:cubicBezTo>
                        <a:pt x="94450" y="220676"/>
                        <a:pt x="95592" y="221246"/>
                        <a:pt x="96849" y="221246"/>
                      </a:cubicBezTo>
                      <a:cubicBezTo>
                        <a:pt x="97191" y="221246"/>
                        <a:pt x="97534" y="221246"/>
                        <a:pt x="97877" y="221132"/>
                      </a:cubicBezTo>
                      <a:cubicBezTo>
                        <a:pt x="99361" y="220676"/>
                        <a:pt x="100503" y="219421"/>
                        <a:pt x="100618" y="217824"/>
                      </a:cubicBezTo>
                      <a:lnTo>
                        <a:pt x="102787" y="197296"/>
                      </a:lnTo>
                      <a:cubicBezTo>
                        <a:pt x="102902" y="196270"/>
                        <a:pt x="102445" y="195130"/>
                        <a:pt x="101760" y="194331"/>
                      </a:cubicBezTo>
                      <a:cubicBezTo>
                        <a:pt x="101417" y="193875"/>
                        <a:pt x="100846" y="193533"/>
                        <a:pt x="100275" y="193419"/>
                      </a:cubicBezTo>
                      <a:lnTo>
                        <a:pt x="100275" y="183725"/>
                      </a:lnTo>
                      <a:cubicBezTo>
                        <a:pt x="100275" y="181901"/>
                        <a:pt x="99019" y="180304"/>
                        <a:pt x="97191" y="179962"/>
                      </a:cubicBezTo>
                      <a:cubicBezTo>
                        <a:pt x="94108" y="179392"/>
                        <a:pt x="90910" y="178365"/>
                        <a:pt x="87826" y="176654"/>
                      </a:cubicBezTo>
                      <a:close/>
                      <a:moveTo>
                        <a:pt x="356190" y="149170"/>
                      </a:moveTo>
                      <a:cubicBezTo>
                        <a:pt x="351621" y="149170"/>
                        <a:pt x="347053" y="149398"/>
                        <a:pt x="342598" y="149626"/>
                      </a:cubicBezTo>
                      <a:lnTo>
                        <a:pt x="356190" y="168671"/>
                      </a:lnTo>
                      <a:lnTo>
                        <a:pt x="369781" y="149626"/>
                      </a:lnTo>
                      <a:cubicBezTo>
                        <a:pt x="365327" y="149398"/>
                        <a:pt x="360758" y="149170"/>
                        <a:pt x="356190" y="149170"/>
                      </a:cubicBezTo>
                      <a:close/>
                      <a:moveTo>
                        <a:pt x="356190" y="101614"/>
                      </a:moveTo>
                      <a:cubicBezTo>
                        <a:pt x="490504" y="101614"/>
                        <a:pt x="599806" y="210753"/>
                        <a:pt x="599806" y="344866"/>
                      </a:cubicBezTo>
                      <a:cubicBezTo>
                        <a:pt x="599806" y="479094"/>
                        <a:pt x="490504" y="588233"/>
                        <a:pt x="356190" y="588233"/>
                      </a:cubicBezTo>
                      <a:cubicBezTo>
                        <a:pt x="305822" y="588233"/>
                        <a:pt x="258994" y="572837"/>
                        <a:pt x="220047" y="546608"/>
                      </a:cubicBezTo>
                      <a:lnTo>
                        <a:pt x="220047" y="485595"/>
                      </a:lnTo>
                      <a:cubicBezTo>
                        <a:pt x="247344" y="511825"/>
                        <a:pt x="282179" y="530413"/>
                        <a:pt x="321012" y="537484"/>
                      </a:cubicBezTo>
                      <a:lnTo>
                        <a:pt x="348423" y="499280"/>
                      </a:lnTo>
                      <a:cubicBezTo>
                        <a:pt x="350250" y="496771"/>
                        <a:pt x="353106" y="495288"/>
                        <a:pt x="356190" y="495288"/>
                      </a:cubicBezTo>
                      <a:cubicBezTo>
                        <a:pt x="359273" y="495288"/>
                        <a:pt x="362129" y="496771"/>
                        <a:pt x="363956" y="499280"/>
                      </a:cubicBezTo>
                      <a:lnTo>
                        <a:pt x="391367" y="537484"/>
                      </a:lnTo>
                      <a:cubicBezTo>
                        <a:pt x="471316" y="522887"/>
                        <a:pt x="534476" y="459821"/>
                        <a:pt x="548981" y="379992"/>
                      </a:cubicBezTo>
                      <a:lnTo>
                        <a:pt x="510834" y="352621"/>
                      </a:lnTo>
                      <a:cubicBezTo>
                        <a:pt x="508321" y="350797"/>
                        <a:pt x="506837" y="347946"/>
                        <a:pt x="506837" y="344866"/>
                      </a:cubicBezTo>
                      <a:cubicBezTo>
                        <a:pt x="506837" y="341787"/>
                        <a:pt x="508321" y="338936"/>
                        <a:pt x="510834" y="337112"/>
                      </a:cubicBezTo>
                      <a:lnTo>
                        <a:pt x="548981" y="309855"/>
                      </a:lnTo>
                      <a:cubicBezTo>
                        <a:pt x="534476" y="229912"/>
                        <a:pt x="471316" y="166846"/>
                        <a:pt x="391367" y="152363"/>
                      </a:cubicBezTo>
                      <a:lnTo>
                        <a:pt x="363956" y="190453"/>
                      </a:lnTo>
                      <a:cubicBezTo>
                        <a:pt x="362129" y="192962"/>
                        <a:pt x="359273" y="194445"/>
                        <a:pt x="356190" y="194445"/>
                      </a:cubicBezTo>
                      <a:cubicBezTo>
                        <a:pt x="353106" y="194445"/>
                        <a:pt x="350250" y="192962"/>
                        <a:pt x="348423" y="190453"/>
                      </a:cubicBezTo>
                      <a:lnTo>
                        <a:pt x="321012" y="152363"/>
                      </a:lnTo>
                      <a:cubicBezTo>
                        <a:pt x="295657" y="156925"/>
                        <a:pt x="272014" y="166504"/>
                        <a:pt x="250999" y="179847"/>
                      </a:cubicBezTo>
                      <a:cubicBezTo>
                        <a:pt x="244146" y="164223"/>
                        <a:pt x="230327" y="152135"/>
                        <a:pt x="212966" y="148143"/>
                      </a:cubicBezTo>
                      <a:cubicBezTo>
                        <a:pt x="253283" y="118948"/>
                        <a:pt x="302738" y="101614"/>
                        <a:pt x="356190" y="101614"/>
                      </a:cubicBezTo>
                      <a:close/>
                      <a:moveTo>
                        <a:pt x="93765" y="73102"/>
                      </a:moveTo>
                      <a:cubicBezTo>
                        <a:pt x="82801" y="73102"/>
                        <a:pt x="72294" y="77550"/>
                        <a:pt x="67040" y="80173"/>
                      </a:cubicBezTo>
                      <a:cubicBezTo>
                        <a:pt x="65670" y="80857"/>
                        <a:pt x="64870" y="82112"/>
                        <a:pt x="64870" y="83594"/>
                      </a:cubicBezTo>
                      <a:lnTo>
                        <a:pt x="64870" y="90551"/>
                      </a:lnTo>
                      <a:lnTo>
                        <a:pt x="63271" y="90551"/>
                      </a:lnTo>
                      <a:cubicBezTo>
                        <a:pt x="61102" y="90551"/>
                        <a:pt x="59388" y="92262"/>
                        <a:pt x="59388" y="94315"/>
                      </a:cubicBezTo>
                      <a:lnTo>
                        <a:pt x="59388" y="100701"/>
                      </a:lnTo>
                      <a:cubicBezTo>
                        <a:pt x="59388" y="101956"/>
                        <a:pt x="60074" y="103210"/>
                        <a:pt x="61216" y="103894"/>
                      </a:cubicBezTo>
                      <a:lnTo>
                        <a:pt x="64870" y="106289"/>
                      </a:lnTo>
                      <a:lnTo>
                        <a:pt x="65099" y="107886"/>
                      </a:lnTo>
                      <a:cubicBezTo>
                        <a:pt x="66355" y="117123"/>
                        <a:pt x="71494" y="129098"/>
                        <a:pt x="78918" y="139818"/>
                      </a:cubicBezTo>
                      <a:cubicBezTo>
                        <a:pt x="88397" y="153504"/>
                        <a:pt x="97191" y="159662"/>
                        <a:pt x="101760" y="159662"/>
                      </a:cubicBezTo>
                      <a:lnTo>
                        <a:pt x="122545" y="159662"/>
                      </a:lnTo>
                      <a:cubicBezTo>
                        <a:pt x="127114" y="159662"/>
                        <a:pt x="135908" y="153504"/>
                        <a:pt x="145387" y="139818"/>
                      </a:cubicBezTo>
                      <a:cubicBezTo>
                        <a:pt x="152811" y="129098"/>
                        <a:pt x="157950" y="117123"/>
                        <a:pt x="159206" y="107886"/>
                      </a:cubicBezTo>
                      <a:lnTo>
                        <a:pt x="159435" y="106289"/>
                      </a:lnTo>
                      <a:lnTo>
                        <a:pt x="163203" y="103894"/>
                      </a:lnTo>
                      <a:cubicBezTo>
                        <a:pt x="164231" y="103210"/>
                        <a:pt x="164917" y="101956"/>
                        <a:pt x="164917" y="100701"/>
                      </a:cubicBezTo>
                      <a:lnTo>
                        <a:pt x="164917" y="94315"/>
                      </a:lnTo>
                      <a:cubicBezTo>
                        <a:pt x="164917" y="92262"/>
                        <a:pt x="163203" y="90551"/>
                        <a:pt x="161034" y="90551"/>
                      </a:cubicBezTo>
                      <a:lnTo>
                        <a:pt x="158978" y="90551"/>
                      </a:lnTo>
                      <a:cubicBezTo>
                        <a:pt x="158635" y="89981"/>
                        <a:pt x="158178" y="89525"/>
                        <a:pt x="157722" y="89183"/>
                      </a:cubicBezTo>
                      <a:cubicBezTo>
                        <a:pt x="156579" y="88498"/>
                        <a:pt x="155209" y="88384"/>
                        <a:pt x="154067" y="88954"/>
                      </a:cubicBezTo>
                      <a:cubicBezTo>
                        <a:pt x="148927" y="91235"/>
                        <a:pt x="143788" y="92376"/>
                        <a:pt x="138763" y="92376"/>
                      </a:cubicBezTo>
                      <a:cubicBezTo>
                        <a:pt x="129969" y="92376"/>
                        <a:pt x="122089" y="88840"/>
                        <a:pt x="115236" y="81656"/>
                      </a:cubicBezTo>
                      <a:cubicBezTo>
                        <a:pt x="109640" y="75953"/>
                        <a:pt x="102445" y="73102"/>
                        <a:pt x="93765" y="73102"/>
                      </a:cubicBezTo>
                      <a:close/>
                      <a:moveTo>
                        <a:pt x="102445" y="0"/>
                      </a:moveTo>
                      <a:lnTo>
                        <a:pt x="121974" y="0"/>
                      </a:lnTo>
                      <a:cubicBezTo>
                        <a:pt x="155095" y="0"/>
                        <a:pt x="182048" y="26914"/>
                        <a:pt x="182048" y="60101"/>
                      </a:cubicBezTo>
                      <a:lnTo>
                        <a:pt x="182048" y="78919"/>
                      </a:lnTo>
                      <a:cubicBezTo>
                        <a:pt x="184332" y="82112"/>
                        <a:pt x="185474" y="85875"/>
                        <a:pt x="185474" y="89639"/>
                      </a:cubicBezTo>
                      <a:lnTo>
                        <a:pt x="185474" y="103096"/>
                      </a:lnTo>
                      <a:cubicBezTo>
                        <a:pt x="185474" y="108570"/>
                        <a:pt x="183076" y="113816"/>
                        <a:pt x="178850" y="117237"/>
                      </a:cubicBezTo>
                      <a:cubicBezTo>
                        <a:pt x="177822" y="120659"/>
                        <a:pt x="176566" y="124080"/>
                        <a:pt x="174967" y="127501"/>
                      </a:cubicBezTo>
                      <a:cubicBezTo>
                        <a:pt x="171883" y="135599"/>
                        <a:pt x="167429" y="144038"/>
                        <a:pt x="162061" y="151793"/>
                      </a:cubicBezTo>
                      <a:cubicBezTo>
                        <a:pt x="159777" y="154986"/>
                        <a:pt x="156922" y="158978"/>
                        <a:pt x="153382" y="162741"/>
                      </a:cubicBezTo>
                      <a:cubicBezTo>
                        <a:pt x="156465" y="164224"/>
                        <a:pt x="159206" y="166276"/>
                        <a:pt x="161376" y="168785"/>
                      </a:cubicBezTo>
                      <a:lnTo>
                        <a:pt x="205460" y="177567"/>
                      </a:lnTo>
                      <a:cubicBezTo>
                        <a:pt x="216881" y="179848"/>
                        <a:pt x="225104" y="189998"/>
                        <a:pt x="225104" y="201630"/>
                      </a:cubicBezTo>
                      <a:lnTo>
                        <a:pt x="225104" y="360380"/>
                      </a:lnTo>
                      <a:cubicBezTo>
                        <a:pt x="225104" y="364029"/>
                        <a:pt x="224305" y="367450"/>
                        <a:pt x="222820" y="370644"/>
                      </a:cubicBezTo>
                      <a:lnTo>
                        <a:pt x="222820" y="387978"/>
                      </a:lnTo>
                      <a:cubicBezTo>
                        <a:pt x="222820" y="399839"/>
                        <a:pt x="213227" y="409419"/>
                        <a:pt x="201349" y="409419"/>
                      </a:cubicBezTo>
                      <a:cubicBezTo>
                        <a:pt x="197123" y="409419"/>
                        <a:pt x="193012" y="408164"/>
                        <a:pt x="189700" y="405997"/>
                      </a:cubicBezTo>
                      <a:lnTo>
                        <a:pt x="189700" y="570221"/>
                      </a:lnTo>
                      <a:cubicBezTo>
                        <a:pt x="189700" y="591547"/>
                        <a:pt x="172454" y="608768"/>
                        <a:pt x="151097" y="608768"/>
                      </a:cubicBezTo>
                      <a:cubicBezTo>
                        <a:pt x="129855" y="608768"/>
                        <a:pt x="112609" y="591547"/>
                        <a:pt x="112609" y="570221"/>
                      </a:cubicBezTo>
                      <a:cubicBezTo>
                        <a:pt x="112609" y="591547"/>
                        <a:pt x="95250" y="608768"/>
                        <a:pt x="74007" y="608768"/>
                      </a:cubicBezTo>
                      <a:cubicBezTo>
                        <a:pt x="52650" y="608768"/>
                        <a:pt x="35405" y="591547"/>
                        <a:pt x="35405" y="570221"/>
                      </a:cubicBezTo>
                      <a:lnTo>
                        <a:pt x="35405" y="405997"/>
                      </a:lnTo>
                      <a:cubicBezTo>
                        <a:pt x="32093" y="408164"/>
                        <a:pt x="27981" y="409419"/>
                        <a:pt x="23756" y="409419"/>
                      </a:cubicBezTo>
                      <a:cubicBezTo>
                        <a:pt x="11878" y="409419"/>
                        <a:pt x="2284" y="399839"/>
                        <a:pt x="2284" y="387978"/>
                      </a:cubicBezTo>
                      <a:lnTo>
                        <a:pt x="2284" y="370644"/>
                      </a:lnTo>
                      <a:cubicBezTo>
                        <a:pt x="800" y="367450"/>
                        <a:pt x="0" y="364029"/>
                        <a:pt x="0" y="360380"/>
                      </a:cubicBezTo>
                      <a:lnTo>
                        <a:pt x="0" y="201630"/>
                      </a:lnTo>
                      <a:cubicBezTo>
                        <a:pt x="0" y="189998"/>
                        <a:pt x="8223" y="179962"/>
                        <a:pt x="19644" y="177567"/>
                      </a:cubicBezTo>
                      <a:lnTo>
                        <a:pt x="62929" y="168785"/>
                      </a:lnTo>
                      <a:cubicBezTo>
                        <a:pt x="65213" y="166276"/>
                        <a:pt x="67954" y="164224"/>
                        <a:pt x="70923" y="162855"/>
                      </a:cubicBezTo>
                      <a:cubicBezTo>
                        <a:pt x="67497" y="158978"/>
                        <a:pt x="64528" y="154986"/>
                        <a:pt x="62358" y="151793"/>
                      </a:cubicBezTo>
                      <a:cubicBezTo>
                        <a:pt x="56876" y="144038"/>
                        <a:pt x="52422" y="135599"/>
                        <a:pt x="49338" y="127501"/>
                      </a:cubicBezTo>
                      <a:cubicBezTo>
                        <a:pt x="47853" y="124080"/>
                        <a:pt x="46483" y="120659"/>
                        <a:pt x="45455" y="117237"/>
                      </a:cubicBezTo>
                      <a:cubicBezTo>
                        <a:pt x="41229" y="113816"/>
                        <a:pt x="38831" y="108570"/>
                        <a:pt x="38831" y="103096"/>
                      </a:cubicBezTo>
                      <a:lnTo>
                        <a:pt x="38831" y="89639"/>
                      </a:lnTo>
                      <a:cubicBezTo>
                        <a:pt x="38831" y="85875"/>
                        <a:pt x="40087" y="82112"/>
                        <a:pt x="42257" y="78919"/>
                      </a:cubicBezTo>
                      <a:lnTo>
                        <a:pt x="42257" y="60101"/>
                      </a:lnTo>
                      <a:cubicBezTo>
                        <a:pt x="42257" y="26914"/>
                        <a:pt x="69210" y="0"/>
                        <a:pt x="102445" y="0"/>
                      </a:cubicBezTo>
                      <a:close/>
                    </a:path>
                  </a:pathLst>
                </a:cu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grpSp>
        <p:grpSp>
          <p:nvGrpSpPr>
            <p:cNvPr id="8" name="isľïde">
              <a:extLst>
                <a:ext uri="{FF2B5EF4-FFF2-40B4-BE49-F238E27FC236}">
                  <a16:creationId xmlns:a16="http://schemas.microsoft.com/office/drawing/2014/main" id="{A7A4C531-9725-4255-9D13-6507D0A5A700}"/>
                </a:ext>
              </a:extLst>
            </p:cNvPr>
            <p:cNvGrpSpPr/>
            <p:nvPr/>
          </p:nvGrpSpPr>
          <p:grpSpPr>
            <a:xfrm>
              <a:off x="673100" y="4100164"/>
              <a:ext cx="3309999" cy="1083150"/>
              <a:chOff x="8760801" y="1853355"/>
              <a:chExt cx="2759687" cy="1083150"/>
            </a:xfrm>
          </p:grpSpPr>
          <p:sp>
            <p:nvSpPr>
              <p:cNvPr id="15" name="íṣḻíḓè">
                <a:extLst>
                  <a:ext uri="{FF2B5EF4-FFF2-40B4-BE49-F238E27FC236}">
                    <a16:creationId xmlns:a16="http://schemas.microsoft.com/office/drawing/2014/main" id="{921D2456-A6A6-43F5-AD86-0A010D24A2F0}"/>
                  </a:ext>
                </a:extLst>
              </p:cNvPr>
              <p:cNvSpPr txBox="1"/>
              <p:nvPr/>
            </p:nvSpPr>
            <p:spPr>
              <a:xfrm>
                <a:off x="8760801" y="1853355"/>
                <a:ext cx="2759687" cy="428175"/>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r>
                  <a:rPr lang="en-US" altLang="zh-CN" sz="1600" b="1" dirty="0"/>
                  <a:t>03.Text here</a:t>
                </a:r>
                <a:endParaRPr lang="id-ID" sz="1600" b="1" dirty="0"/>
              </a:p>
            </p:txBody>
          </p:sp>
          <p:sp>
            <p:nvSpPr>
              <p:cNvPr id="16" name="iṥļíḋe">
                <a:extLst>
                  <a:ext uri="{FF2B5EF4-FFF2-40B4-BE49-F238E27FC236}">
                    <a16:creationId xmlns:a16="http://schemas.microsoft.com/office/drawing/2014/main" id="{F8E07573-A8E5-42F7-B445-E2E8E3B47ABD}"/>
                  </a:ext>
                </a:extLst>
              </p:cNvPr>
              <p:cNvSpPr/>
              <p:nvPr/>
            </p:nvSpPr>
            <p:spPr bwMode="auto">
              <a:xfrm>
                <a:off x="8760801" y="2281532"/>
                <a:ext cx="2759687" cy="65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en-US" altLang="zh-CN" sz="1100" dirty="0"/>
                  <a:t>Copy paste fonts. Choose the only option to retain text……</a:t>
                </a:r>
              </a:p>
            </p:txBody>
          </p:sp>
        </p:grpSp>
        <p:grpSp>
          <p:nvGrpSpPr>
            <p:cNvPr id="9" name="iṥ1íḋê">
              <a:extLst>
                <a:ext uri="{FF2B5EF4-FFF2-40B4-BE49-F238E27FC236}">
                  <a16:creationId xmlns:a16="http://schemas.microsoft.com/office/drawing/2014/main" id="{D7B9B752-CD76-4F4F-A316-3E8B0CD377B8}"/>
                </a:ext>
              </a:extLst>
            </p:cNvPr>
            <p:cNvGrpSpPr/>
            <p:nvPr/>
          </p:nvGrpSpPr>
          <p:grpSpPr>
            <a:xfrm>
              <a:off x="8208900" y="2047907"/>
              <a:ext cx="3309999" cy="1083150"/>
              <a:chOff x="8760801" y="1853355"/>
              <a:chExt cx="2759687" cy="1083150"/>
            </a:xfrm>
          </p:grpSpPr>
          <p:sp>
            <p:nvSpPr>
              <p:cNvPr id="13" name="ïṥļídè">
                <a:extLst>
                  <a:ext uri="{FF2B5EF4-FFF2-40B4-BE49-F238E27FC236}">
                    <a16:creationId xmlns:a16="http://schemas.microsoft.com/office/drawing/2014/main" id="{921D2456-A6A6-43F5-AD86-0A010D24A2F0}"/>
                  </a:ext>
                </a:extLst>
              </p:cNvPr>
              <p:cNvSpPr txBox="1"/>
              <p:nvPr/>
            </p:nvSpPr>
            <p:spPr>
              <a:xfrm>
                <a:off x="8760801" y="1853355"/>
                <a:ext cx="2759687" cy="428175"/>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600" b="1" dirty="0"/>
                  <a:t>02.Text here</a:t>
                </a:r>
                <a:endParaRPr lang="id-ID" sz="1600" b="1" dirty="0"/>
              </a:p>
            </p:txBody>
          </p:sp>
          <p:sp>
            <p:nvSpPr>
              <p:cNvPr id="14" name="ïSļiḓe">
                <a:extLst>
                  <a:ext uri="{FF2B5EF4-FFF2-40B4-BE49-F238E27FC236}">
                    <a16:creationId xmlns:a16="http://schemas.microsoft.com/office/drawing/2014/main" id="{F8E07573-A8E5-42F7-B445-E2E8E3B47ABD}"/>
                  </a:ext>
                </a:extLst>
              </p:cNvPr>
              <p:cNvSpPr/>
              <p:nvPr/>
            </p:nvSpPr>
            <p:spPr bwMode="auto">
              <a:xfrm>
                <a:off x="8760801" y="2281532"/>
                <a:ext cx="2759687" cy="65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 Choose the only option to retain text……</a:t>
                </a:r>
              </a:p>
            </p:txBody>
          </p:sp>
        </p:grpSp>
        <p:grpSp>
          <p:nvGrpSpPr>
            <p:cNvPr id="10" name="išḷíḋé">
              <a:extLst>
                <a:ext uri="{FF2B5EF4-FFF2-40B4-BE49-F238E27FC236}">
                  <a16:creationId xmlns:a16="http://schemas.microsoft.com/office/drawing/2014/main" id="{F17DF40A-E0E1-4A12-BD43-1C45CD3EA4BA}"/>
                </a:ext>
              </a:extLst>
            </p:cNvPr>
            <p:cNvGrpSpPr/>
            <p:nvPr/>
          </p:nvGrpSpPr>
          <p:grpSpPr>
            <a:xfrm>
              <a:off x="8208900" y="4719390"/>
              <a:ext cx="3309999" cy="1083150"/>
              <a:chOff x="8760801" y="1853355"/>
              <a:chExt cx="2759687" cy="1083150"/>
            </a:xfrm>
          </p:grpSpPr>
          <p:sp>
            <p:nvSpPr>
              <p:cNvPr id="11" name="ïṡḻiḑè">
                <a:extLst>
                  <a:ext uri="{FF2B5EF4-FFF2-40B4-BE49-F238E27FC236}">
                    <a16:creationId xmlns:a16="http://schemas.microsoft.com/office/drawing/2014/main" id="{921D2456-A6A6-43F5-AD86-0A010D24A2F0}"/>
                  </a:ext>
                </a:extLst>
              </p:cNvPr>
              <p:cNvSpPr txBox="1"/>
              <p:nvPr/>
            </p:nvSpPr>
            <p:spPr>
              <a:xfrm>
                <a:off x="8760801" y="1853355"/>
                <a:ext cx="2759687" cy="428175"/>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600" b="1" dirty="0"/>
                  <a:t>04.Text here</a:t>
                </a:r>
                <a:endParaRPr lang="id-ID" sz="1600" b="1" dirty="0"/>
              </a:p>
            </p:txBody>
          </p:sp>
          <p:sp>
            <p:nvSpPr>
              <p:cNvPr id="12" name="íṣļîďê">
                <a:extLst>
                  <a:ext uri="{FF2B5EF4-FFF2-40B4-BE49-F238E27FC236}">
                    <a16:creationId xmlns:a16="http://schemas.microsoft.com/office/drawing/2014/main" id="{F8E07573-A8E5-42F7-B445-E2E8E3B47ABD}"/>
                  </a:ext>
                </a:extLst>
              </p:cNvPr>
              <p:cNvSpPr/>
              <p:nvPr/>
            </p:nvSpPr>
            <p:spPr bwMode="auto">
              <a:xfrm>
                <a:off x="8760801" y="2281532"/>
                <a:ext cx="2759687" cy="65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 Choose the only option to retain text……</a:t>
                </a:r>
              </a:p>
            </p:txBody>
          </p:sp>
        </p:grpSp>
      </p:grpSp>
    </p:spTree>
    <p:extLst>
      <p:ext uri="{BB962C8B-B14F-4D97-AF65-F5344CB8AC3E}">
        <p14:creationId xmlns:p14="http://schemas.microsoft.com/office/powerpoint/2010/main" val="16544131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0F42E1-51FC-4984-8EA3-B89060C109BF}"/>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199C9095-8368-46BE-B96E-E932FF4D4D1E}"/>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D446051B-1DB3-4109-955B-A585A1D6CC3C}"/>
              </a:ext>
            </a:extLst>
          </p:cNvPr>
          <p:cNvSpPr>
            <a:spLocks noGrp="1"/>
          </p:cNvSpPr>
          <p:nvPr>
            <p:ph type="sldNum" sz="quarter" idx="12"/>
          </p:nvPr>
        </p:nvSpPr>
        <p:spPr/>
        <p:txBody>
          <a:bodyPr/>
          <a:lstStyle/>
          <a:p>
            <a:fld id="{5DD3DB80-B894-403A-B48E-6FDC1A72010E}" type="slidenum">
              <a:rPr lang="zh-CN" altLang="en-US" smtClean="0"/>
              <a:pPr/>
              <a:t>25</a:t>
            </a:fld>
            <a:endParaRPr lang="zh-CN" altLang="en-US"/>
          </a:p>
        </p:txBody>
      </p:sp>
      <p:grpSp>
        <p:nvGrpSpPr>
          <p:cNvPr id="5" name="24364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C4A001B5-3E18-4176-AF36-4213C22013AE}"/>
              </a:ext>
            </a:extLst>
          </p:cNvPr>
          <p:cNvGrpSpPr>
            <a:grpSpLocks noChangeAspect="1"/>
          </p:cNvGrpSpPr>
          <p:nvPr/>
        </p:nvGrpSpPr>
        <p:grpSpPr>
          <a:xfrm>
            <a:off x="0" y="1259682"/>
            <a:ext cx="12192000" cy="4887118"/>
            <a:chOff x="0" y="1259682"/>
            <a:chExt cx="12192000" cy="4887118"/>
          </a:xfrm>
        </p:grpSpPr>
        <p:sp>
          <p:nvSpPr>
            <p:cNvPr id="6" name="îṩḷíďe">
              <a:extLst>
                <a:ext uri="{FF2B5EF4-FFF2-40B4-BE49-F238E27FC236}">
                  <a16:creationId xmlns:a16="http://schemas.microsoft.com/office/drawing/2014/main" id="{ED5F421E-B179-491B-B83E-0CEB52850956}"/>
                </a:ext>
              </a:extLst>
            </p:cNvPr>
            <p:cNvSpPr/>
            <p:nvPr/>
          </p:nvSpPr>
          <p:spPr>
            <a:xfrm>
              <a:off x="0" y="2822574"/>
              <a:ext cx="12192000" cy="3324226"/>
            </a:xfrm>
            <a:prstGeom prst="rect">
              <a:avLst/>
            </a:prstGeom>
            <a:solidFill>
              <a:schemeClr val="bg1">
                <a:lumMod val="95000"/>
              </a:schemeClr>
            </a:solidFill>
            <a:ln>
              <a:noFill/>
            </a:ln>
          </p:spPr>
          <p:txBody>
            <a:bodyPr wrap="square" lIns="91440" tIns="45720" rIns="91440" bIns="4572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rtl val="0"/>
                </a:defRPr>
              </a:lvl1pPr>
              <a:lvl2pPr marR="0" lvl="1" algn="l" rtl="0">
                <a:lnSpc>
                  <a:spcPct val="100000"/>
                </a:lnSpc>
                <a:spcBef>
                  <a:spcPts val="0"/>
                </a:spcBef>
                <a:spcAft>
                  <a:spcPts val="0"/>
                </a:spcAft>
                <a:buNone/>
                <a:defRPr sz="1400" b="0" i="0" u="none" strike="noStrike" cap="none">
                  <a:solidFill>
                    <a:srgbClr val="000000"/>
                  </a:solidFill>
                  <a:rtl val="0"/>
                </a:defRPr>
              </a:lvl2pPr>
              <a:lvl3pPr marR="0" lvl="2" algn="l" rtl="0">
                <a:lnSpc>
                  <a:spcPct val="100000"/>
                </a:lnSpc>
                <a:spcBef>
                  <a:spcPts val="0"/>
                </a:spcBef>
                <a:spcAft>
                  <a:spcPts val="0"/>
                </a:spcAft>
                <a:buNone/>
                <a:defRPr sz="1400" b="0" i="0" u="none" strike="noStrike" cap="none">
                  <a:solidFill>
                    <a:srgbClr val="000000"/>
                  </a:solidFill>
                  <a:rtl val="0"/>
                </a:defRPr>
              </a:lvl3pPr>
              <a:lvl4pPr marR="0" lvl="3" algn="l" rtl="0">
                <a:lnSpc>
                  <a:spcPct val="100000"/>
                </a:lnSpc>
                <a:spcBef>
                  <a:spcPts val="0"/>
                </a:spcBef>
                <a:spcAft>
                  <a:spcPts val="0"/>
                </a:spcAft>
                <a:buNone/>
                <a:defRPr sz="1400" b="0" i="0" u="none" strike="noStrike" cap="none">
                  <a:solidFill>
                    <a:srgbClr val="000000"/>
                  </a:solidFill>
                  <a:rtl val="0"/>
                </a:defRPr>
              </a:lvl4pPr>
              <a:lvl5pPr marR="0" lvl="4" algn="l" rtl="0">
                <a:lnSpc>
                  <a:spcPct val="100000"/>
                </a:lnSpc>
                <a:spcBef>
                  <a:spcPts val="0"/>
                </a:spcBef>
                <a:spcAft>
                  <a:spcPts val="0"/>
                </a:spcAft>
                <a:buNone/>
                <a:defRPr sz="1400" b="0" i="0" u="none" strike="noStrike" cap="none">
                  <a:solidFill>
                    <a:srgbClr val="000000"/>
                  </a:solidFill>
                  <a:rtl val="0"/>
                </a:defRPr>
              </a:lvl5pPr>
              <a:lvl6pPr marR="0" lvl="5" algn="l" rtl="0">
                <a:lnSpc>
                  <a:spcPct val="100000"/>
                </a:lnSpc>
                <a:spcBef>
                  <a:spcPts val="0"/>
                </a:spcBef>
                <a:spcAft>
                  <a:spcPts val="0"/>
                </a:spcAft>
                <a:buNone/>
                <a:defRPr sz="1400" b="0" i="0" u="none" strike="noStrike" cap="none">
                  <a:solidFill>
                    <a:srgbClr val="000000"/>
                  </a:solidFill>
                  <a:rtl val="0"/>
                </a:defRPr>
              </a:lvl6pPr>
              <a:lvl7pPr marR="0" lvl="6" algn="l" rtl="0">
                <a:lnSpc>
                  <a:spcPct val="100000"/>
                </a:lnSpc>
                <a:spcBef>
                  <a:spcPts val="0"/>
                </a:spcBef>
                <a:spcAft>
                  <a:spcPts val="0"/>
                </a:spcAft>
                <a:buNone/>
                <a:defRPr sz="1400" b="0" i="0" u="none" strike="noStrike" cap="none">
                  <a:solidFill>
                    <a:srgbClr val="000000"/>
                  </a:solidFill>
                  <a:rtl val="0"/>
                </a:defRPr>
              </a:lvl7pPr>
              <a:lvl8pPr marR="0" lvl="7" algn="l" rtl="0">
                <a:lnSpc>
                  <a:spcPct val="100000"/>
                </a:lnSpc>
                <a:spcBef>
                  <a:spcPts val="0"/>
                </a:spcBef>
                <a:spcAft>
                  <a:spcPts val="0"/>
                </a:spcAft>
                <a:buNone/>
                <a:defRPr sz="1400" b="0" i="0" u="none" strike="noStrike" cap="none">
                  <a:solidFill>
                    <a:srgbClr val="000000"/>
                  </a:solidFill>
                  <a:rtl val="0"/>
                </a:defRPr>
              </a:lvl8pPr>
              <a:lvl9pPr marR="0" lvl="8" algn="l" rtl="0">
                <a:lnSpc>
                  <a:spcPct val="100000"/>
                </a:lnSpc>
                <a:spcBef>
                  <a:spcPts val="0"/>
                </a:spcBef>
                <a:spcAft>
                  <a:spcPts val="0"/>
                </a:spcAft>
                <a:buNone/>
                <a:defRPr sz="1400" b="0" i="0" u="none" strike="noStrike" cap="none">
                  <a:solidFill>
                    <a:srgbClr val="000000"/>
                  </a:solidFill>
                  <a:rtl val="0"/>
                </a:defRPr>
              </a:lvl9pPr>
            </a:lstStyle>
            <a:p>
              <a:pPr marL="0" marR="0" lvl="0" indent="0" algn="ctr" rtl="0">
                <a:spcBef>
                  <a:spcPts val="0"/>
                </a:spcBef>
                <a:buNone/>
              </a:pPr>
              <a:endParaRPr/>
            </a:p>
          </p:txBody>
        </p:sp>
        <p:sp>
          <p:nvSpPr>
            <p:cNvPr id="7" name="iṧḷíḑé">
              <a:extLst>
                <a:ext uri="{FF2B5EF4-FFF2-40B4-BE49-F238E27FC236}">
                  <a16:creationId xmlns:a16="http://schemas.microsoft.com/office/drawing/2014/main" id="{45F36B8D-2275-4776-AAEF-AA0E5C5ABA84}"/>
                </a:ext>
              </a:extLst>
            </p:cNvPr>
            <p:cNvSpPr/>
            <p:nvPr/>
          </p:nvSpPr>
          <p:spPr>
            <a:xfrm>
              <a:off x="1123950" y="3047860"/>
              <a:ext cx="2141854" cy="3098940"/>
            </a:xfrm>
            <a:custGeom>
              <a:avLst/>
              <a:gdLst/>
              <a:ahLst/>
              <a:cxnLst/>
              <a:rect l="0" t="0" r="0" b="0"/>
              <a:pathLst>
                <a:path w="120000" h="120000" extrusionOk="0">
                  <a:moveTo>
                    <a:pt x="103502" y="120000"/>
                  </a:moveTo>
                  <a:cubicBezTo>
                    <a:pt x="73591" y="120000"/>
                    <a:pt x="43636" y="120000"/>
                    <a:pt x="13681" y="120000"/>
                  </a:cubicBezTo>
                  <a:cubicBezTo>
                    <a:pt x="13815" y="119537"/>
                    <a:pt x="13949" y="119043"/>
                    <a:pt x="14128" y="118580"/>
                  </a:cubicBezTo>
                  <a:cubicBezTo>
                    <a:pt x="14396" y="117685"/>
                    <a:pt x="14798" y="116851"/>
                    <a:pt x="14932" y="115956"/>
                  </a:cubicBezTo>
                  <a:cubicBezTo>
                    <a:pt x="15067" y="115339"/>
                    <a:pt x="15290" y="114753"/>
                    <a:pt x="15424" y="114135"/>
                  </a:cubicBezTo>
                  <a:cubicBezTo>
                    <a:pt x="15692" y="113117"/>
                    <a:pt x="15916" y="112067"/>
                    <a:pt x="16184" y="111018"/>
                  </a:cubicBezTo>
                  <a:cubicBezTo>
                    <a:pt x="16363" y="110216"/>
                    <a:pt x="16631" y="109444"/>
                    <a:pt x="16721" y="108641"/>
                  </a:cubicBezTo>
                  <a:cubicBezTo>
                    <a:pt x="16810" y="107993"/>
                    <a:pt x="17078" y="107407"/>
                    <a:pt x="17436" y="106820"/>
                  </a:cubicBezTo>
                  <a:cubicBezTo>
                    <a:pt x="17570" y="106574"/>
                    <a:pt x="17704" y="106296"/>
                    <a:pt x="17839" y="106049"/>
                  </a:cubicBezTo>
                  <a:cubicBezTo>
                    <a:pt x="18241" y="105154"/>
                    <a:pt x="18599" y="104228"/>
                    <a:pt x="19001" y="103364"/>
                  </a:cubicBezTo>
                  <a:cubicBezTo>
                    <a:pt x="19314" y="102716"/>
                    <a:pt x="19627" y="102098"/>
                    <a:pt x="19359" y="101358"/>
                  </a:cubicBezTo>
                  <a:cubicBezTo>
                    <a:pt x="19135" y="101450"/>
                    <a:pt x="18912" y="101512"/>
                    <a:pt x="18733" y="101604"/>
                  </a:cubicBezTo>
                  <a:cubicBezTo>
                    <a:pt x="18330" y="101790"/>
                    <a:pt x="17928" y="102067"/>
                    <a:pt x="17481" y="102222"/>
                  </a:cubicBezTo>
                  <a:cubicBezTo>
                    <a:pt x="16363" y="102561"/>
                    <a:pt x="15201" y="102839"/>
                    <a:pt x="13904" y="102839"/>
                  </a:cubicBezTo>
                  <a:cubicBezTo>
                    <a:pt x="12473" y="102808"/>
                    <a:pt x="11222" y="102592"/>
                    <a:pt x="10059" y="102067"/>
                  </a:cubicBezTo>
                  <a:cubicBezTo>
                    <a:pt x="9523" y="101820"/>
                    <a:pt x="8986" y="101604"/>
                    <a:pt x="8405" y="101450"/>
                  </a:cubicBezTo>
                  <a:cubicBezTo>
                    <a:pt x="7421" y="101172"/>
                    <a:pt x="6527" y="100864"/>
                    <a:pt x="5633" y="100432"/>
                  </a:cubicBezTo>
                  <a:cubicBezTo>
                    <a:pt x="4381" y="99783"/>
                    <a:pt x="3353" y="99043"/>
                    <a:pt x="2637" y="98117"/>
                  </a:cubicBezTo>
                  <a:cubicBezTo>
                    <a:pt x="2369" y="97777"/>
                    <a:pt x="2056" y="97438"/>
                    <a:pt x="1833" y="97098"/>
                  </a:cubicBezTo>
                  <a:cubicBezTo>
                    <a:pt x="983" y="95987"/>
                    <a:pt x="357" y="94876"/>
                    <a:pt x="268" y="93611"/>
                  </a:cubicBezTo>
                  <a:cubicBezTo>
                    <a:pt x="268" y="93425"/>
                    <a:pt x="178" y="93240"/>
                    <a:pt x="134" y="93055"/>
                  </a:cubicBezTo>
                  <a:cubicBezTo>
                    <a:pt x="89" y="92932"/>
                    <a:pt x="0" y="92777"/>
                    <a:pt x="44" y="92654"/>
                  </a:cubicBezTo>
                  <a:cubicBezTo>
                    <a:pt x="134" y="91882"/>
                    <a:pt x="134" y="91111"/>
                    <a:pt x="357" y="90339"/>
                  </a:cubicBezTo>
                  <a:cubicBezTo>
                    <a:pt x="491" y="89907"/>
                    <a:pt x="536" y="89444"/>
                    <a:pt x="536" y="88981"/>
                  </a:cubicBezTo>
                  <a:cubicBezTo>
                    <a:pt x="536" y="88487"/>
                    <a:pt x="536" y="87993"/>
                    <a:pt x="536" y="87500"/>
                  </a:cubicBezTo>
                  <a:cubicBezTo>
                    <a:pt x="581" y="86327"/>
                    <a:pt x="849" y="85185"/>
                    <a:pt x="1430" y="84074"/>
                  </a:cubicBezTo>
                  <a:cubicBezTo>
                    <a:pt x="1564" y="83796"/>
                    <a:pt x="1743" y="83549"/>
                    <a:pt x="1788" y="83271"/>
                  </a:cubicBezTo>
                  <a:cubicBezTo>
                    <a:pt x="1877" y="82314"/>
                    <a:pt x="2235" y="81450"/>
                    <a:pt x="2771" y="80555"/>
                  </a:cubicBezTo>
                  <a:cubicBezTo>
                    <a:pt x="2861" y="80462"/>
                    <a:pt x="2906" y="80339"/>
                    <a:pt x="2906" y="80216"/>
                  </a:cubicBezTo>
                  <a:cubicBezTo>
                    <a:pt x="3174" y="79135"/>
                    <a:pt x="3755" y="78148"/>
                    <a:pt x="4336" y="77129"/>
                  </a:cubicBezTo>
                  <a:cubicBezTo>
                    <a:pt x="4470" y="76913"/>
                    <a:pt x="4515" y="76697"/>
                    <a:pt x="4381" y="76481"/>
                  </a:cubicBezTo>
                  <a:cubicBezTo>
                    <a:pt x="3979" y="75555"/>
                    <a:pt x="4336" y="74722"/>
                    <a:pt x="5186" y="73981"/>
                  </a:cubicBezTo>
                  <a:cubicBezTo>
                    <a:pt x="5320" y="73858"/>
                    <a:pt x="5454" y="73734"/>
                    <a:pt x="5633" y="73641"/>
                  </a:cubicBezTo>
                  <a:cubicBezTo>
                    <a:pt x="5946" y="73395"/>
                    <a:pt x="5901" y="73117"/>
                    <a:pt x="5678" y="72870"/>
                  </a:cubicBezTo>
                  <a:cubicBezTo>
                    <a:pt x="5499" y="72654"/>
                    <a:pt x="5275" y="72500"/>
                    <a:pt x="5096" y="72283"/>
                  </a:cubicBezTo>
                  <a:cubicBezTo>
                    <a:pt x="4739" y="71790"/>
                    <a:pt x="4560" y="71296"/>
                    <a:pt x="5141" y="70833"/>
                  </a:cubicBezTo>
                  <a:cubicBezTo>
                    <a:pt x="5365" y="70648"/>
                    <a:pt x="5365" y="70493"/>
                    <a:pt x="5141" y="70339"/>
                  </a:cubicBezTo>
                  <a:cubicBezTo>
                    <a:pt x="5007" y="70185"/>
                    <a:pt x="4873" y="70061"/>
                    <a:pt x="4739" y="69907"/>
                  </a:cubicBezTo>
                  <a:cubicBezTo>
                    <a:pt x="4247" y="69413"/>
                    <a:pt x="4426" y="68950"/>
                    <a:pt x="5141" y="68641"/>
                  </a:cubicBezTo>
                  <a:cubicBezTo>
                    <a:pt x="5275" y="68580"/>
                    <a:pt x="5454" y="68487"/>
                    <a:pt x="5588" y="68425"/>
                  </a:cubicBezTo>
                  <a:cubicBezTo>
                    <a:pt x="5856" y="68333"/>
                    <a:pt x="5991" y="68179"/>
                    <a:pt x="5991" y="67932"/>
                  </a:cubicBezTo>
                  <a:cubicBezTo>
                    <a:pt x="5946" y="67561"/>
                    <a:pt x="5991" y="67160"/>
                    <a:pt x="5991" y="66790"/>
                  </a:cubicBezTo>
                  <a:cubicBezTo>
                    <a:pt x="6035" y="65679"/>
                    <a:pt x="6259" y="64598"/>
                    <a:pt x="6751" y="63549"/>
                  </a:cubicBezTo>
                  <a:cubicBezTo>
                    <a:pt x="6795" y="63395"/>
                    <a:pt x="6795" y="63209"/>
                    <a:pt x="6751" y="63055"/>
                  </a:cubicBezTo>
                  <a:cubicBezTo>
                    <a:pt x="6661" y="62623"/>
                    <a:pt x="6751" y="62191"/>
                    <a:pt x="7153" y="61820"/>
                  </a:cubicBezTo>
                  <a:cubicBezTo>
                    <a:pt x="7332" y="61666"/>
                    <a:pt x="7555" y="61450"/>
                    <a:pt x="7600" y="61234"/>
                  </a:cubicBezTo>
                  <a:cubicBezTo>
                    <a:pt x="7690" y="60802"/>
                    <a:pt x="7913" y="60432"/>
                    <a:pt x="8271" y="60092"/>
                  </a:cubicBezTo>
                  <a:cubicBezTo>
                    <a:pt x="8405" y="59907"/>
                    <a:pt x="8539" y="59691"/>
                    <a:pt x="8628" y="59475"/>
                  </a:cubicBezTo>
                  <a:cubicBezTo>
                    <a:pt x="9120" y="58425"/>
                    <a:pt x="9791" y="57438"/>
                    <a:pt x="10640" y="56481"/>
                  </a:cubicBezTo>
                  <a:cubicBezTo>
                    <a:pt x="10774" y="56358"/>
                    <a:pt x="10864" y="56203"/>
                    <a:pt x="10909" y="56049"/>
                  </a:cubicBezTo>
                  <a:cubicBezTo>
                    <a:pt x="10998" y="55679"/>
                    <a:pt x="11311" y="55432"/>
                    <a:pt x="11669" y="55154"/>
                  </a:cubicBezTo>
                  <a:cubicBezTo>
                    <a:pt x="11847" y="55000"/>
                    <a:pt x="12071" y="54845"/>
                    <a:pt x="12160" y="54660"/>
                  </a:cubicBezTo>
                  <a:cubicBezTo>
                    <a:pt x="12473" y="53950"/>
                    <a:pt x="12697" y="53240"/>
                    <a:pt x="13010" y="52530"/>
                  </a:cubicBezTo>
                  <a:cubicBezTo>
                    <a:pt x="13546" y="51327"/>
                    <a:pt x="14664" y="50432"/>
                    <a:pt x="16810" y="50308"/>
                  </a:cubicBezTo>
                  <a:cubicBezTo>
                    <a:pt x="17436" y="50277"/>
                    <a:pt x="18107" y="50185"/>
                    <a:pt x="18733" y="50092"/>
                  </a:cubicBezTo>
                  <a:cubicBezTo>
                    <a:pt x="19448" y="50000"/>
                    <a:pt x="20163" y="49845"/>
                    <a:pt x="20879" y="49753"/>
                  </a:cubicBezTo>
                  <a:cubicBezTo>
                    <a:pt x="22131" y="49598"/>
                    <a:pt x="23383" y="49413"/>
                    <a:pt x="24679" y="49259"/>
                  </a:cubicBezTo>
                  <a:cubicBezTo>
                    <a:pt x="25573" y="49135"/>
                    <a:pt x="26467" y="49012"/>
                    <a:pt x="27362" y="49043"/>
                  </a:cubicBezTo>
                  <a:cubicBezTo>
                    <a:pt x="28301" y="49074"/>
                    <a:pt x="29239" y="49104"/>
                    <a:pt x="30178" y="49104"/>
                  </a:cubicBezTo>
                  <a:cubicBezTo>
                    <a:pt x="30536" y="49104"/>
                    <a:pt x="30894" y="49043"/>
                    <a:pt x="31251" y="48981"/>
                  </a:cubicBezTo>
                  <a:cubicBezTo>
                    <a:pt x="31922" y="48888"/>
                    <a:pt x="32414" y="48580"/>
                    <a:pt x="32906" y="48240"/>
                  </a:cubicBezTo>
                  <a:cubicBezTo>
                    <a:pt x="33308" y="47962"/>
                    <a:pt x="33710" y="47592"/>
                    <a:pt x="34202" y="47376"/>
                  </a:cubicBezTo>
                  <a:cubicBezTo>
                    <a:pt x="35588" y="46697"/>
                    <a:pt x="37019" y="45987"/>
                    <a:pt x="38807" y="45740"/>
                  </a:cubicBezTo>
                  <a:cubicBezTo>
                    <a:pt x="39567" y="45648"/>
                    <a:pt x="40327" y="45524"/>
                    <a:pt x="41087" y="45401"/>
                  </a:cubicBezTo>
                  <a:cubicBezTo>
                    <a:pt x="41356" y="45370"/>
                    <a:pt x="41579" y="45308"/>
                    <a:pt x="41669" y="45092"/>
                  </a:cubicBezTo>
                  <a:cubicBezTo>
                    <a:pt x="41847" y="44691"/>
                    <a:pt x="41982" y="44290"/>
                    <a:pt x="42116" y="43888"/>
                  </a:cubicBezTo>
                  <a:cubicBezTo>
                    <a:pt x="42250" y="43364"/>
                    <a:pt x="42473" y="42870"/>
                    <a:pt x="42831" y="42407"/>
                  </a:cubicBezTo>
                  <a:cubicBezTo>
                    <a:pt x="42965" y="42222"/>
                    <a:pt x="43144" y="42129"/>
                    <a:pt x="43457" y="42191"/>
                  </a:cubicBezTo>
                  <a:cubicBezTo>
                    <a:pt x="43681" y="42253"/>
                    <a:pt x="43949" y="42283"/>
                    <a:pt x="44172" y="42314"/>
                  </a:cubicBezTo>
                  <a:cubicBezTo>
                    <a:pt x="44664" y="42376"/>
                    <a:pt x="44843" y="42253"/>
                    <a:pt x="44709" y="41882"/>
                  </a:cubicBezTo>
                  <a:cubicBezTo>
                    <a:pt x="44441" y="41234"/>
                    <a:pt x="44351" y="40555"/>
                    <a:pt x="44709" y="39907"/>
                  </a:cubicBezTo>
                  <a:cubicBezTo>
                    <a:pt x="44843" y="39691"/>
                    <a:pt x="44798" y="39444"/>
                    <a:pt x="44664" y="39228"/>
                  </a:cubicBezTo>
                  <a:cubicBezTo>
                    <a:pt x="44262" y="38580"/>
                    <a:pt x="43949" y="37901"/>
                    <a:pt x="43546" y="37253"/>
                  </a:cubicBezTo>
                  <a:cubicBezTo>
                    <a:pt x="43189" y="36697"/>
                    <a:pt x="42831" y="36141"/>
                    <a:pt x="42384" y="35586"/>
                  </a:cubicBezTo>
                  <a:cubicBezTo>
                    <a:pt x="41713" y="34814"/>
                    <a:pt x="40953" y="34043"/>
                    <a:pt x="40238" y="33271"/>
                  </a:cubicBezTo>
                  <a:cubicBezTo>
                    <a:pt x="39836" y="32870"/>
                    <a:pt x="39567" y="32808"/>
                    <a:pt x="38941" y="33024"/>
                  </a:cubicBezTo>
                  <a:cubicBezTo>
                    <a:pt x="38584" y="33179"/>
                    <a:pt x="38226" y="33240"/>
                    <a:pt x="37868" y="33179"/>
                  </a:cubicBezTo>
                  <a:cubicBezTo>
                    <a:pt x="36929" y="33024"/>
                    <a:pt x="36035" y="32839"/>
                    <a:pt x="35275" y="32469"/>
                  </a:cubicBezTo>
                  <a:cubicBezTo>
                    <a:pt x="33889" y="31820"/>
                    <a:pt x="32771" y="30956"/>
                    <a:pt x="31788" y="30061"/>
                  </a:cubicBezTo>
                  <a:cubicBezTo>
                    <a:pt x="31162" y="29475"/>
                    <a:pt x="30581" y="28858"/>
                    <a:pt x="29910" y="28333"/>
                  </a:cubicBezTo>
                  <a:cubicBezTo>
                    <a:pt x="28792" y="27438"/>
                    <a:pt x="28345" y="26388"/>
                    <a:pt x="28077" y="25308"/>
                  </a:cubicBezTo>
                  <a:cubicBezTo>
                    <a:pt x="28032" y="25216"/>
                    <a:pt x="28077" y="25123"/>
                    <a:pt x="28077" y="25030"/>
                  </a:cubicBezTo>
                  <a:cubicBezTo>
                    <a:pt x="28345" y="24506"/>
                    <a:pt x="29105" y="24135"/>
                    <a:pt x="29865" y="24135"/>
                  </a:cubicBezTo>
                  <a:cubicBezTo>
                    <a:pt x="30000" y="24135"/>
                    <a:pt x="30134" y="24104"/>
                    <a:pt x="30357" y="24104"/>
                  </a:cubicBezTo>
                  <a:cubicBezTo>
                    <a:pt x="29955" y="23672"/>
                    <a:pt x="29597" y="23302"/>
                    <a:pt x="29195" y="22962"/>
                  </a:cubicBezTo>
                  <a:cubicBezTo>
                    <a:pt x="28837" y="22623"/>
                    <a:pt x="28658" y="22253"/>
                    <a:pt x="28479" y="21820"/>
                  </a:cubicBezTo>
                  <a:cubicBezTo>
                    <a:pt x="28345" y="21358"/>
                    <a:pt x="28122" y="20895"/>
                    <a:pt x="27898" y="20432"/>
                  </a:cubicBezTo>
                  <a:cubicBezTo>
                    <a:pt x="27675" y="19969"/>
                    <a:pt x="27406" y="19537"/>
                    <a:pt x="27138" y="19074"/>
                  </a:cubicBezTo>
                  <a:cubicBezTo>
                    <a:pt x="26780" y="18364"/>
                    <a:pt x="26378" y="17654"/>
                    <a:pt x="26020" y="16913"/>
                  </a:cubicBezTo>
                  <a:cubicBezTo>
                    <a:pt x="25931" y="16820"/>
                    <a:pt x="25886" y="16728"/>
                    <a:pt x="25886" y="16604"/>
                  </a:cubicBezTo>
                  <a:cubicBezTo>
                    <a:pt x="25976" y="15771"/>
                    <a:pt x="25573" y="14969"/>
                    <a:pt x="25439" y="14166"/>
                  </a:cubicBezTo>
                  <a:cubicBezTo>
                    <a:pt x="25350" y="13580"/>
                    <a:pt x="25350" y="12993"/>
                    <a:pt x="25707" y="12469"/>
                  </a:cubicBezTo>
                  <a:cubicBezTo>
                    <a:pt x="26378" y="11481"/>
                    <a:pt x="26557" y="10401"/>
                    <a:pt x="27093" y="9382"/>
                  </a:cubicBezTo>
                  <a:cubicBezTo>
                    <a:pt x="27317" y="8950"/>
                    <a:pt x="27406" y="8456"/>
                    <a:pt x="27719" y="8024"/>
                  </a:cubicBezTo>
                  <a:cubicBezTo>
                    <a:pt x="28256" y="7253"/>
                    <a:pt x="28524" y="6388"/>
                    <a:pt x="29329" y="5709"/>
                  </a:cubicBezTo>
                  <a:cubicBezTo>
                    <a:pt x="29463" y="5586"/>
                    <a:pt x="29463" y="5432"/>
                    <a:pt x="29552" y="5308"/>
                  </a:cubicBezTo>
                  <a:cubicBezTo>
                    <a:pt x="29687" y="5185"/>
                    <a:pt x="29776" y="5000"/>
                    <a:pt x="30000" y="4938"/>
                  </a:cubicBezTo>
                  <a:cubicBezTo>
                    <a:pt x="30447" y="4783"/>
                    <a:pt x="30760" y="4506"/>
                    <a:pt x="31117" y="4290"/>
                  </a:cubicBezTo>
                  <a:cubicBezTo>
                    <a:pt x="31564" y="3950"/>
                    <a:pt x="32056" y="3672"/>
                    <a:pt x="32548" y="3364"/>
                  </a:cubicBezTo>
                  <a:cubicBezTo>
                    <a:pt x="32861" y="3179"/>
                    <a:pt x="33219" y="3055"/>
                    <a:pt x="33576" y="2901"/>
                  </a:cubicBezTo>
                  <a:cubicBezTo>
                    <a:pt x="33934" y="2746"/>
                    <a:pt x="34292" y="2530"/>
                    <a:pt x="34649" y="2438"/>
                  </a:cubicBezTo>
                  <a:cubicBezTo>
                    <a:pt x="35812" y="2160"/>
                    <a:pt x="36795" y="1697"/>
                    <a:pt x="37868" y="1296"/>
                  </a:cubicBezTo>
                  <a:cubicBezTo>
                    <a:pt x="38584" y="1018"/>
                    <a:pt x="39388" y="833"/>
                    <a:pt x="40238" y="771"/>
                  </a:cubicBezTo>
                  <a:cubicBezTo>
                    <a:pt x="41445" y="709"/>
                    <a:pt x="42652" y="555"/>
                    <a:pt x="43770" y="246"/>
                  </a:cubicBezTo>
                  <a:cubicBezTo>
                    <a:pt x="43949" y="185"/>
                    <a:pt x="44128" y="154"/>
                    <a:pt x="44262" y="154"/>
                  </a:cubicBezTo>
                  <a:cubicBezTo>
                    <a:pt x="45871" y="185"/>
                    <a:pt x="47481" y="0"/>
                    <a:pt x="49090" y="308"/>
                  </a:cubicBezTo>
                  <a:cubicBezTo>
                    <a:pt x="49180" y="339"/>
                    <a:pt x="49359" y="370"/>
                    <a:pt x="49493" y="339"/>
                  </a:cubicBezTo>
                  <a:cubicBezTo>
                    <a:pt x="50163" y="185"/>
                    <a:pt x="50789" y="401"/>
                    <a:pt x="51371" y="586"/>
                  </a:cubicBezTo>
                  <a:cubicBezTo>
                    <a:pt x="51818" y="709"/>
                    <a:pt x="52265" y="802"/>
                    <a:pt x="52712" y="864"/>
                  </a:cubicBezTo>
                  <a:cubicBezTo>
                    <a:pt x="53427" y="1018"/>
                    <a:pt x="54143" y="1111"/>
                    <a:pt x="54858" y="1234"/>
                  </a:cubicBezTo>
                  <a:cubicBezTo>
                    <a:pt x="55707" y="1358"/>
                    <a:pt x="56467" y="1697"/>
                    <a:pt x="57138" y="2067"/>
                  </a:cubicBezTo>
                  <a:cubicBezTo>
                    <a:pt x="57943" y="2469"/>
                    <a:pt x="58614" y="2962"/>
                    <a:pt x="59418" y="3364"/>
                  </a:cubicBezTo>
                  <a:cubicBezTo>
                    <a:pt x="60223" y="3796"/>
                    <a:pt x="60983" y="4197"/>
                    <a:pt x="61698" y="4722"/>
                  </a:cubicBezTo>
                  <a:cubicBezTo>
                    <a:pt x="62771" y="5493"/>
                    <a:pt x="63710" y="6358"/>
                    <a:pt x="64336" y="7345"/>
                  </a:cubicBezTo>
                  <a:cubicBezTo>
                    <a:pt x="64515" y="7654"/>
                    <a:pt x="64694" y="7962"/>
                    <a:pt x="64873" y="8271"/>
                  </a:cubicBezTo>
                  <a:cubicBezTo>
                    <a:pt x="65186" y="8796"/>
                    <a:pt x="65543" y="9290"/>
                    <a:pt x="65856" y="9783"/>
                  </a:cubicBezTo>
                  <a:cubicBezTo>
                    <a:pt x="65946" y="9907"/>
                    <a:pt x="66035" y="10030"/>
                    <a:pt x="66080" y="10154"/>
                  </a:cubicBezTo>
                  <a:cubicBezTo>
                    <a:pt x="66348" y="10648"/>
                    <a:pt x="66706" y="11080"/>
                    <a:pt x="66795" y="11604"/>
                  </a:cubicBezTo>
                  <a:cubicBezTo>
                    <a:pt x="66885" y="12314"/>
                    <a:pt x="67064" y="13055"/>
                    <a:pt x="67153" y="13796"/>
                  </a:cubicBezTo>
                  <a:cubicBezTo>
                    <a:pt x="67198" y="14012"/>
                    <a:pt x="67332" y="14104"/>
                    <a:pt x="67690" y="14104"/>
                  </a:cubicBezTo>
                  <a:cubicBezTo>
                    <a:pt x="67779" y="14104"/>
                    <a:pt x="67868" y="14135"/>
                    <a:pt x="67824" y="14135"/>
                  </a:cubicBezTo>
                  <a:cubicBezTo>
                    <a:pt x="68092" y="14351"/>
                    <a:pt x="68271" y="14598"/>
                    <a:pt x="68539" y="14660"/>
                  </a:cubicBezTo>
                  <a:cubicBezTo>
                    <a:pt x="69165" y="14845"/>
                    <a:pt x="69433" y="15216"/>
                    <a:pt x="69791" y="15493"/>
                  </a:cubicBezTo>
                  <a:cubicBezTo>
                    <a:pt x="70327" y="15956"/>
                    <a:pt x="70909" y="16419"/>
                    <a:pt x="71445" y="16913"/>
                  </a:cubicBezTo>
                  <a:cubicBezTo>
                    <a:pt x="71758" y="17191"/>
                    <a:pt x="71847" y="17561"/>
                    <a:pt x="72026" y="17932"/>
                  </a:cubicBezTo>
                  <a:cubicBezTo>
                    <a:pt x="72160" y="18240"/>
                    <a:pt x="72071" y="18456"/>
                    <a:pt x="71713" y="18641"/>
                  </a:cubicBezTo>
                  <a:cubicBezTo>
                    <a:pt x="71266" y="18827"/>
                    <a:pt x="71177" y="19104"/>
                    <a:pt x="71177" y="19475"/>
                  </a:cubicBezTo>
                  <a:cubicBezTo>
                    <a:pt x="71222" y="20092"/>
                    <a:pt x="71311" y="20709"/>
                    <a:pt x="71132" y="21358"/>
                  </a:cubicBezTo>
                  <a:cubicBezTo>
                    <a:pt x="71087" y="21604"/>
                    <a:pt x="70998" y="21944"/>
                    <a:pt x="71177" y="22160"/>
                  </a:cubicBezTo>
                  <a:cubicBezTo>
                    <a:pt x="71400" y="22469"/>
                    <a:pt x="71266" y="22716"/>
                    <a:pt x="71132" y="22993"/>
                  </a:cubicBezTo>
                  <a:cubicBezTo>
                    <a:pt x="71043" y="23209"/>
                    <a:pt x="70953" y="23425"/>
                    <a:pt x="70774" y="23611"/>
                  </a:cubicBezTo>
                  <a:cubicBezTo>
                    <a:pt x="70551" y="23858"/>
                    <a:pt x="70551" y="24104"/>
                    <a:pt x="70640" y="24382"/>
                  </a:cubicBezTo>
                  <a:cubicBezTo>
                    <a:pt x="70819" y="24907"/>
                    <a:pt x="70998" y="25401"/>
                    <a:pt x="71177" y="25925"/>
                  </a:cubicBezTo>
                  <a:cubicBezTo>
                    <a:pt x="71445" y="26604"/>
                    <a:pt x="71535" y="27283"/>
                    <a:pt x="71937" y="27962"/>
                  </a:cubicBezTo>
                  <a:cubicBezTo>
                    <a:pt x="71982" y="28024"/>
                    <a:pt x="71982" y="28117"/>
                    <a:pt x="71982" y="28209"/>
                  </a:cubicBezTo>
                  <a:cubicBezTo>
                    <a:pt x="72026" y="28549"/>
                    <a:pt x="72026" y="28858"/>
                    <a:pt x="72116" y="29166"/>
                  </a:cubicBezTo>
                  <a:cubicBezTo>
                    <a:pt x="72339" y="30030"/>
                    <a:pt x="72295" y="30895"/>
                    <a:pt x="72339" y="31728"/>
                  </a:cubicBezTo>
                  <a:cubicBezTo>
                    <a:pt x="72384" y="32253"/>
                    <a:pt x="71982" y="32746"/>
                    <a:pt x="72384" y="33240"/>
                  </a:cubicBezTo>
                  <a:cubicBezTo>
                    <a:pt x="72429" y="33302"/>
                    <a:pt x="72339" y="33425"/>
                    <a:pt x="72339" y="33518"/>
                  </a:cubicBezTo>
                  <a:cubicBezTo>
                    <a:pt x="72339" y="33765"/>
                    <a:pt x="72295" y="34012"/>
                    <a:pt x="72295" y="34259"/>
                  </a:cubicBezTo>
                  <a:cubicBezTo>
                    <a:pt x="72339" y="34444"/>
                    <a:pt x="72384" y="34629"/>
                    <a:pt x="72563" y="34753"/>
                  </a:cubicBezTo>
                  <a:cubicBezTo>
                    <a:pt x="73502" y="35493"/>
                    <a:pt x="74396" y="36296"/>
                    <a:pt x="75603" y="36913"/>
                  </a:cubicBezTo>
                  <a:cubicBezTo>
                    <a:pt x="76005" y="37098"/>
                    <a:pt x="76274" y="37345"/>
                    <a:pt x="76497" y="37623"/>
                  </a:cubicBezTo>
                  <a:cubicBezTo>
                    <a:pt x="76900" y="38209"/>
                    <a:pt x="77347" y="38796"/>
                    <a:pt x="78017" y="39259"/>
                  </a:cubicBezTo>
                  <a:cubicBezTo>
                    <a:pt x="78286" y="39413"/>
                    <a:pt x="78554" y="39567"/>
                    <a:pt x="78822" y="39722"/>
                  </a:cubicBezTo>
                  <a:cubicBezTo>
                    <a:pt x="79940" y="40432"/>
                    <a:pt x="81102" y="41111"/>
                    <a:pt x="82220" y="41820"/>
                  </a:cubicBezTo>
                  <a:cubicBezTo>
                    <a:pt x="82622" y="42067"/>
                    <a:pt x="82980" y="42376"/>
                    <a:pt x="83383" y="42623"/>
                  </a:cubicBezTo>
                  <a:cubicBezTo>
                    <a:pt x="83517" y="42716"/>
                    <a:pt x="83695" y="42777"/>
                    <a:pt x="83874" y="42839"/>
                  </a:cubicBezTo>
                  <a:cubicBezTo>
                    <a:pt x="85081" y="43117"/>
                    <a:pt x="86289" y="43425"/>
                    <a:pt x="87451" y="43703"/>
                  </a:cubicBezTo>
                  <a:cubicBezTo>
                    <a:pt x="87719" y="43765"/>
                    <a:pt x="87988" y="43888"/>
                    <a:pt x="88256" y="43919"/>
                  </a:cubicBezTo>
                  <a:cubicBezTo>
                    <a:pt x="89150" y="43981"/>
                    <a:pt x="90000" y="44043"/>
                    <a:pt x="90894" y="44074"/>
                  </a:cubicBezTo>
                  <a:cubicBezTo>
                    <a:pt x="92861" y="44166"/>
                    <a:pt x="94739" y="44444"/>
                    <a:pt x="96661" y="44722"/>
                  </a:cubicBezTo>
                  <a:cubicBezTo>
                    <a:pt x="98137" y="44938"/>
                    <a:pt x="99567" y="45185"/>
                    <a:pt x="101043" y="45370"/>
                  </a:cubicBezTo>
                  <a:cubicBezTo>
                    <a:pt x="102876" y="45586"/>
                    <a:pt x="104664" y="45987"/>
                    <a:pt x="106453" y="46419"/>
                  </a:cubicBezTo>
                  <a:cubicBezTo>
                    <a:pt x="107526" y="46697"/>
                    <a:pt x="108599" y="47006"/>
                    <a:pt x="109716" y="47222"/>
                  </a:cubicBezTo>
                  <a:cubicBezTo>
                    <a:pt x="111236" y="47500"/>
                    <a:pt x="112265" y="48179"/>
                    <a:pt x="113159" y="49012"/>
                  </a:cubicBezTo>
                  <a:cubicBezTo>
                    <a:pt x="113427" y="49290"/>
                    <a:pt x="113651" y="49598"/>
                    <a:pt x="113785" y="49907"/>
                  </a:cubicBezTo>
                  <a:cubicBezTo>
                    <a:pt x="114008" y="50648"/>
                    <a:pt x="114277" y="51358"/>
                    <a:pt x="114366" y="52098"/>
                  </a:cubicBezTo>
                  <a:cubicBezTo>
                    <a:pt x="114500" y="52962"/>
                    <a:pt x="114545" y="53858"/>
                    <a:pt x="114500" y="54722"/>
                  </a:cubicBezTo>
                  <a:cubicBezTo>
                    <a:pt x="114500" y="55339"/>
                    <a:pt x="114634" y="55895"/>
                    <a:pt x="114903" y="56481"/>
                  </a:cubicBezTo>
                  <a:cubicBezTo>
                    <a:pt x="115126" y="57129"/>
                    <a:pt x="115394" y="57746"/>
                    <a:pt x="115618" y="58395"/>
                  </a:cubicBezTo>
                  <a:cubicBezTo>
                    <a:pt x="115752" y="58888"/>
                    <a:pt x="115797" y="59382"/>
                    <a:pt x="115976" y="59845"/>
                  </a:cubicBezTo>
                  <a:cubicBezTo>
                    <a:pt x="116333" y="60802"/>
                    <a:pt x="116467" y="61759"/>
                    <a:pt x="116602" y="62716"/>
                  </a:cubicBezTo>
                  <a:cubicBezTo>
                    <a:pt x="116602" y="62962"/>
                    <a:pt x="116691" y="63179"/>
                    <a:pt x="116915" y="63364"/>
                  </a:cubicBezTo>
                  <a:cubicBezTo>
                    <a:pt x="117451" y="63827"/>
                    <a:pt x="117451" y="63919"/>
                    <a:pt x="117004" y="64413"/>
                  </a:cubicBezTo>
                  <a:cubicBezTo>
                    <a:pt x="116825" y="64629"/>
                    <a:pt x="116736" y="64845"/>
                    <a:pt x="116780" y="65092"/>
                  </a:cubicBezTo>
                  <a:cubicBezTo>
                    <a:pt x="117049" y="66172"/>
                    <a:pt x="116870" y="67253"/>
                    <a:pt x="116691" y="68302"/>
                  </a:cubicBezTo>
                  <a:cubicBezTo>
                    <a:pt x="116602" y="68765"/>
                    <a:pt x="116557" y="69228"/>
                    <a:pt x="116467" y="69691"/>
                  </a:cubicBezTo>
                  <a:cubicBezTo>
                    <a:pt x="116780" y="69753"/>
                    <a:pt x="117049" y="69814"/>
                    <a:pt x="117272" y="69876"/>
                  </a:cubicBezTo>
                  <a:cubicBezTo>
                    <a:pt x="117362" y="69907"/>
                    <a:pt x="117451" y="69907"/>
                    <a:pt x="117540" y="69938"/>
                  </a:cubicBezTo>
                  <a:cubicBezTo>
                    <a:pt x="118166" y="70030"/>
                    <a:pt x="118479" y="70246"/>
                    <a:pt x="118569" y="70679"/>
                  </a:cubicBezTo>
                  <a:cubicBezTo>
                    <a:pt x="118703" y="71358"/>
                    <a:pt x="118703" y="71944"/>
                    <a:pt x="117540" y="72222"/>
                  </a:cubicBezTo>
                  <a:cubicBezTo>
                    <a:pt x="117138" y="72345"/>
                    <a:pt x="117093" y="72623"/>
                    <a:pt x="117183" y="72901"/>
                  </a:cubicBezTo>
                  <a:cubicBezTo>
                    <a:pt x="117272" y="73148"/>
                    <a:pt x="117362" y="73395"/>
                    <a:pt x="117496" y="73641"/>
                  </a:cubicBezTo>
                  <a:cubicBezTo>
                    <a:pt x="117764" y="74197"/>
                    <a:pt x="117853" y="74814"/>
                    <a:pt x="118301" y="75339"/>
                  </a:cubicBezTo>
                  <a:cubicBezTo>
                    <a:pt x="118479" y="75555"/>
                    <a:pt x="118569" y="75833"/>
                    <a:pt x="118614" y="76080"/>
                  </a:cubicBezTo>
                  <a:cubicBezTo>
                    <a:pt x="118748" y="76913"/>
                    <a:pt x="118748" y="77746"/>
                    <a:pt x="119061" y="78549"/>
                  </a:cubicBezTo>
                  <a:cubicBezTo>
                    <a:pt x="119329" y="79413"/>
                    <a:pt x="119463" y="80308"/>
                    <a:pt x="119552" y="81172"/>
                  </a:cubicBezTo>
                  <a:cubicBezTo>
                    <a:pt x="119776" y="82623"/>
                    <a:pt x="119910" y="84104"/>
                    <a:pt x="119910" y="85586"/>
                  </a:cubicBezTo>
                  <a:cubicBezTo>
                    <a:pt x="119955" y="88148"/>
                    <a:pt x="120000" y="90709"/>
                    <a:pt x="119731" y="93271"/>
                  </a:cubicBezTo>
                  <a:cubicBezTo>
                    <a:pt x="119642" y="94320"/>
                    <a:pt x="119508" y="95370"/>
                    <a:pt x="119284" y="96388"/>
                  </a:cubicBezTo>
                  <a:cubicBezTo>
                    <a:pt x="119061" y="97530"/>
                    <a:pt x="118658" y="98672"/>
                    <a:pt x="118524" y="99814"/>
                  </a:cubicBezTo>
                  <a:cubicBezTo>
                    <a:pt x="118524" y="99845"/>
                    <a:pt x="118524" y="99907"/>
                    <a:pt x="118479" y="99938"/>
                  </a:cubicBezTo>
                  <a:cubicBezTo>
                    <a:pt x="118166" y="100802"/>
                    <a:pt x="117809" y="101635"/>
                    <a:pt x="117496" y="102500"/>
                  </a:cubicBezTo>
                  <a:cubicBezTo>
                    <a:pt x="117228" y="103209"/>
                    <a:pt x="116870" y="103919"/>
                    <a:pt x="116423" y="104598"/>
                  </a:cubicBezTo>
                  <a:cubicBezTo>
                    <a:pt x="116154" y="105000"/>
                    <a:pt x="115797" y="105339"/>
                    <a:pt x="115394" y="105709"/>
                  </a:cubicBezTo>
                  <a:cubicBezTo>
                    <a:pt x="115081" y="105956"/>
                    <a:pt x="114679" y="106141"/>
                    <a:pt x="114143" y="106172"/>
                  </a:cubicBezTo>
                  <a:cubicBezTo>
                    <a:pt x="113874" y="106203"/>
                    <a:pt x="113561" y="106265"/>
                    <a:pt x="113293" y="106296"/>
                  </a:cubicBezTo>
                  <a:cubicBezTo>
                    <a:pt x="112488" y="106388"/>
                    <a:pt x="111684" y="106574"/>
                    <a:pt x="110834" y="106512"/>
                  </a:cubicBezTo>
                  <a:cubicBezTo>
                    <a:pt x="109806" y="106419"/>
                    <a:pt x="108822" y="106666"/>
                    <a:pt x="107839" y="106790"/>
                  </a:cubicBezTo>
                  <a:cubicBezTo>
                    <a:pt x="106587" y="106975"/>
                    <a:pt x="105380" y="107222"/>
                    <a:pt x="104083" y="107283"/>
                  </a:cubicBezTo>
                  <a:cubicBezTo>
                    <a:pt x="103189" y="107314"/>
                    <a:pt x="102250" y="107438"/>
                    <a:pt x="101356" y="107530"/>
                  </a:cubicBezTo>
                  <a:cubicBezTo>
                    <a:pt x="100953" y="107561"/>
                    <a:pt x="100864" y="107654"/>
                    <a:pt x="100909" y="107962"/>
                  </a:cubicBezTo>
                  <a:cubicBezTo>
                    <a:pt x="100909" y="108271"/>
                    <a:pt x="100953" y="108611"/>
                    <a:pt x="100909" y="108919"/>
                  </a:cubicBezTo>
                  <a:cubicBezTo>
                    <a:pt x="100864" y="110000"/>
                    <a:pt x="101132" y="111080"/>
                    <a:pt x="101400" y="112129"/>
                  </a:cubicBezTo>
                  <a:cubicBezTo>
                    <a:pt x="101579" y="112901"/>
                    <a:pt x="101937" y="113641"/>
                    <a:pt x="101847" y="114444"/>
                  </a:cubicBezTo>
                  <a:cubicBezTo>
                    <a:pt x="101847" y="114475"/>
                    <a:pt x="101892" y="114537"/>
                    <a:pt x="101937" y="114567"/>
                  </a:cubicBezTo>
                  <a:cubicBezTo>
                    <a:pt x="102473" y="115246"/>
                    <a:pt x="102563" y="116049"/>
                    <a:pt x="102831" y="116790"/>
                  </a:cubicBezTo>
                  <a:cubicBezTo>
                    <a:pt x="103055" y="117500"/>
                    <a:pt x="103189" y="118240"/>
                    <a:pt x="103323" y="118950"/>
                  </a:cubicBezTo>
                  <a:cubicBezTo>
                    <a:pt x="103412" y="119320"/>
                    <a:pt x="103457" y="119660"/>
                    <a:pt x="103502" y="120000"/>
                  </a:cubicBezTo>
                  <a:close/>
                </a:path>
              </a:pathLst>
            </a:custGeom>
            <a:solidFill>
              <a:schemeClr val="accent1"/>
            </a:solidFill>
            <a:ln>
              <a:noFill/>
            </a:ln>
          </p:spPr>
          <p:txBody>
            <a:bodyPr wrap="square" lIns="91440" tIns="45720" rIns="91440" bIns="45720" anchor="t" anchorCtr="0">
              <a:normAutofit fontScale="25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rtl val="0"/>
                </a:defRPr>
              </a:lvl1pPr>
              <a:lvl2pPr marR="0" lvl="1" algn="l" rtl="0">
                <a:lnSpc>
                  <a:spcPct val="100000"/>
                </a:lnSpc>
                <a:spcBef>
                  <a:spcPts val="0"/>
                </a:spcBef>
                <a:spcAft>
                  <a:spcPts val="0"/>
                </a:spcAft>
                <a:buNone/>
                <a:defRPr sz="1400" b="0" i="0" u="none" strike="noStrike" cap="none">
                  <a:solidFill>
                    <a:srgbClr val="000000"/>
                  </a:solidFill>
                  <a:rtl val="0"/>
                </a:defRPr>
              </a:lvl2pPr>
              <a:lvl3pPr marR="0" lvl="2" algn="l" rtl="0">
                <a:lnSpc>
                  <a:spcPct val="100000"/>
                </a:lnSpc>
                <a:spcBef>
                  <a:spcPts val="0"/>
                </a:spcBef>
                <a:spcAft>
                  <a:spcPts val="0"/>
                </a:spcAft>
                <a:buNone/>
                <a:defRPr sz="1400" b="0" i="0" u="none" strike="noStrike" cap="none">
                  <a:solidFill>
                    <a:srgbClr val="000000"/>
                  </a:solidFill>
                  <a:rtl val="0"/>
                </a:defRPr>
              </a:lvl3pPr>
              <a:lvl4pPr marR="0" lvl="3" algn="l" rtl="0">
                <a:lnSpc>
                  <a:spcPct val="100000"/>
                </a:lnSpc>
                <a:spcBef>
                  <a:spcPts val="0"/>
                </a:spcBef>
                <a:spcAft>
                  <a:spcPts val="0"/>
                </a:spcAft>
                <a:buNone/>
                <a:defRPr sz="1400" b="0" i="0" u="none" strike="noStrike" cap="none">
                  <a:solidFill>
                    <a:srgbClr val="000000"/>
                  </a:solidFill>
                  <a:rtl val="0"/>
                </a:defRPr>
              </a:lvl4pPr>
              <a:lvl5pPr marR="0" lvl="4" algn="l" rtl="0">
                <a:lnSpc>
                  <a:spcPct val="100000"/>
                </a:lnSpc>
                <a:spcBef>
                  <a:spcPts val="0"/>
                </a:spcBef>
                <a:spcAft>
                  <a:spcPts val="0"/>
                </a:spcAft>
                <a:buNone/>
                <a:defRPr sz="1400" b="0" i="0" u="none" strike="noStrike" cap="none">
                  <a:solidFill>
                    <a:srgbClr val="000000"/>
                  </a:solidFill>
                  <a:rtl val="0"/>
                </a:defRPr>
              </a:lvl5pPr>
              <a:lvl6pPr marR="0" lvl="5" algn="l" rtl="0">
                <a:lnSpc>
                  <a:spcPct val="100000"/>
                </a:lnSpc>
                <a:spcBef>
                  <a:spcPts val="0"/>
                </a:spcBef>
                <a:spcAft>
                  <a:spcPts val="0"/>
                </a:spcAft>
                <a:buNone/>
                <a:defRPr sz="1400" b="0" i="0" u="none" strike="noStrike" cap="none">
                  <a:solidFill>
                    <a:srgbClr val="000000"/>
                  </a:solidFill>
                  <a:rtl val="0"/>
                </a:defRPr>
              </a:lvl6pPr>
              <a:lvl7pPr marR="0" lvl="6" algn="l" rtl="0">
                <a:lnSpc>
                  <a:spcPct val="100000"/>
                </a:lnSpc>
                <a:spcBef>
                  <a:spcPts val="0"/>
                </a:spcBef>
                <a:spcAft>
                  <a:spcPts val="0"/>
                </a:spcAft>
                <a:buNone/>
                <a:defRPr sz="1400" b="0" i="0" u="none" strike="noStrike" cap="none">
                  <a:solidFill>
                    <a:srgbClr val="000000"/>
                  </a:solidFill>
                  <a:rtl val="0"/>
                </a:defRPr>
              </a:lvl7pPr>
              <a:lvl8pPr marR="0" lvl="7" algn="l" rtl="0">
                <a:lnSpc>
                  <a:spcPct val="100000"/>
                </a:lnSpc>
                <a:spcBef>
                  <a:spcPts val="0"/>
                </a:spcBef>
                <a:spcAft>
                  <a:spcPts val="0"/>
                </a:spcAft>
                <a:buNone/>
                <a:defRPr sz="1400" b="0" i="0" u="none" strike="noStrike" cap="none">
                  <a:solidFill>
                    <a:srgbClr val="000000"/>
                  </a:solidFill>
                  <a:rtl val="0"/>
                </a:defRPr>
              </a:lvl8pPr>
              <a:lvl9pPr marR="0" lvl="8" algn="l" rtl="0">
                <a:lnSpc>
                  <a:spcPct val="100000"/>
                </a:lnSpc>
                <a:spcBef>
                  <a:spcPts val="0"/>
                </a:spcBef>
                <a:spcAft>
                  <a:spcPts val="0"/>
                </a:spcAft>
                <a:buNone/>
                <a:defRPr sz="1400" b="0" i="0" u="none" strike="noStrike" cap="none">
                  <a:solidFill>
                    <a:srgbClr val="000000"/>
                  </a:solidFill>
                  <a:rtl val="0"/>
                </a:defRPr>
              </a:lvl9pPr>
            </a:lstStyle>
            <a:p>
              <a:pPr marL="0" marR="0" lvl="0" indent="0" algn="l" rtl="0">
                <a:spcBef>
                  <a:spcPts val="0"/>
                </a:spcBef>
                <a:buNone/>
              </a:pPr>
              <a:endParaRPr/>
            </a:p>
          </p:txBody>
        </p:sp>
        <p:grpSp>
          <p:nvGrpSpPr>
            <p:cNvPr id="8" name="iṣḷiďe">
              <a:extLst>
                <a:ext uri="{FF2B5EF4-FFF2-40B4-BE49-F238E27FC236}">
                  <a16:creationId xmlns:a16="http://schemas.microsoft.com/office/drawing/2014/main" id="{8219E71A-25B0-4F62-9888-802B31122DA2}"/>
                </a:ext>
              </a:extLst>
            </p:cNvPr>
            <p:cNvGrpSpPr/>
            <p:nvPr/>
          </p:nvGrpSpPr>
          <p:grpSpPr>
            <a:xfrm>
              <a:off x="673102" y="1259682"/>
              <a:ext cx="10845797" cy="1263569"/>
              <a:chOff x="673102" y="1259682"/>
              <a:chExt cx="10845797" cy="1263569"/>
            </a:xfrm>
          </p:grpSpPr>
          <p:sp>
            <p:nvSpPr>
              <p:cNvPr id="26" name="ïṡļîḍê">
                <a:extLst>
                  <a:ext uri="{FF2B5EF4-FFF2-40B4-BE49-F238E27FC236}">
                    <a16:creationId xmlns:a16="http://schemas.microsoft.com/office/drawing/2014/main" id="{254727BE-856B-4250-9672-D71244735FC6}"/>
                  </a:ext>
                </a:extLst>
              </p:cNvPr>
              <p:cNvSpPr txBox="1"/>
              <p:nvPr/>
            </p:nvSpPr>
            <p:spPr>
              <a:xfrm>
                <a:off x="673103" y="1259682"/>
                <a:ext cx="10845795" cy="582286"/>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buSzPct val="25000"/>
                </a:pPr>
                <a:r>
                  <a:rPr lang="en-US" sz="2800" dirty="0"/>
                  <a:t>Unified fonts make reading more fluent.</a:t>
                </a:r>
              </a:p>
            </p:txBody>
          </p:sp>
          <p:sp>
            <p:nvSpPr>
              <p:cNvPr id="27" name="ï$ḷíḑe">
                <a:extLst>
                  <a:ext uri="{FF2B5EF4-FFF2-40B4-BE49-F238E27FC236}">
                    <a16:creationId xmlns:a16="http://schemas.microsoft.com/office/drawing/2014/main" id="{23643479-9F67-4D9D-BCC1-27B364B76AE8}"/>
                  </a:ext>
                </a:extLst>
              </p:cNvPr>
              <p:cNvSpPr txBox="1"/>
              <p:nvPr/>
            </p:nvSpPr>
            <p:spPr>
              <a:xfrm>
                <a:off x="673102" y="1886337"/>
                <a:ext cx="10845797" cy="636914"/>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buSzPct val="25000"/>
                </a:pPr>
                <a:r>
                  <a:rPr lang="en-US" sz="1100" dirty="0"/>
                  <a:t>Theme color makes PPT more convenient to change.</a:t>
                </a:r>
              </a:p>
              <a:p>
                <a:pPr algn="ctr">
                  <a:lnSpc>
                    <a:spcPct val="150000"/>
                  </a:lnSpc>
                  <a:buSzPct val="25000"/>
                </a:pPr>
                <a:r>
                  <a:rPr lang="en-US" sz="1100" dirty="0"/>
                  <a:t>Adjust the spacing to adapt to Chinese typesetting, use the reference line in PPT.</a:t>
                </a:r>
              </a:p>
            </p:txBody>
          </p:sp>
          <p:cxnSp>
            <p:nvCxnSpPr>
              <p:cNvPr id="28" name="直接连接符 27">
                <a:extLst>
                  <a:ext uri="{FF2B5EF4-FFF2-40B4-BE49-F238E27FC236}">
                    <a16:creationId xmlns:a16="http://schemas.microsoft.com/office/drawing/2014/main" id="{D249A497-B3CF-499F-A2C3-DF05A7FFB594}"/>
                  </a:ext>
                </a:extLst>
              </p:cNvPr>
              <p:cNvCxnSpPr/>
              <p:nvPr/>
            </p:nvCxnSpPr>
            <p:spPr>
              <a:xfrm>
                <a:off x="5057775" y="1886337"/>
                <a:ext cx="2076450" cy="0"/>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9" name="íšľíḋe">
              <a:extLst>
                <a:ext uri="{FF2B5EF4-FFF2-40B4-BE49-F238E27FC236}">
                  <a16:creationId xmlns:a16="http://schemas.microsoft.com/office/drawing/2014/main" id="{CA1B8452-CDC4-42B0-8AE0-F5B056ED3C7F}"/>
                </a:ext>
              </a:extLst>
            </p:cNvPr>
            <p:cNvGrpSpPr/>
            <p:nvPr/>
          </p:nvGrpSpPr>
          <p:grpSpPr>
            <a:xfrm>
              <a:off x="4389754" y="4501153"/>
              <a:ext cx="2125346" cy="1304925"/>
              <a:chOff x="673099" y="3247098"/>
              <a:chExt cx="3210368" cy="1304925"/>
            </a:xfrm>
          </p:grpSpPr>
          <p:sp>
            <p:nvSpPr>
              <p:cNvPr id="24" name="íṡḷíďê">
                <a:extLst>
                  <a:ext uri="{FF2B5EF4-FFF2-40B4-BE49-F238E27FC236}">
                    <a16:creationId xmlns:a16="http://schemas.microsoft.com/office/drawing/2014/main" id="{62B4CF67-5429-4DFD-8763-FA713F18D5C2}"/>
                  </a:ext>
                </a:extLst>
              </p:cNvPr>
              <p:cNvSpPr/>
              <p:nvPr/>
            </p:nvSpPr>
            <p:spPr bwMode="auto">
              <a:xfrm>
                <a:off x="673099" y="3676422"/>
                <a:ext cx="3210368" cy="875601"/>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r>
                  <a:rPr lang="en-US" altLang="zh-CN" sz="1100" dirty="0"/>
                  <a:t>……</a:t>
                </a:r>
              </a:p>
            </p:txBody>
          </p:sp>
          <p:sp>
            <p:nvSpPr>
              <p:cNvPr id="25" name="îṣľîḑé">
                <a:extLst>
                  <a:ext uri="{FF2B5EF4-FFF2-40B4-BE49-F238E27FC236}">
                    <a16:creationId xmlns:a16="http://schemas.microsoft.com/office/drawing/2014/main" id="{CFF1610A-8A43-4989-A9E2-9F428864EB72}"/>
                  </a:ext>
                </a:extLst>
              </p:cNvPr>
              <p:cNvSpPr txBox="1"/>
              <p:nvPr/>
            </p:nvSpPr>
            <p:spPr bwMode="auto">
              <a:xfrm>
                <a:off x="673099" y="3247098"/>
                <a:ext cx="3210368" cy="429324"/>
              </a:xfrm>
              <a:prstGeom prst="rect">
                <a:avLst/>
              </a:prstGeom>
              <a:no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en-US" altLang="zh-CN" b="1" i="1" dirty="0"/>
                  <a:t>Text here</a:t>
                </a:r>
              </a:p>
            </p:txBody>
          </p:sp>
        </p:grpSp>
        <p:sp>
          <p:nvSpPr>
            <p:cNvPr id="10" name="îšľíḍê">
              <a:extLst>
                <a:ext uri="{FF2B5EF4-FFF2-40B4-BE49-F238E27FC236}">
                  <a16:creationId xmlns:a16="http://schemas.microsoft.com/office/drawing/2014/main" id="{E8FE9E4D-13D2-4DD1-8B88-4CC3930A88B5}"/>
                </a:ext>
              </a:extLst>
            </p:cNvPr>
            <p:cNvSpPr/>
            <p:nvPr/>
          </p:nvSpPr>
          <p:spPr>
            <a:xfrm rot="10800000" flipH="1" flipV="1">
              <a:off x="5097132" y="3595095"/>
              <a:ext cx="710590" cy="710590"/>
            </a:xfrm>
            <a:prstGeom prst="ellipse">
              <a:avLst/>
            </a:prstGeom>
            <a:solidFill>
              <a:schemeClr val="bg1"/>
            </a:solidFill>
            <a:ln w="19050" cap="flat" cmpd="sng">
              <a:solidFill>
                <a:schemeClr val="bg1">
                  <a:lumMod val="75000"/>
                </a:schemeClr>
              </a:solidFill>
              <a:prstDash val="solid"/>
              <a:miter/>
              <a:headEnd type="none" w="med" len="med"/>
              <a:tailEnd type="none" w="med" len="med"/>
            </a:ln>
          </p:spPr>
          <p:txBody>
            <a:bodyPr wrap="square" lIns="91440" tIns="45720" rIns="91440" bIns="4572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rtl val="0"/>
                </a:defRPr>
              </a:lvl1pPr>
              <a:lvl2pPr marR="0" lvl="1" algn="l" rtl="0">
                <a:lnSpc>
                  <a:spcPct val="100000"/>
                </a:lnSpc>
                <a:spcBef>
                  <a:spcPts val="0"/>
                </a:spcBef>
                <a:spcAft>
                  <a:spcPts val="0"/>
                </a:spcAft>
                <a:buNone/>
                <a:defRPr sz="1400" b="0" i="0" u="none" strike="noStrike" cap="none">
                  <a:solidFill>
                    <a:srgbClr val="000000"/>
                  </a:solidFill>
                  <a:rtl val="0"/>
                </a:defRPr>
              </a:lvl2pPr>
              <a:lvl3pPr marR="0" lvl="2" algn="l" rtl="0">
                <a:lnSpc>
                  <a:spcPct val="100000"/>
                </a:lnSpc>
                <a:spcBef>
                  <a:spcPts val="0"/>
                </a:spcBef>
                <a:spcAft>
                  <a:spcPts val="0"/>
                </a:spcAft>
                <a:buNone/>
                <a:defRPr sz="1400" b="0" i="0" u="none" strike="noStrike" cap="none">
                  <a:solidFill>
                    <a:srgbClr val="000000"/>
                  </a:solidFill>
                  <a:rtl val="0"/>
                </a:defRPr>
              </a:lvl3pPr>
              <a:lvl4pPr marR="0" lvl="3" algn="l" rtl="0">
                <a:lnSpc>
                  <a:spcPct val="100000"/>
                </a:lnSpc>
                <a:spcBef>
                  <a:spcPts val="0"/>
                </a:spcBef>
                <a:spcAft>
                  <a:spcPts val="0"/>
                </a:spcAft>
                <a:buNone/>
                <a:defRPr sz="1400" b="0" i="0" u="none" strike="noStrike" cap="none">
                  <a:solidFill>
                    <a:srgbClr val="000000"/>
                  </a:solidFill>
                  <a:rtl val="0"/>
                </a:defRPr>
              </a:lvl4pPr>
              <a:lvl5pPr marR="0" lvl="4" algn="l" rtl="0">
                <a:lnSpc>
                  <a:spcPct val="100000"/>
                </a:lnSpc>
                <a:spcBef>
                  <a:spcPts val="0"/>
                </a:spcBef>
                <a:spcAft>
                  <a:spcPts val="0"/>
                </a:spcAft>
                <a:buNone/>
                <a:defRPr sz="1400" b="0" i="0" u="none" strike="noStrike" cap="none">
                  <a:solidFill>
                    <a:srgbClr val="000000"/>
                  </a:solidFill>
                  <a:rtl val="0"/>
                </a:defRPr>
              </a:lvl5pPr>
              <a:lvl6pPr marR="0" lvl="5" algn="l" rtl="0">
                <a:lnSpc>
                  <a:spcPct val="100000"/>
                </a:lnSpc>
                <a:spcBef>
                  <a:spcPts val="0"/>
                </a:spcBef>
                <a:spcAft>
                  <a:spcPts val="0"/>
                </a:spcAft>
                <a:buNone/>
                <a:defRPr sz="1400" b="0" i="0" u="none" strike="noStrike" cap="none">
                  <a:solidFill>
                    <a:srgbClr val="000000"/>
                  </a:solidFill>
                  <a:rtl val="0"/>
                </a:defRPr>
              </a:lvl6pPr>
              <a:lvl7pPr marR="0" lvl="6" algn="l" rtl="0">
                <a:lnSpc>
                  <a:spcPct val="100000"/>
                </a:lnSpc>
                <a:spcBef>
                  <a:spcPts val="0"/>
                </a:spcBef>
                <a:spcAft>
                  <a:spcPts val="0"/>
                </a:spcAft>
                <a:buNone/>
                <a:defRPr sz="1400" b="0" i="0" u="none" strike="noStrike" cap="none">
                  <a:solidFill>
                    <a:srgbClr val="000000"/>
                  </a:solidFill>
                  <a:rtl val="0"/>
                </a:defRPr>
              </a:lvl7pPr>
              <a:lvl8pPr marR="0" lvl="7" algn="l" rtl="0">
                <a:lnSpc>
                  <a:spcPct val="100000"/>
                </a:lnSpc>
                <a:spcBef>
                  <a:spcPts val="0"/>
                </a:spcBef>
                <a:spcAft>
                  <a:spcPts val="0"/>
                </a:spcAft>
                <a:buNone/>
                <a:defRPr sz="1400" b="0" i="0" u="none" strike="noStrike" cap="none">
                  <a:solidFill>
                    <a:srgbClr val="000000"/>
                  </a:solidFill>
                  <a:rtl val="0"/>
                </a:defRPr>
              </a:lvl8pPr>
              <a:lvl9pPr marR="0" lvl="8" algn="l" rtl="0">
                <a:lnSpc>
                  <a:spcPct val="100000"/>
                </a:lnSpc>
                <a:spcBef>
                  <a:spcPts val="0"/>
                </a:spcBef>
                <a:spcAft>
                  <a:spcPts val="0"/>
                </a:spcAft>
                <a:buNone/>
                <a:defRPr sz="1400" b="0" i="0" u="none" strike="noStrike" cap="none">
                  <a:solidFill>
                    <a:srgbClr val="000000"/>
                  </a:solidFill>
                  <a:rtl val="0"/>
                </a:defRPr>
              </a:lvl9pPr>
            </a:lstStyle>
            <a:p>
              <a:pPr marL="0" marR="0" lvl="0" indent="0" algn="ctr" rtl="0">
                <a:spcBef>
                  <a:spcPts val="0"/>
                </a:spcBef>
                <a:buNone/>
              </a:pPr>
              <a:endParaRPr/>
            </a:p>
          </p:txBody>
        </p:sp>
        <p:sp>
          <p:nvSpPr>
            <p:cNvPr id="11" name="íṩliḍe">
              <a:extLst>
                <a:ext uri="{FF2B5EF4-FFF2-40B4-BE49-F238E27FC236}">
                  <a16:creationId xmlns:a16="http://schemas.microsoft.com/office/drawing/2014/main" id="{BE009980-E2DF-468F-B816-9EA4A441D4F6}"/>
                </a:ext>
              </a:extLst>
            </p:cNvPr>
            <p:cNvSpPr/>
            <p:nvPr/>
          </p:nvSpPr>
          <p:spPr>
            <a:xfrm rot="10800000" flipH="1" flipV="1">
              <a:off x="5255063" y="3753328"/>
              <a:ext cx="394726" cy="394124"/>
            </a:xfrm>
            <a:custGeom>
              <a:avLst/>
              <a:gdLst>
                <a:gd name="connsiteX0" fmla="*/ 146058 w 607639"/>
                <a:gd name="connsiteY0" fmla="*/ 370925 h 606713"/>
                <a:gd name="connsiteX1" fmla="*/ 176497 w 607639"/>
                <a:gd name="connsiteY1" fmla="*/ 389678 h 606713"/>
                <a:gd name="connsiteX2" fmla="*/ 157717 w 607639"/>
                <a:gd name="connsiteY2" fmla="*/ 420074 h 606713"/>
                <a:gd name="connsiteX3" fmla="*/ 50644 w 607639"/>
                <a:gd name="connsiteY3" fmla="*/ 480332 h 606713"/>
                <a:gd name="connsiteX4" fmla="*/ 303775 w 607639"/>
                <a:gd name="connsiteY4" fmla="*/ 556143 h 606713"/>
                <a:gd name="connsiteX5" fmla="*/ 556995 w 607639"/>
                <a:gd name="connsiteY5" fmla="*/ 480332 h 606713"/>
                <a:gd name="connsiteX6" fmla="*/ 449833 w 607639"/>
                <a:gd name="connsiteY6" fmla="*/ 420074 h 606713"/>
                <a:gd name="connsiteX7" fmla="*/ 431053 w 607639"/>
                <a:gd name="connsiteY7" fmla="*/ 389678 h 606713"/>
                <a:gd name="connsiteX8" fmla="*/ 461492 w 607639"/>
                <a:gd name="connsiteY8" fmla="*/ 370925 h 606713"/>
                <a:gd name="connsiteX9" fmla="*/ 607639 w 607639"/>
                <a:gd name="connsiteY9" fmla="*/ 480332 h 606713"/>
                <a:gd name="connsiteX10" fmla="*/ 303775 w 607639"/>
                <a:gd name="connsiteY10" fmla="*/ 606713 h 606713"/>
                <a:gd name="connsiteX11" fmla="*/ 0 w 607639"/>
                <a:gd name="connsiteY11" fmla="*/ 480332 h 606713"/>
                <a:gd name="connsiteX12" fmla="*/ 146058 w 607639"/>
                <a:gd name="connsiteY12" fmla="*/ 370925 h 606713"/>
                <a:gd name="connsiteX13" fmla="*/ 303820 w 607639"/>
                <a:gd name="connsiteY13" fmla="*/ 151707 h 606713"/>
                <a:gd name="connsiteX14" fmla="*/ 329118 w 607639"/>
                <a:gd name="connsiteY14" fmla="*/ 176970 h 606713"/>
                <a:gd name="connsiteX15" fmla="*/ 303820 w 607639"/>
                <a:gd name="connsiteY15" fmla="*/ 202233 h 606713"/>
                <a:gd name="connsiteX16" fmla="*/ 278522 w 607639"/>
                <a:gd name="connsiteY16" fmla="*/ 176970 h 606713"/>
                <a:gd name="connsiteX17" fmla="*/ 303820 w 607639"/>
                <a:gd name="connsiteY17" fmla="*/ 151707 h 606713"/>
                <a:gd name="connsiteX18" fmla="*/ 303849 w 607639"/>
                <a:gd name="connsiteY18" fmla="*/ 101116 h 606713"/>
                <a:gd name="connsiteX19" fmla="*/ 227845 w 607639"/>
                <a:gd name="connsiteY19" fmla="*/ 176928 h 606713"/>
                <a:gd name="connsiteX20" fmla="*/ 303849 w 607639"/>
                <a:gd name="connsiteY20" fmla="*/ 252828 h 606713"/>
                <a:gd name="connsiteX21" fmla="*/ 379765 w 607639"/>
                <a:gd name="connsiteY21" fmla="*/ 176928 h 606713"/>
                <a:gd name="connsiteX22" fmla="*/ 303849 w 607639"/>
                <a:gd name="connsiteY22" fmla="*/ 101116 h 606713"/>
                <a:gd name="connsiteX23" fmla="*/ 320773 w 607639"/>
                <a:gd name="connsiteY23" fmla="*/ 813 h 606713"/>
                <a:gd name="connsiteX24" fmla="*/ 421772 w 607639"/>
                <a:gd name="connsiteY24" fmla="*/ 44857 h 606713"/>
                <a:gd name="connsiteX25" fmla="*/ 481045 w 607639"/>
                <a:gd name="connsiteY25" fmla="*/ 176928 h 606713"/>
                <a:gd name="connsiteX26" fmla="*/ 453723 w 607639"/>
                <a:gd name="connsiteY26" fmla="*/ 271226 h 606713"/>
                <a:gd name="connsiteX27" fmla="*/ 439305 w 607639"/>
                <a:gd name="connsiteY27" fmla="*/ 293889 h 606713"/>
                <a:gd name="connsiteX28" fmla="*/ 348260 w 607639"/>
                <a:gd name="connsiteY28" fmla="*/ 448001 h 606713"/>
                <a:gd name="connsiteX29" fmla="*/ 326455 w 607639"/>
                <a:gd name="connsiteY29" fmla="*/ 491639 h 606713"/>
                <a:gd name="connsiteX30" fmla="*/ 303849 w 607639"/>
                <a:gd name="connsiteY30" fmla="*/ 505593 h 606713"/>
                <a:gd name="connsiteX31" fmla="*/ 281155 w 607639"/>
                <a:gd name="connsiteY31" fmla="*/ 491639 h 606713"/>
                <a:gd name="connsiteX32" fmla="*/ 270831 w 607639"/>
                <a:gd name="connsiteY32" fmla="*/ 471020 h 606713"/>
                <a:gd name="connsiteX33" fmla="*/ 161007 w 607639"/>
                <a:gd name="connsiteY33" fmla="*/ 281624 h 606713"/>
                <a:gd name="connsiteX34" fmla="*/ 128345 w 607639"/>
                <a:gd name="connsiteY34" fmla="*/ 151776 h 606713"/>
                <a:gd name="connsiteX35" fmla="*/ 283113 w 607639"/>
                <a:gd name="connsiteY35" fmla="*/ 1219 h 606713"/>
                <a:gd name="connsiteX36" fmla="*/ 320773 w 607639"/>
                <a:gd name="connsiteY36" fmla="*/ 813 h 6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606713">
                  <a:moveTo>
                    <a:pt x="146058" y="370925"/>
                  </a:moveTo>
                  <a:cubicBezTo>
                    <a:pt x="159675" y="367637"/>
                    <a:pt x="173293" y="376080"/>
                    <a:pt x="176497" y="389678"/>
                  </a:cubicBezTo>
                  <a:cubicBezTo>
                    <a:pt x="179791" y="403276"/>
                    <a:pt x="171335" y="416874"/>
                    <a:pt x="157717" y="420074"/>
                  </a:cubicBezTo>
                  <a:cubicBezTo>
                    <a:pt x="79215" y="438738"/>
                    <a:pt x="50644" y="466289"/>
                    <a:pt x="50644" y="480332"/>
                  </a:cubicBezTo>
                  <a:cubicBezTo>
                    <a:pt x="50644" y="510460"/>
                    <a:pt x="151665" y="556143"/>
                    <a:pt x="303775" y="556143"/>
                  </a:cubicBezTo>
                  <a:cubicBezTo>
                    <a:pt x="455974" y="556143"/>
                    <a:pt x="556995" y="510460"/>
                    <a:pt x="556995" y="480332"/>
                  </a:cubicBezTo>
                  <a:cubicBezTo>
                    <a:pt x="556995" y="466289"/>
                    <a:pt x="528513" y="438738"/>
                    <a:pt x="449833" y="420074"/>
                  </a:cubicBezTo>
                  <a:cubicBezTo>
                    <a:pt x="436215" y="416874"/>
                    <a:pt x="427848" y="403276"/>
                    <a:pt x="431053" y="389678"/>
                  </a:cubicBezTo>
                  <a:cubicBezTo>
                    <a:pt x="434257" y="376080"/>
                    <a:pt x="447964" y="367637"/>
                    <a:pt x="461492" y="370925"/>
                  </a:cubicBezTo>
                  <a:cubicBezTo>
                    <a:pt x="555749" y="393233"/>
                    <a:pt x="607639" y="432072"/>
                    <a:pt x="607639" y="480332"/>
                  </a:cubicBezTo>
                  <a:cubicBezTo>
                    <a:pt x="607639" y="563253"/>
                    <a:pt x="454817" y="606713"/>
                    <a:pt x="303775" y="606713"/>
                  </a:cubicBezTo>
                  <a:cubicBezTo>
                    <a:pt x="152911" y="606713"/>
                    <a:pt x="0" y="563253"/>
                    <a:pt x="0" y="480332"/>
                  </a:cubicBezTo>
                  <a:cubicBezTo>
                    <a:pt x="0" y="432072"/>
                    <a:pt x="51890" y="393233"/>
                    <a:pt x="146058" y="370925"/>
                  </a:cubicBezTo>
                  <a:close/>
                  <a:moveTo>
                    <a:pt x="303820" y="151707"/>
                  </a:moveTo>
                  <a:cubicBezTo>
                    <a:pt x="317792" y="151707"/>
                    <a:pt x="329118" y="163018"/>
                    <a:pt x="329118" y="176970"/>
                  </a:cubicBezTo>
                  <a:cubicBezTo>
                    <a:pt x="329118" y="190922"/>
                    <a:pt x="317792" y="202233"/>
                    <a:pt x="303820" y="202233"/>
                  </a:cubicBezTo>
                  <a:cubicBezTo>
                    <a:pt x="289848" y="202233"/>
                    <a:pt x="278522" y="190922"/>
                    <a:pt x="278522" y="176970"/>
                  </a:cubicBezTo>
                  <a:cubicBezTo>
                    <a:pt x="278522" y="163018"/>
                    <a:pt x="289848" y="151707"/>
                    <a:pt x="303820" y="151707"/>
                  </a:cubicBezTo>
                  <a:close/>
                  <a:moveTo>
                    <a:pt x="303849" y="101116"/>
                  </a:moveTo>
                  <a:cubicBezTo>
                    <a:pt x="261931" y="101116"/>
                    <a:pt x="227845" y="135156"/>
                    <a:pt x="227845" y="176928"/>
                  </a:cubicBezTo>
                  <a:cubicBezTo>
                    <a:pt x="227845" y="218788"/>
                    <a:pt x="261931" y="252828"/>
                    <a:pt x="303849" y="252828"/>
                  </a:cubicBezTo>
                  <a:cubicBezTo>
                    <a:pt x="345679" y="252828"/>
                    <a:pt x="379765" y="218788"/>
                    <a:pt x="379765" y="176928"/>
                  </a:cubicBezTo>
                  <a:cubicBezTo>
                    <a:pt x="379765" y="135156"/>
                    <a:pt x="345679" y="101116"/>
                    <a:pt x="303849" y="101116"/>
                  </a:cubicBezTo>
                  <a:close/>
                  <a:moveTo>
                    <a:pt x="320773" y="813"/>
                  </a:moveTo>
                  <a:cubicBezTo>
                    <a:pt x="358044" y="4396"/>
                    <a:pt x="393538" y="19728"/>
                    <a:pt x="421772" y="44857"/>
                  </a:cubicBezTo>
                  <a:cubicBezTo>
                    <a:pt x="459418" y="78452"/>
                    <a:pt x="481045" y="126623"/>
                    <a:pt x="481045" y="176928"/>
                  </a:cubicBezTo>
                  <a:cubicBezTo>
                    <a:pt x="481045" y="210434"/>
                    <a:pt x="471611" y="242963"/>
                    <a:pt x="453723" y="271226"/>
                  </a:cubicBezTo>
                  <a:lnTo>
                    <a:pt x="439305" y="293889"/>
                  </a:lnTo>
                  <a:cubicBezTo>
                    <a:pt x="407621" y="343571"/>
                    <a:pt x="374870" y="394942"/>
                    <a:pt x="348260" y="448001"/>
                  </a:cubicBezTo>
                  <a:lnTo>
                    <a:pt x="326455" y="491639"/>
                  </a:lnTo>
                  <a:cubicBezTo>
                    <a:pt x="322183" y="500172"/>
                    <a:pt x="313372" y="505593"/>
                    <a:pt x="303849" y="505593"/>
                  </a:cubicBezTo>
                  <a:cubicBezTo>
                    <a:pt x="294238" y="505593"/>
                    <a:pt x="285427" y="500172"/>
                    <a:pt x="281155" y="491639"/>
                  </a:cubicBezTo>
                  <a:lnTo>
                    <a:pt x="270831" y="471020"/>
                  </a:lnTo>
                  <a:cubicBezTo>
                    <a:pt x="237457" y="404363"/>
                    <a:pt x="203993" y="339749"/>
                    <a:pt x="161007" y="281624"/>
                  </a:cubicBezTo>
                  <a:cubicBezTo>
                    <a:pt x="133507" y="244296"/>
                    <a:pt x="121937" y="198258"/>
                    <a:pt x="128345" y="151776"/>
                  </a:cubicBezTo>
                  <a:cubicBezTo>
                    <a:pt x="139292" y="73475"/>
                    <a:pt x="204349" y="10106"/>
                    <a:pt x="283113" y="1219"/>
                  </a:cubicBezTo>
                  <a:cubicBezTo>
                    <a:pt x="295729" y="-270"/>
                    <a:pt x="308350" y="-381"/>
                    <a:pt x="320773" y="813"/>
                  </a:cubicBezTo>
                  <a:close/>
                </a:path>
              </a:pathLst>
            </a:custGeom>
            <a:solidFill>
              <a:schemeClr val="bg1">
                <a:lumMod val="75000"/>
              </a:schemeClr>
            </a:solidFill>
            <a:ln w="12700" cap="flat" cmpd="sng">
              <a:noFill/>
              <a:prstDash val="solid"/>
              <a:miter/>
              <a:headEnd type="none" w="med" len="med"/>
              <a:tailEnd type="none" w="med" len="med"/>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rtl="0">
                <a:spcBef>
                  <a:spcPts val="0"/>
                </a:spcBef>
                <a:buNone/>
              </a:pPr>
              <a:endParaRPr/>
            </a:p>
          </p:txBody>
        </p:sp>
        <p:grpSp>
          <p:nvGrpSpPr>
            <p:cNvPr id="12" name="ï$1îḑé">
              <a:extLst>
                <a:ext uri="{FF2B5EF4-FFF2-40B4-BE49-F238E27FC236}">
                  <a16:creationId xmlns:a16="http://schemas.microsoft.com/office/drawing/2014/main" id="{8FCF3685-ECD6-43F4-B3D7-2206BD413524}"/>
                </a:ext>
              </a:extLst>
            </p:cNvPr>
            <p:cNvGrpSpPr/>
            <p:nvPr/>
          </p:nvGrpSpPr>
          <p:grpSpPr>
            <a:xfrm>
              <a:off x="6891654" y="4501153"/>
              <a:ext cx="2125346" cy="1304925"/>
              <a:chOff x="673099" y="3247098"/>
              <a:chExt cx="3210368" cy="1304925"/>
            </a:xfrm>
          </p:grpSpPr>
          <p:sp>
            <p:nvSpPr>
              <p:cNvPr id="22" name="îṡḷîḑê">
                <a:extLst>
                  <a:ext uri="{FF2B5EF4-FFF2-40B4-BE49-F238E27FC236}">
                    <a16:creationId xmlns:a16="http://schemas.microsoft.com/office/drawing/2014/main" id="{62B4CF67-5429-4DFD-8763-FA713F18D5C2}"/>
                  </a:ext>
                </a:extLst>
              </p:cNvPr>
              <p:cNvSpPr/>
              <p:nvPr/>
            </p:nvSpPr>
            <p:spPr bwMode="auto">
              <a:xfrm>
                <a:off x="673099" y="3676422"/>
                <a:ext cx="3210368" cy="875601"/>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r>
                  <a:rPr lang="en-US" altLang="zh-CN" sz="1100" dirty="0"/>
                  <a:t>……</a:t>
                </a:r>
              </a:p>
            </p:txBody>
          </p:sp>
          <p:sp>
            <p:nvSpPr>
              <p:cNvPr id="23" name="ïsḷîďè">
                <a:extLst>
                  <a:ext uri="{FF2B5EF4-FFF2-40B4-BE49-F238E27FC236}">
                    <a16:creationId xmlns:a16="http://schemas.microsoft.com/office/drawing/2014/main" id="{CFF1610A-8A43-4989-A9E2-9F428864EB72}"/>
                  </a:ext>
                </a:extLst>
              </p:cNvPr>
              <p:cNvSpPr txBox="1"/>
              <p:nvPr/>
            </p:nvSpPr>
            <p:spPr bwMode="auto">
              <a:xfrm>
                <a:off x="673099" y="3247098"/>
                <a:ext cx="3210368" cy="429324"/>
              </a:xfrm>
              <a:prstGeom prst="rect">
                <a:avLst/>
              </a:prstGeom>
              <a:no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en-US" altLang="zh-CN" b="1" i="1" dirty="0"/>
                  <a:t>Text here</a:t>
                </a:r>
              </a:p>
            </p:txBody>
          </p:sp>
        </p:grpSp>
        <p:sp>
          <p:nvSpPr>
            <p:cNvPr id="13" name="íṧḻïḑê">
              <a:extLst>
                <a:ext uri="{FF2B5EF4-FFF2-40B4-BE49-F238E27FC236}">
                  <a16:creationId xmlns:a16="http://schemas.microsoft.com/office/drawing/2014/main" id="{45E9F3EC-E459-4655-97B2-37F18059735B}"/>
                </a:ext>
              </a:extLst>
            </p:cNvPr>
            <p:cNvSpPr/>
            <p:nvPr/>
          </p:nvSpPr>
          <p:spPr>
            <a:xfrm rot="10800000" flipH="1" flipV="1">
              <a:off x="7599032" y="3595095"/>
              <a:ext cx="710590" cy="710590"/>
            </a:xfrm>
            <a:prstGeom prst="ellipse">
              <a:avLst/>
            </a:prstGeom>
            <a:solidFill>
              <a:schemeClr val="bg1"/>
            </a:solidFill>
            <a:ln w="19050" cap="flat" cmpd="sng">
              <a:solidFill>
                <a:schemeClr val="accent1"/>
              </a:solidFill>
              <a:prstDash val="solid"/>
              <a:miter/>
              <a:headEnd type="none" w="med" len="med"/>
              <a:tailEnd type="none" w="med" len="med"/>
            </a:ln>
          </p:spPr>
          <p:txBody>
            <a:bodyPr wrap="square" lIns="91440" tIns="45720" rIns="91440" bIns="4572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rtl val="0"/>
                </a:defRPr>
              </a:lvl1pPr>
              <a:lvl2pPr marR="0" lvl="1" algn="l" rtl="0">
                <a:lnSpc>
                  <a:spcPct val="100000"/>
                </a:lnSpc>
                <a:spcBef>
                  <a:spcPts val="0"/>
                </a:spcBef>
                <a:spcAft>
                  <a:spcPts val="0"/>
                </a:spcAft>
                <a:buNone/>
                <a:defRPr sz="1400" b="0" i="0" u="none" strike="noStrike" cap="none">
                  <a:solidFill>
                    <a:srgbClr val="000000"/>
                  </a:solidFill>
                  <a:rtl val="0"/>
                </a:defRPr>
              </a:lvl2pPr>
              <a:lvl3pPr marR="0" lvl="2" algn="l" rtl="0">
                <a:lnSpc>
                  <a:spcPct val="100000"/>
                </a:lnSpc>
                <a:spcBef>
                  <a:spcPts val="0"/>
                </a:spcBef>
                <a:spcAft>
                  <a:spcPts val="0"/>
                </a:spcAft>
                <a:buNone/>
                <a:defRPr sz="1400" b="0" i="0" u="none" strike="noStrike" cap="none">
                  <a:solidFill>
                    <a:srgbClr val="000000"/>
                  </a:solidFill>
                  <a:rtl val="0"/>
                </a:defRPr>
              </a:lvl3pPr>
              <a:lvl4pPr marR="0" lvl="3" algn="l" rtl="0">
                <a:lnSpc>
                  <a:spcPct val="100000"/>
                </a:lnSpc>
                <a:spcBef>
                  <a:spcPts val="0"/>
                </a:spcBef>
                <a:spcAft>
                  <a:spcPts val="0"/>
                </a:spcAft>
                <a:buNone/>
                <a:defRPr sz="1400" b="0" i="0" u="none" strike="noStrike" cap="none">
                  <a:solidFill>
                    <a:srgbClr val="000000"/>
                  </a:solidFill>
                  <a:rtl val="0"/>
                </a:defRPr>
              </a:lvl4pPr>
              <a:lvl5pPr marR="0" lvl="4" algn="l" rtl="0">
                <a:lnSpc>
                  <a:spcPct val="100000"/>
                </a:lnSpc>
                <a:spcBef>
                  <a:spcPts val="0"/>
                </a:spcBef>
                <a:spcAft>
                  <a:spcPts val="0"/>
                </a:spcAft>
                <a:buNone/>
                <a:defRPr sz="1400" b="0" i="0" u="none" strike="noStrike" cap="none">
                  <a:solidFill>
                    <a:srgbClr val="000000"/>
                  </a:solidFill>
                  <a:rtl val="0"/>
                </a:defRPr>
              </a:lvl5pPr>
              <a:lvl6pPr marR="0" lvl="5" algn="l" rtl="0">
                <a:lnSpc>
                  <a:spcPct val="100000"/>
                </a:lnSpc>
                <a:spcBef>
                  <a:spcPts val="0"/>
                </a:spcBef>
                <a:spcAft>
                  <a:spcPts val="0"/>
                </a:spcAft>
                <a:buNone/>
                <a:defRPr sz="1400" b="0" i="0" u="none" strike="noStrike" cap="none">
                  <a:solidFill>
                    <a:srgbClr val="000000"/>
                  </a:solidFill>
                  <a:rtl val="0"/>
                </a:defRPr>
              </a:lvl6pPr>
              <a:lvl7pPr marR="0" lvl="6" algn="l" rtl="0">
                <a:lnSpc>
                  <a:spcPct val="100000"/>
                </a:lnSpc>
                <a:spcBef>
                  <a:spcPts val="0"/>
                </a:spcBef>
                <a:spcAft>
                  <a:spcPts val="0"/>
                </a:spcAft>
                <a:buNone/>
                <a:defRPr sz="1400" b="0" i="0" u="none" strike="noStrike" cap="none">
                  <a:solidFill>
                    <a:srgbClr val="000000"/>
                  </a:solidFill>
                  <a:rtl val="0"/>
                </a:defRPr>
              </a:lvl7pPr>
              <a:lvl8pPr marR="0" lvl="7" algn="l" rtl="0">
                <a:lnSpc>
                  <a:spcPct val="100000"/>
                </a:lnSpc>
                <a:spcBef>
                  <a:spcPts val="0"/>
                </a:spcBef>
                <a:spcAft>
                  <a:spcPts val="0"/>
                </a:spcAft>
                <a:buNone/>
                <a:defRPr sz="1400" b="0" i="0" u="none" strike="noStrike" cap="none">
                  <a:solidFill>
                    <a:srgbClr val="000000"/>
                  </a:solidFill>
                  <a:rtl val="0"/>
                </a:defRPr>
              </a:lvl8pPr>
              <a:lvl9pPr marR="0" lvl="8" algn="l" rtl="0">
                <a:lnSpc>
                  <a:spcPct val="100000"/>
                </a:lnSpc>
                <a:spcBef>
                  <a:spcPts val="0"/>
                </a:spcBef>
                <a:spcAft>
                  <a:spcPts val="0"/>
                </a:spcAft>
                <a:buNone/>
                <a:defRPr sz="1400" b="0" i="0" u="none" strike="noStrike" cap="none">
                  <a:solidFill>
                    <a:srgbClr val="000000"/>
                  </a:solidFill>
                  <a:rtl val="0"/>
                </a:defRPr>
              </a:lvl9pPr>
            </a:lstStyle>
            <a:p>
              <a:pPr marL="0" marR="0" lvl="0" indent="0" algn="ctr" rtl="0">
                <a:spcBef>
                  <a:spcPts val="0"/>
                </a:spcBef>
                <a:buNone/>
              </a:pPr>
              <a:endParaRPr/>
            </a:p>
          </p:txBody>
        </p:sp>
        <p:sp>
          <p:nvSpPr>
            <p:cNvPr id="14" name="isḷïďè">
              <a:extLst>
                <a:ext uri="{FF2B5EF4-FFF2-40B4-BE49-F238E27FC236}">
                  <a16:creationId xmlns:a16="http://schemas.microsoft.com/office/drawing/2014/main" id="{4EB123C8-C623-4EA6-8B6A-05CED8D5F3F4}"/>
                </a:ext>
              </a:extLst>
            </p:cNvPr>
            <p:cNvSpPr/>
            <p:nvPr/>
          </p:nvSpPr>
          <p:spPr>
            <a:xfrm rot="10800000" flipH="1" flipV="1">
              <a:off x="7756963" y="3753328"/>
              <a:ext cx="394726" cy="394124"/>
            </a:xfrm>
            <a:custGeom>
              <a:avLst/>
              <a:gdLst>
                <a:gd name="connsiteX0" fmla="*/ 146058 w 607639"/>
                <a:gd name="connsiteY0" fmla="*/ 370925 h 606713"/>
                <a:gd name="connsiteX1" fmla="*/ 176497 w 607639"/>
                <a:gd name="connsiteY1" fmla="*/ 389678 h 606713"/>
                <a:gd name="connsiteX2" fmla="*/ 157717 w 607639"/>
                <a:gd name="connsiteY2" fmla="*/ 420074 h 606713"/>
                <a:gd name="connsiteX3" fmla="*/ 50644 w 607639"/>
                <a:gd name="connsiteY3" fmla="*/ 480332 h 606713"/>
                <a:gd name="connsiteX4" fmla="*/ 303775 w 607639"/>
                <a:gd name="connsiteY4" fmla="*/ 556143 h 606713"/>
                <a:gd name="connsiteX5" fmla="*/ 556995 w 607639"/>
                <a:gd name="connsiteY5" fmla="*/ 480332 h 606713"/>
                <a:gd name="connsiteX6" fmla="*/ 449833 w 607639"/>
                <a:gd name="connsiteY6" fmla="*/ 420074 h 606713"/>
                <a:gd name="connsiteX7" fmla="*/ 431053 w 607639"/>
                <a:gd name="connsiteY7" fmla="*/ 389678 h 606713"/>
                <a:gd name="connsiteX8" fmla="*/ 461492 w 607639"/>
                <a:gd name="connsiteY8" fmla="*/ 370925 h 606713"/>
                <a:gd name="connsiteX9" fmla="*/ 607639 w 607639"/>
                <a:gd name="connsiteY9" fmla="*/ 480332 h 606713"/>
                <a:gd name="connsiteX10" fmla="*/ 303775 w 607639"/>
                <a:gd name="connsiteY10" fmla="*/ 606713 h 606713"/>
                <a:gd name="connsiteX11" fmla="*/ 0 w 607639"/>
                <a:gd name="connsiteY11" fmla="*/ 480332 h 606713"/>
                <a:gd name="connsiteX12" fmla="*/ 146058 w 607639"/>
                <a:gd name="connsiteY12" fmla="*/ 370925 h 606713"/>
                <a:gd name="connsiteX13" fmla="*/ 303820 w 607639"/>
                <a:gd name="connsiteY13" fmla="*/ 151707 h 606713"/>
                <a:gd name="connsiteX14" fmla="*/ 329118 w 607639"/>
                <a:gd name="connsiteY14" fmla="*/ 176970 h 606713"/>
                <a:gd name="connsiteX15" fmla="*/ 303820 w 607639"/>
                <a:gd name="connsiteY15" fmla="*/ 202233 h 606713"/>
                <a:gd name="connsiteX16" fmla="*/ 278522 w 607639"/>
                <a:gd name="connsiteY16" fmla="*/ 176970 h 606713"/>
                <a:gd name="connsiteX17" fmla="*/ 303820 w 607639"/>
                <a:gd name="connsiteY17" fmla="*/ 151707 h 606713"/>
                <a:gd name="connsiteX18" fmla="*/ 303849 w 607639"/>
                <a:gd name="connsiteY18" fmla="*/ 101116 h 606713"/>
                <a:gd name="connsiteX19" fmla="*/ 227845 w 607639"/>
                <a:gd name="connsiteY19" fmla="*/ 176928 h 606713"/>
                <a:gd name="connsiteX20" fmla="*/ 303849 w 607639"/>
                <a:gd name="connsiteY20" fmla="*/ 252828 h 606713"/>
                <a:gd name="connsiteX21" fmla="*/ 379765 w 607639"/>
                <a:gd name="connsiteY21" fmla="*/ 176928 h 606713"/>
                <a:gd name="connsiteX22" fmla="*/ 303849 w 607639"/>
                <a:gd name="connsiteY22" fmla="*/ 101116 h 606713"/>
                <a:gd name="connsiteX23" fmla="*/ 320773 w 607639"/>
                <a:gd name="connsiteY23" fmla="*/ 813 h 606713"/>
                <a:gd name="connsiteX24" fmla="*/ 421772 w 607639"/>
                <a:gd name="connsiteY24" fmla="*/ 44857 h 606713"/>
                <a:gd name="connsiteX25" fmla="*/ 481045 w 607639"/>
                <a:gd name="connsiteY25" fmla="*/ 176928 h 606713"/>
                <a:gd name="connsiteX26" fmla="*/ 453723 w 607639"/>
                <a:gd name="connsiteY26" fmla="*/ 271226 h 606713"/>
                <a:gd name="connsiteX27" fmla="*/ 439305 w 607639"/>
                <a:gd name="connsiteY27" fmla="*/ 293889 h 606713"/>
                <a:gd name="connsiteX28" fmla="*/ 348260 w 607639"/>
                <a:gd name="connsiteY28" fmla="*/ 448001 h 606713"/>
                <a:gd name="connsiteX29" fmla="*/ 326455 w 607639"/>
                <a:gd name="connsiteY29" fmla="*/ 491639 h 606713"/>
                <a:gd name="connsiteX30" fmla="*/ 303849 w 607639"/>
                <a:gd name="connsiteY30" fmla="*/ 505593 h 606713"/>
                <a:gd name="connsiteX31" fmla="*/ 281155 w 607639"/>
                <a:gd name="connsiteY31" fmla="*/ 491639 h 606713"/>
                <a:gd name="connsiteX32" fmla="*/ 270831 w 607639"/>
                <a:gd name="connsiteY32" fmla="*/ 471020 h 606713"/>
                <a:gd name="connsiteX33" fmla="*/ 161007 w 607639"/>
                <a:gd name="connsiteY33" fmla="*/ 281624 h 606713"/>
                <a:gd name="connsiteX34" fmla="*/ 128345 w 607639"/>
                <a:gd name="connsiteY34" fmla="*/ 151776 h 606713"/>
                <a:gd name="connsiteX35" fmla="*/ 283113 w 607639"/>
                <a:gd name="connsiteY35" fmla="*/ 1219 h 606713"/>
                <a:gd name="connsiteX36" fmla="*/ 320773 w 607639"/>
                <a:gd name="connsiteY36" fmla="*/ 813 h 6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606713">
                  <a:moveTo>
                    <a:pt x="146058" y="370925"/>
                  </a:moveTo>
                  <a:cubicBezTo>
                    <a:pt x="159675" y="367637"/>
                    <a:pt x="173293" y="376080"/>
                    <a:pt x="176497" y="389678"/>
                  </a:cubicBezTo>
                  <a:cubicBezTo>
                    <a:pt x="179791" y="403276"/>
                    <a:pt x="171335" y="416874"/>
                    <a:pt x="157717" y="420074"/>
                  </a:cubicBezTo>
                  <a:cubicBezTo>
                    <a:pt x="79215" y="438738"/>
                    <a:pt x="50644" y="466289"/>
                    <a:pt x="50644" y="480332"/>
                  </a:cubicBezTo>
                  <a:cubicBezTo>
                    <a:pt x="50644" y="510460"/>
                    <a:pt x="151665" y="556143"/>
                    <a:pt x="303775" y="556143"/>
                  </a:cubicBezTo>
                  <a:cubicBezTo>
                    <a:pt x="455974" y="556143"/>
                    <a:pt x="556995" y="510460"/>
                    <a:pt x="556995" y="480332"/>
                  </a:cubicBezTo>
                  <a:cubicBezTo>
                    <a:pt x="556995" y="466289"/>
                    <a:pt x="528513" y="438738"/>
                    <a:pt x="449833" y="420074"/>
                  </a:cubicBezTo>
                  <a:cubicBezTo>
                    <a:pt x="436215" y="416874"/>
                    <a:pt x="427848" y="403276"/>
                    <a:pt x="431053" y="389678"/>
                  </a:cubicBezTo>
                  <a:cubicBezTo>
                    <a:pt x="434257" y="376080"/>
                    <a:pt x="447964" y="367637"/>
                    <a:pt x="461492" y="370925"/>
                  </a:cubicBezTo>
                  <a:cubicBezTo>
                    <a:pt x="555749" y="393233"/>
                    <a:pt x="607639" y="432072"/>
                    <a:pt x="607639" y="480332"/>
                  </a:cubicBezTo>
                  <a:cubicBezTo>
                    <a:pt x="607639" y="563253"/>
                    <a:pt x="454817" y="606713"/>
                    <a:pt x="303775" y="606713"/>
                  </a:cubicBezTo>
                  <a:cubicBezTo>
                    <a:pt x="152911" y="606713"/>
                    <a:pt x="0" y="563253"/>
                    <a:pt x="0" y="480332"/>
                  </a:cubicBezTo>
                  <a:cubicBezTo>
                    <a:pt x="0" y="432072"/>
                    <a:pt x="51890" y="393233"/>
                    <a:pt x="146058" y="370925"/>
                  </a:cubicBezTo>
                  <a:close/>
                  <a:moveTo>
                    <a:pt x="303820" y="151707"/>
                  </a:moveTo>
                  <a:cubicBezTo>
                    <a:pt x="317792" y="151707"/>
                    <a:pt x="329118" y="163018"/>
                    <a:pt x="329118" y="176970"/>
                  </a:cubicBezTo>
                  <a:cubicBezTo>
                    <a:pt x="329118" y="190922"/>
                    <a:pt x="317792" y="202233"/>
                    <a:pt x="303820" y="202233"/>
                  </a:cubicBezTo>
                  <a:cubicBezTo>
                    <a:pt x="289848" y="202233"/>
                    <a:pt x="278522" y="190922"/>
                    <a:pt x="278522" y="176970"/>
                  </a:cubicBezTo>
                  <a:cubicBezTo>
                    <a:pt x="278522" y="163018"/>
                    <a:pt x="289848" y="151707"/>
                    <a:pt x="303820" y="151707"/>
                  </a:cubicBezTo>
                  <a:close/>
                  <a:moveTo>
                    <a:pt x="303849" y="101116"/>
                  </a:moveTo>
                  <a:cubicBezTo>
                    <a:pt x="261931" y="101116"/>
                    <a:pt x="227845" y="135156"/>
                    <a:pt x="227845" y="176928"/>
                  </a:cubicBezTo>
                  <a:cubicBezTo>
                    <a:pt x="227845" y="218788"/>
                    <a:pt x="261931" y="252828"/>
                    <a:pt x="303849" y="252828"/>
                  </a:cubicBezTo>
                  <a:cubicBezTo>
                    <a:pt x="345679" y="252828"/>
                    <a:pt x="379765" y="218788"/>
                    <a:pt x="379765" y="176928"/>
                  </a:cubicBezTo>
                  <a:cubicBezTo>
                    <a:pt x="379765" y="135156"/>
                    <a:pt x="345679" y="101116"/>
                    <a:pt x="303849" y="101116"/>
                  </a:cubicBezTo>
                  <a:close/>
                  <a:moveTo>
                    <a:pt x="320773" y="813"/>
                  </a:moveTo>
                  <a:cubicBezTo>
                    <a:pt x="358044" y="4396"/>
                    <a:pt x="393538" y="19728"/>
                    <a:pt x="421772" y="44857"/>
                  </a:cubicBezTo>
                  <a:cubicBezTo>
                    <a:pt x="459418" y="78452"/>
                    <a:pt x="481045" y="126623"/>
                    <a:pt x="481045" y="176928"/>
                  </a:cubicBezTo>
                  <a:cubicBezTo>
                    <a:pt x="481045" y="210434"/>
                    <a:pt x="471611" y="242963"/>
                    <a:pt x="453723" y="271226"/>
                  </a:cubicBezTo>
                  <a:lnTo>
                    <a:pt x="439305" y="293889"/>
                  </a:lnTo>
                  <a:cubicBezTo>
                    <a:pt x="407621" y="343571"/>
                    <a:pt x="374870" y="394942"/>
                    <a:pt x="348260" y="448001"/>
                  </a:cubicBezTo>
                  <a:lnTo>
                    <a:pt x="326455" y="491639"/>
                  </a:lnTo>
                  <a:cubicBezTo>
                    <a:pt x="322183" y="500172"/>
                    <a:pt x="313372" y="505593"/>
                    <a:pt x="303849" y="505593"/>
                  </a:cubicBezTo>
                  <a:cubicBezTo>
                    <a:pt x="294238" y="505593"/>
                    <a:pt x="285427" y="500172"/>
                    <a:pt x="281155" y="491639"/>
                  </a:cubicBezTo>
                  <a:lnTo>
                    <a:pt x="270831" y="471020"/>
                  </a:lnTo>
                  <a:cubicBezTo>
                    <a:pt x="237457" y="404363"/>
                    <a:pt x="203993" y="339749"/>
                    <a:pt x="161007" y="281624"/>
                  </a:cubicBezTo>
                  <a:cubicBezTo>
                    <a:pt x="133507" y="244296"/>
                    <a:pt x="121937" y="198258"/>
                    <a:pt x="128345" y="151776"/>
                  </a:cubicBezTo>
                  <a:cubicBezTo>
                    <a:pt x="139292" y="73475"/>
                    <a:pt x="204349" y="10106"/>
                    <a:pt x="283113" y="1219"/>
                  </a:cubicBezTo>
                  <a:cubicBezTo>
                    <a:pt x="295729" y="-270"/>
                    <a:pt x="308350" y="-381"/>
                    <a:pt x="320773" y="813"/>
                  </a:cubicBezTo>
                  <a:close/>
                </a:path>
              </a:pathLst>
            </a:custGeom>
            <a:solidFill>
              <a:schemeClr val="accent1"/>
            </a:solidFill>
            <a:ln w="12700" cap="flat" cmpd="sng">
              <a:noFill/>
              <a:prstDash val="solid"/>
              <a:miter/>
              <a:headEnd type="none" w="med" len="med"/>
              <a:tailEnd type="none" w="med" len="med"/>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rtl="0">
                <a:spcBef>
                  <a:spcPts val="0"/>
                </a:spcBef>
                <a:buNone/>
              </a:pPr>
              <a:endParaRPr/>
            </a:p>
          </p:txBody>
        </p:sp>
        <p:grpSp>
          <p:nvGrpSpPr>
            <p:cNvPr id="15" name="íṣ1íḓé">
              <a:extLst>
                <a:ext uri="{FF2B5EF4-FFF2-40B4-BE49-F238E27FC236}">
                  <a16:creationId xmlns:a16="http://schemas.microsoft.com/office/drawing/2014/main" id="{C9A6DED8-FC88-441B-A77E-715392101AE5}"/>
                </a:ext>
              </a:extLst>
            </p:cNvPr>
            <p:cNvGrpSpPr/>
            <p:nvPr/>
          </p:nvGrpSpPr>
          <p:grpSpPr>
            <a:xfrm>
              <a:off x="9393554" y="4501153"/>
              <a:ext cx="2125346" cy="1304925"/>
              <a:chOff x="673099" y="3247098"/>
              <a:chExt cx="3210368" cy="1304925"/>
            </a:xfrm>
          </p:grpSpPr>
          <p:sp>
            <p:nvSpPr>
              <p:cNvPr id="20" name="îṩḷïďe">
                <a:extLst>
                  <a:ext uri="{FF2B5EF4-FFF2-40B4-BE49-F238E27FC236}">
                    <a16:creationId xmlns:a16="http://schemas.microsoft.com/office/drawing/2014/main" id="{62B4CF67-5429-4DFD-8763-FA713F18D5C2}"/>
                  </a:ext>
                </a:extLst>
              </p:cNvPr>
              <p:cNvSpPr/>
              <p:nvPr/>
            </p:nvSpPr>
            <p:spPr bwMode="auto">
              <a:xfrm>
                <a:off x="673099" y="3676422"/>
                <a:ext cx="3210368" cy="875601"/>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r>
                  <a:rPr lang="en-US" altLang="zh-CN" sz="1100" dirty="0"/>
                  <a:t>……</a:t>
                </a:r>
              </a:p>
            </p:txBody>
          </p:sp>
          <p:sp>
            <p:nvSpPr>
              <p:cNvPr id="21" name="ïś1îḓé">
                <a:extLst>
                  <a:ext uri="{FF2B5EF4-FFF2-40B4-BE49-F238E27FC236}">
                    <a16:creationId xmlns:a16="http://schemas.microsoft.com/office/drawing/2014/main" id="{CFF1610A-8A43-4989-A9E2-9F428864EB72}"/>
                  </a:ext>
                </a:extLst>
              </p:cNvPr>
              <p:cNvSpPr txBox="1"/>
              <p:nvPr/>
            </p:nvSpPr>
            <p:spPr bwMode="auto">
              <a:xfrm>
                <a:off x="673099" y="3247098"/>
                <a:ext cx="3210368" cy="429324"/>
              </a:xfrm>
              <a:prstGeom prst="rect">
                <a:avLst/>
              </a:prstGeom>
              <a:no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en-US" altLang="zh-CN" b="1" i="1" dirty="0"/>
                  <a:t>Text here</a:t>
                </a:r>
              </a:p>
            </p:txBody>
          </p:sp>
        </p:grpSp>
        <p:sp>
          <p:nvSpPr>
            <p:cNvPr id="16" name="iS1îḓé">
              <a:extLst>
                <a:ext uri="{FF2B5EF4-FFF2-40B4-BE49-F238E27FC236}">
                  <a16:creationId xmlns:a16="http://schemas.microsoft.com/office/drawing/2014/main" id="{7BBD8AF1-A0A9-46FC-8854-6D697D230A0E}"/>
                </a:ext>
              </a:extLst>
            </p:cNvPr>
            <p:cNvSpPr/>
            <p:nvPr/>
          </p:nvSpPr>
          <p:spPr>
            <a:xfrm rot="10800000" flipH="1" flipV="1">
              <a:off x="10100932" y="3595095"/>
              <a:ext cx="710590" cy="710590"/>
            </a:xfrm>
            <a:prstGeom prst="ellipse">
              <a:avLst/>
            </a:prstGeom>
            <a:solidFill>
              <a:schemeClr val="bg1"/>
            </a:solidFill>
            <a:ln w="19050" cap="flat" cmpd="sng">
              <a:solidFill>
                <a:schemeClr val="bg1">
                  <a:lumMod val="75000"/>
                </a:schemeClr>
              </a:solidFill>
              <a:prstDash val="solid"/>
              <a:miter/>
              <a:headEnd type="none" w="med" len="med"/>
              <a:tailEnd type="none" w="med" len="med"/>
            </a:ln>
          </p:spPr>
          <p:txBody>
            <a:bodyPr wrap="square" lIns="91440" tIns="45720" rIns="91440" bIns="4572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rtl val="0"/>
                </a:defRPr>
              </a:lvl1pPr>
              <a:lvl2pPr marR="0" lvl="1" algn="l" rtl="0">
                <a:lnSpc>
                  <a:spcPct val="100000"/>
                </a:lnSpc>
                <a:spcBef>
                  <a:spcPts val="0"/>
                </a:spcBef>
                <a:spcAft>
                  <a:spcPts val="0"/>
                </a:spcAft>
                <a:buNone/>
                <a:defRPr sz="1400" b="0" i="0" u="none" strike="noStrike" cap="none">
                  <a:solidFill>
                    <a:srgbClr val="000000"/>
                  </a:solidFill>
                  <a:rtl val="0"/>
                </a:defRPr>
              </a:lvl2pPr>
              <a:lvl3pPr marR="0" lvl="2" algn="l" rtl="0">
                <a:lnSpc>
                  <a:spcPct val="100000"/>
                </a:lnSpc>
                <a:spcBef>
                  <a:spcPts val="0"/>
                </a:spcBef>
                <a:spcAft>
                  <a:spcPts val="0"/>
                </a:spcAft>
                <a:buNone/>
                <a:defRPr sz="1400" b="0" i="0" u="none" strike="noStrike" cap="none">
                  <a:solidFill>
                    <a:srgbClr val="000000"/>
                  </a:solidFill>
                  <a:rtl val="0"/>
                </a:defRPr>
              </a:lvl3pPr>
              <a:lvl4pPr marR="0" lvl="3" algn="l" rtl="0">
                <a:lnSpc>
                  <a:spcPct val="100000"/>
                </a:lnSpc>
                <a:spcBef>
                  <a:spcPts val="0"/>
                </a:spcBef>
                <a:spcAft>
                  <a:spcPts val="0"/>
                </a:spcAft>
                <a:buNone/>
                <a:defRPr sz="1400" b="0" i="0" u="none" strike="noStrike" cap="none">
                  <a:solidFill>
                    <a:srgbClr val="000000"/>
                  </a:solidFill>
                  <a:rtl val="0"/>
                </a:defRPr>
              </a:lvl4pPr>
              <a:lvl5pPr marR="0" lvl="4" algn="l" rtl="0">
                <a:lnSpc>
                  <a:spcPct val="100000"/>
                </a:lnSpc>
                <a:spcBef>
                  <a:spcPts val="0"/>
                </a:spcBef>
                <a:spcAft>
                  <a:spcPts val="0"/>
                </a:spcAft>
                <a:buNone/>
                <a:defRPr sz="1400" b="0" i="0" u="none" strike="noStrike" cap="none">
                  <a:solidFill>
                    <a:srgbClr val="000000"/>
                  </a:solidFill>
                  <a:rtl val="0"/>
                </a:defRPr>
              </a:lvl5pPr>
              <a:lvl6pPr marR="0" lvl="5" algn="l" rtl="0">
                <a:lnSpc>
                  <a:spcPct val="100000"/>
                </a:lnSpc>
                <a:spcBef>
                  <a:spcPts val="0"/>
                </a:spcBef>
                <a:spcAft>
                  <a:spcPts val="0"/>
                </a:spcAft>
                <a:buNone/>
                <a:defRPr sz="1400" b="0" i="0" u="none" strike="noStrike" cap="none">
                  <a:solidFill>
                    <a:srgbClr val="000000"/>
                  </a:solidFill>
                  <a:rtl val="0"/>
                </a:defRPr>
              </a:lvl6pPr>
              <a:lvl7pPr marR="0" lvl="6" algn="l" rtl="0">
                <a:lnSpc>
                  <a:spcPct val="100000"/>
                </a:lnSpc>
                <a:spcBef>
                  <a:spcPts val="0"/>
                </a:spcBef>
                <a:spcAft>
                  <a:spcPts val="0"/>
                </a:spcAft>
                <a:buNone/>
                <a:defRPr sz="1400" b="0" i="0" u="none" strike="noStrike" cap="none">
                  <a:solidFill>
                    <a:srgbClr val="000000"/>
                  </a:solidFill>
                  <a:rtl val="0"/>
                </a:defRPr>
              </a:lvl7pPr>
              <a:lvl8pPr marR="0" lvl="7" algn="l" rtl="0">
                <a:lnSpc>
                  <a:spcPct val="100000"/>
                </a:lnSpc>
                <a:spcBef>
                  <a:spcPts val="0"/>
                </a:spcBef>
                <a:spcAft>
                  <a:spcPts val="0"/>
                </a:spcAft>
                <a:buNone/>
                <a:defRPr sz="1400" b="0" i="0" u="none" strike="noStrike" cap="none">
                  <a:solidFill>
                    <a:srgbClr val="000000"/>
                  </a:solidFill>
                  <a:rtl val="0"/>
                </a:defRPr>
              </a:lvl8pPr>
              <a:lvl9pPr marR="0" lvl="8" algn="l" rtl="0">
                <a:lnSpc>
                  <a:spcPct val="100000"/>
                </a:lnSpc>
                <a:spcBef>
                  <a:spcPts val="0"/>
                </a:spcBef>
                <a:spcAft>
                  <a:spcPts val="0"/>
                </a:spcAft>
                <a:buNone/>
                <a:defRPr sz="1400" b="0" i="0" u="none" strike="noStrike" cap="none">
                  <a:solidFill>
                    <a:srgbClr val="000000"/>
                  </a:solidFill>
                  <a:rtl val="0"/>
                </a:defRPr>
              </a:lvl9pPr>
            </a:lstStyle>
            <a:p>
              <a:pPr marL="0" marR="0" lvl="0" indent="0" algn="ctr" rtl="0">
                <a:spcBef>
                  <a:spcPts val="0"/>
                </a:spcBef>
                <a:buNone/>
              </a:pPr>
              <a:endParaRPr/>
            </a:p>
          </p:txBody>
        </p:sp>
        <p:sp>
          <p:nvSpPr>
            <p:cNvPr id="17" name="ïsḻïdé">
              <a:extLst>
                <a:ext uri="{FF2B5EF4-FFF2-40B4-BE49-F238E27FC236}">
                  <a16:creationId xmlns:a16="http://schemas.microsoft.com/office/drawing/2014/main" id="{BF3FB589-0F6E-4F92-8D70-700FFDDE8176}"/>
                </a:ext>
              </a:extLst>
            </p:cNvPr>
            <p:cNvSpPr/>
            <p:nvPr/>
          </p:nvSpPr>
          <p:spPr>
            <a:xfrm rot="10800000" flipH="1" flipV="1">
              <a:off x="10258863" y="3753328"/>
              <a:ext cx="394726" cy="394124"/>
            </a:xfrm>
            <a:custGeom>
              <a:avLst/>
              <a:gdLst>
                <a:gd name="connsiteX0" fmla="*/ 146058 w 607639"/>
                <a:gd name="connsiteY0" fmla="*/ 370925 h 606713"/>
                <a:gd name="connsiteX1" fmla="*/ 176497 w 607639"/>
                <a:gd name="connsiteY1" fmla="*/ 389678 h 606713"/>
                <a:gd name="connsiteX2" fmla="*/ 157717 w 607639"/>
                <a:gd name="connsiteY2" fmla="*/ 420074 h 606713"/>
                <a:gd name="connsiteX3" fmla="*/ 50644 w 607639"/>
                <a:gd name="connsiteY3" fmla="*/ 480332 h 606713"/>
                <a:gd name="connsiteX4" fmla="*/ 303775 w 607639"/>
                <a:gd name="connsiteY4" fmla="*/ 556143 h 606713"/>
                <a:gd name="connsiteX5" fmla="*/ 556995 w 607639"/>
                <a:gd name="connsiteY5" fmla="*/ 480332 h 606713"/>
                <a:gd name="connsiteX6" fmla="*/ 449833 w 607639"/>
                <a:gd name="connsiteY6" fmla="*/ 420074 h 606713"/>
                <a:gd name="connsiteX7" fmla="*/ 431053 w 607639"/>
                <a:gd name="connsiteY7" fmla="*/ 389678 h 606713"/>
                <a:gd name="connsiteX8" fmla="*/ 461492 w 607639"/>
                <a:gd name="connsiteY8" fmla="*/ 370925 h 606713"/>
                <a:gd name="connsiteX9" fmla="*/ 607639 w 607639"/>
                <a:gd name="connsiteY9" fmla="*/ 480332 h 606713"/>
                <a:gd name="connsiteX10" fmla="*/ 303775 w 607639"/>
                <a:gd name="connsiteY10" fmla="*/ 606713 h 606713"/>
                <a:gd name="connsiteX11" fmla="*/ 0 w 607639"/>
                <a:gd name="connsiteY11" fmla="*/ 480332 h 606713"/>
                <a:gd name="connsiteX12" fmla="*/ 146058 w 607639"/>
                <a:gd name="connsiteY12" fmla="*/ 370925 h 606713"/>
                <a:gd name="connsiteX13" fmla="*/ 303820 w 607639"/>
                <a:gd name="connsiteY13" fmla="*/ 151707 h 606713"/>
                <a:gd name="connsiteX14" fmla="*/ 329118 w 607639"/>
                <a:gd name="connsiteY14" fmla="*/ 176970 h 606713"/>
                <a:gd name="connsiteX15" fmla="*/ 303820 w 607639"/>
                <a:gd name="connsiteY15" fmla="*/ 202233 h 606713"/>
                <a:gd name="connsiteX16" fmla="*/ 278522 w 607639"/>
                <a:gd name="connsiteY16" fmla="*/ 176970 h 606713"/>
                <a:gd name="connsiteX17" fmla="*/ 303820 w 607639"/>
                <a:gd name="connsiteY17" fmla="*/ 151707 h 606713"/>
                <a:gd name="connsiteX18" fmla="*/ 303849 w 607639"/>
                <a:gd name="connsiteY18" fmla="*/ 101116 h 606713"/>
                <a:gd name="connsiteX19" fmla="*/ 227845 w 607639"/>
                <a:gd name="connsiteY19" fmla="*/ 176928 h 606713"/>
                <a:gd name="connsiteX20" fmla="*/ 303849 w 607639"/>
                <a:gd name="connsiteY20" fmla="*/ 252828 h 606713"/>
                <a:gd name="connsiteX21" fmla="*/ 379765 w 607639"/>
                <a:gd name="connsiteY21" fmla="*/ 176928 h 606713"/>
                <a:gd name="connsiteX22" fmla="*/ 303849 w 607639"/>
                <a:gd name="connsiteY22" fmla="*/ 101116 h 606713"/>
                <a:gd name="connsiteX23" fmla="*/ 320773 w 607639"/>
                <a:gd name="connsiteY23" fmla="*/ 813 h 606713"/>
                <a:gd name="connsiteX24" fmla="*/ 421772 w 607639"/>
                <a:gd name="connsiteY24" fmla="*/ 44857 h 606713"/>
                <a:gd name="connsiteX25" fmla="*/ 481045 w 607639"/>
                <a:gd name="connsiteY25" fmla="*/ 176928 h 606713"/>
                <a:gd name="connsiteX26" fmla="*/ 453723 w 607639"/>
                <a:gd name="connsiteY26" fmla="*/ 271226 h 606713"/>
                <a:gd name="connsiteX27" fmla="*/ 439305 w 607639"/>
                <a:gd name="connsiteY27" fmla="*/ 293889 h 606713"/>
                <a:gd name="connsiteX28" fmla="*/ 348260 w 607639"/>
                <a:gd name="connsiteY28" fmla="*/ 448001 h 606713"/>
                <a:gd name="connsiteX29" fmla="*/ 326455 w 607639"/>
                <a:gd name="connsiteY29" fmla="*/ 491639 h 606713"/>
                <a:gd name="connsiteX30" fmla="*/ 303849 w 607639"/>
                <a:gd name="connsiteY30" fmla="*/ 505593 h 606713"/>
                <a:gd name="connsiteX31" fmla="*/ 281155 w 607639"/>
                <a:gd name="connsiteY31" fmla="*/ 491639 h 606713"/>
                <a:gd name="connsiteX32" fmla="*/ 270831 w 607639"/>
                <a:gd name="connsiteY32" fmla="*/ 471020 h 606713"/>
                <a:gd name="connsiteX33" fmla="*/ 161007 w 607639"/>
                <a:gd name="connsiteY33" fmla="*/ 281624 h 606713"/>
                <a:gd name="connsiteX34" fmla="*/ 128345 w 607639"/>
                <a:gd name="connsiteY34" fmla="*/ 151776 h 606713"/>
                <a:gd name="connsiteX35" fmla="*/ 283113 w 607639"/>
                <a:gd name="connsiteY35" fmla="*/ 1219 h 606713"/>
                <a:gd name="connsiteX36" fmla="*/ 320773 w 607639"/>
                <a:gd name="connsiteY36" fmla="*/ 813 h 6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606713">
                  <a:moveTo>
                    <a:pt x="146058" y="370925"/>
                  </a:moveTo>
                  <a:cubicBezTo>
                    <a:pt x="159675" y="367637"/>
                    <a:pt x="173293" y="376080"/>
                    <a:pt x="176497" y="389678"/>
                  </a:cubicBezTo>
                  <a:cubicBezTo>
                    <a:pt x="179791" y="403276"/>
                    <a:pt x="171335" y="416874"/>
                    <a:pt x="157717" y="420074"/>
                  </a:cubicBezTo>
                  <a:cubicBezTo>
                    <a:pt x="79215" y="438738"/>
                    <a:pt x="50644" y="466289"/>
                    <a:pt x="50644" y="480332"/>
                  </a:cubicBezTo>
                  <a:cubicBezTo>
                    <a:pt x="50644" y="510460"/>
                    <a:pt x="151665" y="556143"/>
                    <a:pt x="303775" y="556143"/>
                  </a:cubicBezTo>
                  <a:cubicBezTo>
                    <a:pt x="455974" y="556143"/>
                    <a:pt x="556995" y="510460"/>
                    <a:pt x="556995" y="480332"/>
                  </a:cubicBezTo>
                  <a:cubicBezTo>
                    <a:pt x="556995" y="466289"/>
                    <a:pt x="528513" y="438738"/>
                    <a:pt x="449833" y="420074"/>
                  </a:cubicBezTo>
                  <a:cubicBezTo>
                    <a:pt x="436215" y="416874"/>
                    <a:pt x="427848" y="403276"/>
                    <a:pt x="431053" y="389678"/>
                  </a:cubicBezTo>
                  <a:cubicBezTo>
                    <a:pt x="434257" y="376080"/>
                    <a:pt x="447964" y="367637"/>
                    <a:pt x="461492" y="370925"/>
                  </a:cubicBezTo>
                  <a:cubicBezTo>
                    <a:pt x="555749" y="393233"/>
                    <a:pt x="607639" y="432072"/>
                    <a:pt x="607639" y="480332"/>
                  </a:cubicBezTo>
                  <a:cubicBezTo>
                    <a:pt x="607639" y="563253"/>
                    <a:pt x="454817" y="606713"/>
                    <a:pt x="303775" y="606713"/>
                  </a:cubicBezTo>
                  <a:cubicBezTo>
                    <a:pt x="152911" y="606713"/>
                    <a:pt x="0" y="563253"/>
                    <a:pt x="0" y="480332"/>
                  </a:cubicBezTo>
                  <a:cubicBezTo>
                    <a:pt x="0" y="432072"/>
                    <a:pt x="51890" y="393233"/>
                    <a:pt x="146058" y="370925"/>
                  </a:cubicBezTo>
                  <a:close/>
                  <a:moveTo>
                    <a:pt x="303820" y="151707"/>
                  </a:moveTo>
                  <a:cubicBezTo>
                    <a:pt x="317792" y="151707"/>
                    <a:pt x="329118" y="163018"/>
                    <a:pt x="329118" y="176970"/>
                  </a:cubicBezTo>
                  <a:cubicBezTo>
                    <a:pt x="329118" y="190922"/>
                    <a:pt x="317792" y="202233"/>
                    <a:pt x="303820" y="202233"/>
                  </a:cubicBezTo>
                  <a:cubicBezTo>
                    <a:pt x="289848" y="202233"/>
                    <a:pt x="278522" y="190922"/>
                    <a:pt x="278522" y="176970"/>
                  </a:cubicBezTo>
                  <a:cubicBezTo>
                    <a:pt x="278522" y="163018"/>
                    <a:pt x="289848" y="151707"/>
                    <a:pt x="303820" y="151707"/>
                  </a:cubicBezTo>
                  <a:close/>
                  <a:moveTo>
                    <a:pt x="303849" y="101116"/>
                  </a:moveTo>
                  <a:cubicBezTo>
                    <a:pt x="261931" y="101116"/>
                    <a:pt x="227845" y="135156"/>
                    <a:pt x="227845" y="176928"/>
                  </a:cubicBezTo>
                  <a:cubicBezTo>
                    <a:pt x="227845" y="218788"/>
                    <a:pt x="261931" y="252828"/>
                    <a:pt x="303849" y="252828"/>
                  </a:cubicBezTo>
                  <a:cubicBezTo>
                    <a:pt x="345679" y="252828"/>
                    <a:pt x="379765" y="218788"/>
                    <a:pt x="379765" y="176928"/>
                  </a:cubicBezTo>
                  <a:cubicBezTo>
                    <a:pt x="379765" y="135156"/>
                    <a:pt x="345679" y="101116"/>
                    <a:pt x="303849" y="101116"/>
                  </a:cubicBezTo>
                  <a:close/>
                  <a:moveTo>
                    <a:pt x="320773" y="813"/>
                  </a:moveTo>
                  <a:cubicBezTo>
                    <a:pt x="358044" y="4396"/>
                    <a:pt x="393538" y="19728"/>
                    <a:pt x="421772" y="44857"/>
                  </a:cubicBezTo>
                  <a:cubicBezTo>
                    <a:pt x="459418" y="78452"/>
                    <a:pt x="481045" y="126623"/>
                    <a:pt x="481045" y="176928"/>
                  </a:cubicBezTo>
                  <a:cubicBezTo>
                    <a:pt x="481045" y="210434"/>
                    <a:pt x="471611" y="242963"/>
                    <a:pt x="453723" y="271226"/>
                  </a:cubicBezTo>
                  <a:lnTo>
                    <a:pt x="439305" y="293889"/>
                  </a:lnTo>
                  <a:cubicBezTo>
                    <a:pt x="407621" y="343571"/>
                    <a:pt x="374870" y="394942"/>
                    <a:pt x="348260" y="448001"/>
                  </a:cubicBezTo>
                  <a:lnTo>
                    <a:pt x="326455" y="491639"/>
                  </a:lnTo>
                  <a:cubicBezTo>
                    <a:pt x="322183" y="500172"/>
                    <a:pt x="313372" y="505593"/>
                    <a:pt x="303849" y="505593"/>
                  </a:cubicBezTo>
                  <a:cubicBezTo>
                    <a:pt x="294238" y="505593"/>
                    <a:pt x="285427" y="500172"/>
                    <a:pt x="281155" y="491639"/>
                  </a:cubicBezTo>
                  <a:lnTo>
                    <a:pt x="270831" y="471020"/>
                  </a:lnTo>
                  <a:cubicBezTo>
                    <a:pt x="237457" y="404363"/>
                    <a:pt x="203993" y="339749"/>
                    <a:pt x="161007" y="281624"/>
                  </a:cubicBezTo>
                  <a:cubicBezTo>
                    <a:pt x="133507" y="244296"/>
                    <a:pt x="121937" y="198258"/>
                    <a:pt x="128345" y="151776"/>
                  </a:cubicBezTo>
                  <a:cubicBezTo>
                    <a:pt x="139292" y="73475"/>
                    <a:pt x="204349" y="10106"/>
                    <a:pt x="283113" y="1219"/>
                  </a:cubicBezTo>
                  <a:cubicBezTo>
                    <a:pt x="295729" y="-270"/>
                    <a:pt x="308350" y="-381"/>
                    <a:pt x="320773" y="813"/>
                  </a:cubicBezTo>
                  <a:close/>
                </a:path>
              </a:pathLst>
            </a:custGeom>
            <a:solidFill>
              <a:schemeClr val="bg1">
                <a:lumMod val="75000"/>
              </a:schemeClr>
            </a:solidFill>
            <a:ln w="12700" cap="flat" cmpd="sng">
              <a:noFill/>
              <a:prstDash val="solid"/>
              <a:miter/>
              <a:headEnd type="none" w="med" len="med"/>
              <a:tailEnd type="none" w="med" len="med"/>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rtl="0">
                <a:spcBef>
                  <a:spcPts val="0"/>
                </a:spcBef>
                <a:buNone/>
              </a:pPr>
              <a:endParaRPr/>
            </a:p>
          </p:txBody>
        </p:sp>
        <p:cxnSp>
          <p:nvCxnSpPr>
            <p:cNvPr id="18" name="直接连接符 17">
              <a:extLst>
                <a:ext uri="{FF2B5EF4-FFF2-40B4-BE49-F238E27FC236}">
                  <a16:creationId xmlns:a16="http://schemas.microsoft.com/office/drawing/2014/main" id="{906A9A6A-FF9B-4C9E-9171-CDA60630DB9C}"/>
                </a:ext>
              </a:extLst>
            </p:cNvPr>
            <p:cNvCxnSpPr/>
            <p:nvPr/>
          </p:nvCxnSpPr>
          <p:spPr>
            <a:xfrm>
              <a:off x="6703377" y="4605008"/>
              <a:ext cx="0" cy="120107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E854BE7D-EF87-4B8F-A579-4EC85E431C8C}"/>
                </a:ext>
              </a:extLst>
            </p:cNvPr>
            <p:cNvCxnSpPr/>
            <p:nvPr/>
          </p:nvCxnSpPr>
          <p:spPr>
            <a:xfrm>
              <a:off x="9205277" y="4605008"/>
              <a:ext cx="0" cy="120107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803262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Section Header Here</a:t>
            </a:r>
            <a:endParaRPr lang="zh-CN" altLang="en-US" dirty="0"/>
          </a:p>
        </p:txBody>
      </p:sp>
      <p:sp>
        <p:nvSpPr>
          <p:cNvPr id="6" name="文本占位符 5"/>
          <p:cNvSpPr>
            <a:spLocks noGrp="1"/>
          </p:cNvSpPr>
          <p:nvPr>
            <p:ph type="body" idx="1"/>
          </p:nvPr>
        </p:nvSpPr>
        <p:spPr/>
        <p:txBody>
          <a:bodyPr/>
          <a:lstStyle/>
          <a:p>
            <a:pPr lvl="0"/>
            <a:r>
              <a:rPr lang="en-US" altLang="zh-CN" dirty="0"/>
              <a:t>Supporting text here.</a:t>
            </a:r>
          </a:p>
          <a:p>
            <a:pPr lvl="0"/>
            <a:r>
              <a:rPr lang="en-US" altLang="zh-CN" dirty="0"/>
              <a:t>When you copy &amp; paste, choose "keep text only" option.</a:t>
            </a:r>
            <a:endParaRPr lang="zh-CN" altLang="en-US" dirty="0"/>
          </a:p>
        </p:txBody>
      </p:sp>
      <p:sp>
        <p:nvSpPr>
          <p:cNvPr id="9" name="文本框 8">
            <a:extLst>
              <a:ext uri="{FF2B5EF4-FFF2-40B4-BE49-F238E27FC236}">
                <a16:creationId xmlns:a16="http://schemas.microsoft.com/office/drawing/2014/main" id="{04F69230-F3A6-4586-9371-A858F4763E9F}"/>
              </a:ext>
            </a:extLst>
          </p:cNvPr>
          <p:cNvSpPr txBox="1"/>
          <p:nvPr/>
        </p:nvSpPr>
        <p:spPr>
          <a:xfrm>
            <a:off x="1333038" y="2374437"/>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/05</a:t>
            </a:r>
            <a:endParaRPr lang="zh-CN" altLang="en-US" spc="100" dirty="0">
              <a:solidFill>
                <a:schemeClr val="bg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19116150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06368B-43A1-4E75-8857-08FD846EF551}"/>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C71FCE1B-8AFB-4321-AA38-3ACE07F124AB}"/>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4B4E5A55-C7DA-4B5C-85BE-191BDEB6DC8F}"/>
              </a:ext>
            </a:extLst>
          </p:cNvPr>
          <p:cNvSpPr>
            <a:spLocks noGrp="1"/>
          </p:cNvSpPr>
          <p:nvPr>
            <p:ph type="sldNum" sz="quarter" idx="12"/>
          </p:nvPr>
        </p:nvSpPr>
        <p:spPr/>
        <p:txBody>
          <a:bodyPr/>
          <a:lstStyle/>
          <a:p>
            <a:fld id="{5DD3DB80-B894-403A-B48E-6FDC1A72010E}" type="slidenum">
              <a:rPr lang="zh-CN" altLang="en-US" smtClean="0"/>
              <a:pPr/>
              <a:t>27</a:t>
            </a:fld>
            <a:endParaRPr lang="zh-CN" altLang="en-US"/>
          </a:p>
        </p:txBody>
      </p:sp>
      <p:grpSp>
        <p:nvGrpSpPr>
          <p:cNvPr id="5" name="25481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87D8111C-B0DC-4B26-B1CC-4DB690C056A2}"/>
              </a:ext>
            </a:extLst>
          </p:cNvPr>
          <p:cNvGrpSpPr>
            <a:grpSpLocks noChangeAspect="1"/>
          </p:cNvGrpSpPr>
          <p:nvPr/>
        </p:nvGrpSpPr>
        <p:grpSpPr>
          <a:xfrm>
            <a:off x="673100" y="1757587"/>
            <a:ext cx="10845799" cy="3761927"/>
            <a:chOff x="673100" y="1757587"/>
            <a:chExt cx="10845799" cy="3761927"/>
          </a:xfrm>
        </p:grpSpPr>
        <p:sp>
          <p:nvSpPr>
            <p:cNvPr id="6" name="ï$ḻïḑè">
              <a:extLst>
                <a:ext uri="{FF2B5EF4-FFF2-40B4-BE49-F238E27FC236}">
                  <a16:creationId xmlns:a16="http://schemas.microsoft.com/office/drawing/2014/main" id="{928B56F9-3C9A-4C68-8B4F-C9C30345916C}"/>
                </a:ext>
              </a:extLst>
            </p:cNvPr>
            <p:cNvSpPr txBox="1"/>
            <p:nvPr/>
          </p:nvSpPr>
          <p:spPr>
            <a:xfrm>
              <a:off x="673100" y="3401233"/>
              <a:ext cx="4103284" cy="2118281"/>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buSzPct val="25000"/>
              </a:pPr>
              <a:r>
                <a:rPr lang="en-US" altLang="zh-CN" sz="1400" dirty="0"/>
                <a:t>Unified fonts make reading more fluent.</a:t>
              </a:r>
            </a:p>
            <a:p>
              <a:pPr>
                <a:lnSpc>
                  <a:spcPct val="150000"/>
                </a:lnSpc>
                <a:buSzPct val="25000"/>
              </a:pPr>
              <a:r>
                <a:rPr lang="en-US" sz="1400" dirty="0"/>
                <a:t>Theme color makes PPT more convenient to change.</a:t>
              </a:r>
            </a:p>
            <a:p>
              <a:pPr>
                <a:lnSpc>
                  <a:spcPct val="150000"/>
                </a:lnSpc>
                <a:buSzPct val="25000"/>
              </a:pPr>
              <a:r>
                <a:rPr lang="en-US" sz="1400" dirty="0"/>
                <a:t>Adjust the spacing to adapt to Chinese typesetting, use the reference line in PPT.</a:t>
              </a:r>
            </a:p>
          </p:txBody>
        </p:sp>
        <p:grpSp>
          <p:nvGrpSpPr>
            <p:cNvPr id="7" name="ï$líḍê">
              <a:extLst>
                <a:ext uri="{FF2B5EF4-FFF2-40B4-BE49-F238E27FC236}">
                  <a16:creationId xmlns:a16="http://schemas.microsoft.com/office/drawing/2014/main" id="{7ECAC7C4-5DD0-406D-9AFF-5EC2DC3F76C2}"/>
                </a:ext>
              </a:extLst>
            </p:cNvPr>
            <p:cNvGrpSpPr/>
            <p:nvPr/>
          </p:nvGrpSpPr>
          <p:grpSpPr>
            <a:xfrm>
              <a:off x="4473785" y="1757588"/>
              <a:ext cx="3818964" cy="3761926"/>
              <a:chOff x="4473785" y="1757588"/>
              <a:chExt cx="3818964" cy="3761926"/>
            </a:xfrm>
          </p:grpSpPr>
          <p:sp>
            <p:nvSpPr>
              <p:cNvPr id="17" name="iṣlíḋê">
                <a:extLst>
                  <a:ext uri="{FF2B5EF4-FFF2-40B4-BE49-F238E27FC236}">
                    <a16:creationId xmlns:a16="http://schemas.microsoft.com/office/drawing/2014/main" id="{171CFC17-5A57-4BE3-B833-8A4892215937}"/>
                  </a:ext>
                </a:extLst>
              </p:cNvPr>
              <p:cNvSpPr/>
              <p:nvPr/>
            </p:nvSpPr>
            <p:spPr bwMode="auto">
              <a:xfrm rot="16200000">
                <a:off x="4502304" y="1729069"/>
                <a:ext cx="3761926" cy="3818964"/>
              </a:xfrm>
              <a:custGeom>
                <a:avLst/>
                <a:gdLst>
                  <a:gd name="T0" fmla="*/ 1563 w 1829"/>
                  <a:gd name="T1" fmla="*/ 195 h 1856"/>
                  <a:gd name="T2" fmla="*/ 1329 w 1829"/>
                  <a:gd name="T3" fmla="*/ 241 h 1856"/>
                  <a:gd name="T4" fmla="*/ 1204 w 1829"/>
                  <a:gd name="T5" fmla="*/ 5 h 1856"/>
                  <a:gd name="T6" fmla="*/ 1068 w 1829"/>
                  <a:gd name="T7" fmla="*/ 250 h 1856"/>
                  <a:gd name="T8" fmla="*/ 695 w 1829"/>
                  <a:gd name="T9" fmla="*/ 157 h 1856"/>
                  <a:gd name="T10" fmla="*/ 275 w 1829"/>
                  <a:gd name="T11" fmla="*/ 978 h 1856"/>
                  <a:gd name="T12" fmla="*/ 131 w 1829"/>
                  <a:gd name="T13" fmla="*/ 971 h 1856"/>
                  <a:gd name="T14" fmla="*/ 178 w 1829"/>
                  <a:gd name="T15" fmla="*/ 1235 h 1856"/>
                  <a:gd name="T16" fmla="*/ 220 w 1829"/>
                  <a:gd name="T17" fmla="*/ 1305 h 1856"/>
                  <a:gd name="T18" fmla="*/ 632 w 1829"/>
                  <a:gd name="T19" fmla="*/ 1528 h 1856"/>
                  <a:gd name="T20" fmla="*/ 727 w 1829"/>
                  <a:gd name="T21" fmla="*/ 1533 h 1856"/>
                  <a:gd name="T22" fmla="*/ 1368 w 1829"/>
                  <a:gd name="T23" fmla="*/ 1489 h 1856"/>
                  <a:gd name="T24" fmla="*/ 1477 w 1829"/>
                  <a:gd name="T25" fmla="*/ 1464 h 1856"/>
                  <a:gd name="T26" fmla="*/ 1660 w 1829"/>
                  <a:gd name="T27" fmla="*/ 1280 h 1856"/>
                  <a:gd name="T28" fmla="*/ 1533 w 1829"/>
                  <a:gd name="T29" fmla="*/ 1213 h 1856"/>
                  <a:gd name="T30" fmla="*/ 1517 w 1829"/>
                  <a:gd name="T31" fmla="*/ 827 h 1856"/>
                  <a:gd name="T32" fmla="*/ 1542 w 1829"/>
                  <a:gd name="T33" fmla="*/ 732 h 1856"/>
                  <a:gd name="T34" fmla="*/ 1260 w 1829"/>
                  <a:gd name="T35" fmla="*/ 258 h 1856"/>
                  <a:gd name="T36" fmla="*/ 1324 w 1829"/>
                  <a:gd name="T37" fmla="*/ 324 h 1856"/>
                  <a:gd name="T38" fmla="*/ 1253 w 1829"/>
                  <a:gd name="T39" fmla="*/ 515 h 1856"/>
                  <a:gd name="T40" fmla="*/ 1079 w 1829"/>
                  <a:gd name="T41" fmla="*/ 334 h 1856"/>
                  <a:gd name="T42" fmla="*/ 1138 w 1829"/>
                  <a:gd name="T43" fmla="*/ 262 h 1856"/>
                  <a:gd name="T44" fmla="*/ 1256 w 1829"/>
                  <a:gd name="T45" fmla="*/ 1201 h 1856"/>
                  <a:gd name="T46" fmla="*/ 971 w 1829"/>
                  <a:gd name="T47" fmla="*/ 1180 h 1856"/>
                  <a:gd name="T48" fmla="*/ 935 w 1829"/>
                  <a:gd name="T49" fmla="*/ 1088 h 1856"/>
                  <a:gd name="T50" fmla="*/ 1212 w 1829"/>
                  <a:gd name="T51" fmla="*/ 916 h 1856"/>
                  <a:gd name="T52" fmla="*/ 1274 w 1829"/>
                  <a:gd name="T53" fmla="*/ 1126 h 1856"/>
                  <a:gd name="T54" fmla="*/ 527 w 1829"/>
                  <a:gd name="T55" fmla="*/ 1159 h 1856"/>
                  <a:gd name="T56" fmla="*/ 839 w 1829"/>
                  <a:gd name="T57" fmla="*/ 1128 h 1856"/>
                  <a:gd name="T58" fmla="*/ 878 w 1829"/>
                  <a:gd name="T59" fmla="*/ 1218 h 1856"/>
                  <a:gd name="T60" fmla="*/ 675 w 1829"/>
                  <a:gd name="T61" fmla="*/ 1466 h 1856"/>
                  <a:gd name="T62" fmla="*/ 506 w 1829"/>
                  <a:gd name="T63" fmla="*/ 1216 h 1856"/>
                  <a:gd name="T64" fmla="*/ 275 w 1829"/>
                  <a:gd name="T65" fmla="*/ 1106 h 1856"/>
                  <a:gd name="T66" fmla="*/ 293 w 1829"/>
                  <a:gd name="T67" fmla="*/ 1000 h 1856"/>
                  <a:gd name="T68" fmla="*/ 500 w 1829"/>
                  <a:gd name="T69" fmla="*/ 1149 h 1856"/>
                  <a:gd name="T70" fmla="*/ 406 w 1829"/>
                  <a:gd name="T71" fmla="*/ 1229 h 1856"/>
                  <a:gd name="T72" fmla="*/ 1517 w 1829"/>
                  <a:gd name="T73" fmla="*/ 1250 h 1856"/>
                  <a:gd name="T74" fmla="*/ 1462 w 1829"/>
                  <a:gd name="T75" fmla="*/ 1377 h 1856"/>
                  <a:gd name="T76" fmla="*/ 1351 w 1829"/>
                  <a:gd name="T77" fmla="*/ 1390 h 1856"/>
                  <a:gd name="T78" fmla="*/ 1297 w 1829"/>
                  <a:gd name="T79" fmla="*/ 1196 h 1856"/>
                  <a:gd name="T80" fmla="*/ 1461 w 1829"/>
                  <a:gd name="T81" fmla="*/ 1199 h 1856"/>
                  <a:gd name="T82" fmla="*/ 1467 w 1829"/>
                  <a:gd name="T83" fmla="*/ 773 h 1856"/>
                  <a:gd name="T84" fmla="*/ 1276 w 1829"/>
                  <a:gd name="T85" fmla="*/ 878 h 1856"/>
                  <a:gd name="T86" fmla="*/ 1166 w 1829"/>
                  <a:gd name="T87" fmla="*/ 819 h 1856"/>
                  <a:gd name="T88" fmla="*/ 1224 w 1829"/>
                  <a:gd name="T89" fmla="*/ 551 h 1856"/>
                  <a:gd name="T90" fmla="*/ 1446 w 1829"/>
                  <a:gd name="T91" fmla="*/ 710 h 1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9" h="1856">
                    <a:moveTo>
                      <a:pt x="1553" y="732"/>
                    </a:moveTo>
                    <a:cubicBezTo>
                      <a:pt x="1706" y="732"/>
                      <a:pt x="1829" y="605"/>
                      <a:pt x="1822" y="451"/>
                    </a:cubicBezTo>
                    <a:cubicBezTo>
                      <a:pt x="1815" y="312"/>
                      <a:pt x="1702" y="200"/>
                      <a:pt x="1563" y="195"/>
                    </a:cubicBezTo>
                    <a:cubicBezTo>
                      <a:pt x="1498" y="193"/>
                      <a:pt x="1438" y="214"/>
                      <a:pt x="1390" y="250"/>
                    </a:cubicBezTo>
                    <a:cubicBezTo>
                      <a:pt x="1374" y="263"/>
                      <a:pt x="1352" y="262"/>
                      <a:pt x="1337" y="248"/>
                    </a:cubicBezTo>
                    <a:cubicBezTo>
                      <a:pt x="1329" y="241"/>
                      <a:pt x="1329" y="241"/>
                      <a:pt x="1329" y="241"/>
                    </a:cubicBezTo>
                    <a:cubicBezTo>
                      <a:pt x="1315" y="229"/>
                      <a:pt x="1312" y="210"/>
                      <a:pt x="1319" y="193"/>
                    </a:cubicBezTo>
                    <a:cubicBezTo>
                      <a:pt x="1327" y="174"/>
                      <a:pt x="1331" y="153"/>
                      <a:pt x="1330" y="131"/>
                    </a:cubicBezTo>
                    <a:cubicBezTo>
                      <a:pt x="1325" y="64"/>
                      <a:pt x="1271" y="10"/>
                      <a:pt x="1204" y="5"/>
                    </a:cubicBezTo>
                    <a:cubicBezTo>
                      <a:pt x="1126" y="0"/>
                      <a:pt x="1060" y="62"/>
                      <a:pt x="1060" y="140"/>
                    </a:cubicBezTo>
                    <a:cubicBezTo>
                      <a:pt x="1060" y="162"/>
                      <a:pt x="1065" y="184"/>
                      <a:pt x="1075" y="202"/>
                    </a:cubicBezTo>
                    <a:cubicBezTo>
                      <a:pt x="1084" y="218"/>
                      <a:pt x="1080" y="237"/>
                      <a:pt x="1068" y="250"/>
                    </a:cubicBezTo>
                    <a:cubicBezTo>
                      <a:pt x="1061" y="258"/>
                      <a:pt x="1061" y="258"/>
                      <a:pt x="1061" y="258"/>
                    </a:cubicBezTo>
                    <a:cubicBezTo>
                      <a:pt x="1046" y="273"/>
                      <a:pt x="1022" y="275"/>
                      <a:pt x="1005" y="262"/>
                    </a:cubicBezTo>
                    <a:cubicBezTo>
                      <a:pt x="920" y="195"/>
                      <a:pt x="812" y="156"/>
                      <a:pt x="695" y="157"/>
                    </a:cubicBezTo>
                    <a:cubicBezTo>
                      <a:pt x="426" y="159"/>
                      <a:pt x="206" y="378"/>
                      <a:pt x="204" y="647"/>
                    </a:cubicBezTo>
                    <a:cubicBezTo>
                      <a:pt x="203" y="749"/>
                      <a:pt x="232" y="843"/>
                      <a:pt x="284" y="922"/>
                    </a:cubicBezTo>
                    <a:cubicBezTo>
                      <a:pt x="295" y="940"/>
                      <a:pt x="292" y="964"/>
                      <a:pt x="275" y="978"/>
                    </a:cubicBezTo>
                    <a:cubicBezTo>
                      <a:pt x="261" y="989"/>
                      <a:pt x="261" y="989"/>
                      <a:pt x="261" y="989"/>
                    </a:cubicBezTo>
                    <a:cubicBezTo>
                      <a:pt x="247" y="1001"/>
                      <a:pt x="227" y="1001"/>
                      <a:pt x="212" y="992"/>
                    </a:cubicBezTo>
                    <a:cubicBezTo>
                      <a:pt x="188" y="977"/>
                      <a:pt x="161" y="969"/>
                      <a:pt x="131" y="971"/>
                    </a:cubicBezTo>
                    <a:cubicBezTo>
                      <a:pt x="64" y="976"/>
                      <a:pt x="10" y="1030"/>
                      <a:pt x="5" y="1096"/>
                    </a:cubicBezTo>
                    <a:cubicBezTo>
                      <a:pt x="0" y="1175"/>
                      <a:pt x="62" y="1241"/>
                      <a:pt x="140" y="1241"/>
                    </a:cubicBezTo>
                    <a:cubicBezTo>
                      <a:pt x="153" y="1241"/>
                      <a:pt x="166" y="1239"/>
                      <a:pt x="178" y="1235"/>
                    </a:cubicBezTo>
                    <a:cubicBezTo>
                      <a:pt x="195" y="1230"/>
                      <a:pt x="214" y="1237"/>
                      <a:pt x="224" y="1252"/>
                    </a:cubicBezTo>
                    <a:cubicBezTo>
                      <a:pt x="224" y="1252"/>
                      <a:pt x="224" y="1252"/>
                      <a:pt x="224" y="1252"/>
                    </a:cubicBezTo>
                    <a:cubicBezTo>
                      <a:pt x="236" y="1268"/>
                      <a:pt x="234" y="1290"/>
                      <a:pt x="220" y="1305"/>
                    </a:cubicBezTo>
                    <a:cubicBezTo>
                      <a:pt x="180" y="1348"/>
                      <a:pt x="154" y="1405"/>
                      <a:pt x="154" y="1469"/>
                    </a:cubicBezTo>
                    <a:cubicBezTo>
                      <a:pt x="153" y="1597"/>
                      <a:pt x="252" y="1704"/>
                      <a:pt x="379" y="1713"/>
                    </a:cubicBezTo>
                    <a:cubicBezTo>
                      <a:pt x="500" y="1722"/>
                      <a:pt x="605" y="1640"/>
                      <a:pt x="632" y="1528"/>
                    </a:cubicBezTo>
                    <a:cubicBezTo>
                      <a:pt x="636" y="1508"/>
                      <a:pt x="654" y="1495"/>
                      <a:pt x="673" y="1495"/>
                    </a:cubicBezTo>
                    <a:cubicBezTo>
                      <a:pt x="686" y="1496"/>
                      <a:pt x="686" y="1496"/>
                      <a:pt x="686" y="1496"/>
                    </a:cubicBezTo>
                    <a:cubicBezTo>
                      <a:pt x="707" y="1496"/>
                      <a:pt x="724" y="1512"/>
                      <a:pt x="727" y="1533"/>
                    </a:cubicBezTo>
                    <a:cubicBezTo>
                      <a:pt x="750" y="1718"/>
                      <a:pt x="930" y="1856"/>
                      <a:pt x="1132" y="1804"/>
                    </a:cubicBezTo>
                    <a:cubicBezTo>
                      <a:pt x="1230" y="1779"/>
                      <a:pt x="1310" y="1707"/>
                      <a:pt x="1346" y="1612"/>
                    </a:cubicBezTo>
                    <a:cubicBezTo>
                      <a:pt x="1361" y="1570"/>
                      <a:pt x="1368" y="1529"/>
                      <a:pt x="1368" y="1489"/>
                    </a:cubicBezTo>
                    <a:cubicBezTo>
                      <a:pt x="1368" y="1468"/>
                      <a:pt x="1382" y="1450"/>
                      <a:pt x="1403" y="1447"/>
                    </a:cubicBezTo>
                    <a:cubicBezTo>
                      <a:pt x="1433" y="1442"/>
                      <a:pt x="1433" y="1442"/>
                      <a:pt x="1433" y="1442"/>
                    </a:cubicBezTo>
                    <a:cubicBezTo>
                      <a:pt x="1451" y="1438"/>
                      <a:pt x="1468" y="1448"/>
                      <a:pt x="1477" y="1464"/>
                    </a:cubicBezTo>
                    <a:cubicBezTo>
                      <a:pt x="1490" y="1488"/>
                      <a:pt x="1511" y="1508"/>
                      <a:pt x="1539" y="1521"/>
                    </a:cubicBezTo>
                    <a:cubicBezTo>
                      <a:pt x="1599" y="1550"/>
                      <a:pt x="1673" y="1528"/>
                      <a:pt x="1709" y="1471"/>
                    </a:cubicBezTo>
                    <a:cubicBezTo>
                      <a:pt x="1752" y="1405"/>
                      <a:pt x="1728" y="1317"/>
                      <a:pt x="1660" y="1280"/>
                    </a:cubicBezTo>
                    <a:cubicBezTo>
                      <a:pt x="1636" y="1267"/>
                      <a:pt x="1610" y="1262"/>
                      <a:pt x="1585" y="1264"/>
                    </a:cubicBezTo>
                    <a:cubicBezTo>
                      <a:pt x="1567" y="1266"/>
                      <a:pt x="1551" y="1255"/>
                      <a:pt x="1544" y="1238"/>
                    </a:cubicBezTo>
                    <a:cubicBezTo>
                      <a:pt x="1533" y="1213"/>
                      <a:pt x="1533" y="1213"/>
                      <a:pt x="1533" y="1213"/>
                    </a:cubicBezTo>
                    <a:cubicBezTo>
                      <a:pt x="1525" y="1195"/>
                      <a:pt x="1531" y="1174"/>
                      <a:pt x="1547" y="1163"/>
                    </a:cubicBezTo>
                    <a:cubicBezTo>
                      <a:pt x="1592" y="1129"/>
                      <a:pt x="1622" y="1077"/>
                      <a:pt x="1626" y="1017"/>
                    </a:cubicBezTo>
                    <a:cubicBezTo>
                      <a:pt x="1632" y="935"/>
                      <a:pt x="1586" y="861"/>
                      <a:pt x="1517" y="827"/>
                    </a:cubicBezTo>
                    <a:cubicBezTo>
                      <a:pt x="1500" y="818"/>
                      <a:pt x="1491" y="799"/>
                      <a:pt x="1495" y="780"/>
                    </a:cubicBezTo>
                    <a:cubicBezTo>
                      <a:pt x="1499" y="764"/>
                      <a:pt x="1499" y="764"/>
                      <a:pt x="1499" y="764"/>
                    </a:cubicBezTo>
                    <a:cubicBezTo>
                      <a:pt x="1503" y="745"/>
                      <a:pt x="1521" y="731"/>
                      <a:pt x="1542" y="732"/>
                    </a:cubicBezTo>
                    <a:cubicBezTo>
                      <a:pt x="1546" y="732"/>
                      <a:pt x="1550" y="732"/>
                      <a:pt x="1553" y="732"/>
                    </a:cubicBezTo>
                    <a:close/>
                    <a:moveTo>
                      <a:pt x="1195" y="275"/>
                    </a:moveTo>
                    <a:cubicBezTo>
                      <a:pt x="1219" y="275"/>
                      <a:pt x="1241" y="269"/>
                      <a:pt x="1260" y="258"/>
                    </a:cubicBezTo>
                    <a:cubicBezTo>
                      <a:pt x="1276" y="249"/>
                      <a:pt x="1296" y="251"/>
                      <a:pt x="1310" y="263"/>
                    </a:cubicBezTo>
                    <a:cubicBezTo>
                      <a:pt x="1317" y="270"/>
                      <a:pt x="1317" y="270"/>
                      <a:pt x="1317" y="270"/>
                    </a:cubicBezTo>
                    <a:cubicBezTo>
                      <a:pt x="1332" y="284"/>
                      <a:pt x="1335" y="306"/>
                      <a:pt x="1324" y="324"/>
                    </a:cubicBezTo>
                    <a:cubicBezTo>
                      <a:pt x="1299" y="364"/>
                      <a:pt x="1285" y="412"/>
                      <a:pt x="1285" y="464"/>
                    </a:cubicBezTo>
                    <a:cubicBezTo>
                      <a:pt x="1285" y="467"/>
                      <a:pt x="1285" y="470"/>
                      <a:pt x="1285" y="473"/>
                    </a:cubicBezTo>
                    <a:cubicBezTo>
                      <a:pt x="1286" y="493"/>
                      <a:pt x="1272" y="511"/>
                      <a:pt x="1253" y="515"/>
                    </a:cubicBezTo>
                    <a:cubicBezTo>
                      <a:pt x="1218" y="523"/>
                      <a:pt x="1218" y="523"/>
                      <a:pt x="1218" y="523"/>
                    </a:cubicBezTo>
                    <a:cubicBezTo>
                      <a:pt x="1197" y="527"/>
                      <a:pt x="1176" y="515"/>
                      <a:pt x="1169" y="495"/>
                    </a:cubicBezTo>
                    <a:cubicBezTo>
                      <a:pt x="1150" y="436"/>
                      <a:pt x="1119" y="381"/>
                      <a:pt x="1079" y="334"/>
                    </a:cubicBezTo>
                    <a:cubicBezTo>
                      <a:pt x="1066" y="318"/>
                      <a:pt x="1066" y="293"/>
                      <a:pt x="1081" y="278"/>
                    </a:cubicBezTo>
                    <a:cubicBezTo>
                      <a:pt x="1088" y="271"/>
                      <a:pt x="1088" y="271"/>
                      <a:pt x="1088" y="271"/>
                    </a:cubicBezTo>
                    <a:cubicBezTo>
                      <a:pt x="1101" y="257"/>
                      <a:pt x="1121" y="254"/>
                      <a:pt x="1138" y="262"/>
                    </a:cubicBezTo>
                    <a:cubicBezTo>
                      <a:pt x="1155" y="270"/>
                      <a:pt x="1174" y="275"/>
                      <a:pt x="1195" y="275"/>
                    </a:cubicBezTo>
                    <a:close/>
                    <a:moveTo>
                      <a:pt x="1274" y="1178"/>
                    </a:moveTo>
                    <a:cubicBezTo>
                      <a:pt x="1256" y="1201"/>
                      <a:pt x="1256" y="1201"/>
                      <a:pt x="1256" y="1201"/>
                    </a:cubicBezTo>
                    <a:cubicBezTo>
                      <a:pt x="1243" y="1217"/>
                      <a:pt x="1220" y="1222"/>
                      <a:pt x="1202" y="1212"/>
                    </a:cubicBezTo>
                    <a:cubicBezTo>
                      <a:pt x="1158" y="1187"/>
                      <a:pt x="1108" y="1173"/>
                      <a:pt x="1055" y="1171"/>
                    </a:cubicBezTo>
                    <a:cubicBezTo>
                      <a:pt x="1026" y="1171"/>
                      <a:pt x="998" y="1174"/>
                      <a:pt x="971" y="1180"/>
                    </a:cubicBezTo>
                    <a:cubicBezTo>
                      <a:pt x="951" y="1185"/>
                      <a:pt x="930" y="1174"/>
                      <a:pt x="922" y="1155"/>
                    </a:cubicBezTo>
                    <a:cubicBezTo>
                      <a:pt x="917" y="1141"/>
                      <a:pt x="917" y="1141"/>
                      <a:pt x="917" y="1141"/>
                    </a:cubicBezTo>
                    <a:cubicBezTo>
                      <a:pt x="908" y="1121"/>
                      <a:pt x="916" y="1098"/>
                      <a:pt x="935" y="1088"/>
                    </a:cubicBezTo>
                    <a:cubicBezTo>
                      <a:pt x="1011" y="1047"/>
                      <a:pt x="1075" y="986"/>
                      <a:pt x="1121" y="913"/>
                    </a:cubicBezTo>
                    <a:cubicBezTo>
                      <a:pt x="1132" y="895"/>
                      <a:pt x="1155" y="888"/>
                      <a:pt x="1175" y="897"/>
                    </a:cubicBezTo>
                    <a:cubicBezTo>
                      <a:pt x="1212" y="916"/>
                      <a:pt x="1212" y="916"/>
                      <a:pt x="1212" y="916"/>
                    </a:cubicBezTo>
                    <a:cubicBezTo>
                      <a:pt x="1230" y="924"/>
                      <a:pt x="1239" y="943"/>
                      <a:pt x="1235" y="962"/>
                    </a:cubicBezTo>
                    <a:cubicBezTo>
                      <a:pt x="1233" y="971"/>
                      <a:pt x="1232" y="981"/>
                      <a:pt x="1231" y="991"/>
                    </a:cubicBezTo>
                    <a:cubicBezTo>
                      <a:pt x="1228" y="1042"/>
                      <a:pt x="1244" y="1089"/>
                      <a:pt x="1274" y="1126"/>
                    </a:cubicBezTo>
                    <a:cubicBezTo>
                      <a:pt x="1286" y="1142"/>
                      <a:pt x="1286" y="1163"/>
                      <a:pt x="1274" y="1178"/>
                    </a:cubicBezTo>
                    <a:close/>
                    <a:moveTo>
                      <a:pt x="506" y="1216"/>
                    </a:moveTo>
                    <a:cubicBezTo>
                      <a:pt x="527" y="1159"/>
                      <a:pt x="527" y="1159"/>
                      <a:pt x="527" y="1159"/>
                    </a:cubicBezTo>
                    <a:cubicBezTo>
                      <a:pt x="535" y="1139"/>
                      <a:pt x="556" y="1127"/>
                      <a:pt x="577" y="1133"/>
                    </a:cubicBezTo>
                    <a:cubicBezTo>
                      <a:pt x="616" y="1143"/>
                      <a:pt x="657" y="1148"/>
                      <a:pt x="699" y="1148"/>
                    </a:cubicBezTo>
                    <a:cubicBezTo>
                      <a:pt x="748" y="1148"/>
                      <a:pt x="795" y="1141"/>
                      <a:pt x="839" y="1128"/>
                    </a:cubicBezTo>
                    <a:cubicBezTo>
                      <a:pt x="860" y="1122"/>
                      <a:pt x="881" y="1132"/>
                      <a:pt x="890" y="1152"/>
                    </a:cubicBezTo>
                    <a:cubicBezTo>
                      <a:pt x="896" y="1166"/>
                      <a:pt x="896" y="1166"/>
                      <a:pt x="896" y="1166"/>
                    </a:cubicBezTo>
                    <a:cubicBezTo>
                      <a:pt x="903" y="1186"/>
                      <a:pt x="896" y="1208"/>
                      <a:pt x="878" y="1218"/>
                    </a:cubicBezTo>
                    <a:cubicBezTo>
                      <a:pt x="803" y="1265"/>
                      <a:pt x="747" y="1342"/>
                      <a:pt x="730" y="1432"/>
                    </a:cubicBezTo>
                    <a:cubicBezTo>
                      <a:pt x="726" y="1453"/>
                      <a:pt x="708" y="1467"/>
                      <a:pt x="687" y="1467"/>
                    </a:cubicBezTo>
                    <a:cubicBezTo>
                      <a:pt x="675" y="1466"/>
                      <a:pt x="675" y="1466"/>
                      <a:pt x="675" y="1466"/>
                    </a:cubicBezTo>
                    <a:cubicBezTo>
                      <a:pt x="655" y="1466"/>
                      <a:pt x="638" y="1451"/>
                      <a:pt x="635" y="1431"/>
                    </a:cubicBezTo>
                    <a:cubicBezTo>
                      <a:pt x="623" y="1362"/>
                      <a:pt x="582" y="1302"/>
                      <a:pt x="524" y="1266"/>
                    </a:cubicBezTo>
                    <a:cubicBezTo>
                      <a:pt x="507" y="1255"/>
                      <a:pt x="499" y="1234"/>
                      <a:pt x="506" y="1216"/>
                    </a:cubicBezTo>
                    <a:close/>
                    <a:moveTo>
                      <a:pt x="248" y="1235"/>
                    </a:moveTo>
                    <a:cubicBezTo>
                      <a:pt x="238" y="1220"/>
                      <a:pt x="238" y="1201"/>
                      <a:pt x="248" y="1186"/>
                    </a:cubicBezTo>
                    <a:cubicBezTo>
                      <a:pt x="265" y="1164"/>
                      <a:pt x="275" y="1136"/>
                      <a:pt x="275" y="1106"/>
                    </a:cubicBezTo>
                    <a:cubicBezTo>
                      <a:pt x="275" y="1090"/>
                      <a:pt x="272" y="1074"/>
                      <a:pt x="266" y="1059"/>
                    </a:cubicBezTo>
                    <a:cubicBezTo>
                      <a:pt x="260" y="1042"/>
                      <a:pt x="265" y="1023"/>
                      <a:pt x="279" y="1012"/>
                    </a:cubicBezTo>
                    <a:cubicBezTo>
                      <a:pt x="293" y="1000"/>
                      <a:pt x="293" y="1000"/>
                      <a:pt x="293" y="1000"/>
                    </a:cubicBezTo>
                    <a:cubicBezTo>
                      <a:pt x="310" y="987"/>
                      <a:pt x="334" y="988"/>
                      <a:pt x="349" y="1003"/>
                    </a:cubicBezTo>
                    <a:cubicBezTo>
                      <a:pt x="387" y="1041"/>
                      <a:pt x="431" y="1073"/>
                      <a:pt x="480" y="1097"/>
                    </a:cubicBezTo>
                    <a:cubicBezTo>
                      <a:pt x="499" y="1106"/>
                      <a:pt x="507" y="1129"/>
                      <a:pt x="500" y="1149"/>
                    </a:cubicBezTo>
                    <a:cubicBezTo>
                      <a:pt x="479" y="1205"/>
                      <a:pt x="479" y="1205"/>
                      <a:pt x="479" y="1205"/>
                    </a:cubicBezTo>
                    <a:cubicBezTo>
                      <a:pt x="472" y="1224"/>
                      <a:pt x="453" y="1235"/>
                      <a:pt x="433" y="1232"/>
                    </a:cubicBezTo>
                    <a:cubicBezTo>
                      <a:pt x="424" y="1231"/>
                      <a:pt x="415" y="1230"/>
                      <a:pt x="406" y="1229"/>
                    </a:cubicBezTo>
                    <a:cubicBezTo>
                      <a:pt x="368" y="1228"/>
                      <a:pt x="332" y="1235"/>
                      <a:pt x="299" y="1249"/>
                    </a:cubicBezTo>
                    <a:cubicBezTo>
                      <a:pt x="281" y="1257"/>
                      <a:pt x="259" y="1251"/>
                      <a:pt x="248" y="1235"/>
                    </a:cubicBezTo>
                    <a:close/>
                    <a:moveTo>
                      <a:pt x="1517" y="1250"/>
                    </a:moveTo>
                    <a:cubicBezTo>
                      <a:pt x="1524" y="1267"/>
                      <a:pt x="1519" y="1286"/>
                      <a:pt x="1505" y="1298"/>
                    </a:cubicBezTo>
                    <a:cubicBezTo>
                      <a:pt x="1494" y="1308"/>
                      <a:pt x="1485" y="1321"/>
                      <a:pt x="1477" y="1335"/>
                    </a:cubicBezTo>
                    <a:cubicBezTo>
                      <a:pt x="1470" y="1348"/>
                      <a:pt x="1465" y="1363"/>
                      <a:pt x="1462" y="1377"/>
                    </a:cubicBezTo>
                    <a:cubicBezTo>
                      <a:pt x="1459" y="1395"/>
                      <a:pt x="1446" y="1410"/>
                      <a:pt x="1428" y="1413"/>
                    </a:cubicBezTo>
                    <a:cubicBezTo>
                      <a:pt x="1398" y="1418"/>
                      <a:pt x="1398" y="1418"/>
                      <a:pt x="1398" y="1418"/>
                    </a:cubicBezTo>
                    <a:cubicBezTo>
                      <a:pt x="1378" y="1421"/>
                      <a:pt x="1358" y="1410"/>
                      <a:pt x="1351" y="1390"/>
                    </a:cubicBezTo>
                    <a:cubicBezTo>
                      <a:pt x="1336" y="1346"/>
                      <a:pt x="1312" y="1307"/>
                      <a:pt x="1281" y="1273"/>
                    </a:cubicBezTo>
                    <a:cubicBezTo>
                      <a:pt x="1267" y="1258"/>
                      <a:pt x="1266" y="1235"/>
                      <a:pt x="1279" y="1219"/>
                    </a:cubicBezTo>
                    <a:cubicBezTo>
                      <a:pt x="1297" y="1196"/>
                      <a:pt x="1297" y="1196"/>
                      <a:pt x="1297" y="1196"/>
                    </a:cubicBezTo>
                    <a:cubicBezTo>
                      <a:pt x="1308" y="1181"/>
                      <a:pt x="1329" y="1176"/>
                      <a:pt x="1347" y="1184"/>
                    </a:cubicBezTo>
                    <a:cubicBezTo>
                      <a:pt x="1368" y="1194"/>
                      <a:pt x="1391" y="1200"/>
                      <a:pt x="1416" y="1201"/>
                    </a:cubicBezTo>
                    <a:cubicBezTo>
                      <a:pt x="1431" y="1202"/>
                      <a:pt x="1446" y="1201"/>
                      <a:pt x="1461" y="1199"/>
                    </a:cubicBezTo>
                    <a:cubicBezTo>
                      <a:pt x="1480" y="1196"/>
                      <a:pt x="1499" y="1206"/>
                      <a:pt x="1506" y="1224"/>
                    </a:cubicBezTo>
                    <a:lnTo>
                      <a:pt x="1517" y="1250"/>
                    </a:lnTo>
                    <a:close/>
                    <a:moveTo>
                      <a:pt x="1467" y="773"/>
                    </a:moveTo>
                    <a:cubicBezTo>
                      <a:pt x="1462" y="793"/>
                      <a:pt x="1445" y="807"/>
                      <a:pt x="1425" y="806"/>
                    </a:cubicBezTo>
                    <a:cubicBezTo>
                      <a:pt x="1423" y="806"/>
                      <a:pt x="1421" y="806"/>
                      <a:pt x="1419" y="806"/>
                    </a:cubicBezTo>
                    <a:cubicBezTo>
                      <a:pt x="1362" y="809"/>
                      <a:pt x="1311" y="836"/>
                      <a:pt x="1276" y="878"/>
                    </a:cubicBezTo>
                    <a:cubicBezTo>
                      <a:pt x="1263" y="893"/>
                      <a:pt x="1243" y="898"/>
                      <a:pt x="1225" y="889"/>
                    </a:cubicBezTo>
                    <a:cubicBezTo>
                      <a:pt x="1187" y="871"/>
                      <a:pt x="1187" y="871"/>
                      <a:pt x="1187" y="871"/>
                    </a:cubicBezTo>
                    <a:cubicBezTo>
                      <a:pt x="1168" y="862"/>
                      <a:pt x="1159" y="839"/>
                      <a:pt x="1166" y="819"/>
                    </a:cubicBezTo>
                    <a:cubicBezTo>
                      <a:pt x="1185" y="767"/>
                      <a:pt x="1195" y="711"/>
                      <a:pt x="1195" y="652"/>
                    </a:cubicBezTo>
                    <a:cubicBezTo>
                      <a:pt x="1195" y="633"/>
                      <a:pt x="1194" y="615"/>
                      <a:pt x="1192" y="597"/>
                    </a:cubicBezTo>
                    <a:cubicBezTo>
                      <a:pt x="1189" y="575"/>
                      <a:pt x="1204" y="556"/>
                      <a:pt x="1224" y="551"/>
                    </a:cubicBezTo>
                    <a:cubicBezTo>
                      <a:pt x="1258" y="544"/>
                      <a:pt x="1258" y="544"/>
                      <a:pt x="1258" y="544"/>
                    </a:cubicBezTo>
                    <a:cubicBezTo>
                      <a:pt x="1278" y="539"/>
                      <a:pt x="1298" y="549"/>
                      <a:pt x="1306" y="568"/>
                    </a:cubicBezTo>
                    <a:cubicBezTo>
                      <a:pt x="1333" y="632"/>
                      <a:pt x="1383" y="682"/>
                      <a:pt x="1446" y="710"/>
                    </a:cubicBezTo>
                    <a:cubicBezTo>
                      <a:pt x="1465" y="718"/>
                      <a:pt x="1475" y="739"/>
                      <a:pt x="1470" y="758"/>
                    </a:cubicBezTo>
                    <a:lnTo>
                      <a:pt x="1467" y="773"/>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18" name="isḷïḑê">
                <a:extLst>
                  <a:ext uri="{FF2B5EF4-FFF2-40B4-BE49-F238E27FC236}">
                    <a16:creationId xmlns:a16="http://schemas.microsoft.com/office/drawing/2014/main" id="{DD209335-016C-4BC7-81DB-6212B8A599F7}"/>
                  </a:ext>
                </a:extLst>
              </p:cNvPr>
              <p:cNvSpPr/>
              <p:nvPr/>
            </p:nvSpPr>
            <p:spPr bwMode="auto">
              <a:xfrm>
                <a:off x="4830264" y="3096084"/>
                <a:ext cx="1970237" cy="1971478"/>
              </a:xfrm>
              <a:prstGeom prst="ellipse">
                <a:avLst/>
              </a:prstGeom>
              <a:solidFill>
                <a:schemeClr val="accent1"/>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19" name="îšḻîḋê">
                <a:extLst>
                  <a:ext uri="{FF2B5EF4-FFF2-40B4-BE49-F238E27FC236}">
                    <a16:creationId xmlns:a16="http://schemas.microsoft.com/office/drawing/2014/main" id="{0D2FACCE-2533-43C1-8397-31E7346D7732}"/>
                  </a:ext>
                </a:extLst>
              </p:cNvPr>
              <p:cNvSpPr/>
              <p:nvPr/>
            </p:nvSpPr>
            <p:spPr bwMode="auto">
              <a:xfrm>
                <a:off x="4910859" y="1806565"/>
                <a:ext cx="1034095" cy="1035337"/>
              </a:xfrm>
              <a:prstGeom prst="ellipse">
                <a:avLst/>
              </a:prstGeom>
              <a:solidFill>
                <a:schemeClr val="accent2"/>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20" name="íṡḷîdê">
                <a:extLst>
                  <a:ext uri="{FF2B5EF4-FFF2-40B4-BE49-F238E27FC236}">
                    <a16:creationId xmlns:a16="http://schemas.microsoft.com/office/drawing/2014/main" id="{B8F9180A-4CA9-4411-9D58-AE0F058A20C9}"/>
                  </a:ext>
                </a:extLst>
              </p:cNvPr>
              <p:cNvSpPr/>
              <p:nvPr/>
            </p:nvSpPr>
            <p:spPr bwMode="auto">
              <a:xfrm>
                <a:off x="6908375" y="2740226"/>
                <a:ext cx="1275881" cy="1254802"/>
              </a:xfrm>
              <a:custGeom>
                <a:avLst/>
                <a:gdLst>
                  <a:gd name="T0" fmla="*/ 310 w 620"/>
                  <a:gd name="T1" fmla="*/ 610 h 610"/>
                  <a:gd name="T2" fmla="*/ 302 w 620"/>
                  <a:gd name="T3" fmla="*/ 610 h 610"/>
                  <a:gd name="T4" fmla="*/ 5 w 620"/>
                  <a:gd name="T5" fmla="*/ 297 h 610"/>
                  <a:gd name="T6" fmla="*/ 97 w 620"/>
                  <a:gd name="T7" fmla="*/ 86 h 610"/>
                  <a:gd name="T8" fmla="*/ 310 w 620"/>
                  <a:gd name="T9" fmla="*/ 0 h 610"/>
                  <a:gd name="T10" fmla="*/ 318 w 620"/>
                  <a:gd name="T11" fmla="*/ 0 h 610"/>
                  <a:gd name="T12" fmla="*/ 615 w 620"/>
                  <a:gd name="T13" fmla="*/ 313 h 610"/>
                  <a:gd name="T14" fmla="*/ 523 w 620"/>
                  <a:gd name="T15" fmla="*/ 524 h 610"/>
                  <a:gd name="T16" fmla="*/ 310 w 620"/>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0" h="610">
                    <a:moveTo>
                      <a:pt x="310" y="610"/>
                    </a:moveTo>
                    <a:cubicBezTo>
                      <a:pt x="307" y="610"/>
                      <a:pt x="305" y="610"/>
                      <a:pt x="302" y="610"/>
                    </a:cubicBezTo>
                    <a:cubicBezTo>
                      <a:pt x="134" y="606"/>
                      <a:pt x="0" y="465"/>
                      <a:pt x="5" y="297"/>
                    </a:cubicBezTo>
                    <a:cubicBezTo>
                      <a:pt x="7" y="217"/>
                      <a:pt x="40" y="142"/>
                      <a:pt x="97" y="86"/>
                    </a:cubicBezTo>
                    <a:cubicBezTo>
                      <a:pt x="155" y="31"/>
                      <a:pt x="230" y="0"/>
                      <a:pt x="310" y="0"/>
                    </a:cubicBezTo>
                    <a:cubicBezTo>
                      <a:pt x="313" y="0"/>
                      <a:pt x="315" y="0"/>
                      <a:pt x="318" y="0"/>
                    </a:cubicBezTo>
                    <a:cubicBezTo>
                      <a:pt x="486" y="5"/>
                      <a:pt x="620" y="145"/>
                      <a:pt x="615" y="313"/>
                    </a:cubicBezTo>
                    <a:cubicBezTo>
                      <a:pt x="613" y="393"/>
                      <a:pt x="580" y="468"/>
                      <a:pt x="523" y="524"/>
                    </a:cubicBezTo>
                    <a:cubicBezTo>
                      <a:pt x="465" y="580"/>
                      <a:pt x="390" y="610"/>
                      <a:pt x="310" y="610"/>
                    </a:cubicBezTo>
                    <a:close/>
                  </a:path>
                </a:pathLst>
              </a:custGeom>
              <a:solidFill>
                <a:schemeClr val="accent2"/>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21" name="íş1íḑé">
                <a:extLst>
                  <a:ext uri="{FF2B5EF4-FFF2-40B4-BE49-F238E27FC236}">
                    <a16:creationId xmlns:a16="http://schemas.microsoft.com/office/drawing/2014/main" id="{E3543EF8-D870-4215-8DEC-5450A3D398C1}"/>
                  </a:ext>
                </a:extLst>
              </p:cNvPr>
              <p:cNvSpPr/>
              <p:nvPr/>
            </p:nvSpPr>
            <p:spPr bwMode="auto">
              <a:xfrm>
                <a:off x="6153262" y="2207060"/>
                <a:ext cx="771232" cy="747674"/>
              </a:xfrm>
              <a:custGeom>
                <a:avLst/>
                <a:gdLst>
                  <a:gd name="T0" fmla="*/ 188 w 375"/>
                  <a:gd name="T1" fmla="*/ 363 h 363"/>
                  <a:gd name="T2" fmla="*/ 176 w 375"/>
                  <a:gd name="T3" fmla="*/ 363 h 363"/>
                  <a:gd name="T4" fmla="*/ 7 w 375"/>
                  <a:gd name="T5" fmla="*/ 170 h 363"/>
                  <a:gd name="T6" fmla="*/ 188 w 375"/>
                  <a:gd name="T7" fmla="*/ 0 h 363"/>
                  <a:gd name="T8" fmla="*/ 200 w 375"/>
                  <a:gd name="T9" fmla="*/ 1 h 363"/>
                  <a:gd name="T10" fmla="*/ 369 w 375"/>
                  <a:gd name="T11" fmla="*/ 194 h 363"/>
                  <a:gd name="T12" fmla="*/ 188 w 375"/>
                  <a:gd name="T13" fmla="*/ 363 h 363"/>
                </a:gdLst>
                <a:ahLst/>
                <a:cxnLst>
                  <a:cxn ang="0">
                    <a:pos x="T0" y="T1"/>
                  </a:cxn>
                  <a:cxn ang="0">
                    <a:pos x="T2" y="T3"/>
                  </a:cxn>
                  <a:cxn ang="0">
                    <a:pos x="T4" y="T5"/>
                  </a:cxn>
                  <a:cxn ang="0">
                    <a:pos x="T6" y="T7"/>
                  </a:cxn>
                  <a:cxn ang="0">
                    <a:pos x="T8" y="T9"/>
                  </a:cxn>
                  <a:cxn ang="0">
                    <a:pos x="T10" y="T11"/>
                  </a:cxn>
                  <a:cxn ang="0">
                    <a:pos x="T12" y="T13"/>
                  </a:cxn>
                </a:cxnLst>
                <a:rect l="0" t="0" r="r" b="b"/>
                <a:pathLst>
                  <a:path w="375" h="363">
                    <a:moveTo>
                      <a:pt x="188" y="363"/>
                    </a:moveTo>
                    <a:cubicBezTo>
                      <a:pt x="184" y="363"/>
                      <a:pt x="180" y="363"/>
                      <a:pt x="176" y="363"/>
                    </a:cubicBezTo>
                    <a:cubicBezTo>
                      <a:pt x="76" y="356"/>
                      <a:pt x="0" y="270"/>
                      <a:pt x="7" y="170"/>
                    </a:cubicBezTo>
                    <a:cubicBezTo>
                      <a:pt x="13" y="75"/>
                      <a:pt x="92" y="0"/>
                      <a:pt x="188" y="0"/>
                    </a:cubicBezTo>
                    <a:cubicBezTo>
                      <a:pt x="192" y="0"/>
                      <a:pt x="196" y="1"/>
                      <a:pt x="200" y="1"/>
                    </a:cubicBezTo>
                    <a:cubicBezTo>
                      <a:pt x="299" y="7"/>
                      <a:pt x="375" y="94"/>
                      <a:pt x="369" y="194"/>
                    </a:cubicBezTo>
                    <a:cubicBezTo>
                      <a:pt x="362" y="289"/>
                      <a:pt x="283" y="363"/>
                      <a:pt x="188" y="363"/>
                    </a:cubicBezTo>
                    <a:close/>
                  </a:path>
                </a:pathLst>
              </a:custGeom>
              <a:solidFill>
                <a:schemeClr val="bg1"/>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22" name="îšľïdê">
                <a:extLst>
                  <a:ext uri="{FF2B5EF4-FFF2-40B4-BE49-F238E27FC236}">
                    <a16:creationId xmlns:a16="http://schemas.microsoft.com/office/drawing/2014/main" id="{23785232-CB6F-455C-BD31-20054D950677}"/>
                  </a:ext>
                </a:extLst>
              </p:cNvPr>
              <p:cNvSpPr/>
              <p:nvPr/>
            </p:nvSpPr>
            <p:spPr bwMode="auto">
              <a:xfrm>
                <a:off x="6507880" y="4988206"/>
                <a:ext cx="484810" cy="486050"/>
              </a:xfrm>
              <a:prstGeom prst="ellipse">
                <a:avLst/>
              </a:prstGeom>
              <a:solidFill>
                <a:schemeClr val="bg1"/>
              </a:solidFill>
              <a:ln>
                <a:noFill/>
              </a:ln>
            </p:spPr>
            <p:txBody>
              <a:bodyPr vert="horz" wrap="square" lIns="91440" tIns="45720" rIns="91440" bIns="45720" numCol="1" anchor="t" anchorCtr="0" compatLnSpc="1">
                <a:prstTxWarp prst="textNoShape">
                  <a:avLst/>
                </a:prstTxWarp>
                <a:normAutofit lnSpcReduction="10000"/>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23" name="ïsḻïḋè">
                <a:extLst>
                  <a:ext uri="{FF2B5EF4-FFF2-40B4-BE49-F238E27FC236}">
                    <a16:creationId xmlns:a16="http://schemas.microsoft.com/office/drawing/2014/main" id="{AA9CCE6E-CA90-4AA7-A058-CF185FB7C420}"/>
                  </a:ext>
                </a:extLst>
              </p:cNvPr>
              <p:cNvSpPr/>
              <p:nvPr/>
            </p:nvSpPr>
            <p:spPr bwMode="auto">
              <a:xfrm>
                <a:off x="7087544" y="2008053"/>
                <a:ext cx="530687" cy="486050"/>
              </a:xfrm>
              <a:custGeom>
                <a:avLst/>
                <a:gdLst>
                  <a:gd name="T0" fmla="*/ 135 w 258"/>
                  <a:gd name="T1" fmla="*/ 236 h 236"/>
                  <a:gd name="T2" fmla="*/ 79 w 258"/>
                  <a:gd name="T3" fmla="*/ 222 h 236"/>
                  <a:gd name="T4" fmla="*/ 32 w 258"/>
                  <a:gd name="T5" fmla="*/ 61 h 236"/>
                  <a:gd name="T6" fmla="*/ 136 w 258"/>
                  <a:gd name="T7" fmla="*/ 0 h 236"/>
                  <a:gd name="T8" fmla="*/ 192 w 258"/>
                  <a:gd name="T9" fmla="*/ 14 h 236"/>
                  <a:gd name="T10" fmla="*/ 249 w 258"/>
                  <a:gd name="T11" fmla="*/ 84 h 236"/>
                  <a:gd name="T12" fmla="*/ 240 w 258"/>
                  <a:gd name="T13" fmla="*/ 174 h 236"/>
                  <a:gd name="T14" fmla="*/ 135 w 258"/>
                  <a:gd name="T15" fmla="*/ 236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8" h="236">
                    <a:moveTo>
                      <a:pt x="135" y="236"/>
                    </a:moveTo>
                    <a:cubicBezTo>
                      <a:pt x="116" y="236"/>
                      <a:pt x="96" y="231"/>
                      <a:pt x="79" y="222"/>
                    </a:cubicBezTo>
                    <a:cubicBezTo>
                      <a:pt x="22" y="191"/>
                      <a:pt x="0" y="119"/>
                      <a:pt x="32" y="61"/>
                    </a:cubicBezTo>
                    <a:cubicBezTo>
                      <a:pt x="52" y="23"/>
                      <a:pt x="92" y="0"/>
                      <a:pt x="136" y="0"/>
                    </a:cubicBezTo>
                    <a:cubicBezTo>
                      <a:pt x="155" y="0"/>
                      <a:pt x="175" y="4"/>
                      <a:pt x="192" y="14"/>
                    </a:cubicBezTo>
                    <a:cubicBezTo>
                      <a:pt x="220" y="29"/>
                      <a:pt x="240" y="54"/>
                      <a:pt x="249" y="84"/>
                    </a:cubicBezTo>
                    <a:cubicBezTo>
                      <a:pt x="258" y="115"/>
                      <a:pt x="255" y="147"/>
                      <a:pt x="240" y="174"/>
                    </a:cubicBezTo>
                    <a:cubicBezTo>
                      <a:pt x="219" y="212"/>
                      <a:pt x="179" y="236"/>
                      <a:pt x="135" y="236"/>
                    </a:cubicBezTo>
                    <a:close/>
                  </a:path>
                </a:pathLst>
              </a:custGeom>
              <a:solidFill>
                <a:schemeClr val="bg1"/>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24" name="ïṧ1îḑè">
                <a:extLst>
                  <a:ext uri="{FF2B5EF4-FFF2-40B4-BE49-F238E27FC236}">
                    <a16:creationId xmlns:a16="http://schemas.microsoft.com/office/drawing/2014/main" id="{00078C1A-4E97-404D-A974-0AFB95D20334}"/>
                  </a:ext>
                </a:extLst>
              </p:cNvPr>
              <p:cNvSpPr/>
              <p:nvPr/>
            </p:nvSpPr>
            <p:spPr bwMode="auto">
              <a:xfrm>
                <a:off x="4518423" y="2817721"/>
                <a:ext cx="484810" cy="487290"/>
              </a:xfrm>
              <a:prstGeom prst="ellipse">
                <a:avLst/>
              </a:prstGeom>
              <a:solidFill>
                <a:schemeClr val="bg1"/>
              </a:solidFill>
              <a:ln>
                <a:noFill/>
              </a:ln>
            </p:spPr>
            <p:txBody>
              <a:bodyPr vert="horz" wrap="square" lIns="91440" tIns="45720" rIns="91440" bIns="45720" numCol="1" anchor="t" anchorCtr="0" compatLnSpc="1">
                <a:prstTxWarp prst="textNoShape">
                  <a:avLst/>
                </a:prstTxWarp>
                <a:normAutofit lnSpcReduction="10000"/>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25" name="îś1iḑe">
                <a:extLst>
                  <a:ext uri="{FF2B5EF4-FFF2-40B4-BE49-F238E27FC236}">
                    <a16:creationId xmlns:a16="http://schemas.microsoft.com/office/drawing/2014/main" id="{C41AD250-D721-4D48-ACD4-B11F3301BA77}"/>
                  </a:ext>
                </a:extLst>
              </p:cNvPr>
              <p:cNvSpPr/>
              <p:nvPr/>
            </p:nvSpPr>
            <p:spPr bwMode="auto">
              <a:xfrm>
                <a:off x="7032987" y="4241153"/>
                <a:ext cx="937381" cy="927463"/>
              </a:xfrm>
              <a:custGeom>
                <a:avLst/>
                <a:gdLst>
                  <a:gd name="T0" fmla="*/ 228 w 456"/>
                  <a:gd name="T1" fmla="*/ 451 h 451"/>
                  <a:gd name="T2" fmla="*/ 219 w 456"/>
                  <a:gd name="T3" fmla="*/ 451 h 451"/>
                  <a:gd name="T4" fmla="*/ 62 w 456"/>
                  <a:gd name="T5" fmla="*/ 379 h 451"/>
                  <a:gd name="T6" fmla="*/ 3 w 456"/>
                  <a:gd name="T7" fmla="*/ 216 h 451"/>
                  <a:gd name="T8" fmla="*/ 228 w 456"/>
                  <a:gd name="T9" fmla="*/ 0 h 451"/>
                  <a:gd name="T10" fmla="*/ 237 w 456"/>
                  <a:gd name="T11" fmla="*/ 0 h 451"/>
                  <a:gd name="T12" fmla="*/ 394 w 456"/>
                  <a:gd name="T13" fmla="*/ 72 h 451"/>
                  <a:gd name="T14" fmla="*/ 454 w 456"/>
                  <a:gd name="T15" fmla="*/ 235 h 451"/>
                  <a:gd name="T16" fmla="*/ 228 w 456"/>
                  <a:gd name="T17"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6" h="451">
                    <a:moveTo>
                      <a:pt x="228" y="451"/>
                    </a:moveTo>
                    <a:cubicBezTo>
                      <a:pt x="225" y="451"/>
                      <a:pt x="222" y="451"/>
                      <a:pt x="219" y="451"/>
                    </a:cubicBezTo>
                    <a:cubicBezTo>
                      <a:pt x="159" y="449"/>
                      <a:pt x="103" y="423"/>
                      <a:pt x="62" y="379"/>
                    </a:cubicBezTo>
                    <a:cubicBezTo>
                      <a:pt x="21" y="334"/>
                      <a:pt x="0" y="277"/>
                      <a:pt x="3" y="216"/>
                    </a:cubicBezTo>
                    <a:cubicBezTo>
                      <a:pt x="7" y="95"/>
                      <a:pt x="106" y="0"/>
                      <a:pt x="228" y="0"/>
                    </a:cubicBezTo>
                    <a:cubicBezTo>
                      <a:pt x="231" y="0"/>
                      <a:pt x="234" y="0"/>
                      <a:pt x="237" y="0"/>
                    </a:cubicBezTo>
                    <a:cubicBezTo>
                      <a:pt x="297" y="2"/>
                      <a:pt x="353" y="28"/>
                      <a:pt x="394" y="72"/>
                    </a:cubicBezTo>
                    <a:cubicBezTo>
                      <a:pt x="435" y="117"/>
                      <a:pt x="456" y="174"/>
                      <a:pt x="454" y="235"/>
                    </a:cubicBezTo>
                    <a:cubicBezTo>
                      <a:pt x="449" y="356"/>
                      <a:pt x="350" y="451"/>
                      <a:pt x="228" y="451"/>
                    </a:cubicBezTo>
                    <a:close/>
                  </a:path>
                </a:pathLst>
              </a:custGeom>
              <a:solidFill>
                <a:schemeClr val="accent2"/>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26" name="îṩľide">
                <a:extLst>
                  <a:ext uri="{FF2B5EF4-FFF2-40B4-BE49-F238E27FC236}">
                    <a16:creationId xmlns:a16="http://schemas.microsoft.com/office/drawing/2014/main" id="{830BBB90-6F7B-426F-9068-A5012A45A993}"/>
                  </a:ext>
                </a:extLst>
              </p:cNvPr>
              <p:cNvSpPr/>
              <p:nvPr/>
            </p:nvSpPr>
            <p:spPr>
              <a:xfrm>
                <a:off x="5303484" y="3690259"/>
                <a:ext cx="1023798" cy="783130"/>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27" name="ïṧļiḍé">
                <a:extLst>
                  <a:ext uri="{FF2B5EF4-FFF2-40B4-BE49-F238E27FC236}">
                    <a16:creationId xmlns:a16="http://schemas.microsoft.com/office/drawing/2014/main" id="{05E59DA1-AFFC-41D0-BF99-6AC882EF36D0}"/>
                  </a:ext>
                </a:extLst>
              </p:cNvPr>
              <p:cNvSpPr/>
              <p:nvPr/>
            </p:nvSpPr>
            <p:spPr>
              <a:xfrm>
                <a:off x="5210281" y="2147313"/>
                <a:ext cx="435250" cy="353840"/>
              </a:xfrm>
              <a:custGeom>
                <a:avLst/>
                <a:gdLst>
                  <a:gd name="connsiteX0" fmla="*/ 390482 w 564166"/>
                  <a:gd name="connsiteY0" fmla="*/ 307997 h 458643"/>
                  <a:gd name="connsiteX1" fmla="*/ 403395 w 564166"/>
                  <a:gd name="connsiteY1" fmla="*/ 307997 h 458643"/>
                  <a:gd name="connsiteX2" fmla="*/ 439265 w 564166"/>
                  <a:gd name="connsiteY2" fmla="*/ 353908 h 458643"/>
                  <a:gd name="connsiteX3" fmla="*/ 434961 w 564166"/>
                  <a:gd name="connsiteY3" fmla="*/ 361082 h 458643"/>
                  <a:gd name="connsiteX4" fmla="*/ 419178 w 564166"/>
                  <a:gd name="connsiteY4" fmla="*/ 361082 h 458643"/>
                  <a:gd name="connsiteX5" fmla="*/ 492353 w 564166"/>
                  <a:gd name="connsiteY5" fmla="*/ 419905 h 458643"/>
                  <a:gd name="connsiteX6" fmla="*/ 512440 w 564166"/>
                  <a:gd name="connsiteY6" fmla="*/ 438557 h 458643"/>
                  <a:gd name="connsiteX7" fmla="*/ 492353 w 564166"/>
                  <a:gd name="connsiteY7" fmla="*/ 458643 h 458643"/>
                  <a:gd name="connsiteX8" fmla="*/ 379004 w 564166"/>
                  <a:gd name="connsiteY8" fmla="*/ 361082 h 458643"/>
                  <a:gd name="connsiteX9" fmla="*/ 358916 w 564166"/>
                  <a:gd name="connsiteY9" fmla="*/ 361082 h 458643"/>
                  <a:gd name="connsiteX10" fmla="*/ 354612 w 564166"/>
                  <a:gd name="connsiteY10" fmla="*/ 353908 h 458643"/>
                  <a:gd name="connsiteX11" fmla="*/ 277051 w 564166"/>
                  <a:gd name="connsiteY11" fmla="*/ 307997 h 458643"/>
                  <a:gd name="connsiteX12" fmla="*/ 288553 w 564166"/>
                  <a:gd name="connsiteY12" fmla="*/ 307997 h 458643"/>
                  <a:gd name="connsiteX13" fmla="*/ 324497 w 564166"/>
                  <a:gd name="connsiteY13" fmla="*/ 353908 h 458643"/>
                  <a:gd name="connsiteX14" fmla="*/ 320183 w 564166"/>
                  <a:gd name="connsiteY14" fmla="*/ 361082 h 458643"/>
                  <a:gd name="connsiteX15" fmla="*/ 301493 w 564166"/>
                  <a:gd name="connsiteY15" fmla="*/ 361082 h 458643"/>
                  <a:gd name="connsiteX16" fmla="*/ 301493 w 564166"/>
                  <a:gd name="connsiteY16" fmla="*/ 438557 h 458643"/>
                  <a:gd name="connsiteX17" fmla="*/ 282802 w 564166"/>
                  <a:gd name="connsiteY17" fmla="*/ 458643 h 458643"/>
                  <a:gd name="connsiteX18" fmla="*/ 262673 w 564166"/>
                  <a:gd name="connsiteY18" fmla="*/ 438557 h 458643"/>
                  <a:gd name="connsiteX19" fmla="*/ 262673 w 564166"/>
                  <a:gd name="connsiteY19" fmla="*/ 361082 h 458643"/>
                  <a:gd name="connsiteX20" fmla="*/ 243982 w 564166"/>
                  <a:gd name="connsiteY20" fmla="*/ 361082 h 458643"/>
                  <a:gd name="connsiteX21" fmla="*/ 239669 w 564166"/>
                  <a:gd name="connsiteY21" fmla="*/ 353908 h 458643"/>
                  <a:gd name="connsiteX22" fmla="*/ 162189 w 564166"/>
                  <a:gd name="connsiteY22" fmla="*/ 307997 h 458643"/>
                  <a:gd name="connsiteX23" fmla="*/ 173671 w 564166"/>
                  <a:gd name="connsiteY23" fmla="*/ 307997 h 458643"/>
                  <a:gd name="connsiteX24" fmla="*/ 209554 w 564166"/>
                  <a:gd name="connsiteY24" fmla="*/ 353908 h 458643"/>
                  <a:gd name="connsiteX25" fmla="*/ 205248 w 564166"/>
                  <a:gd name="connsiteY25" fmla="*/ 361082 h 458643"/>
                  <a:gd name="connsiteX26" fmla="*/ 185154 w 564166"/>
                  <a:gd name="connsiteY26" fmla="*/ 361082 h 458643"/>
                  <a:gd name="connsiteX27" fmla="*/ 71765 w 564166"/>
                  <a:gd name="connsiteY27" fmla="*/ 458643 h 458643"/>
                  <a:gd name="connsiteX28" fmla="*/ 53106 w 564166"/>
                  <a:gd name="connsiteY28" fmla="*/ 438557 h 458643"/>
                  <a:gd name="connsiteX29" fmla="*/ 71765 w 564166"/>
                  <a:gd name="connsiteY29" fmla="*/ 419905 h 458643"/>
                  <a:gd name="connsiteX30" fmla="*/ 146401 w 564166"/>
                  <a:gd name="connsiteY30" fmla="*/ 361082 h 458643"/>
                  <a:gd name="connsiteX31" fmla="*/ 129177 w 564166"/>
                  <a:gd name="connsiteY31" fmla="*/ 361082 h 458643"/>
                  <a:gd name="connsiteX32" fmla="*/ 124871 w 564166"/>
                  <a:gd name="connsiteY32" fmla="*/ 353908 h 458643"/>
                  <a:gd name="connsiteX33" fmla="*/ 340222 w 564166"/>
                  <a:gd name="connsiteY33" fmla="*/ 0 h 458643"/>
                  <a:gd name="connsiteX34" fmla="*/ 453630 w 564166"/>
                  <a:gd name="connsiteY34" fmla="*/ 118973 h 458643"/>
                  <a:gd name="connsiteX35" fmla="*/ 525407 w 564166"/>
                  <a:gd name="connsiteY35" fmla="*/ 179176 h 458643"/>
                  <a:gd name="connsiteX36" fmla="*/ 564166 w 564166"/>
                  <a:gd name="connsiteY36" fmla="*/ 232212 h 458643"/>
                  <a:gd name="connsiteX37" fmla="*/ 518229 w 564166"/>
                  <a:gd name="connsiteY37" fmla="*/ 286681 h 458643"/>
                  <a:gd name="connsiteX38" fmla="*/ 45937 w 564166"/>
                  <a:gd name="connsiteY38" fmla="*/ 286681 h 458643"/>
                  <a:gd name="connsiteX39" fmla="*/ 0 w 564166"/>
                  <a:gd name="connsiteY39" fmla="*/ 232212 h 458643"/>
                  <a:gd name="connsiteX40" fmla="*/ 45937 w 564166"/>
                  <a:gd name="connsiteY40" fmla="*/ 179176 h 458643"/>
                  <a:gd name="connsiteX41" fmla="*/ 111972 w 564166"/>
                  <a:gd name="connsiteY41" fmla="*/ 103205 h 458643"/>
                  <a:gd name="connsiteX42" fmla="*/ 134941 w 564166"/>
                  <a:gd name="connsiteY42" fmla="*/ 107505 h 458643"/>
                  <a:gd name="connsiteX43" fmla="*/ 209589 w 564166"/>
                  <a:gd name="connsiteY43" fmla="*/ 22934 h 458643"/>
                  <a:gd name="connsiteX44" fmla="*/ 256961 w 564166"/>
                  <a:gd name="connsiteY44" fmla="*/ 43002 h 458643"/>
                  <a:gd name="connsiteX45" fmla="*/ 340222 w 564166"/>
                  <a:gd name="connsiteY45" fmla="*/ 0 h 458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64166" h="458643">
                    <a:moveTo>
                      <a:pt x="390482" y="307997"/>
                    </a:moveTo>
                    <a:cubicBezTo>
                      <a:pt x="394786" y="303693"/>
                      <a:pt x="399091" y="303693"/>
                      <a:pt x="403395" y="307997"/>
                    </a:cubicBezTo>
                    <a:lnTo>
                      <a:pt x="439265" y="353908"/>
                    </a:lnTo>
                    <a:cubicBezTo>
                      <a:pt x="442135" y="358212"/>
                      <a:pt x="440700" y="361082"/>
                      <a:pt x="434961" y="361082"/>
                    </a:cubicBezTo>
                    <a:lnTo>
                      <a:pt x="419178" y="361082"/>
                    </a:lnTo>
                    <a:cubicBezTo>
                      <a:pt x="426352" y="394081"/>
                      <a:pt x="456483" y="419905"/>
                      <a:pt x="492353" y="419905"/>
                    </a:cubicBezTo>
                    <a:cubicBezTo>
                      <a:pt x="503831" y="419905"/>
                      <a:pt x="512440" y="428514"/>
                      <a:pt x="512440" y="438557"/>
                    </a:cubicBezTo>
                    <a:cubicBezTo>
                      <a:pt x="512440" y="450035"/>
                      <a:pt x="503831" y="458643"/>
                      <a:pt x="492353" y="458643"/>
                    </a:cubicBezTo>
                    <a:cubicBezTo>
                      <a:pt x="434961" y="458643"/>
                      <a:pt x="387612" y="415601"/>
                      <a:pt x="379004" y="361082"/>
                    </a:cubicBezTo>
                    <a:lnTo>
                      <a:pt x="358916" y="361082"/>
                    </a:lnTo>
                    <a:cubicBezTo>
                      <a:pt x="353177" y="361082"/>
                      <a:pt x="351742" y="358212"/>
                      <a:pt x="354612" y="353908"/>
                    </a:cubicBezTo>
                    <a:close/>
                    <a:moveTo>
                      <a:pt x="277051" y="307997"/>
                    </a:moveTo>
                    <a:cubicBezTo>
                      <a:pt x="279926" y="303693"/>
                      <a:pt x="285677" y="303693"/>
                      <a:pt x="288553" y="307997"/>
                    </a:cubicBezTo>
                    <a:lnTo>
                      <a:pt x="324497" y="353908"/>
                    </a:lnTo>
                    <a:cubicBezTo>
                      <a:pt x="327372" y="358212"/>
                      <a:pt x="325934" y="361082"/>
                      <a:pt x="320183" y="361082"/>
                    </a:cubicBezTo>
                    <a:lnTo>
                      <a:pt x="301493" y="361082"/>
                    </a:lnTo>
                    <a:lnTo>
                      <a:pt x="301493" y="438557"/>
                    </a:lnTo>
                    <a:cubicBezTo>
                      <a:pt x="301493" y="450035"/>
                      <a:pt x="292866" y="458643"/>
                      <a:pt x="282802" y="458643"/>
                    </a:cubicBezTo>
                    <a:cubicBezTo>
                      <a:pt x="271300" y="458643"/>
                      <a:pt x="262673" y="450035"/>
                      <a:pt x="262673" y="438557"/>
                    </a:cubicBezTo>
                    <a:lnTo>
                      <a:pt x="262673" y="361082"/>
                    </a:lnTo>
                    <a:lnTo>
                      <a:pt x="243982" y="361082"/>
                    </a:lnTo>
                    <a:cubicBezTo>
                      <a:pt x="238231" y="361082"/>
                      <a:pt x="236793" y="358212"/>
                      <a:pt x="239669" y="353908"/>
                    </a:cubicBezTo>
                    <a:close/>
                    <a:moveTo>
                      <a:pt x="162189" y="307997"/>
                    </a:moveTo>
                    <a:cubicBezTo>
                      <a:pt x="165059" y="303693"/>
                      <a:pt x="169365" y="303693"/>
                      <a:pt x="173671" y="307997"/>
                    </a:cubicBezTo>
                    <a:lnTo>
                      <a:pt x="209554" y="353908"/>
                    </a:lnTo>
                    <a:cubicBezTo>
                      <a:pt x="212424" y="358212"/>
                      <a:pt x="210989" y="361082"/>
                      <a:pt x="205248" y="361082"/>
                    </a:cubicBezTo>
                    <a:lnTo>
                      <a:pt x="185154" y="361082"/>
                    </a:lnTo>
                    <a:cubicBezTo>
                      <a:pt x="176542" y="415601"/>
                      <a:pt x="129177" y="458643"/>
                      <a:pt x="71765" y="458643"/>
                    </a:cubicBezTo>
                    <a:cubicBezTo>
                      <a:pt x="61718" y="458643"/>
                      <a:pt x="53106" y="450035"/>
                      <a:pt x="53106" y="438557"/>
                    </a:cubicBezTo>
                    <a:cubicBezTo>
                      <a:pt x="53106" y="428514"/>
                      <a:pt x="61718" y="419905"/>
                      <a:pt x="71765" y="419905"/>
                    </a:cubicBezTo>
                    <a:cubicBezTo>
                      <a:pt x="107648" y="419905"/>
                      <a:pt x="137789" y="394081"/>
                      <a:pt x="146401" y="361082"/>
                    </a:cubicBezTo>
                    <a:lnTo>
                      <a:pt x="129177" y="361082"/>
                    </a:lnTo>
                    <a:cubicBezTo>
                      <a:pt x="123436" y="361082"/>
                      <a:pt x="122001" y="358212"/>
                      <a:pt x="124871" y="353908"/>
                    </a:cubicBezTo>
                    <a:close/>
                    <a:moveTo>
                      <a:pt x="340222" y="0"/>
                    </a:moveTo>
                    <a:cubicBezTo>
                      <a:pt x="399079" y="0"/>
                      <a:pt x="447888" y="51603"/>
                      <a:pt x="453630" y="118973"/>
                    </a:cubicBezTo>
                    <a:cubicBezTo>
                      <a:pt x="488083" y="118973"/>
                      <a:pt x="515358" y="144774"/>
                      <a:pt x="525407" y="179176"/>
                    </a:cubicBezTo>
                    <a:cubicBezTo>
                      <a:pt x="546940" y="183476"/>
                      <a:pt x="564166" y="204977"/>
                      <a:pt x="564166" y="232212"/>
                    </a:cubicBezTo>
                    <a:cubicBezTo>
                      <a:pt x="564166" y="262313"/>
                      <a:pt x="544069" y="286681"/>
                      <a:pt x="518229" y="286681"/>
                    </a:cubicBezTo>
                    <a:lnTo>
                      <a:pt x="45937" y="286681"/>
                    </a:lnTo>
                    <a:cubicBezTo>
                      <a:pt x="20097" y="286681"/>
                      <a:pt x="0" y="262313"/>
                      <a:pt x="0" y="232212"/>
                    </a:cubicBezTo>
                    <a:cubicBezTo>
                      <a:pt x="0" y="202110"/>
                      <a:pt x="20097" y="179176"/>
                      <a:pt x="45937" y="179176"/>
                    </a:cubicBezTo>
                    <a:cubicBezTo>
                      <a:pt x="45937" y="136173"/>
                      <a:pt x="76084" y="103205"/>
                      <a:pt x="111972" y="103205"/>
                    </a:cubicBezTo>
                    <a:cubicBezTo>
                      <a:pt x="119150" y="103205"/>
                      <a:pt x="127763" y="104639"/>
                      <a:pt x="134941" y="107505"/>
                    </a:cubicBezTo>
                    <a:cubicBezTo>
                      <a:pt x="134941" y="60203"/>
                      <a:pt x="169394" y="22934"/>
                      <a:pt x="209589" y="22934"/>
                    </a:cubicBezTo>
                    <a:cubicBezTo>
                      <a:pt x="228251" y="22934"/>
                      <a:pt x="244042" y="30102"/>
                      <a:pt x="256961" y="43002"/>
                    </a:cubicBezTo>
                    <a:cubicBezTo>
                      <a:pt x="278494" y="15767"/>
                      <a:pt x="307205" y="0"/>
                      <a:pt x="340222"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28" name="îṧḷiḓe">
                <a:extLst>
                  <a:ext uri="{FF2B5EF4-FFF2-40B4-BE49-F238E27FC236}">
                    <a16:creationId xmlns:a16="http://schemas.microsoft.com/office/drawing/2014/main" id="{4F3E64BD-0B8F-453B-A4EC-6F7B21DF2269}"/>
                  </a:ext>
                </a:extLst>
              </p:cNvPr>
              <p:cNvSpPr/>
              <p:nvPr/>
            </p:nvSpPr>
            <p:spPr>
              <a:xfrm>
                <a:off x="7292940" y="3144596"/>
                <a:ext cx="506750" cy="446064"/>
              </a:xfrm>
              <a:custGeom>
                <a:avLst/>
                <a:gdLst>
                  <a:gd name="connsiteX0" fmla="*/ 18335 w 604256"/>
                  <a:gd name="connsiteY0" fmla="*/ 334272 h 531895"/>
                  <a:gd name="connsiteX1" fmla="*/ 37988 w 604256"/>
                  <a:gd name="connsiteY1" fmla="*/ 336249 h 531895"/>
                  <a:gd name="connsiteX2" fmla="*/ 302130 w 604256"/>
                  <a:gd name="connsiteY2" fmla="*/ 476833 h 531895"/>
                  <a:gd name="connsiteX3" fmla="*/ 566126 w 604256"/>
                  <a:gd name="connsiteY3" fmla="*/ 336249 h 531895"/>
                  <a:gd name="connsiteX4" fmla="*/ 601178 w 604256"/>
                  <a:gd name="connsiteY4" fmla="*/ 346793 h 531895"/>
                  <a:gd name="connsiteX5" fmla="*/ 590619 w 604256"/>
                  <a:gd name="connsiteY5" fmla="*/ 381793 h 531895"/>
                  <a:gd name="connsiteX6" fmla="*/ 314303 w 604256"/>
                  <a:gd name="connsiteY6" fmla="*/ 528820 h 531895"/>
                  <a:gd name="connsiteX7" fmla="*/ 302130 w 604256"/>
                  <a:gd name="connsiteY7" fmla="*/ 531895 h 531895"/>
                  <a:gd name="connsiteX8" fmla="*/ 289957 w 604256"/>
                  <a:gd name="connsiteY8" fmla="*/ 528820 h 531895"/>
                  <a:gd name="connsiteX9" fmla="*/ 13641 w 604256"/>
                  <a:gd name="connsiteY9" fmla="*/ 381793 h 531895"/>
                  <a:gd name="connsiteX10" fmla="*/ 3082 w 604256"/>
                  <a:gd name="connsiteY10" fmla="*/ 346793 h 531895"/>
                  <a:gd name="connsiteX11" fmla="*/ 18335 w 604256"/>
                  <a:gd name="connsiteY11" fmla="*/ 334272 h 531895"/>
                  <a:gd name="connsiteX12" fmla="*/ 18335 w 604256"/>
                  <a:gd name="connsiteY12" fmla="*/ 233364 h 531895"/>
                  <a:gd name="connsiteX13" fmla="*/ 37988 w 604256"/>
                  <a:gd name="connsiteY13" fmla="*/ 235341 h 531895"/>
                  <a:gd name="connsiteX14" fmla="*/ 302130 w 604256"/>
                  <a:gd name="connsiteY14" fmla="*/ 375925 h 531895"/>
                  <a:gd name="connsiteX15" fmla="*/ 566126 w 604256"/>
                  <a:gd name="connsiteY15" fmla="*/ 235341 h 531895"/>
                  <a:gd name="connsiteX16" fmla="*/ 601178 w 604256"/>
                  <a:gd name="connsiteY16" fmla="*/ 245885 h 531895"/>
                  <a:gd name="connsiteX17" fmla="*/ 590619 w 604256"/>
                  <a:gd name="connsiteY17" fmla="*/ 280885 h 531895"/>
                  <a:gd name="connsiteX18" fmla="*/ 314303 w 604256"/>
                  <a:gd name="connsiteY18" fmla="*/ 428058 h 531895"/>
                  <a:gd name="connsiteX19" fmla="*/ 302130 w 604256"/>
                  <a:gd name="connsiteY19" fmla="*/ 430987 h 531895"/>
                  <a:gd name="connsiteX20" fmla="*/ 289957 w 604256"/>
                  <a:gd name="connsiteY20" fmla="*/ 428058 h 531895"/>
                  <a:gd name="connsiteX21" fmla="*/ 13641 w 604256"/>
                  <a:gd name="connsiteY21" fmla="*/ 280885 h 531895"/>
                  <a:gd name="connsiteX22" fmla="*/ 3082 w 604256"/>
                  <a:gd name="connsiteY22" fmla="*/ 245885 h 531895"/>
                  <a:gd name="connsiteX23" fmla="*/ 18335 w 604256"/>
                  <a:gd name="connsiteY23" fmla="*/ 233364 h 531895"/>
                  <a:gd name="connsiteX24" fmla="*/ 291571 w 604256"/>
                  <a:gd name="connsiteY24" fmla="*/ 2196 h 531895"/>
                  <a:gd name="connsiteX25" fmla="*/ 312689 w 604256"/>
                  <a:gd name="connsiteY25" fmla="*/ 2196 h 531895"/>
                  <a:gd name="connsiteX26" fmla="*/ 588846 w 604256"/>
                  <a:gd name="connsiteY26" fmla="*/ 125214 h 531895"/>
                  <a:gd name="connsiteX27" fmla="*/ 604245 w 604256"/>
                  <a:gd name="connsiteY27" fmla="*/ 147914 h 531895"/>
                  <a:gd name="connsiteX28" fmla="*/ 590605 w 604256"/>
                  <a:gd name="connsiteY28" fmla="*/ 171639 h 531895"/>
                  <a:gd name="connsiteX29" fmla="*/ 314303 w 604256"/>
                  <a:gd name="connsiteY29" fmla="*/ 318676 h 531895"/>
                  <a:gd name="connsiteX30" fmla="*/ 302130 w 604256"/>
                  <a:gd name="connsiteY30" fmla="*/ 321751 h 531895"/>
                  <a:gd name="connsiteX31" fmla="*/ 289957 w 604256"/>
                  <a:gd name="connsiteY31" fmla="*/ 318676 h 531895"/>
                  <a:gd name="connsiteX32" fmla="*/ 13654 w 604256"/>
                  <a:gd name="connsiteY32" fmla="*/ 171639 h 531895"/>
                  <a:gd name="connsiteX33" fmla="*/ 15 w 604256"/>
                  <a:gd name="connsiteY33" fmla="*/ 147914 h 531895"/>
                  <a:gd name="connsiteX34" fmla="*/ 15414 w 604256"/>
                  <a:gd name="connsiteY34" fmla="*/ 125214 h 5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4256" h="531895">
                    <a:moveTo>
                      <a:pt x="18335" y="334272"/>
                    </a:moveTo>
                    <a:cubicBezTo>
                      <a:pt x="24642" y="332369"/>
                      <a:pt x="31682" y="332881"/>
                      <a:pt x="37988" y="336249"/>
                    </a:cubicBezTo>
                    <a:lnTo>
                      <a:pt x="302130" y="476833"/>
                    </a:lnTo>
                    <a:lnTo>
                      <a:pt x="566126" y="336249"/>
                    </a:lnTo>
                    <a:cubicBezTo>
                      <a:pt x="578739" y="329513"/>
                      <a:pt x="594432" y="334199"/>
                      <a:pt x="601178" y="346793"/>
                    </a:cubicBezTo>
                    <a:cubicBezTo>
                      <a:pt x="607925" y="359387"/>
                      <a:pt x="603085" y="375056"/>
                      <a:pt x="590619" y="381793"/>
                    </a:cubicBezTo>
                    <a:lnTo>
                      <a:pt x="314303" y="528820"/>
                    </a:lnTo>
                    <a:cubicBezTo>
                      <a:pt x="310490" y="530870"/>
                      <a:pt x="306383" y="531895"/>
                      <a:pt x="302130" y="531895"/>
                    </a:cubicBezTo>
                    <a:cubicBezTo>
                      <a:pt x="297877" y="531895"/>
                      <a:pt x="293770" y="530870"/>
                      <a:pt x="289957" y="528820"/>
                    </a:cubicBezTo>
                    <a:lnTo>
                      <a:pt x="13641" y="381793"/>
                    </a:lnTo>
                    <a:cubicBezTo>
                      <a:pt x="1028" y="375056"/>
                      <a:pt x="-3665" y="359387"/>
                      <a:pt x="3082" y="346793"/>
                    </a:cubicBezTo>
                    <a:cubicBezTo>
                      <a:pt x="6455" y="340496"/>
                      <a:pt x="12028" y="336176"/>
                      <a:pt x="18335" y="334272"/>
                    </a:cubicBezTo>
                    <a:close/>
                    <a:moveTo>
                      <a:pt x="18335" y="233364"/>
                    </a:moveTo>
                    <a:cubicBezTo>
                      <a:pt x="24642" y="231461"/>
                      <a:pt x="31682" y="231973"/>
                      <a:pt x="37988" y="235341"/>
                    </a:cubicBezTo>
                    <a:lnTo>
                      <a:pt x="302130" y="375925"/>
                    </a:lnTo>
                    <a:lnTo>
                      <a:pt x="566126" y="235341"/>
                    </a:lnTo>
                    <a:cubicBezTo>
                      <a:pt x="578739" y="228605"/>
                      <a:pt x="594432" y="233291"/>
                      <a:pt x="601178" y="245885"/>
                    </a:cubicBezTo>
                    <a:cubicBezTo>
                      <a:pt x="607925" y="258479"/>
                      <a:pt x="603085" y="274148"/>
                      <a:pt x="590619" y="280885"/>
                    </a:cubicBezTo>
                    <a:lnTo>
                      <a:pt x="314303" y="428058"/>
                    </a:lnTo>
                    <a:cubicBezTo>
                      <a:pt x="310490" y="430108"/>
                      <a:pt x="306383" y="430987"/>
                      <a:pt x="302130" y="430987"/>
                    </a:cubicBezTo>
                    <a:cubicBezTo>
                      <a:pt x="297877" y="430987"/>
                      <a:pt x="293770" y="430108"/>
                      <a:pt x="289957" y="428058"/>
                    </a:cubicBezTo>
                    <a:lnTo>
                      <a:pt x="13641" y="280885"/>
                    </a:lnTo>
                    <a:cubicBezTo>
                      <a:pt x="1028" y="274148"/>
                      <a:pt x="-3665" y="258479"/>
                      <a:pt x="3082" y="245885"/>
                    </a:cubicBezTo>
                    <a:cubicBezTo>
                      <a:pt x="6455" y="239588"/>
                      <a:pt x="12028" y="235268"/>
                      <a:pt x="18335" y="233364"/>
                    </a:cubicBezTo>
                    <a:close/>
                    <a:moveTo>
                      <a:pt x="291571" y="2196"/>
                    </a:moveTo>
                    <a:cubicBezTo>
                      <a:pt x="298317" y="-733"/>
                      <a:pt x="305943" y="-733"/>
                      <a:pt x="312689" y="2196"/>
                    </a:cubicBezTo>
                    <a:lnTo>
                      <a:pt x="588846" y="125214"/>
                    </a:lnTo>
                    <a:cubicBezTo>
                      <a:pt x="597938" y="129315"/>
                      <a:pt x="603805" y="138102"/>
                      <a:pt x="604245" y="147914"/>
                    </a:cubicBezTo>
                    <a:cubicBezTo>
                      <a:pt x="604538" y="157726"/>
                      <a:pt x="599258" y="166953"/>
                      <a:pt x="590605" y="171639"/>
                    </a:cubicBezTo>
                    <a:lnTo>
                      <a:pt x="314303" y="318676"/>
                    </a:lnTo>
                    <a:cubicBezTo>
                      <a:pt x="310489" y="320726"/>
                      <a:pt x="306383" y="321751"/>
                      <a:pt x="302130" y="321751"/>
                    </a:cubicBezTo>
                    <a:cubicBezTo>
                      <a:pt x="297877" y="321751"/>
                      <a:pt x="293771" y="320726"/>
                      <a:pt x="289957" y="318676"/>
                    </a:cubicBezTo>
                    <a:lnTo>
                      <a:pt x="13654" y="171639"/>
                    </a:lnTo>
                    <a:cubicBezTo>
                      <a:pt x="5002" y="166953"/>
                      <a:pt x="-278" y="157726"/>
                      <a:pt x="15" y="147914"/>
                    </a:cubicBezTo>
                    <a:cubicBezTo>
                      <a:pt x="309" y="138102"/>
                      <a:pt x="6322" y="129315"/>
                      <a:pt x="15414" y="125214"/>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29" name="ïṥ1îḑè">
                <a:extLst>
                  <a:ext uri="{FF2B5EF4-FFF2-40B4-BE49-F238E27FC236}">
                    <a16:creationId xmlns:a16="http://schemas.microsoft.com/office/drawing/2014/main" id="{C4649115-2DBF-43AE-9E92-7471843B23DD}"/>
                  </a:ext>
                </a:extLst>
              </p:cNvPr>
              <p:cNvSpPr/>
              <p:nvPr/>
            </p:nvSpPr>
            <p:spPr>
              <a:xfrm>
                <a:off x="7328950" y="4521137"/>
                <a:ext cx="345457" cy="367492"/>
              </a:xfrm>
              <a:custGeom>
                <a:avLst/>
                <a:gdLst>
                  <a:gd name="connsiteX0" fmla="*/ 215164 w 558313"/>
                  <a:gd name="connsiteY0" fmla="*/ 459686 h 593925"/>
                  <a:gd name="connsiteX1" fmla="*/ 202257 w 558313"/>
                  <a:gd name="connsiteY1" fmla="*/ 468277 h 593925"/>
                  <a:gd name="connsiteX2" fmla="*/ 199747 w 558313"/>
                  <a:gd name="connsiteY2" fmla="*/ 473647 h 593925"/>
                  <a:gd name="connsiteX3" fmla="*/ 213012 w 558313"/>
                  <a:gd name="connsiteY3" fmla="*/ 493693 h 593925"/>
                  <a:gd name="connsiteX4" fmla="*/ 344948 w 558313"/>
                  <a:gd name="connsiteY4" fmla="*/ 493693 h 593925"/>
                  <a:gd name="connsiteX5" fmla="*/ 357854 w 558313"/>
                  <a:gd name="connsiteY5" fmla="*/ 473647 h 593925"/>
                  <a:gd name="connsiteX6" fmla="*/ 355703 w 558313"/>
                  <a:gd name="connsiteY6" fmla="*/ 468277 h 593925"/>
                  <a:gd name="connsiteX7" fmla="*/ 342796 w 558313"/>
                  <a:gd name="connsiteY7" fmla="*/ 459686 h 593925"/>
                  <a:gd name="connsiteX8" fmla="*/ 278621 w 558313"/>
                  <a:gd name="connsiteY8" fmla="*/ 300747 h 593925"/>
                  <a:gd name="connsiteX9" fmla="*/ 265356 w 558313"/>
                  <a:gd name="connsiteY9" fmla="*/ 309338 h 593925"/>
                  <a:gd name="connsiteX10" fmla="*/ 238826 w 558313"/>
                  <a:gd name="connsiteY10" fmla="*/ 372699 h 593925"/>
                  <a:gd name="connsiteX11" fmla="*/ 252450 w 558313"/>
                  <a:gd name="connsiteY11" fmla="*/ 392745 h 593925"/>
                  <a:gd name="connsiteX12" fmla="*/ 278980 w 558313"/>
                  <a:gd name="connsiteY12" fmla="*/ 392745 h 593925"/>
                  <a:gd name="connsiteX13" fmla="*/ 305510 w 558313"/>
                  <a:gd name="connsiteY13" fmla="*/ 392745 h 593925"/>
                  <a:gd name="connsiteX14" fmla="*/ 318776 w 558313"/>
                  <a:gd name="connsiteY14" fmla="*/ 372699 h 593925"/>
                  <a:gd name="connsiteX15" fmla="*/ 291528 w 558313"/>
                  <a:gd name="connsiteY15" fmla="*/ 309338 h 593925"/>
                  <a:gd name="connsiteX16" fmla="*/ 278621 w 558313"/>
                  <a:gd name="connsiteY16" fmla="*/ 300747 h 593925"/>
                  <a:gd name="connsiteX17" fmla="*/ 220900 w 558313"/>
                  <a:gd name="connsiteY17" fmla="*/ 210896 h 593925"/>
                  <a:gd name="connsiteX18" fmla="*/ 278980 w 558313"/>
                  <a:gd name="connsiteY18" fmla="*/ 230942 h 593925"/>
                  <a:gd name="connsiteX19" fmla="*/ 334192 w 558313"/>
                  <a:gd name="connsiteY19" fmla="*/ 213402 h 593925"/>
                  <a:gd name="connsiteX20" fmla="*/ 494092 w 558313"/>
                  <a:gd name="connsiteY20" fmla="*/ 552758 h 593925"/>
                  <a:gd name="connsiteX21" fmla="*/ 468278 w 558313"/>
                  <a:gd name="connsiteY21" fmla="*/ 593925 h 593925"/>
                  <a:gd name="connsiteX22" fmla="*/ 429200 w 558313"/>
                  <a:gd name="connsiteY22" fmla="*/ 593925 h 593925"/>
                  <a:gd name="connsiteX23" fmla="*/ 403028 w 558313"/>
                  <a:gd name="connsiteY23" fmla="*/ 577100 h 593925"/>
                  <a:gd name="connsiteX24" fmla="*/ 399084 w 558313"/>
                  <a:gd name="connsiteY24" fmla="*/ 568509 h 593925"/>
                  <a:gd name="connsiteX25" fmla="*/ 386177 w 558313"/>
                  <a:gd name="connsiteY25" fmla="*/ 559918 h 593925"/>
                  <a:gd name="connsiteX26" fmla="*/ 278980 w 558313"/>
                  <a:gd name="connsiteY26" fmla="*/ 559918 h 593925"/>
                  <a:gd name="connsiteX27" fmla="*/ 168556 w 558313"/>
                  <a:gd name="connsiteY27" fmla="*/ 559918 h 593925"/>
                  <a:gd name="connsiteX28" fmla="*/ 155649 w 558313"/>
                  <a:gd name="connsiteY28" fmla="*/ 568509 h 593925"/>
                  <a:gd name="connsiteX29" fmla="*/ 152423 w 558313"/>
                  <a:gd name="connsiteY29" fmla="*/ 576742 h 593925"/>
                  <a:gd name="connsiteX30" fmla="*/ 126251 w 558313"/>
                  <a:gd name="connsiteY30" fmla="*/ 593925 h 593925"/>
                  <a:gd name="connsiteX31" fmla="*/ 89323 w 558313"/>
                  <a:gd name="connsiteY31" fmla="*/ 593925 h 593925"/>
                  <a:gd name="connsiteX32" fmla="*/ 63510 w 558313"/>
                  <a:gd name="connsiteY32" fmla="*/ 553116 h 593925"/>
                  <a:gd name="connsiteX33" fmla="*/ 219466 w 558313"/>
                  <a:gd name="connsiteY33" fmla="*/ 213760 h 593925"/>
                  <a:gd name="connsiteX34" fmla="*/ 278945 w 558313"/>
                  <a:gd name="connsiteY34" fmla="*/ 78374 h 593925"/>
                  <a:gd name="connsiteX35" fmla="*/ 336315 w 558313"/>
                  <a:gd name="connsiteY35" fmla="*/ 135673 h 593925"/>
                  <a:gd name="connsiteX36" fmla="*/ 278945 w 558313"/>
                  <a:gd name="connsiteY36" fmla="*/ 192972 h 593925"/>
                  <a:gd name="connsiteX37" fmla="*/ 221575 w 558313"/>
                  <a:gd name="connsiteY37" fmla="*/ 135673 h 593925"/>
                  <a:gd name="connsiteX38" fmla="*/ 278945 w 558313"/>
                  <a:gd name="connsiteY38" fmla="*/ 78374 h 593925"/>
                  <a:gd name="connsiteX39" fmla="*/ 409787 w 558313"/>
                  <a:gd name="connsiteY39" fmla="*/ 59920 h 593925"/>
                  <a:gd name="connsiteX40" fmla="*/ 425974 w 558313"/>
                  <a:gd name="connsiteY40" fmla="*/ 68734 h 593925"/>
                  <a:gd name="connsiteX41" fmla="*/ 449290 w 558313"/>
                  <a:gd name="connsiteY41" fmla="*/ 135666 h 593925"/>
                  <a:gd name="connsiteX42" fmla="*/ 427409 w 558313"/>
                  <a:gd name="connsiteY42" fmla="*/ 200808 h 593925"/>
                  <a:gd name="connsiteX43" fmla="*/ 408039 w 558313"/>
                  <a:gd name="connsiteY43" fmla="*/ 210472 h 593925"/>
                  <a:gd name="connsiteX44" fmla="*/ 393690 w 558313"/>
                  <a:gd name="connsiteY44" fmla="*/ 205819 h 593925"/>
                  <a:gd name="connsiteX45" fmla="*/ 389027 w 558313"/>
                  <a:gd name="connsiteY45" fmla="*/ 171816 h 593925"/>
                  <a:gd name="connsiteX46" fmla="*/ 401582 w 558313"/>
                  <a:gd name="connsiteY46" fmla="*/ 135666 h 593925"/>
                  <a:gd name="connsiteX47" fmla="*/ 388668 w 558313"/>
                  <a:gd name="connsiteY47" fmla="*/ 98441 h 593925"/>
                  <a:gd name="connsiteX48" fmla="*/ 392255 w 558313"/>
                  <a:gd name="connsiteY48" fmla="*/ 64796 h 593925"/>
                  <a:gd name="connsiteX49" fmla="*/ 409787 w 558313"/>
                  <a:gd name="connsiteY49" fmla="*/ 59920 h 593925"/>
                  <a:gd name="connsiteX50" fmla="*/ 148172 w 558313"/>
                  <a:gd name="connsiteY50" fmla="*/ 59920 h 593925"/>
                  <a:gd name="connsiteX51" fmla="*/ 165640 w 558313"/>
                  <a:gd name="connsiteY51" fmla="*/ 64796 h 593925"/>
                  <a:gd name="connsiteX52" fmla="*/ 169224 w 558313"/>
                  <a:gd name="connsiteY52" fmla="*/ 98799 h 593925"/>
                  <a:gd name="connsiteX53" fmla="*/ 156324 w 558313"/>
                  <a:gd name="connsiteY53" fmla="*/ 136024 h 593925"/>
                  <a:gd name="connsiteX54" fmla="*/ 168507 w 558313"/>
                  <a:gd name="connsiteY54" fmla="*/ 172174 h 593925"/>
                  <a:gd name="connsiteX55" fmla="*/ 164207 w 558313"/>
                  <a:gd name="connsiteY55" fmla="*/ 205819 h 593925"/>
                  <a:gd name="connsiteX56" fmla="*/ 149874 w 558313"/>
                  <a:gd name="connsiteY56" fmla="*/ 210472 h 593925"/>
                  <a:gd name="connsiteX57" fmla="*/ 130882 w 558313"/>
                  <a:gd name="connsiteY57" fmla="*/ 200808 h 593925"/>
                  <a:gd name="connsiteX58" fmla="*/ 109023 w 558313"/>
                  <a:gd name="connsiteY58" fmla="*/ 135666 h 593925"/>
                  <a:gd name="connsiteX59" fmla="*/ 132315 w 558313"/>
                  <a:gd name="connsiteY59" fmla="*/ 68734 h 593925"/>
                  <a:gd name="connsiteX60" fmla="*/ 148172 w 558313"/>
                  <a:gd name="connsiteY60" fmla="*/ 59920 h 593925"/>
                  <a:gd name="connsiteX61" fmla="*/ 60179 w 558313"/>
                  <a:gd name="connsiteY61" fmla="*/ 594 h 593925"/>
                  <a:gd name="connsiteX62" fmla="*/ 77788 w 558313"/>
                  <a:gd name="connsiteY62" fmla="*/ 5740 h 593925"/>
                  <a:gd name="connsiteX63" fmla="*/ 81732 w 558313"/>
                  <a:gd name="connsiteY63" fmla="*/ 39752 h 593925"/>
                  <a:gd name="connsiteX64" fmla="*/ 47677 w 558313"/>
                  <a:gd name="connsiteY64" fmla="*/ 137131 h 593925"/>
                  <a:gd name="connsiteX65" fmla="*/ 79581 w 558313"/>
                  <a:gd name="connsiteY65" fmla="*/ 232005 h 593925"/>
                  <a:gd name="connsiteX66" fmla="*/ 75279 w 558313"/>
                  <a:gd name="connsiteY66" fmla="*/ 265300 h 593925"/>
                  <a:gd name="connsiteX67" fmla="*/ 60940 w 558313"/>
                  <a:gd name="connsiteY67" fmla="*/ 270312 h 593925"/>
                  <a:gd name="connsiteX68" fmla="*/ 41941 w 558313"/>
                  <a:gd name="connsiteY68" fmla="*/ 260646 h 593925"/>
                  <a:gd name="connsiteX69" fmla="*/ 0 w 558313"/>
                  <a:gd name="connsiteY69" fmla="*/ 136415 h 593925"/>
                  <a:gd name="connsiteX70" fmla="*/ 44451 w 558313"/>
                  <a:gd name="connsiteY70" fmla="*/ 9678 h 593925"/>
                  <a:gd name="connsiteX71" fmla="*/ 60179 w 558313"/>
                  <a:gd name="connsiteY71" fmla="*/ 594 h 593925"/>
                  <a:gd name="connsiteX72" fmla="*/ 497822 w 558313"/>
                  <a:gd name="connsiteY72" fmla="*/ 127 h 593925"/>
                  <a:gd name="connsiteX73" fmla="*/ 513831 w 558313"/>
                  <a:gd name="connsiteY73" fmla="*/ 8901 h 593925"/>
                  <a:gd name="connsiteX74" fmla="*/ 558313 w 558313"/>
                  <a:gd name="connsiteY74" fmla="*/ 136031 h 593925"/>
                  <a:gd name="connsiteX75" fmla="*/ 516342 w 558313"/>
                  <a:gd name="connsiteY75" fmla="*/ 260296 h 593925"/>
                  <a:gd name="connsiteX76" fmla="*/ 496970 w 558313"/>
                  <a:gd name="connsiteY76" fmla="*/ 269607 h 593925"/>
                  <a:gd name="connsiteX77" fmla="*/ 482621 w 558313"/>
                  <a:gd name="connsiteY77" fmla="*/ 264952 h 593925"/>
                  <a:gd name="connsiteX78" fmla="*/ 478316 w 558313"/>
                  <a:gd name="connsiteY78" fmla="*/ 230931 h 593925"/>
                  <a:gd name="connsiteX79" fmla="*/ 510602 w 558313"/>
                  <a:gd name="connsiteY79" fmla="*/ 136031 h 593925"/>
                  <a:gd name="connsiteX80" fmla="*/ 476523 w 558313"/>
                  <a:gd name="connsiteY80" fmla="*/ 38624 h 593925"/>
                  <a:gd name="connsiteX81" fmla="*/ 480469 w 558313"/>
                  <a:gd name="connsiteY81" fmla="*/ 5320 h 593925"/>
                  <a:gd name="connsiteX82" fmla="*/ 497822 w 558313"/>
                  <a:gd name="connsiteY82" fmla="*/ 127 h 59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58313" h="593925">
                    <a:moveTo>
                      <a:pt x="215164" y="459686"/>
                    </a:moveTo>
                    <a:cubicBezTo>
                      <a:pt x="209786" y="459686"/>
                      <a:pt x="204408" y="462908"/>
                      <a:pt x="202257" y="468277"/>
                    </a:cubicBezTo>
                    <a:lnTo>
                      <a:pt x="199747" y="473647"/>
                    </a:lnTo>
                    <a:cubicBezTo>
                      <a:pt x="195445" y="482954"/>
                      <a:pt x="202615" y="493693"/>
                      <a:pt x="213012" y="493693"/>
                    </a:cubicBezTo>
                    <a:lnTo>
                      <a:pt x="344948" y="493693"/>
                    </a:lnTo>
                    <a:cubicBezTo>
                      <a:pt x="355703" y="493693"/>
                      <a:pt x="362156" y="482954"/>
                      <a:pt x="357854" y="473647"/>
                    </a:cubicBezTo>
                    <a:lnTo>
                      <a:pt x="355703" y="468277"/>
                    </a:lnTo>
                    <a:cubicBezTo>
                      <a:pt x="353193" y="462908"/>
                      <a:pt x="348533" y="459686"/>
                      <a:pt x="342796" y="459686"/>
                    </a:cubicBezTo>
                    <a:close/>
                    <a:moveTo>
                      <a:pt x="278621" y="300747"/>
                    </a:moveTo>
                    <a:cubicBezTo>
                      <a:pt x="273244" y="300389"/>
                      <a:pt x="267507" y="303253"/>
                      <a:pt x="265356" y="309338"/>
                    </a:cubicBezTo>
                    <a:lnTo>
                      <a:pt x="238826" y="372699"/>
                    </a:lnTo>
                    <a:cubicBezTo>
                      <a:pt x="235241" y="382364"/>
                      <a:pt x="241694" y="392745"/>
                      <a:pt x="252450" y="392745"/>
                    </a:cubicBezTo>
                    <a:lnTo>
                      <a:pt x="278980" y="392745"/>
                    </a:lnTo>
                    <a:lnTo>
                      <a:pt x="305510" y="392745"/>
                    </a:lnTo>
                    <a:cubicBezTo>
                      <a:pt x="315907" y="392745"/>
                      <a:pt x="322719" y="382364"/>
                      <a:pt x="318776" y="372699"/>
                    </a:cubicBezTo>
                    <a:lnTo>
                      <a:pt x="291528" y="309338"/>
                    </a:lnTo>
                    <a:cubicBezTo>
                      <a:pt x="289019" y="303611"/>
                      <a:pt x="283999" y="300747"/>
                      <a:pt x="278621" y="300747"/>
                    </a:cubicBezTo>
                    <a:close/>
                    <a:moveTo>
                      <a:pt x="220900" y="210896"/>
                    </a:moveTo>
                    <a:cubicBezTo>
                      <a:pt x="236675" y="223425"/>
                      <a:pt x="257110" y="230942"/>
                      <a:pt x="278980" y="230942"/>
                    </a:cubicBezTo>
                    <a:cubicBezTo>
                      <a:pt x="299774" y="230942"/>
                      <a:pt x="318417" y="224499"/>
                      <a:pt x="334192" y="213402"/>
                    </a:cubicBezTo>
                    <a:lnTo>
                      <a:pt x="494092" y="552758"/>
                    </a:lnTo>
                    <a:cubicBezTo>
                      <a:pt x="503413" y="571731"/>
                      <a:pt x="489431" y="593925"/>
                      <a:pt x="468278" y="593925"/>
                    </a:cubicBezTo>
                    <a:lnTo>
                      <a:pt x="429200" y="593925"/>
                    </a:lnTo>
                    <a:cubicBezTo>
                      <a:pt x="417727" y="593925"/>
                      <a:pt x="407688" y="587124"/>
                      <a:pt x="403028" y="577100"/>
                    </a:cubicBezTo>
                    <a:lnTo>
                      <a:pt x="399084" y="568509"/>
                    </a:lnTo>
                    <a:cubicBezTo>
                      <a:pt x="396574" y="563139"/>
                      <a:pt x="391914" y="559918"/>
                      <a:pt x="386177" y="559918"/>
                    </a:cubicBezTo>
                    <a:lnTo>
                      <a:pt x="278980" y="559918"/>
                    </a:lnTo>
                    <a:lnTo>
                      <a:pt x="168556" y="559918"/>
                    </a:lnTo>
                    <a:cubicBezTo>
                      <a:pt x="163537" y="559918"/>
                      <a:pt x="158159" y="563139"/>
                      <a:pt x="155649" y="568509"/>
                    </a:cubicBezTo>
                    <a:lnTo>
                      <a:pt x="152423" y="576742"/>
                    </a:lnTo>
                    <a:cubicBezTo>
                      <a:pt x="147762" y="587124"/>
                      <a:pt x="137723" y="593925"/>
                      <a:pt x="126251" y="593925"/>
                    </a:cubicBezTo>
                    <a:lnTo>
                      <a:pt x="89323" y="593925"/>
                    </a:lnTo>
                    <a:cubicBezTo>
                      <a:pt x="68171" y="593925"/>
                      <a:pt x="54547" y="572447"/>
                      <a:pt x="63510" y="553116"/>
                    </a:cubicBezTo>
                    <a:lnTo>
                      <a:pt x="219466" y="213760"/>
                    </a:lnTo>
                    <a:close/>
                    <a:moveTo>
                      <a:pt x="278945" y="78374"/>
                    </a:moveTo>
                    <a:cubicBezTo>
                      <a:pt x="310630" y="78374"/>
                      <a:pt x="336315" y="104028"/>
                      <a:pt x="336315" y="135673"/>
                    </a:cubicBezTo>
                    <a:cubicBezTo>
                      <a:pt x="336315" y="167318"/>
                      <a:pt x="310630" y="192972"/>
                      <a:pt x="278945" y="192972"/>
                    </a:cubicBezTo>
                    <a:cubicBezTo>
                      <a:pt x="247260" y="192972"/>
                      <a:pt x="221575" y="167318"/>
                      <a:pt x="221575" y="135673"/>
                    </a:cubicBezTo>
                    <a:cubicBezTo>
                      <a:pt x="221575" y="104028"/>
                      <a:pt x="247260" y="78374"/>
                      <a:pt x="278945" y="78374"/>
                    </a:cubicBezTo>
                    <a:close/>
                    <a:moveTo>
                      <a:pt x="409787" y="59920"/>
                    </a:moveTo>
                    <a:cubicBezTo>
                      <a:pt x="415930" y="60591"/>
                      <a:pt x="421849" y="63544"/>
                      <a:pt x="425974" y="68734"/>
                    </a:cubicBezTo>
                    <a:cubicBezTo>
                      <a:pt x="441040" y="87704"/>
                      <a:pt x="449290" y="111327"/>
                      <a:pt x="449290" y="135666"/>
                    </a:cubicBezTo>
                    <a:cubicBezTo>
                      <a:pt x="449290" y="159289"/>
                      <a:pt x="441757" y="181838"/>
                      <a:pt x="427409" y="200808"/>
                    </a:cubicBezTo>
                    <a:cubicBezTo>
                      <a:pt x="422387" y="207251"/>
                      <a:pt x="415213" y="210472"/>
                      <a:pt x="408039" y="210472"/>
                    </a:cubicBezTo>
                    <a:cubicBezTo>
                      <a:pt x="403375" y="210472"/>
                      <a:pt x="397995" y="209040"/>
                      <a:pt x="393690" y="205819"/>
                    </a:cubicBezTo>
                    <a:cubicBezTo>
                      <a:pt x="383288" y="197587"/>
                      <a:pt x="380777" y="182912"/>
                      <a:pt x="389027" y="171816"/>
                    </a:cubicBezTo>
                    <a:cubicBezTo>
                      <a:pt x="397277" y="161436"/>
                      <a:pt x="401582" y="148909"/>
                      <a:pt x="401582" y="135666"/>
                    </a:cubicBezTo>
                    <a:cubicBezTo>
                      <a:pt x="401582" y="121707"/>
                      <a:pt x="397277" y="108821"/>
                      <a:pt x="388668" y="98441"/>
                    </a:cubicBezTo>
                    <a:cubicBezTo>
                      <a:pt x="380418" y="88419"/>
                      <a:pt x="381853" y="73029"/>
                      <a:pt x="392255" y="64796"/>
                    </a:cubicBezTo>
                    <a:cubicBezTo>
                      <a:pt x="397277" y="60859"/>
                      <a:pt x="403644" y="59249"/>
                      <a:pt x="409787" y="59920"/>
                    </a:cubicBezTo>
                    <a:close/>
                    <a:moveTo>
                      <a:pt x="148172" y="59920"/>
                    </a:moveTo>
                    <a:cubicBezTo>
                      <a:pt x="154174" y="59249"/>
                      <a:pt x="160444" y="60859"/>
                      <a:pt x="165640" y="64796"/>
                    </a:cubicBezTo>
                    <a:cubicBezTo>
                      <a:pt x="176391" y="73029"/>
                      <a:pt x="177824" y="88419"/>
                      <a:pt x="169224" y="98799"/>
                    </a:cubicBezTo>
                    <a:cubicBezTo>
                      <a:pt x="160624" y="109179"/>
                      <a:pt x="156324" y="122064"/>
                      <a:pt x="156324" y="136024"/>
                    </a:cubicBezTo>
                    <a:cubicBezTo>
                      <a:pt x="156324" y="149267"/>
                      <a:pt x="160624" y="161794"/>
                      <a:pt x="168507" y="172174"/>
                    </a:cubicBezTo>
                    <a:cubicBezTo>
                      <a:pt x="176749" y="182912"/>
                      <a:pt x="174957" y="197587"/>
                      <a:pt x="164207" y="205819"/>
                    </a:cubicBezTo>
                    <a:cubicBezTo>
                      <a:pt x="159907" y="209040"/>
                      <a:pt x="155249" y="210472"/>
                      <a:pt x="149874" y="210472"/>
                    </a:cubicBezTo>
                    <a:cubicBezTo>
                      <a:pt x="142707" y="210472"/>
                      <a:pt x="135540" y="207251"/>
                      <a:pt x="130882" y="200808"/>
                    </a:cubicBezTo>
                    <a:cubicBezTo>
                      <a:pt x="116548" y="181838"/>
                      <a:pt x="109023" y="159289"/>
                      <a:pt x="109023" y="135666"/>
                    </a:cubicBezTo>
                    <a:cubicBezTo>
                      <a:pt x="109023" y="111327"/>
                      <a:pt x="117623" y="87704"/>
                      <a:pt x="132315" y="68734"/>
                    </a:cubicBezTo>
                    <a:cubicBezTo>
                      <a:pt x="136436" y="63544"/>
                      <a:pt x="142169" y="60591"/>
                      <a:pt x="148172" y="59920"/>
                    </a:cubicBezTo>
                    <a:close/>
                    <a:moveTo>
                      <a:pt x="60179" y="594"/>
                    </a:moveTo>
                    <a:cubicBezTo>
                      <a:pt x="66228" y="-77"/>
                      <a:pt x="72591" y="1623"/>
                      <a:pt x="77788" y="5740"/>
                    </a:cubicBezTo>
                    <a:cubicBezTo>
                      <a:pt x="88184" y="13975"/>
                      <a:pt x="89618" y="28653"/>
                      <a:pt x="81732" y="39752"/>
                    </a:cubicBezTo>
                    <a:cubicBezTo>
                      <a:pt x="59506" y="67677"/>
                      <a:pt x="47677" y="101330"/>
                      <a:pt x="47677" y="137131"/>
                    </a:cubicBezTo>
                    <a:cubicBezTo>
                      <a:pt x="47677" y="171500"/>
                      <a:pt x="58789" y="204438"/>
                      <a:pt x="79581" y="232005"/>
                    </a:cubicBezTo>
                    <a:cubicBezTo>
                      <a:pt x="87826" y="242387"/>
                      <a:pt x="86033" y="257424"/>
                      <a:pt x="75279" y="265300"/>
                    </a:cubicBezTo>
                    <a:cubicBezTo>
                      <a:pt x="70977" y="268880"/>
                      <a:pt x="66317" y="270312"/>
                      <a:pt x="60940" y="270312"/>
                    </a:cubicBezTo>
                    <a:cubicBezTo>
                      <a:pt x="53771" y="270312"/>
                      <a:pt x="46601" y="266732"/>
                      <a:pt x="41941" y="260646"/>
                    </a:cubicBezTo>
                    <a:cubicBezTo>
                      <a:pt x="14339" y="224844"/>
                      <a:pt x="0" y="181883"/>
                      <a:pt x="0" y="136415"/>
                    </a:cubicBezTo>
                    <a:cubicBezTo>
                      <a:pt x="0" y="89873"/>
                      <a:pt x="15056" y="45838"/>
                      <a:pt x="44451" y="9678"/>
                    </a:cubicBezTo>
                    <a:cubicBezTo>
                      <a:pt x="48394" y="4308"/>
                      <a:pt x="54130" y="1265"/>
                      <a:pt x="60179" y="594"/>
                    </a:cubicBezTo>
                    <a:close/>
                    <a:moveTo>
                      <a:pt x="497822" y="127"/>
                    </a:moveTo>
                    <a:cubicBezTo>
                      <a:pt x="503876" y="754"/>
                      <a:pt x="509706" y="3708"/>
                      <a:pt x="513831" y="8901"/>
                    </a:cubicBezTo>
                    <a:cubicBezTo>
                      <a:pt x="542888" y="45428"/>
                      <a:pt x="558313" y="89118"/>
                      <a:pt x="558313" y="136031"/>
                    </a:cubicBezTo>
                    <a:cubicBezTo>
                      <a:pt x="558313" y="181511"/>
                      <a:pt x="543964" y="224485"/>
                      <a:pt x="516342" y="260296"/>
                    </a:cubicBezTo>
                    <a:cubicBezTo>
                      <a:pt x="511319" y="266384"/>
                      <a:pt x="504145" y="269607"/>
                      <a:pt x="496970" y="269607"/>
                    </a:cubicBezTo>
                    <a:cubicBezTo>
                      <a:pt x="492307" y="269607"/>
                      <a:pt x="486926" y="268175"/>
                      <a:pt x="482621" y="264952"/>
                    </a:cubicBezTo>
                    <a:cubicBezTo>
                      <a:pt x="472218" y="257431"/>
                      <a:pt x="470424" y="242032"/>
                      <a:pt x="478316" y="230931"/>
                    </a:cubicBezTo>
                    <a:cubicBezTo>
                      <a:pt x="499481" y="203714"/>
                      <a:pt x="510602" y="170768"/>
                      <a:pt x="510602" y="136031"/>
                    </a:cubicBezTo>
                    <a:cubicBezTo>
                      <a:pt x="510602" y="100220"/>
                      <a:pt x="498405" y="66199"/>
                      <a:pt x="476523" y="38624"/>
                    </a:cubicBezTo>
                    <a:cubicBezTo>
                      <a:pt x="468272" y="28597"/>
                      <a:pt x="469707" y="13198"/>
                      <a:pt x="480469" y="5320"/>
                    </a:cubicBezTo>
                    <a:cubicBezTo>
                      <a:pt x="485491" y="1202"/>
                      <a:pt x="491769" y="-500"/>
                      <a:pt x="497822" y="127"/>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grpSp>
          <p:nvGrpSpPr>
            <p:cNvPr id="8" name="íṡľiďe">
              <a:extLst>
                <a:ext uri="{FF2B5EF4-FFF2-40B4-BE49-F238E27FC236}">
                  <a16:creationId xmlns:a16="http://schemas.microsoft.com/office/drawing/2014/main" id="{DAB716A0-3FB5-49E9-B399-CC7B149511AE}"/>
                </a:ext>
              </a:extLst>
            </p:cNvPr>
            <p:cNvGrpSpPr/>
            <p:nvPr/>
          </p:nvGrpSpPr>
          <p:grpSpPr>
            <a:xfrm>
              <a:off x="8057765" y="4192076"/>
              <a:ext cx="3247246" cy="1060038"/>
              <a:chOff x="8453123" y="2084558"/>
              <a:chExt cx="3067365" cy="1060038"/>
            </a:xfrm>
          </p:grpSpPr>
          <p:sp>
            <p:nvSpPr>
              <p:cNvPr id="15" name="ïṧľîḑe">
                <a:extLst>
                  <a:ext uri="{FF2B5EF4-FFF2-40B4-BE49-F238E27FC236}">
                    <a16:creationId xmlns:a16="http://schemas.microsoft.com/office/drawing/2014/main" id="{23C7B27E-BA81-45BD-9D1A-90796134D0AB}"/>
                  </a:ext>
                </a:extLst>
              </p:cNvPr>
              <p:cNvSpPr/>
              <p:nvPr/>
            </p:nvSpPr>
            <p:spPr bwMode="auto">
              <a:xfrm>
                <a:off x="8453123" y="2526364"/>
                <a:ext cx="3067365" cy="61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 Choose the only option to retain text.</a:t>
                </a:r>
              </a:p>
            </p:txBody>
          </p:sp>
          <p:sp>
            <p:nvSpPr>
              <p:cNvPr id="16" name="îṥliḍé">
                <a:extLst>
                  <a:ext uri="{FF2B5EF4-FFF2-40B4-BE49-F238E27FC236}">
                    <a16:creationId xmlns:a16="http://schemas.microsoft.com/office/drawing/2014/main" id="{BAF77048-6151-4B25-B98F-2C92E82F4B6F}"/>
                  </a:ext>
                </a:extLst>
              </p:cNvPr>
              <p:cNvSpPr txBox="1"/>
              <p:nvPr/>
            </p:nvSpPr>
            <p:spPr bwMode="auto">
              <a:xfrm>
                <a:off x="8453123" y="2084558"/>
                <a:ext cx="3067365"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en-US" altLang="zh-CN" b="1" dirty="0"/>
                  <a:t>03.Text here</a:t>
                </a:r>
              </a:p>
            </p:txBody>
          </p:sp>
        </p:grpSp>
        <p:grpSp>
          <p:nvGrpSpPr>
            <p:cNvPr id="9" name="iśļîḓé">
              <a:extLst>
                <a:ext uri="{FF2B5EF4-FFF2-40B4-BE49-F238E27FC236}">
                  <a16:creationId xmlns:a16="http://schemas.microsoft.com/office/drawing/2014/main" id="{A1BCB42B-2C72-4949-8180-D8F90F3A9BAA}"/>
                </a:ext>
              </a:extLst>
            </p:cNvPr>
            <p:cNvGrpSpPr/>
            <p:nvPr/>
          </p:nvGrpSpPr>
          <p:grpSpPr>
            <a:xfrm>
              <a:off x="8271653" y="2837608"/>
              <a:ext cx="3247246" cy="1060038"/>
              <a:chOff x="8453123" y="2084558"/>
              <a:chExt cx="3067365" cy="1060038"/>
            </a:xfrm>
          </p:grpSpPr>
          <p:sp>
            <p:nvSpPr>
              <p:cNvPr id="13" name="íṥ1îďè">
                <a:extLst>
                  <a:ext uri="{FF2B5EF4-FFF2-40B4-BE49-F238E27FC236}">
                    <a16:creationId xmlns:a16="http://schemas.microsoft.com/office/drawing/2014/main" id="{23C7B27E-BA81-45BD-9D1A-90796134D0AB}"/>
                  </a:ext>
                </a:extLst>
              </p:cNvPr>
              <p:cNvSpPr/>
              <p:nvPr/>
            </p:nvSpPr>
            <p:spPr bwMode="auto">
              <a:xfrm>
                <a:off x="8453123" y="2526364"/>
                <a:ext cx="3067365" cy="61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 Choose the only option to retain text.</a:t>
                </a:r>
              </a:p>
            </p:txBody>
          </p:sp>
          <p:sp>
            <p:nvSpPr>
              <p:cNvPr id="14" name="îšľíďê">
                <a:extLst>
                  <a:ext uri="{FF2B5EF4-FFF2-40B4-BE49-F238E27FC236}">
                    <a16:creationId xmlns:a16="http://schemas.microsoft.com/office/drawing/2014/main" id="{BAF77048-6151-4B25-B98F-2C92E82F4B6F}"/>
                  </a:ext>
                </a:extLst>
              </p:cNvPr>
              <p:cNvSpPr txBox="1"/>
              <p:nvPr/>
            </p:nvSpPr>
            <p:spPr bwMode="auto">
              <a:xfrm>
                <a:off x="8453123" y="2084558"/>
                <a:ext cx="3067365"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en-US" altLang="zh-CN" b="1" dirty="0"/>
                  <a:t>02.Text here</a:t>
                </a:r>
              </a:p>
            </p:txBody>
          </p:sp>
        </p:grpSp>
        <p:grpSp>
          <p:nvGrpSpPr>
            <p:cNvPr id="10" name="ïṣḷîďe">
              <a:extLst>
                <a:ext uri="{FF2B5EF4-FFF2-40B4-BE49-F238E27FC236}">
                  <a16:creationId xmlns:a16="http://schemas.microsoft.com/office/drawing/2014/main" id="{B32410AE-3FF3-478A-ABCD-23A57FDA2BA1}"/>
                </a:ext>
              </a:extLst>
            </p:cNvPr>
            <p:cNvGrpSpPr/>
            <p:nvPr/>
          </p:nvGrpSpPr>
          <p:grpSpPr>
            <a:xfrm>
              <a:off x="1529138" y="1757587"/>
              <a:ext cx="3247246" cy="1060038"/>
              <a:chOff x="8453123" y="2084558"/>
              <a:chExt cx="3067365" cy="1060038"/>
            </a:xfrm>
          </p:grpSpPr>
          <p:sp>
            <p:nvSpPr>
              <p:cNvPr id="11" name="îṩļïde">
                <a:extLst>
                  <a:ext uri="{FF2B5EF4-FFF2-40B4-BE49-F238E27FC236}">
                    <a16:creationId xmlns:a16="http://schemas.microsoft.com/office/drawing/2014/main" id="{23C7B27E-BA81-45BD-9D1A-90796134D0AB}"/>
                  </a:ext>
                </a:extLst>
              </p:cNvPr>
              <p:cNvSpPr/>
              <p:nvPr/>
            </p:nvSpPr>
            <p:spPr bwMode="auto">
              <a:xfrm>
                <a:off x="8453123" y="2526364"/>
                <a:ext cx="3067365" cy="61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en-US" altLang="zh-CN" sz="1100" dirty="0"/>
                  <a:t>Copy paste fonts. Choose the only option to retain text.</a:t>
                </a:r>
              </a:p>
            </p:txBody>
          </p:sp>
          <p:sp>
            <p:nvSpPr>
              <p:cNvPr id="12" name="iSḻiḋè">
                <a:extLst>
                  <a:ext uri="{FF2B5EF4-FFF2-40B4-BE49-F238E27FC236}">
                    <a16:creationId xmlns:a16="http://schemas.microsoft.com/office/drawing/2014/main" id="{BAF77048-6151-4B25-B98F-2C92E82F4B6F}"/>
                  </a:ext>
                </a:extLst>
              </p:cNvPr>
              <p:cNvSpPr txBox="1"/>
              <p:nvPr/>
            </p:nvSpPr>
            <p:spPr bwMode="auto">
              <a:xfrm>
                <a:off x="8453123" y="2084558"/>
                <a:ext cx="3067365"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eaLnBrk="1" hangingPunct="1">
                  <a:lnSpc>
                    <a:spcPct val="100000"/>
                  </a:lnSpc>
                  <a:spcBef>
                    <a:spcPct val="0"/>
                  </a:spcBef>
                </a:pPr>
                <a:r>
                  <a:rPr lang="en-US" altLang="zh-CN" b="1" dirty="0"/>
                  <a:t>01.Text here</a:t>
                </a:r>
              </a:p>
            </p:txBody>
          </p:sp>
        </p:grpSp>
      </p:grpSp>
    </p:spTree>
    <p:extLst>
      <p:ext uri="{BB962C8B-B14F-4D97-AF65-F5344CB8AC3E}">
        <p14:creationId xmlns:p14="http://schemas.microsoft.com/office/powerpoint/2010/main" val="23243245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B35040-18E1-44A7-AF2F-AC8467BFAE7E}"/>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1CADF5D1-1E26-49F5-9493-55FAAC023E9C}"/>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3FDE7BCA-C305-476A-B008-E5A93C1CE83E}"/>
              </a:ext>
            </a:extLst>
          </p:cNvPr>
          <p:cNvSpPr>
            <a:spLocks noGrp="1"/>
          </p:cNvSpPr>
          <p:nvPr>
            <p:ph type="sldNum" sz="quarter" idx="12"/>
          </p:nvPr>
        </p:nvSpPr>
        <p:spPr/>
        <p:txBody>
          <a:bodyPr/>
          <a:lstStyle/>
          <a:p>
            <a:fld id="{5DD3DB80-B894-403A-B48E-6FDC1A72010E}" type="slidenum">
              <a:rPr lang="zh-CN" altLang="en-US" smtClean="0"/>
              <a:pPr/>
              <a:t>28</a:t>
            </a:fld>
            <a:endParaRPr lang="zh-CN" altLang="en-US"/>
          </a:p>
        </p:txBody>
      </p:sp>
      <p:grpSp>
        <p:nvGrpSpPr>
          <p:cNvPr id="5" name="18646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624B4D21-9C75-459E-9E82-C880053B1CE8}"/>
              </a:ext>
            </a:extLst>
          </p:cNvPr>
          <p:cNvGrpSpPr>
            <a:grpSpLocks noChangeAspect="1"/>
          </p:cNvGrpSpPr>
          <p:nvPr/>
        </p:nvGrpSpPr>
        <p:grpSpPr>
          <a:xfrm>
            <a:off x="673100" y="1852393"/>
            <a:ext cx="10845800" cy="3572314"/>
            <a:chOff x="673100" y="1852393"/>
            <a:chExt cx="10845800" cy="3572314"/>
          </a:xfrm>
        </p:grpSpPr>
        <p:grpSp>
          <p:nvGrpSpPr>
            <p:cNvPr id="6" name="iśḷiḑé">
              <a:extLst>
                <a:ext uri="{FF2B5EF4-FFF2-40B4-BE49-F238E27FC236}">
                  <a16:creationId xmlns:a16="http://schemas.microsoft.com/office/drawing/2014/main" id="{48BE6B63-6CF2-436C-898B-9BFAEACB64D1}"/>
                </a:ext>
              </a:extLst>
            </p:cNvPr>
            <p:cNvGrpSpPr/>
            <p:nvPr/>
          </p:nvGrpSpPr>
          <p:grpSpPr>
            <a:xfrm>
              <a:off x="4630105" y="2173255"/>
              <a:ext cx="2931790" cy="2930590"/>
              <a:chOff x="4813475" y="2356552"/>
              <a:chExt cx="2565050" cy="2564000"/>
            </a:xfrm>
            <a:solidFill>
              <a:schemeClr val="accent1"/>
            </a:solidFill>
          </p:grpSpPr>
          <p:sp>
            <p:nvSpPr>
              <p:cNvPr id="31" name="íSḷîdê">
                <a:extLst>
                  <a:ext uri="{FF2B5EF4-FFF2-40B4-BE49-F238E27FC236}">
                    <a16:creationId xmlns:a16="http://schemas.microsoft.com/office/drawing/2014/main" id="{5D38933B-FFC7-4AA6-8D3D-C0AEF6CE6A30}"/>
                  </a:ext>
                </a:extLst>
              </p:cNvPr>
              <p:cNvSpPr/>
              <p:nvPr/>
            </p:nvSpPr>
            <p:spPr>
              <a:xfrm>
                <a:off x="4813475" y="2356847"/>
                <a:ext cx="1242909" cy="1248860"/>
              </a:xfrm>
              <a:custGeom>
                <a:avLst/>
                <a:gdLst>
                  <a:gd name="connsiteX0" fmla="*/ 840278 w 905306"/>
                  <a:gd name="connsiteY0" fmla="*/ 0 h 909640"/>
                  <a:gd name="connsiteX1" fmla="*/ 851190 w 905306"/>
                  <a:gd name="connsiteY1" fmla="*/ 2203 h 909640"/>
                  <a:gd name="connsiteX2" fmla="*/ 905306 w 905306"/>
                  <a:gd name="connsiteY2" fmla="*/ 83845 h 909640"/>
                  <a:gd name="connsiteX3" fmla="*/ 905306 w 905306"/>
                  <a:gd name="connsiteY3" fmla="*/ 588892 h 909640"/>
                  <a:gd name="connsiteX4" fmla="*/ 890689 w 905306"/>
                  <a:gd name="connsiteY4" fmla="*/ 575814 h 909640"/>
                  <a:gd name="connsiteX5" fmla="*/ 835587 w 905306"/>
                  <a:gd name="connsiteY5" fmla="*/ 536285 h 909640"/>
                  <a:gd name="connsiteX6" fmla="*/ 766341 w 905306"/>
                  <a:gd name="connsiteY6" fmla="*/ 502822 h 909640"/>
                  <a:gd name="connsiteX7" fmla="*/ 693350 w 905306"/>
                  <a:gd name="connsiteY7" fmla="*/ 490415 h 909640"/>
                  <a:gd name="connsiteX8" fmla="*/ 490817 w 905306"/>
                  <a:gd name="connsiteY8" fmla="*/ 561964 h 909640"/>
                  <a:gd name="connsiteX9" fmla="*/ 417536 w 905306"/>
                  <a:gd name="connsiteY9" fmla="*/ 760457 h 909640"/>
                  <a:gd name="connsiteX10" fmla="*/ 431097 w 905306"/>
                  <a:gd name="connsiteY10" fmla="*/ 840084 h 909640"/>
                  <a:gd name="connsiteX11" fmla="*/ 461851 w 905306"/>
                  <a:gd name="connsiteY11" fmla="*/ 909640 h 909640"/>
                  <a:gd name="connsiteX12" fmla="*/ 79511 w 905306"/>
                  <a:gd name="connsiteY12" fmla="*/ 909640 h 909640"/>
                  <a:gd name="connsiteX13" fmla="*/ 16858 w 905306"/>
                  <a:gd name="connsiteY13" fmla="*/ 883688 h 909640"/>
                  <a:gd name="connsiteX14" fmla="*/ 0 w 905306"/>
                  <a:gd name="connsiteY14" fmla="*/ 858685 h 909640"/>
                  <a:gd name="connsiteX15" fmla="*/ 1064 w 905306"/>
                  <a:gd name="connsiteY15" fmla="*/ 837626 h 909640"/>
                  <a:gd name="connsiteX16" fmla="*/ 838605 w 905306"/>
                  <a:gd name="connsiteY16" fmla="*/ 85 h 90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5306" h="909640">
                    <a:moveTo>
                      <a:pt x="840278" y="0"/>
                    </a:moveTo>
                    <a:lnTo>
                      <a:pt x="851190" y="2203"/>
                    </a:lnTo>
                    <a:cubicBezTo>
                      <a:pt x="882992" y="15654"/>
                      <a:pt x="905306" y="47144"/>
                      <a:pt x="905306" y="83845"/>
                    </a:cubicBezTo>
                    <a:lnTo>
                      <a:pt x="905306" y="588892"/>
                    </a:lnTo>
                    <a:lnTo>
                      <a:pt x="890689" y="575814"/>
                    </a:lnTo>
                    <a:cubicBezTo>
                      <a:pt x="875301" y="563502"/>
                      <a:pt x="856933" y="550330"/>
                      <a:pt x="835587" y="536285"/>
                    </a:cubicBezTo>
                    <a:cubicBezTo>
                      <a:pt x="814238" y="522245"/>
                      <a:pt x="791156" y="511091"/>
                      <a:pt x="766341" y="502822"/>
                    </a:cubicBezTo>
                    <a:cubicBezTo>
                      <a:pt x="741531" y="494549"/>
                      <a:pt x="717201" y="490415"/>
                      <a:pt x="693350" y="490415"/>
                    </a:cubicBezTo>
                    <a:cubicBezTo>
                      <a:pt x="607182" y="490415"/>
                      <a:pt x="539673" y="514266"/>
                      <a:pt x="490817" y="561964"/>
                    </a:cubicBezTo>
                    <a:cubicBezTo>
                      <a:pt x="441966" y="609666"/>
                      <a:pt x="417536" y="675827"/>
                      <a:pt x="417536" y="760457"/>
                    </a:cubicBezTo>
                    <a:cubicBezTo>
                      <a:pt x="417536" y="786231"/>
                      <a:pt x="422059" y="812773"/>
                      <a:pt x="431097" y="840084"/>
                    </a:cubicBezTo>
                    <a:lnTo>
                      <a:pt x="461851" y="909640"/>
                    </a:lnTo>
                    <a:lnTo>
                      <a:pt x="79511" y="909640"/>
                    </a:lnTo>
                    <a:cubicBezTo>
                      <a:pt x="55044" y="909640"/>
                      <a:pt x="32893" y="899723"/>
                      <a:pt x="16858" y="883688"/>
                    </a:cubicBezTo>
                    <a:lnTo>
                      <a:pt x="0" y="858685"/>
                    </a:lnTo>
                    <a:lnTo>
                      <a:pt x="1064" y="837626"/>
                    </a:lnTo>
                    <a:cubicBezTo>
                      <a:pt x="45912" y="396014"/>
                      <a:pt x="396993" y="44933"/>
                      <a:pt x="838605" y="85"/>
                    </a:cubicBezTo>
                    <a:close/>
                  </a:path>
                </a:pathLst>
              </a:custGeom>
              <a:grpFill/>
              <a:ln>
                <a:noFill/>
              </a:ln>
              <a:effectLst/>
            </p:spPr>
            <p:txBody>
              <a:bodyPr anchor="ctr"/>
              <a:lstStyle/>
              <a:p>
                <a:pPr algn="ctr"/>
                <a:endParaRPr dirty="0"/>
              </a:p>
            </p:txBody>
          </p:sp>
          <p:sp>
            <p:nvSpPr>
              <p:cNvPr id="32" name="íşḻiḍè">
                <a:extLst>
                  <a:ext uri="{FF2B5EF4-FFF2-40B4-BE49-F238E27FC236}">
                    <a16:creationId xmlns:a16="http://schemas.microsoft.com/office/drawing/2014/main" id="{E5CB51C5-2611-4022-94AB-C75555415936}"/>
                  </a:ext>
                </a:extLst>
              </p:cNvPr>
              <p:cNvSpPr/>
              <p:nvPr/>
            </p:nvSpPr>
            <p:spPr>
              <a:xfrm>
                <a:off x="6129371" y="2356552"/>
                <a:ext cx="1249154" cy="1249156"/>
              </a:xfrm>
              <a:custGeom>
                <a:avLst/>
                <a:gdLst>
                  <a:gd name="connsiteX0" fmla="*/ 66091 w 909855"/>
                  <a:gd name="connsiteY0" fmla="*/ 0 h 909855"/>
                  <a:gd name="connsiteX1" fmla="*/ 72014 w 909855"/>
                  <a:gd name="connsiteY1" fmla="*/ 300 h 909855"/>
                  <a:gd name="connsiteX2" fmla="*/ 909556 w 909855"/>
                  <a:gd name="connsiteY2" fmla="*/ 837841 h 909855"/>
                  <a:gd name="connsiteX3" fmla="*/ 909855 w 909855"/>
                  <a:gd name="connsiteY3" fmla="*/ 843764 h 909855"/>
                  <a:gd name="connsiteX4" fmla="*/ 907437 w 909855"/>
                  <a:gd name="connsiteY4" fmla="*/ 855739 h 909855"/>
                  <a:gd name="connsiteX5" fmla="*/ 825795 w 909855"/>
                  <a:gd name="connsiteY5" fmla="*/ 909855 h 909855"/>
                  <a:gd name="connsiteX6" fmla="*/ 447060 w 909855"/>
                  <a:gd name="connsiteY6" fmla="*/ 909855 h 909855"/>
                  <a:gd name="connsiteX7" fmla="*/ 460048 w 909855"/>
                  <a:gd name="connsiteY7" fmla="*/ 889347 h 909855"/>
                  <a:gd name="connsiteX8" fmla="*/ 493081 w 909855"/>
                  <a:gd name="connsiteY8" fmla="*/ 760672 h 909855"/>
                  <a:gd name="connsiteX9" fmla="*/ 419800 w 909855"/>
                  <a:gd name="connsiteY9" fmla="*/ 562179 h 909855"/>
                  <a:gd name="connsiteX10" fmla="*/ 217268 w 909855"/>
                  <a:gd name="connsiteY10" fmla="*/ 490630 h 909855"/>
                  <a:gd name="connsiteX11" fmla="*/ 144276 w 909855"/>
                  <a:gd name="connsiteY11" fmla="*/ 503037 h 909855"/>
                  <a:gd name="connsiteX12" fmla="*/ 75035 w 909855"/>
                  <a:gd name="connsiteY12" fmla="*/ 536500 h 909855"/>
                  <a:gd name="connsiteX13" fmla="*/ 19928 w 909855"/>
                  <a:gd name="connsiteY13" fmla="*/ 576029 h 909855"/>
                  <a:gd name="connsiteX14" fmla="*/ 0 w 909855"/>
                  <a:gd name="connsiteY14" fmla="*/ 593859 h 909855"/>
                  <a:gd name="connsiteX15" fmla="*/ 0 w 909855"/>
                  <a:gd name="connsiteY15" fmla="*/ 84060 h 909855"/>
                  <a:gd name="connsiteX16" fmla="*/ 54116 w 909855"/>
                  <a:gd name="connsiteY16" fmla="*/ 2418 h 90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9855" h="909855">
                    <a:moveTo>
                      <a:pt x="66091" y="0"/>
                    </a:moveTo>
                    <a:lnTo>
                      <a:pt x="72014" y="300"/>
                    </a:lnTo>
                    <a:cubicBezTo>
                      <a:pt x="513626" y="45148"/>
                      <a:pt x="864708" y="396229"/>
                      <a:pt x="909556" y="837841"/>
                    </a:cubicBezTo>
                    <a:lnTo>
                      <a:pt x="909855" y="843764"/>
                    </a:lnTo>
                    <a:lnTo>
                      <a:pt x="907437" y="855739"/>
                    </a:lnTo>
                    <a:cubicBezTo>
                      <a:pt x="893986" y="887541"/>
                      <a:pt x="862496" y="909855"/>
                      <a:pt x="825795" y="909855"/>
                    </a:cubicBezTo>
                    <a:lnTo>
                      <a:pt x="447060" y="909855"/>
                    </a:lnTo>
                    <a:lnTo>
                      <a:pt x="460048" y="889347"/>
                    </a:lnTo>
                    <a:cubicBezTo>
                      <a:pt x="482071" y="846071"/>
                      <a:pt x="493081" y="803179"/>
                      <a:pt x="493081" y="760672"/>
                    </a:cubicBezTo>
                    <a:cubicBezTo>
                      <a:pt x="493081" y="676042"/>
                      <a:pt x="468656" y="609881"/>
                      <a:pt x="419800" y="562179"/>
                    </a:cubicBezTo>
                    <a:cubicBezTo>
                      <a:pt x="370949" y="514481"/>
                      <a:pt x="303435" y="490630"/>
                      <a:pt x="217268" y="490630"/>
                    </a:cubicBezTo>
                    <a:cubicBezTo>
                      <a:pt x="193417" y="490630"/>
                      <a:pt x="169086" y="494764"/>
                      <a:pt x="144276" y="503037"/>
                    </a:cubicBezTo>
                    <a:cubicBezTo>
                      <a:pt x="119466" y="511306"/>
                      <a:pt x="96384" y="522460"/>
                      <a:pt x="75035" y="536500"/>
                    </a:cubicBezTo>
                    <a:cubicBezTo>
                      <a:pt x="53685" y="550545"/>
                      <a:pt x="35316" y="563717"/>
                      <a:pt x="19928" y="576029"/>
                    </a:cubicBezTo>
                    <a:lnTo>
                      <a:pt x="0" y="593859"/>
                    </a:lnTo>
                    <a:lnTo>
                      <a:pt x="0" y="84060"/>
                    </a:lnTo>
                    <a:cubicBezTo>
                      <a:pt x="0" y="47359"/>
                      <a:pt x="22315" y="15869"/>
                      <a:pt x="54116" y="2418"/>
                    </a:cubicBezTo>
                    <a:close/>
                  </a:path>
                </a:pathLst>
              </a:custGeom>
              <a:grpFill/>
              <a:ln>
                <a:noFill/>
              </a:ln>
              <a:effectLst/>
            </p:spPr>
            <p:txBody>
              <a:bodyPr anchor="ctr"/>
              <a:lstStyle/>
              <a:p>
                <a:pPr algn="ctr"/>
                <a:endParaRPr/>
              </a:p>
            </p:txBody>
          </p:sp>
          <p:sp>
            <p:nvSpPr>
              <p:cNvPr id="33" name="íšḷïḓê">
                <a:extLst>
                  <a:ext uri="{FF2B5EF4-FFF2-40B4-BE49-F238E27FC236}">
                    <a16:creationId xmlns:a16="http://schemas.microsoft.com/office/drawing/2014/main" id="{039BCDEE-9FE4-4557-8D61-1FF0EB1B7824}"/>
                  </a:ext>
                </a:extLst>
              </p:cNvPr>
              <p:cNvSpPr/>
              <p:nvPr/>
            </p:nvSpPr>
            <p:spPr>
              <a:xfrm>
                <a:off x="6129371" y="3671395"/>
                <a:ext cx="1249154" cy="1249157"/>
              </a:xfrm>
              <a:custGeom>
                <a:avLst/>
                <a:gdLst>
                  <a:gd name="connsiteX0" fmla="*/ 415985 w 909855"/>
                  <a:gd name="connsiteY0" fmla="*/ 0 h 909856"/>
                  <a:gd name="connsiteX1" fmla="*/ 825795 w 909855"/>
                  <a:gd name="connsiteY1" fmla="*/ 0 h 909856"/>
                  <a:gd name="connsiteX2" fmla="*/ 907437 w 909855"/>
                  <a:gd name="connsiteY2" fmla="*/ 54116 h 909856"/>
                  <a:gd name="connsiteX3" fmla="*/ 909855 w 909855"/>
                  <a:gd name="connsiteY3" fmla="*/ 66091 h 909856"/>
                  <a:gd name="connsiteX4" fmla="*/ 909556 w 909855"/>
                  <a:gd name="connsiteY4" fmla="*/ 72015 h 909856"/>
                  <a:gd name="connsiteX5" fmla="*/ 72014 w 909855"/>
                  <a:gd name="connsiteY5" fmla="*/ 909557 h 909856"/>
                  <a:gd name="connsiteX6" fmla="*/ 66095 w 909855"/>
                  <a:gd name="connsiteY6" fmla="*/ 909856 h 909856"/>
                  <a:gd name="connsiteX7" fmla="*/ 54116 w 909855"/>
                  <a:gd name="connsiteY7" fmla="*/ 907437 h 909856"/>
                  <a:gd name="connsiteX8" fmla="*/ 0 w 909855"/>
                  <a:gd name="connsiteY8" fmla="*/ 825795 h 909856"/>
                  <a:gd name="connsiteX9" fmla="*/ 0 w 909855"/>
                  <a:gd name="connsiteY9" fmla="*/ 409439 h 909856"/>
                  <a:gd name="connsiteX10" fmla="*/ 1464 w 909855"/>
                  <a:gd name="connsiteY10" fmla="*/ 408840 h 909856"/>
                  <a:gd name="connsiteX11" fmla="*/ 360944 w 909855"/>
                  <a:gd name="connsiteY11" fmla="*/ 62627 h 909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9855" h="909856">
                    <a:moveTo>
                      <a:pt x="415985" y="0"/>
                    </a:moveTo>
                    <a:lnTo>
                      <a:pt x="825795" y="0"/>
                    </a:lnTo>
                    <a:cubicBezTo>
                      <a:pt x="862496" y="0"/>
                      <a:pt x="893986" y="22314"/>
                      <a:pt x="907437" y="54116"/>
                    </a:cubicBezTo>
                    <a:lnTo>
                      <a:pt x="909855" y="66091"/>
                    </a:lnTo>
                    <a:lnTo>
                      <a:pt x="909556" y="72015"/>
                    </a:lnTo>
                    <a:cubicBezTo>
                      <a:pt x="864708" y="513627"/>
                      <a:pt x="513626" y="864709"/>
                      <a:pt x="72014" y="909557"/>
                    </a:cubicBezTo>
                    <a:lnTo>
                      <a:pt x="66095" y="909856"/>
                    </a:lnTo>
                    <a:lnTo>
                      <a:pt x="54116" y="907437"/>
                    </a:lnTo>
                    <a:cubicBezTo>
                      <a:pt x="22315" y="893986"/>
                      <a:pt x="0" y="862496"/>
                      <a:pt x="0" y="825795"/>
                    </a:cubicBezTo>
                    <a:lnTo>
                      <a:pt x="0" y="409439"/>
                    </a:lnTo>
                    <a:lnTo>
                      <a:pt x="1464" y="408840"/>
                    </a:lnTo>
                    <a:lnTo>
                      <a:pt x="360944" y="62627"/>
                    </a:lnTo>
                    <a:close/>
                  </a:path>
                </a:pathLst>
              </a:custGeom>
              <a:grpFill/>
              <a:ln>
                <a:noFill/>
              </a:ln>
              <a:effectLst/>
            </p:spPr>
            <p:txBody>
              <a:bodyPr anchor="ctr"/>
              <a:lstStyle/>
              <a:p>
                <a:pPr algn="ctr"/>
                <a:endParaRPr/>
              </a:p>
            </p:txBody>
          </p:sp>
          <p:sp>
            <p:nvSpPr>
              <p:cNvPr id="34" name="ïŝľíḍê">
                <a:extLst>
                  <a:ext uri="{FF2B5EF4-FFF2-40B4-BE49-F238E27FC236}">
                    <a16:creationId xmlns:a16="http://schemas.microsoft.com/office/drawing/2014/main" id="{339F4845-F0E5-40C7-945D-41933A160982}"/>
                  </a:ext>
                </a:extLst>
              </p:cNvPr>
              <p:cNvSpPr/>
              <p:nvPr/>
            </p:nvSpPr>
            <p:spPr>
              <a:xfrm>
                <a:off x="4813475" y="3671395"/>
                <a:ext cx="1242909" cy="1248861"/>
              </a:xfrm>
              <a:custGeom>
                <a:avLst/>
                <a:gdLst>
                  <a:gd name="connsiteX0" fmla="*/ 79511 w 905306"/>
                  <a:gd name="connsiteY0" fmla="*/ 0 h 909641"/>
                  <a:gd name="connsiteX1" fmla="*/ 495151 w 905306"/>
                  <a:gd name="connsiteY1" fmla="*/ 0 h 909641"/>
                  <a:gd name="connsiteX2" fmla="*/ 501203 w 905306"/>
                  <a:gd name="connsiteY2" fmla="*/ 8678 h 909641"/>
                  <a:gd name="connsiteX3" fmla="*/ 533227 w 905306"/>
                  <a:gd name="connsiteY3" fmla="*/ 46470 h 909641"/>
                  <a:gd name="connsiteX4" fmla="*/ 549099 w 905306"/>
                  <a:gd name="connsiteY4" fmla="*/ 61473 h 909641"/>
                  <a:gd name="connsiteX5" fmla="*/ 905306 w 905306"/>
                  <a:gd name="connsiteY5" fmla="*/ 405129 h 909641"/>
                  <a:gd name="connsiteX6" fmla="*/ 905306 w 905306"/>
                  <a:gd name="connsiteY6" fmla="*/ 825795 h 909641"/>
                  <a:gd name="connsiteX7" fmla="*/ 851190 w 905306"/>
                  <a:gd name="connsiteY7" fmla="*/ 907437 h 909641"/>
                  <a:gd name="connsiteX8" fmla="*/ 840274 w 905306"/>
                  <a:gd name="connsiteY8" fmla="*/ 909641 h 909641"/>
                  <a:gd name="connsiteX9" fmla="*/ 838605 w 905306"/>
                  <a:gd name="connsiteY9" fmla="*/ 909557 h 909641"/>
                  <a:gd name="connsiteX10" fmla="*/ 1064 w 905306"/>
                  <a:gd name="connsiteY10" fmla="*/ 72015 h 909641"/>
                  <a:gd name="connsiteX11" fmla="*/ 0 w 905306"/>
                  <a:gd name="connsiteY11" fmla="*/ 50955 h 909641"/>
                  <a:gd name="connsiteX12" fmla="*/ 16858 w 905306"/>
                  <a:gd name="connsiteY12" fmla="*/ 25952 h 909641"/>
                  <a:gd name="connsiteX13" fmla="*/ 79511 w 905306"/>
                  <a:gd name="connsiteY13" fmla="*/ 0 h 909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05306" h="909641">
                    <a:moveTo>
                      <a:pt x="79511" y="0"/>
                    </a:moveTo>
                    <a:lnTo>
                      <a:pt x="495151" y="0"/>
                    </a:lnTo>
                    <a:lnTo>
                      <a:pt x="501203" y="8678"/>
                    </a:lnTo>
                    <a:cubicBezTo>
                      <a:pt x="515822" y="26947"/>
                      <a:pt x="526497" y="39549"/>
                      <a:pt x="533227" y="46470"/>
                    </a:cubicBezTo>
                    <a:cubicBezTo>
                      <a:pt x="539962" y="53395"/>
                      <a:pt x="545250" y="58397"/>
                      <a:pt x="549099" y="61473"/>
                    </a:cubicBezTo>
                    <a:lnTo>
                      <a:pt x="905306" y="405129"/>
                    </a:lnTo>
                    <a:lnTo>
                      <a:pt x="905306" y="825795"/>
                    </a:lnTo>
                    <a:cubicBezTo>
                      <a:pt x="905306" y="862496"/>
                      <a:pt x="882992" y="893986"/>
                      <a:pt x="851190" y="907437"/>
                    </a:cubicBezTo>
                    <a:lnTo>
                      <a:pt x="840274" y="909641"/>
                    </a:lnTo>
                    <a:lnTo>
                      <a:pt x="838605" y="909557"/>
                    </a:lnTo>
                    <a:cubicBezTo>
                      <a:pt x="396993" y="864709"/>
                      <a:pt x="45912" y="513627"/>
                      <a:pt x="1064" y="72015"/>
                    </a:cubicBezTo>
                    <a:lnTo>
                      <a:pt x="0" y="50955"/>
                    </a:lnTo>
                    <a:lnTo>
                      <a:pt x="16858" y="25952"/>
                    </a:lnTo>
                    <a:cubicBezTo>
                      <a:pt x="32893" y="9918"/>
                      <a:pt x="55044" y="0"/>
                      <a:pt x="79511" y="0"/>
                    </a:cubicBezTo>
                    <a:close/>
                  </a:path>
                </a:pathLst>
              </a:custGeom>
              <a:grpFill/>
              <a:ln>
                <a:noFill/>
              </a:ln>
              <a:effectLst/>
            </p:spPr>
            <p:txBody>
              <a:bodyPr anchor="ctr"/>
              <a:lstStyle/>
              <a:p>
                <a:pPr algn="ctr"/>
                <a:endParaRPr/>
              </a:p>
            </p:txBody>
          </p:sp>
        </p:grpSp>
        <p:sp>
          <p:nvSpPr>
            <p:cNvPr id="7" name="íSliḋe">
              <a:extLst>
                <a:ext uri="{FF2B5EF4-FFF2-40B4-BE49-F238E27FC236}">
                  <a16:creationId xmlns:a16="http://schemas.microsoft.com/office/drawing/2014/main" id="{B76E3AD0-C224-4D4E-9C91-85E7817ED0DC}"/>
                </a:ext>
              </a:extLst>
            </p:cNvPr>
            <p:cNvSpPr/>
            <p:nvPr/>
          </p:nvSpPr>
          <p:spPr bwMode="auto">
            <a:xfrm>
              <a:off x="3564693" y="2127459"/>
              <a:ext cx="443392" cy="392114"/>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bg1">
                <a:lumMod val="75000"/>
              </a:schemeClr>
            </a:solidFill>
            <a:ln>
              <a:noFill/>
            </a:ln>
            <a:effectLst/>
          </p:spPr>
          <p:txBody>
            <a:bodyPr anchor="ctr"/>
            <a:lstStyle/>
            <a:p>
              <a:pPr algn="ctr"/>
              <a:endParaRPr/>
            </a:p>
          </p:txBody>
        </p:sp>
        <p:grpSp>
          <p:nvGrpSpPr>
            <p:cNvPr id="8" name="í$ľîḋê">
              <a:extLst>
                <a:ext uri="{FF2B5EF4-FFF2-40B4-BE49-F238E27FC236}">
                  <a16:creationId xmlns:a16="http://schemas.microsoft.com/office/drawing/2014/main" id="{458CF0EA-FD33-4E29-9186-FE016FB4BBBC}"/>
                </a:ext>
              </a:extLst>
            </p:cNvPr>
            <p:cNvGrpSpPr/>
            <p:nvPr/>
          </p:nvGrpSpPr>
          <p:grpSpPr>
            <a:xfrm>
              <a:off x="673100" y="1852393"/>
              <a:ext cx="2750918" cy="942247"/>
              <a:chOff x="673100" y="1619975"/>
              <a:chExt cx="3335939" cy="942247"/>
            </a:xfrm>
          </p:grpSpPr>
          <p:sp>
            <p:nvSpPr>
              <p:cNvPr id="29" name="íṣḻide">
                <a:extLst>
                  <a:ext uri="{FF2B5EF4-FFF2-40B4-BE49-F238E27FC236}">
                    <a16:creationId xmlns:a16="http://schemas.microsoft.com/office/drawing/2014/main" id="{8855011B-CBD9-4F78-85A4-5A732AF75839}"/>
                  </a:ext>
                </a:extLst>
              </p:cNvPr>
              <p:cNvSpPr txBox="1"/>
              <p:nvPr/>
            </p:nvSpPr>
            <p:spPr>
              <a:xfrm>
                <a:off x="673100" y="1960241"/>
                <a:ext cx="3335939" cy="601981"/>
              </a:xfrm>
              <a:prstGeom prst="rect">
                <a:avLst/>
              </a:prstGeom>
              <a:noFill/>
            </p:spPr>
            <p:txBody>
              <a:bodyPr wrap="square" lIns="91440" tIns="45720" rIns="91440" bIns="45720">
                <a:normAutofit/>
              </a:bodyPr>
              <a:lstStyle/>
              <a:p>
                <a:pPr algn="r">
                  <a:lnSpc>
                    <a:spcPct val="140000"/>
                  </a:lnSpc>
                </a:pPr>
                <a:r>
                  <a:rPr lang="en-US" altLang="zh-CN" sz="1100" dirty="0">
                    <a:solidFill>
                      <a:schemeClr val="dk1">
                        <a:lumMod val="100000"/>
                      </a:schemeClr>
                    </a:solidFill>
                  </a:rPr>
                  <a:t>Copy paste fonts. Choose the only option to retain text……</a:t>
                </a:r>
                <a:endParaRPr lang="zh-CN" altLang="en-US" sz="1100" dirty="0">
                  <a:solidFill>
                    <a:schemeClr val="dk1">
                      <a:lumMod val="100000"/>
                    </a:schemeClr>
                  </a:solidFill>
                </a:endParaRPr>
              </a:p>
            </p:txBody>
          </p:sp>
          <p:sp>
            <p:nvSpPr>
              <p:cNvPr id="30" name="iSḻîḑe">
                <a:extLst>
                  <a:ext uri="{FF2B5EF4-FFF2-40B4-BE49-F238E27FC236}">
                    <a16:creationId xmlns:a16="http://schemas.microsoft.com/office/drawing/2014/main" id="{4AFC004C-6C72-42D5-9C9E-AE5734C69F58}"/>
                  </a:ext>
                </a:extLst>
              </p:cNvPr>
              <p:cNvSpPr txBox="1"/>
              <p:nvPr/>
            </p:nvSpPr>
            <p:spPr>
              <a:xfrm>
                <a:off x="673100" y="1619975"/>
                <a:ext cx="3335939" cy="340265"/>
              </a:xfrm>
              <a:prstGeom prst="rect">
                <a:avLst/>
              </a:prstGeom>
              <a:noFill/>
            </p:spPr>
            <p:txBody>
              <a:bodyPr wrap="none" lIns="91440" tIns="45720" rIns="91440" bIns="45720" anchor="ctr">
                <a:normAutofit lnSpcReduction="10000"/>
              </a:bodyPr>
              <a:lstStyle/>
              <a:p>
                <a:pPr algn="r"/>
                <a:r>
                  <a:rPr lang="en-US" altLang="zh-CN" b="1" dirty="0">
                    <a:solidFill>
                      <a:schemeClr val="dk1">
                        <a:lumMod val="100000"/>
                      </a:schemeClr>
                    </a:solidFill>
                  </a:rPr>
                  <a:t>Text here</a:t>
                </a:r>
                <a:endParaRPr lang="zh-CN" altLang="en-US" b="1" dirty="0">
                  <a:solidFill>
                    <a:schemeClr val="dk1">
                      <a:lumMod val="100000"/>
                    </a:schemeClr>
                  </a:solidFill>
                </a:endParaRPr>
              </a:p>
            </p:txBody>
          </p:sp>
        </p:grpSp>
        <p:sp>
          <p:nvSpPr>
            <p:cNvPr id="9" name="iṥlíḑe">
              <a:extLst>
                <a:ext uri="{FF2B5EF4-FFF2-40B4-BE49-F238E27FC236}">
                  <a16:creationId xmlns:a16="http://schemas.microsoft.com/office/drawing/2014/main" id="{4BB0D46A-CEC0-4907-AA32-7863E883AA33}"/>
                </a:ext>
              </a:extLst>
            </p:cNvPr>
            <p:cNvSpPr/>
            <p:nvPr/>
          </p:nvSpPr>
          <p:spPr bwMode="auto">
            <a:xfrm>
              <a:off x="3555428" y="3446788"/>
              <a:ext cx="452657" cy="383525"/>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accent1"/>
            </a:solidFill>
            <a:ln>
              <a:noFill/>
            </a:ln>
            <a:effectLst/>
          </p:spPr>
          <p:txBody>
            <a:bodyPr anchor="ctr"/>
            <a:lstStyle/>
            <a:p>
              <a:pPr algn="ctr"/>
              <a:endParaRPr/>
            </a:p>
          </p:txBody>
        </p:sp>
        <p:grpSp>
          <p:nvGrpSpPr>
            <p:cNvPr id="10" name="îṧlïḋê">
              <a:extLst>
                <a:ext uri="{FF2B5EF4-FFF2-40B4-BE49-F238E27FC236}">
                  <a16:creationId xmlns:a16="http://schemas.microsoft.com/office/drawing/2014/main" id="{06C95247-E242-42A8-BF76-87E81D183ADF}"/>
                </a:ext>
              </a:extLst>
            </p:cNvPr>
            <p:cNvGrpSpPr/>
            <p:nvPr/>
          </p:nvGrpSpPr>
          <p:grpSpPr>
            <a:xfrm>
              <a:off x="673100" y="3167427"/>
              <a:ext cx="2750918" cy="942247"/>
              <a:chOff x="673100" y="1619975"/>
              <a:chExt cx="3335939" cy="942247"/>
            </a:xfrm>
          </p:grpSpPr>
          <p:sp>
            <p:nvSpPr>
              <p:cNvPr id="27" name="íṧḷíḓê">
                <a:extLst>
                  <a:ext uri="{FF2B5EF4-FFF2-40B4-BE49-F238E27FC236}">
                    <a16:creationId xmlns:a16="http://schemas.microsoft.com/office/drawing/2014/main" id="{CAB2A5CB-3826-4E1F-8E97-FAE680E58935}"/>
                  </a:ext>
                </a:extLst>
              </p:cNvPr>
              <p:cNvSpPr txBox="1"/>
              <p:nvPr/>
            </p:nvSpPr>
            <p:spPr>
              <a:xfrm>
                <a:off x="673100" y="1960241"/>
                <a:ext cx="3335939" cy="601981"/>
              </a:xfrm>
              <a:prstGeom prst="rect">
                <a:avLst/>
              </a:prstGeom>
              <a:noFill/>
            </p:spPr>
            <p:txBody>
              <a:bodyPr wrap="square" lIns="91440" tIns="45720" rIns="91440" bIns="45720">
                <a:normAutofit/>
              </a:bodyPr>
              <a:lstStyle/>
              <a:p>
                <a:pPr algn="r">
                  <a:lnSpc>
                    <a:spcPct val="140000"/>
                  </a:lnSpc>
                </a:pPr>
                <a:r>
                  <a:rPr lang="en-US" altLang="zh-CN" sz="1100" dirty="0">
                    <a:solidFill>
                      <a:schemeClr val="dk1">
                        <a:lumMod val="100000"/>
                      </a:schemeClr>
                    </a:solidFill>
                  </a:rPr>
                  <a:t>Copy paste fonts. Choose the only option to retain text……</a:t>
                </a:r>
                <a:endParaRPr lang="zh-CN" altLang="en-US" sz="1100" dirty="0">
                  <a:solidFill>
                    <a:schemeClr val="dk1">
                      <a:lumMod val="100000"/>
                    </a:schemeClr>
                  </a:solidFill>
                </a:endParaRPr>
              </a:p>
            </p:txBody>
          </p:sp>
          <p:sp>
            <p:nvSpPr>
              <p:cNvPr id="28" name="îşļïḍe">
                <a:extLst>
                  <a:ext uri="{FF2B5EF4-FFF2-40B4-BE49-F238E27FC236}">
                    <a16:creationId xmlns:a16="http://schemas.microsoft.com/office/drawing/2014/main" id="{E7C45432-7295-47B4-97F7-4D14F513D505}"/>
                  </a:ext>
                </a:extLst>
              </p:cNvPr>
              <p:cNvSpPr txBox="1"/>
              <p:nvPr/>
            </p:nvSpPr>
            <p:spPr>
              <a:xfrm>
                <a:off x="673100" y="1619975"/>
                <a:ext cx="3335939" cy="340265"/>
              </a:xfrm>
              <a:prstGeom prst="rect">
                <a:avLst/>
              </a:prstGeom>
              <a:noFill/>
            </p:spPr>
            <p:txBody>
              <a:bodyPr wrap="none" lIns="91440" tIns="45720" rIns="91440" bIns="45720" anchor="ctr">
                <a:normAutofit lnSpcReduction="10000"/>
              </a:bodyPr>
              <a:lstStyle/>
              <a:p>
                <a:pPr algn="r"/>
                <a:r>
                  <a:rPr lang="en-US" altLang="zh-CN" b="1" dirty="0">
                    <a:solidFill>
                      <a:schemeClr val="dk1">
                        <a:lumMod val="100000"/>
                      </a:schemeClr>
                    </a:solidFill>
                  </a:rPr>
                  <a:t>Text here</a:t>
                </a:r>
                <a:endParaRPr lang="zh-CN" altLang="en-US" b="1" dirty="0">
                  <a:solidFill>
                    <a:schemeClr val="dk1">
                      <a:lumMod val="100000"/>
                    </a:schemeClr>
                  </a:solidFill>
                </a:endParaRPr>
              </a:p>
            </p:txBody>
          </p:sp>
        </p:grpSp>
        <p:sp>
          <p:nvSpPr>
            <p:cNvPr id="11" name="ï$ḷïḓê">
              <a:extLst>
                <a:ext uri="{FF2B5EF4-FFF2-40B4-BE49-F238E27FC236}">
                  <a16:creationId xmlns:a16="http://schemas.microsoft.com/office/drawing/2014/main" id="{4E5DD0C4-CBC2-4C17-A3FB-53BF48163488}"/>
                </a:ext>
              </a:extLst>
            </p:cNvPr>
            <p:cNvSpPr/>
            <p:nvPr/>
          </p:nvSpPr>
          <p:spPr bwMode="auto">
            <a:xfrm>
              <a:off x="3589302" y="4743297"/>
              <a:ext cx="418783" cy="4205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lumMod val="75000"/>
              </a:schemeClr>
            </a:solidFill>
            <a:ln>
              <a:noFill/>
            </a:ln>
            <a:effectLst/>
          </p:spPr>
          <p:txBody>
            <a:bodyPr anchor="ctr"/>
            <a:lstStyle/>
            <a:p>
              <a:pPr algn="ctr"/>
              <a:endParaRPr/>
            </a:p>
          </p:txBody>
        </p:sp>
        <p:grpSp>
          <p:nvGrpSpPr>
            <p:cNvPr id="12" name="ïśḷïḍé">
              <a:extLst>
                <a:ext uri="{FF2B5EF4-FFF2-40B4-BE49-F238E27FC236}">
                  <a16:creationId xmlns:a16="http://schemas.microsoft.com/office/drawing/2014/main" id="{95AE19AF-80B0-437C-8A2B-E514EDB1666A}"/>
                </a:ext>
              </a:extLst>
            </p:cNvPr>
            <p:cNvGrpSpPr/>
            <p:nvPr/>
          </p:nvGrpSpPr>
          <p:grpSpPr>
            <a:xfrm>
              <a:off x="673100" y="4482460"/>
              <a:ext cx="2750918" cy="942247"/>
              <a:chOff x="673100" y="1619975"/>
              <a:chExt cx="3335939" cy="942247"/>
            </a:xfrm>
          </p:grpSpPr>
          <p:sp>
            <p:nvSpPr>
              <p:cNvPr id="25" name="ísḷîḓé">
                <a:extLst>
                  <a:ext uri="{FF2B5EF4-FFF2-40B4-BE49-F238E27FC236}">
                    <a16:creationId xmlns:a16="http://schemas.microsoft.com/office/drawing/2014/main" id="{13290B3C-5CBF-4397-8AB0-D5061A628292}"/>
                  </a:ext>
                </a:extLst>
              </p:cNvPr>
              <p:cNvSpPr txBox="1"/>
              <p:nvPr/>
            </p:nvSpPr>
            <p:spPr>
              <a:xfrm>
                <a:off x="673100" y="1960241"/>
                <a:ext cx="3335939" cy="601981"/>
              </a:xfrm>
              <a:prstGeom prst="rect">
                <a:avLst/>
              </a:prstGeom>
              <a:noFill/>
            </p:spPr>
            <p:txBody>
              <a:bodyPr wrap="square" lIns="91440" tIns="45720" rIns="91440" bIns="45720">
                <a:normAutofit/>
              </a:bodyPr>
              <a:lstStyle/>
              <a:p>
                <a:pPr algn="r">
                  <a:lnSpc>
                    <a:spcPct val="140000"/>
                  </a:lnSpc>
                </a:pPr>
                <a:r>
                  <a:rPr lang="en-US" altLang="zh-CN" sz="1100" dirty="0">
                    <a:solidFill>
                      <a:schemeClr val="dk1">
                        <a:lumMod val="100000"/>
                      </a:schemeClr>
                    </a:solidFill>
                  </a:rPr>
                  <a:t>Copy paste fonts. Choose the only option to retain text……</a:t>
                </a:r>
                <a:endParaRPr lang="zh-CN" altLang="en-US" sz="1100" dirty="0">
                  <a:solidFill>
                    <a:schemeClr val="dk1">
                      <a:lumMod val="100000"/>
                    </a:schemeClr>
                  </a:solidFill>
                </a:endParaRPr>
              </a:p>
            </p:txBody>
          </p:sp>
          <p:sp>
            <p:nvSpPr>
              <p:cNvPr id="26" name="ïś1íḍê">
                <a:extLst>
                  <a:ext uri="{FF2B5EF4-FFF2-40B4-BE49-F238E27FC236}">
                    <a16:creationId xmlns:a16="http://schemas.microsoft.com/office/drawing/2014/main" id="{538A4DD5-AB4D-4F27-AF82-D8DC52EE5B77}"/>
                  </a:ext>
                </a:extLst>
              </p:cNvPr>
              <p:cNvSpPr txBox="1"/>
              <p:nvPr/>
            </p:nvSpPr>
            <p:spPr>
              <a:xfrm>
                <a:off x="673100" y="1619975"/>
                <a:ext cx="3335939" cy="340265"/>
              </a:xfrm>
              <a:prstGeom prst="rect">
                <a:avLst/>
              </a:prstGeom>
              <a:noFill/>
            </p:spPr>
            <p:txBody>
              <a:bodyPr wrap="none" lIns="91440" tIns="45720" rIns="91440" bIns="45720" anchor="ctr">
                <a:normAutofit lnSpcReduction="10000"/>
              </a:bodyPr>
              <a:lstStyle/>
              <a:p>
                <a:pPr algn="r"/>
                <a:r>
                  <a:rPr lang="en-US" altLang="zh-CN" b="1" dirty="0">
                    <a:solidFill>
                      <a:schemeClr val="dk1">
                        <a:lumMod val="100000"/>
                      </a:schemeClr>
                    </a:solidFill>
                  </a:rPr>
                  <a:t>Text here</a:t>
                </a:r>
                <a:endParaRPr lang="zh-CN" altLang="en-US" b="1" dirty="0">
                  <a:solidFill>
                    <a:schemeClr val="dk1">
                      <a:lumMod val="100000"/>
                    </a:schemeClr>
                  </a:solidFill>
                </a:endParaRPr>
              </a:p>
            </p:txBody>
          </p:sp>
        </p:grpSp>
        <p:sp>
          <p:nvSpPr>
            <p:cNvPr id="13" name="îṧļïḑé">
              <a:extLst>
                <a:ext uri="{FF2B5EF4-FFF2-40B4-BE49-F238E27FC236}">
                  <a16:creationId xmlns:a16="http://schemas.microsoft.com/office/drawing/2014/main" id="{B3C58656-1279-47FA-91A8-F2F23A5EE288}"/>
                </a:ext>
              </a:extLst>
            </p:cNvPr>
            <p:cNvSpPr/>
            <p:nvPr/>
          </p:nvSpPr>
          <p:spPr bwMode="auto">
            <a:xfrm>
              <a:off x="8183915" y="4732600"/>
              <a:ext cx="441850" cy="441966"/>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lumMod val="75000"/>
              </a:schemeClr>
            </a:solidFill>
            <a:ln>
              <a:noFill/>
            </a:ln>
            <a:effectLst/>
          </p:spPr>
          <p:txBody>
            <a:bodyPr anchor="ctr"/>
            <a:lstStyle/>
            <a:p>
              <a:pPr algn="ctr"/>
              <a:endParaRPr/>
            </a:p>
          </p:txBody>
        </p:sp>
        <p:sp>
          <p:nvSpPr>
            <p:cNvPr id="14" name="íşḻiḍe">
              <a:extLst>
                <a:ext uri="{FF2B5EF4-FFF2-40B4-BE49-F238E27FC236}">
                  <a16:creationId xmlns:a16="http://schemas.microsoft.com/office/drawing/2014/main" id="{8DA5584E-3D1C-4377-94AE-EB5FD95F172C}"/>
                </a:ext>
              </a:extLst>
            </p:cNvPr>
            <p:cNvSpPr/>
            <p:nvPr/>
          </p:nvSpPr>
          <p:spPr bwMode="auto">
            <a:xfrm>
              <a:off x="8183915" y="2093439"/>
              <a:ext cx="384470" cy="460154"/>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lumMod val="75000"/>
              </a:schemeClr>
            </a:solidFill>
            <a:ln>
              <a:noFill/>
            </a:ln>
            <a:effectLst/>
          </p:spPr>
          <p:txBody>
            <a:bodyPr anchor="ctr"/>
            <a:lstStyle/>
            <a:p>
              <a:pPr algn="ctr"/>
              <a:endParaRPr/>
            </a:p>
          </p:txBody>
        </p:sp>
        <p:sp>
          <p:nvSpPr>
            <p:cNvPr id="15" name="îśļïḓè">
              <a:extLst>
                <a:ext uri="{FF2B5EF4-FFF2-40B4-BE49-F238E27FC236}">
                  <a16:creationId xmlns:a16="http://schemas.microsoft.com/office/drawing/2014/main" id="{5317D3D4-B32D-4BBF-AE77-FE5BA8711B91}"/>
                </a:ext>
              </a:extLst>
            </p:cNvPr>
            <p:cNvSpPr/>
            <p:nvPr/>
          </p:nvSpPr>
          <p:spPr bwMode="auto">
            <a:xfrm>
              <a:off x="8183915" y="3479415"/>
              <a:ext cx="402074" cy="318270"/>
            </a:xfrm>
            <a:custGeom>
              <a:avLst/>
              <a:gdLst>
                <a:gd name="T0" fmla="*/ 6800 w 6800"/>
                <a:gd name="T1" fmla="*/ 1954 h 5390"/>
                <a:gd name="T2" fmla="*/ 6114 w 6800"/>
                <a:gd name="T3" fmla="*/ 1209 h 5390"/>
                <a:gd name="T4" fmla="*/ 5479 w 6800"/>
                <a:gd name="T5" fmla="*/ 0 h 5390"/>
                <a:gd name="T6" fmla="*/ 1321 w 6800"/>
                <a:gd name="T7" fmla="*/ 0 h 5390"/>
                <a:gd name="T8" fmla="*/ 686 w 6800"/>
                <a:gd name="T9" fmla="*/ 1209 h 5390"/>
                <a:gd name="T10" fmla="*/ 0 w 6800"/>
                <a:gd name="T11" fmla="*/ 1954 h 5390"/>
                <a:gd name="T12" fmla="*/ 0 w 6800"/>
                <a:gd name="T13" fmla="*/ 4136 h 5390"/>
                <a:gd name="T14" fmla="*/ 0 w 6800"/>
                <a:gd name="T15" fmla="*/ 4302 h 5390"/>
                <a:gd name="T16" fmla="*/ 0 w 6800"/>
                <a:gd name="T17" fmla="*/ 5079 h 5390"/>
                <a:gd name="T18" fmla="*/ 311 w 6800"/>
                <a:gd name="T19" fmla="*/ 5390 h 5390"/>
                <a:gd name="T20" fmla="*/ 1308 w 6800"/>
                <a:gd name="T21" fmla="*/ 5390 h 5390"/>
                <a:gd name="T22" fmla="*/ 1619 w 6800"/>
                <a:gd name="T23" fmla="*/ 5079 h 5390"/>
                <a:gd name="T24" fmla="*/ 1619 w 6800"/>
                <a:gd name="T25" fmla="*/ 4302 h 5390"/>
                <a:gd name="T26" fmla="*/ 5181 w 6800"/>
                <a:gd name="T27" fmla="*/ 4302 h 5390"/>
                <a:gd name="T28" fmla="*/ 5181 w 6800"/>
                <a:gd name="T29" fmla="*/ 5079 h 5390"/>
                <a:gd name="T30" fmla="*/ 5492 w 6800"/>
                <a:gd name="T31" fmla="*/ 5390 h 5390"/>
                <a:gd name="T32" fmla="*/ 6489 w 6800"/>
                <a:gd name="T33" fmla="*/ 5390 h 5390"/>
                <a:gd name="T34" fmla="*/ 6800 w 6800"/>
                <a:gd name="T35" fmla="*/ 5079 h 5390"/>
                <a:gd name="T36" fmla="*/ 6800 w 6800"/>
                <a:gd name="T37" fmla="*/ 4302 h 5390"/>
                <a:gd name="T38" fmla="*/ 6800 w 6800"/>
                <a:gd name="T39" fmla="*/ 4302 h 5390"/>
                <a:gd name="T40" fmla="*/ 6800 w 6800"/>
                <a:gd name="T41" fmla="*/ 1954 h 5390"/>
                <a:gd name="T42" fmla="*/ 6800 w 6800"/>
                <a:gd name="T43" fmla="*/ 1954 h 5390"/>
                <a:gd name="T44" fmla="*/ 1698 w 6800"/>
                <a:gd name="T45" fmla="*/ 440 h 5390"/>
                <a:gd name="T46" fmla="*/ 5102 w 6800"/>
                <a:gd name="T47" fmla="*/ 440 h 5390"/>
                <a:gd name="T48" fmla="*/ 5674 w 6800"/>
                <a:gd name="T49" fmla="*/ 1541 h 5390"/>
                <a:gd name="T50" fmla="*/ 1126 w 6800"/>
                <a:gd name="T51" fmla="*/ 1541 h 5390"/>
                <a:gd name="T52" fmla="*/ 1698 w 6800"/>
                <a:gd name="T53" fmla="*/ 440 h 5390"/>
                <a:gd name="T54" fmla="*/ 1968 w 6800"/>
                <a:gd name="T55" fmla="*/ 3760 h 5390"/>
                <a:gd name="T56" fmla="*/ 611 w 6800"/>
                <a:gd name="T57" fmla="*/ 3760 h 5390"/>
                <a:gd name="T58" fmla="*/ 611 w 6800"/>
                <a:gd name="T59" fmla="*/ 3047 h 5390"/>
                <a:gd name="T60" fmla="*/ 1968 w 6800"/>
                <a:gd name="T61" fmla="*/ 3047 h 5390"/>
                <a:gd name="T62" fmla="*/ 1968 w 6800"/>
                <a:gd name="T63" fmla="*/ 3760 h 5390"/>
                <a:gd name="T64" fmla="*/ 6189 w 6800"/>
                <a:gd name="T65" fmla="*/ 3760 h 5390"/>
                <a:gd name="T66" fmla="*/ 4832 w 6800"/>
                <a:gd name="T67" fmla="*/ 3760 h 5390"/>
                <a:gd name="T68" fmla="*/ 4832 w 6800"/>
                <a:gd name="T69" fmla="*/ 3047 h 5390"/>
                <a:gd name="T70" fmla="*/ 6189 w 6800"/>
                <a:gd name="T71" fmla="*/ 3047 h 5390"/>
                <a:gd name="T72" fmla="*/ 6189 w 6800"/>
                <a:gd name="T73" fmla="*/ 3760 h 5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00" h="5390">
                  <a:moveTo>
                    <a:pt x="6800" y="1954"/>
                  </a:moveTo>
                  <a:lnTo>
                    <a:pt x="6114" y="1209"/>
                  </a:lnTo>
                  <a:lnTo>
                    <a:pt x="5479" y="0"/>
                  </a:lnTo>
                  <a:lnTo>
                    <a:pt x="1321" y="0"/>
                  </a:lnTo>
                  <a:lnTo>
                    <a:pt x="686" y="1209"/>
                  </a:lnTo>
                  <a:lnTo>
                    <a:pt x="0" y="1954"/>
                  </a:lnTo>
                  <a:lnTo>
                    <a:pt x="0" y="4136"/>
                  </a:lnTo>
                  <a:lnTo>
                    <a:pt x="0" y="4302"/>
                  </a:lnTo>
                  <a:lnTo>
                    <a:pt x="0" y="5079"/>
                  </a:lnTo>
                  <a:cubicBezTo>
                    <a:pt x="0" y="5251"/>
                    <a:pt x="139" y="5390"/>
                    <a:pt x="311" y="5390"/>
                  </a:cubicBezTo>
                  <a:lnTo>
                    <a:pt x="1308" y="5390"/>
                  </a:lnTo>
                  <a:cubicBezTo>
                    <a:pt x="1480" y="5390"/>
                    <a:pt x="1619" y="5251"/>
                    <a:pt x="1619" y="5079"/>
                  </a:cubicBezTo>
                  <a:lnTo>
                    <a:pt x="1619" y="4302"/>
                  </a:lnTo>
                  <a:lnTo>
                    <a:pt x="5181" y="4302"/>
                  </a:lnTo>
                  <a:lnTo>
                    <a:pt x="5181" y="5079"/>
                  </a:lnTo>
                  <a:cubicBezTo>
                    <a:pt x="5181" y="5251"/>
                    <a:pt x="5320" y="5390"/>
                    <a:pt x="5492" y="5390"/>
                  </a:cubicBezTo>
                  <a:lnTo>
                    <a:pt x="6489" y="5390"/>
                  </a:lnTo>
                  <a:cubicBezTo>
                    <a:pt x="6661" y="5390"/>
                    <a:pt x="6800" y="5251"/>
                    <a:pt x="6800" y="5079"/>
                  </a:cubicBezTo>
                  <a:lnTo>
                    <a:pt x="6800" y="4302"/>
                  </a:lnTo>
                  <a:lnTo>
                    <a:pt x="6800" y="4302"/>
                  </a:lnTo>
                  <a:lnTo>
                    <a:pt x="6800" y="1954"/>
                  </a:lnTo>
                  <a:lnTo>
                    <a:pt x="6800" y="1954"/>
                  </a:lnTo>
                  <a:close/>
                  <a:moveTo>
                    <a:pt x="1698" y="440"/>
                  </a:moveTo>
                  <a:lnTo>
                    <a:pt x="5102" y="440"/>
                  </a:lnTo>
                  <a:lnTo>
                    <a:pt x="5674" y="1541"/>
                  </a:lnTo>
                  <a:lnTo>
                    <a:pt x="1126" y="1541"/>
                  </a:lnTo>
                  <a:lnTo>
                    <a:pt x="1698" y="440"/>
                  </a:lnTo>
                  <a:close/>
                  <a:moveTo>
                    <a:pt x="1968" y="3760"/>
                  </a:moveTo>
                  <a:lnTo>
                    <a:pt x="611" y="3760"/>
                  </a:lnTo>
                  <a:lnTo>
                    <a:pt x="611" y="3047"/>
                  </a:lnTo>
                  <a:lnTo>
                    <a:pt x="1968" y="3047"/>
                  </a:lnTo>
                  <a:lnTo>
                    <a:pt x="1968" y="3760"/>
                  </a:lnTo>
                  <a:close/>
                  <a:moveTo>
                    <a:pt x="6189" y="3760"/>
                  </a:moveTo>
                  <a:lnTo>
                    <a:pt x="4832" y="3760"/>
                  </a:lnTo>
                  <a:lnTo>
                    <a:pt x="4832" y="3047"/>
                  </a:lnTo>
                  <a:lnTo>
                    <a:pt x="6189" y="3047"/>
                  </a:lnTo>
                  <a:lnTo>
                    <a:pt x="6189" y="3760"/>
                  </a:lnTo>
                  <a:close/>
                </a:path>
              </a:pathLst>
            </a:custGeom>
            <a:solidFill>
              <a:schemeClr val="accent1"/>
            </a:solidFill>
            <a:ln>
              <a:noFill/>
            </a:ln>
            <a:effectLst/>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nvGrpSpPr>
            <p:cNvPr id="16" name="îṧḻídè">
              <a:extLst>
                <a:ext uri="{FF2B5EF4-FFF2-40B4-BE49-F238E27FC236}">
                  <a16:creationId xmlns:a16="http://schemas.microsoft.com/office/drawing/2014/main" id="{4CF43675-1B5E-4F5E-9DCA-153D5135F343}"/>
                </a:ext>
              </a:extLst>
            </p:cNvPr>
            <p:cNvGrpSpPr/>
            <p:nvPr/>
          </p:nvGrpSpPr>
          <p:grpSpPr>
            <a:xfrm>
              <a:off x="8767982" y="1852393"/>
              <a:ext cx="2750918" cy="942247"/>
              <a:chOff x="673100" y="1619975"/>
              <a:chExt cx="3335939" cy="942247"/>
            </a:xfrm>
          </p:grpSpPr>
          <p:sp>
            <p:nvSpPr>
              <p:cNvPr id="23" name="íśḷídè">
                <a:extLst>
                  <a:ext uri="{FF2B5EF4-FFF2-40B4-BE49-F238E27FC236}">
                    <a16:creationId xmlns:a16="http://schemas.microsoft.com/office/drawing/2014/main" id="{8B4F4AA0-6F84-4058-BE31-7DAFCE6AA434}"/>
                  </a:ext>
                </a:extLst>
              </p:cNvPr>
              <p:cNvSpPr txBox="1"/>
              <p:nvPr/>
            </p:nvSpPr>
            <p:spPr>
              <a:xfrm>
                <a:off x="673100" y="1960241"/>
                <a:ext cx="3335939" cy="601981"/>
              </a:xfrm>
              <a:prstGeom prst="rect">
                <a:avLst/>
              </a:prstGeom>
              <a:noFill/>
            </p:spPr>
            <p:txBody>
              <a:bodyPr wrap="square" lIns="91440" tIns="45720" rIns="91440" bIns="45720">
                <a:normAutofit/>
              </a:bodyPr>
              <a:lstStyle/>
              <a:p>
                <a:pPr>
                  <a:lnSpc>
                    <a:spcPct val="140000"/>
                  </a:lnSpc>
                </a:pPr>
                <a:r>
                  <a:rPr lang="en-US" altLang="zh-CN" sz="1100" dirty="0">
                    <a:solidFill>
                      <a:schemeClr val="dk1">
                        <a:lumMod val="100000"/>
                      </a:schemeClr>
                    </a:solidFill>
                  </a:rPr>
                  <a:t>Copy paste fonts. Choose the only option to retain text……</a:t>
                </a:r>
                <a:endParaRPr lang="zh-CN" altLang="en-US" sz="1100" dirty="0">
                  <a:solidFill>
                    <a:schemeClr val="dk1">
                      <a:lumMod val="100000"/>
                    </a:schemeClr>
                  </a:solidFill>
                </a:endParaRPr>
              </a:p>
            </p:txBody>
          </p:sp>
          <p:sp>
            <p:nvSpPr>
              <p:cNvPr id="24" name="íş1iḍè">
                <a:extLst>
                  <a:ext uri="{FF2B5EF4-FFF2-40B4-BE49-F238E27FC236}">
                    <a16:creationId xmlns:a16="http://schemas.microsoft.com/office/drawing/2014/main" id="{40E9569D-A9C6-412B-AA4A-6C25E4910E5E}"/>
                  </a:ext>
                </a:extLst>
              </p:cNvPr>
              <p:cNvSpPr txBox="1"/>
              <p:nvPr/>
            </p:nvSpPr>
            <p:spPr>
              <a:xfrm>
                <a:off x="673100" y="1619975"/>
                <a:ext cx="3335939" cy="340265"/>
              </a:xfrm>
              <a:prstGeom prst="rect">
                <a:avLst/>
              </a:prstGeom>
              <a:noFill/>
            </p:spPr>
            <p:txBody>
              <a:bodyPr wrap="none" lIns="91440" tIns="45720" rIns="91440" bIns="45720" anchor="ctr">
                <a:normAutofit lnSpcReduction="10000"/>
              </a:bodyPr>
              <a:lstStyle/>
              <a:p>
                <a:r>
                  <a:rPr lang="en-US" altLang="zh-CN" b="1" dirty="0">
                    <a:solidFill>
                      <a:schemeClr val="dk1">
                        <a:lumMod val="100000"/>
                      </a:schemeClr>
                    </a:solidFill>
                  </a:rPr>
                  <a:t>Text here</a:t>
                </a:r>
                <a:endParaRPr lang="zh-CN" altLang="en-US" b="1" dirty="0">
                  <a:solidFill>
                    <a:schemeClr val="dk1">
                      <a:lumMod val="100000"/>
                    </a:schemeClr>
                  </a:solidFill>
                </a:endParaRPr>
              </a:p>
            </p:txBody>
          </p:sp>
        </p:grpSp>
        <p:grpSp>
          <p:nvGrpSpPr>
            <p:cNvPr id="17" name="ïSļíḓê">
              <a:extLst>
                <a:ext uri="{FF2B5EF4-FFF2-40B4-BE49-F238E27FC236}">
                  <a16:creationId xmlns:a16="http://schemas.microsoft.com/office/drawing/2014/main" id="{9DEF5A62-CF46-4029-801C-1FADF2B7FA1B}"/>
                </a:ext>
              </a:extLst>
            </p:cNvPr>
            <p:cNvGrpSpPr/>
            <p:nvPr/>
          </p:nvGrpSpPr>
          <p:grpSpPr>
            <a:xfrm>
              <a:off x="8767982" y="3167427"/>
              <a:ext cx="2750918" cy="942247"/>
              <a:chOff x="673100" y="1619975"/>
              <a:chExt cx="3335939" cy="942247"/>
            </a:xfrm>
          </p:grpSpPr>
          <p:sp>
            <p:nvSpPr>
              <p:cNvPr id="21" name="ïṩļïdé">
                <a:extLst>
                  <a:ext uri="{FF2B5EF4-FFF2-40B4-BE49-F238E27FC236}">
                    <a16:creationId xmlns:a16="http://schemas.microsoft.com/office/drawing/2014/main" id="{FF0F6756-246A-47A6-954C-1E6F7359ED56}"/>
                  </a:ext>
                </a:extLst>
              </p:cNvPr>
              <p:cNvSpPr txBox="1"/>
              <p:nvPr/>
            </p:nvSpPr>
            <p:spPr>
              <a:xfrm>
                <a:off x="673100" y="1960241"/>
                <a:ext cx="3335939" cy="601981"/>
              </a:xfrm>
              <a:prstGeom prst="rect">
                <a:avLst/>
              </a:prstGeom>
              <a:noFill/>
            </p:spPr>
            <p:txBody>
              <a:bodyPr wrap="square" lIns="91440" tIns="45720" rIns="91440" bIns="45720">
                <a:normAutofit/>
              </a:bodyPr>
              <a:lstStyle/>
              <a:p>
                <a:pPr>
                  <a:lnSpc>
                    <a:spcPct val="140000"/>
                  </a:lnSpc>
                </a:pPr>
                <a:r>
                  <a:rPr lang="en-US" altLang="zh-CN" sz="1100" dirty="0">
                    <a:solidFill>
                      <a:schemeClr val="dk1">
                        <a:lumMod val="100000"/>
                      </a:schemeClr>
                    </a:solidFill>
                  </a:rPr>
                  <a:t>Copy paste fonts. Choose the only option to retain text……</a:t>
                </a:r>
                <a:endParaRPr lang="zh-CN" altLang="en-US" sz="1100" dirty="0">
                  <a:solidFill>
                    <a:schemeClr val="dk1">
                      <a:lumMod val="100000"/>
                    </a:schemeClr>
                  </a:solidFill>
                </a:endParaRPr>
              </a:p>
            </p:txBody>
          </p:sp>
          <p:sp>
            <p:nvSpPr>
              <p:cNvPr id="22" name="îṧļiḍê">
                <a:extLst>
                  <a:ext uri="{FF2B5EF4-FFF2-40B4-BE49-F238E27FC236}">
                    <a16:creationId xmlns:a16="http://schemas.microsoft.com/office/drawing/2014/main" id="{58745A14-422B-4BF4-9637-A8F21E5C6576}"/>
                  </a:ext>
                </a:extLst>
              </p:cNvPr>
              <p:cNvSpPr txBox="1"/>
              <p:nvPr/>
            </p:nvSpPr>
            <p:spPr>
              <a:xfrm>
                <a:off x="673100" y="1619975"/>
                <a:ext cx="3335939" cy="340265"/>
              </a:xfrm>
              <a:prstGeom prst="rect">
                <a:avLst/>
              </a:prstGeom>
              <a:noFill/>
            </p:spPr>
            <p:txBody>
              <a:bodyPr wrap="none" lIns="91440" tIns="45720" rIns="91440" bIns="45720" anchor="ctr">
                <a:normAutofit lnSpcReduction="10000"/>
              </a:bodyPr>
              <a:lstStyle/>
              <a:p>
                <a:r>
                  <a:rPr lang="en-US" altLang="zh-CN" b="1" dirty="0">
                    <a:solidFill>
                      <a:schemeClr val="dk1">
                        <a:lumMod val="100000"/>
                      </a:schemeClr>
                    </a:solidFill>
                  </a:rPr>
                  <a:t>Text here</a:t>
                </a:r>
                <a:endParaRPr lang="zh-CN" altLang="en-US" b="1" dirty="0">
                  <a:solidFill>
                    <a:schemeClr val="dk1">
                      <a:lumMod val="100000"/>
                    </a:schemeClr>
                  </a:solidFill>
                </a:endParaRPr>
              </a:p>
            </p:txBody>
          </p:sp>
        </p:grpSp>
        <p:grpSp>
          <p:nvGrpSpPr>
            <p:cNvPr id="18" name="ïṩlïḓe">
              <a:extLst>
                <a:ext uri="{FF2B5EF4-FFF2-40B4-BE49-F238E27FC236}">
                  <a16:creationId xmlns:a16="http://schemas.microsoft.com/office/drawing/2014/main" id="{EBB151E2-0864-4052-806C-A90D90DC380F}"/>
                </a:ext>
              </a:extLst>
            </p:cNvPr>
            <p:cNvGrpSpPr/>
            <p:nvPr/>
          </p:nvGrpSpPr>
          <p:grpSpPr>
            <a:xfrm>
              <a:off x="8767982" y="4482460"/>
              <a:ext cx="2750918" cy="942247"/>
              <a:chOff x="673100" y="1619975"/>
              <a:chExt cx="3335939" cy="942247"/>
            </a:xfrm>
          </p:grpSpPr>
          <p:sp>
            <p:nvSpPr>
              <p:cNvPr id="19" name="ïṡḷîďé">
                <a:extLst>
                  <a:ext uri="{FF2B5EF4-FFF2-40B4-BE49-F238E27FC236}">
                    <a16:creationId xmlns:a16="http://schemas.microsoft.com/office/drawing/2014/main" id="{871303CF-0F25-4610-83FC-4DDDA3ECF9E2}"/>
                  </a:ext>
                </a:extLst>
              </p:cNvPr>
              <p:cNvSpPr txBox="1"/>
              <p:nvPr/>
            </p:nvSpPr>
            <p:spPr>
              <a:xfrm>
                <a:off x="673100" y="1960241"/>
                <a:ext cx="3335939" cy="601981"/>
              </a:xfrm>
              <a:prstGeom prst="rect">
                <a:avLst/>
              </a:prstGeom>
              <a:noFill/>
            </p:spPr>
            <p:txBody>
              <a:bodyPr wrap="square" lIns="91440" tIns="45720" rIns="91440" bIns="45720">
                <a:normAutofit/>
              </a:bodyPr>
              <a:lstStyle/>
              <a:p>
                <a:pPr>
                  <a:lnSpc>
                    <a:spcPct val="140000"/>
                  </a:lnSpc>
                </a:pPr>
                <a:r>
                  <a:rPr lang="en-US" altLang="zh-CN" sz="1100" dirty="0">
                    <a:solidFill>
                      <a:schemeClr val="dk1">
                        <a:lumMod val="100000"/>
                      </a:schemeClr>
                    </a:solidFill>
                  </a:rPr>
                  <a:t>Copy paste fonts. Choose the only option to retain text……</a:t>
                </a:r>
                <a:endParaRPr lang="zh-CN" altLang="en-US" sz="1100" dirty="0">
                  <a:solidFill>
                    <a:schemeClr val="dk1">
                      <a:lumMod val="100000"/>
                    </a:schemeClr>
                  </a:solidFill>
                </a:endParaRPr>
              </a:p>
            </p:txBody>
          </p:sp>
          <p:sp>
            <p:nvSpPr>
              <p:cNvPr id="20" name="isļïďe">
                <a:extLst>
                  <a:ext uri="{FF2B5EF4-FFF2-40B4-BE49-F238E27FC236}">
                    <a16:creationId xmlns:a16="http://schemas.microsoft.com/office/drawing/2014/main" id="{7476D867-B463-4A37-BF33-6197264226B1}"/>
                  </a:ext>
                </a:extLst>
              </p:cNvPr>
              <p:cNvSpPr txBox="1"/>
              <p:nvPr/>
            </p:nvSpPr>
            <p:spPr>
              <a:xfrm>
                <a:off x="673100" y="1619975"/>
                <a:ext cx="3335939" cy="340265"/>
              </a:xfrm>
              <a:prstGeom prst="rect">
                <a:avLst/>
              </a:prstGeom>
              <a:noFill/>
            </p:spPr>
            <p:txBody>
              <a:bodyPr wrap="none" lIns="91440" tIns="45720" rIns="91440" bIns="45720" anchor="ctr">
                <a:normAutofit lnSpcReduction="10000"/>
              </a:bodyPr>
              <a:lstStyle/>
              <a:p>
                <a:r>
                  <a:rPr lang="en-US" altLang="zh-CN" b="1" dirty="0">
                    <a:solidFill>
                      <a:schemeClr val="dk1">
                        <a:lumMod val="100000"/>
                      </a:schemeClr>
                    </a:solidFill>
                  </a:rPr>
                  <a:t>Text here</a:t>
                </a:r>
                <a:endParaRPr lang="zh-CN" altLang="en-US" b="1" dirty="0">
                  <a:solidFill>
                    <a:schemeClr val="dk1">
                      <a:lumMod val="100000"/>
                    </a:schemeClr>
                  </a:solidFill>
                </a:endParaRPr>
              </a:p>
            </p:txBody>
          </p:sp>
        </p:grpSp>
      </p:grpSp>
    </p:spTree>
    <p:extLst>
      <p:ext uri="{BB962C8B-B14F-4D97-AF65-F5344CB8AC3E}">
        <p14:creationId xmlns:p14="http://schemas.microsoft.com/office/powerpoint/2010/main" val="40371265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DC130C-2ED4-4389-9469-0C9145B29341}"/>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1A03A03B-7D68-499E-9832-D2CD469853F4}"/>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B7552717-AF0E-47AE-8243-65400B76FD3F}"/>
              </a:ext>
            </a:extLst>
          </p:cNvPr>
          <p:cNvSpPr>
            <a:spLocks noGrp="1"/>
          </p:cNvSpPr>
          <p:nvPr>
            <p:ph type="sldNum" sz="quarter" idx="12"/>
          </p:nvPr>
        </p:nvSpPr>
        <p:spPr/>
        <p:txBody>
          <a:bodyPr/>
          <a:lstStyle/>
          <a:p>
            <a:fld id="{5DD3DB80-B894-403A-B48E-6FDC1A72010E}" type="slidenum">
              <a:rPr lang="zh-CN" altLang="en-US" smtClean="0"/>
              <a:pPr/>
              <a:t>29</a:t>
            </a:fld>
            <a:endParaRPr lang="zh-CN" altLang="en-US"/>
          </a:p>
        </p:txBody>
      </p:sp>
      <p:grpSp>
        <p:nvGrpSpPr>
          <p:cNvPr id="5" name="25481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02EC60A3-6421-47BA-A428-ABEECEF15A46}"/>
              </a:ext>
            </a:extLst>
          </p:cNvPr>
          <p:cNvGrpSpPr>
            <a:grpSpLocks noChangeAspect="1"/>
          </p:cNvGrpSpPr>
          <p:nvPr/>
        </p:nvGrpSpPr>
        <p:grpSpPr>
          <a:xfrm>
            <a:off x="673100" y="1520258"/>
            <a:ext cx="10845800" cy="4626542"/>
            <a:chOff x="673100" y="1520258"/>
            <a:chExt cx="10845800" cy="4626542"/>
          </a:xfrm>
        </p:grpSpPr>
        <p:grpSp>
          <p:nvGrpSpPr>
            <p:cNvPr id="6" name="ïšliḍê">
              <a:extLst>
                <a:ext uri="{FF2B5EF4-FFF2-40B4-BE49-F238E27FC236}">
                  <a16:creationId xmlns:a16="http://schemas.microsoft.com/office/drawing/2014/main" id="{707ABBA9-13D0-466F-9CBD-43F6A3E49DDB}"/>
                </a:ext>
              </a:extLst>
            </p:cNvPr>
            <p:cNvGrpSpPr/>
            <p:nvPr/>
          </p:nvGrpSpPr>
          <p:grpSpPr>
            <a:xfrm>
              <a:off x="2328708" y="1571625"/>
              <a:ext cx="7534584" cy="4133850"/>
              <a:chOff x="2328708" y="1571625"/>
              <a:chExt cx="7534584" cy="4133850"/>
            </a:xfrm>
          </p:grpSpPr>
          <p:sp>
            <p:nvSpPr>
              <p:cNvPr id="15" name="iṡ1iḍe">
                <a:extLst>
                  <a:ext uri="{FF2B5EF4-FFF2-40B4-BE49-F238E27FC236}">
                    <a16:creationId xmlns:a16="http://schemas.microsoft.com/office/drawing/2014/main" id="{0B942E11-3262-4753-ACDC-2F94A017D3F0}"/>
                  </a:ext>
                </a:extLst>
              </p:cNvPr>
              <p:cNvSpPr/>
              <p:nvPr/>
            </p:nvSpPr>
            <p:spPr bwMode="auto">
              <a:xfrm rot="8222400">
                <a:off x="5287776" y="4293167"/>
                <a:ext cx="811463" cy="815763"/>
              </a:xfrm>
              <a:custGeom>
                <a:avLst/>
                <a:gdLst>
                  <a:gd name="T0" fmla="*/ 143 w 427"/>
                  <a:gd name="T1" fmla="*/ 387 h 429"/>
                  <a:gd name="T2" fmla="*/ 205 w 427"/>
                  <a:gd name="T3" fmla="*/ 397 h 429"/>
                  <a:gd name="T4" fmla="*/ 271 w 427"/>
                  <a:gd name="T5" fmla="*/ 385 h 429"/>
                  <a:gd name="T6" fmla="*/ 294 w 427"/>
                  <a:gd name="T7" fmla="*/ 429 h 429"/>
                  <a:gd name="T8" fmla="*/ 311 w 427"/>
                  <a:gd name="T9" fmla="*/ 419 h 429"/>
                  <a:gd name="T10" fmla="*/ 280 w 427"/>
                  <a:gd name="T11" fmla="*/ 360 h 429"/>
                  <a:gd name="T12" fmla="*/ 272 w 427"/>
                  <a:gd name="T13" fmla="*/ 364 h 429"/>
                  <a:gd name="T14" fmla="*/ 205 w 427"/>
                  <a:gd name="T15" fmla="*/ 377 h 429"/>
                  <a:gd name="T16" fmla="*/ 149 w 427"/>
                  <a:gd name="T17" fmla="*/ 368 h 429"/>
                  <a:gd name="T18" fmla="*/ 46 w 427"/>
                  <a:gd name="T19" fmla="*/ 279 h 429"/>
                  <a:gd name="T20" fmla="*/ 35 w 427"/>
                  <a:gd name="T21" fmla="*/ 143 h 429"/>
                  <a:gd name="T22" fmla="*/ 205 w 427"/>
                  <a:gd name="T23" fmla="*/ 20 h 429"/>
                  <a:gd name="T24" fmla="*/ 260 w 427"/>
                  <a:gd name="T25" fmla="*/ 29 h 429"/>
                  <a:gd name="T26" fmla="*/ 374 w 427"/>
                  <a:gd name="T27" fmla="*/ 254 h 429"/>
                  <a:gd name="T28" fmla="*/ 302 w 427"/>
                  <a:gd name="T29" fmla="*/ 348 h 429"/>
                  <a:gd name="T30" fmla="*/ 295 w 427"/>
                  <a:gd name="T31" fmla="*/ 353 h 429"/>
                  <a:gd name="T32" fmla="*/ 325 w 427"/>
                  <a:gd name="T33" fmla="*/ 412 h 429"/>
                  <a:gd name="T34" fmla="*/ 343 w 427"/>
                  <a:gd name="T35" fmla="*/ 402 h 429"/>
                  <a:gd name="T36" fmla="*/ 321 w 427"/>
                  <a:gd name="T37" fmla="*/ 359 h 429"/>
                  <a:gd name="T38" fmla="*/ 393 w 427"/>
                  <a:gd name="T39" fmla="*/ 260 h 429"/>
                  <a:gd name="T40" fmla="*/ 266 w 427"/>
                  <a:gd name="T41" fmla="*/ 10 h 429"/>
                  <a:gd name="T42" fmla="*/ 205 w 427"/>
                  <a:gd name="T43" fmla="*/ 0 h 429"/>
                  <a:gd name="T44" fmla="*/ 16 w 427"/>
                  <a:gd name="T45" fmla="*/ 137 h 429"/>
                  <a:gd name="T46" fmla="*/ 28 w 427"/>
                  <a:gd name="T47" fmla="*/ 288 h 429"/>
                  <a:gd name="T48" fmla="*/ 143 w 427"/>
                  <a:gd name="T49" fmla="*/ 387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7" h="429">
                    <a:moveTo>
                      <a:pt x="143" y="387"/>
                    </a:moveTo>
                    <a:cubicBezTo>
                      <a:pt x="163" y="393"/>
                      <a:pt x="184" y="397"/>
                      <a:pt x="205" y="397"/>
                    </a:cubicBezTo>
                    <a:cubicBezTo>
                      <a:pt x="227" y="397"/>
                      <a:pt x="250" y="393"/>
                      <a:pt x="271" y="385"/>
                    </a:cubicBezTo>
                    <a:cubicBezTo>
                      <a:pt x="294" y="429"/>
                      <a:pt x="294" y="429"/>
                      <a:pt x="294" y="429"/>
                    </a:cubicBezTo>
                    <a:cubicBezTo>
                      <a:pt x="311" y="419"/>
                      <a:pt x="311" y="419"/>
                      <a:pt x="311" y="419"/>
                    </a:cubicBezTo>
                    <a:cubicBezTo>
                      <a:pt x="280" y="360"/>
                      <a:pt x="280" y="360"/>
                      <a:pt x="280" y="360"/>
                    </a:cubicBezTo>
                    <a:cubicBezTo>
                      <a:pt x="272" y="364"/>
                      <a:pt x="272" y="364"/>
                      <a:pt x="272" y="364"/>
                    </a:cubicBezTo>
                    <a:cubicBezTo>
                      <a:pt x="250" y="372"/>
                      <a:pt x="228" y="377"/>
                      <a:pt x="205" y="377"/>
                    </a:cubicBezTo>
                    <a:cubicBezTo>
                      <a:pt x="186" y="377"/>
                      <a:pt x="167" y="374"/>
                      <a:pt x="149" y="368"/>
                    </a:cubicBezTo>
                    <a:cubicBezTo>
                      <a:pt x="104" y="353"/>
                      <a:pt x="67" y="322"/>
                      <a:pt x="46" y="279"/>
                    </a:cubicBezTo>
                    <a:cubicBezTo>
                      <a:pt x="24" y="237"/>
                      <a:pt x="21" y="188"/>
                      <a:pt x="35" y="143"/>
                    </a:cubicBezTo>
                    <a:cubicBezTo>
                      <a:pt x="59" y="70"/>
                      <a:pt x="128" y="20"/>
                      <a:pt x="205" y="20"/>
                    </a:cubicBezTo>
                    <a:cubicBezTo>
                      <a:pt x="224" y="20"/>
                      <a:pt x="242" y="23"/>
                      <a:pt x="260" y="29"/>
                    </a:cubicBezTo>
                    <a:cubicBezTo>
                      <a:pt x="354" y="60"/>
                      <a:pt x="405" y="161"/>
                      <a:pt x="374" y="254"/>
                    </a:cubicBezTo>
                    <a:cubicBezTo>
                      <a:pt x="362" y="292"/>
                      <a:pt x="336" y="326"/>
                      <a:pt x="302" y="348"/>
                    </a:cubicBezTo>
                    <a:cubicBezTo>
                      <a:pt x="295" y="353"/>
                      <a:pt x="295" y="353"/>
                      <a:pt x="295" y="353"/>
                    </a:cubicBezTo>
                    <a:cubicBezTo>
                      <a:pt x="325" y="412"/>
                      <a:pt x="325" y="412"/>
                      <a:pt x="325" y="412"/>
                    </a:cubicBezTo>
                    <a:cubicBezTo>
                      <a:pt x="343" y="402"/>
                      <a:pt x="343" y="402"/>
                      <a:pt x="343" y="402"/>
                    </a:cubicBezTo>
                    <a:cubicBezTo>
                      <a:pt x="321" y="359"/>
                      <a:pt x="321" y="359"/>
                      <a:pt x="321" y="359"/>
                    </a:cubicBezTo>
                    <a:cubicBezTo>
                      <a:pt x="355" y="335"/>
                      <a:pt x="380" y="300"/>
                      <a:pt x="393" y="260"/>
                    </a:cubicBezTo>
                    <a:cubicBezTo>
                      <a:pt x="427" y="156"/>
                      <a:pt x="370" y="44"/>
                      <a:pt x="266" y="10"/>
                    </a:cubicBezTo>
                    <a:cubicBezTo>
                      <a:pt x="246" y="4"/>
                      <a:pt x="226" y="0"/>
                      <a:pt x="205" y="0"/>
                    </a:cubicBezTo>
                    <a:cubicBezTo>
                      <a:pt x="119" y="0"/>
                      <a:pt x="43" y="55"/>
                      <a:pt x="16" y="137"/>
                    </a:cubicBezTo>
                    <a:cubicBezTo>
                      <a:pt x="0" y="187"/>
                      <a:pt x="4" y="241"/>
                      <a:pt x="28" y="288"/>
                    </a:cubicBezTo>
                    <a:cubicBezTo>
                      <a:pt x="52" y="335"/>
                      <a:pt x="93" y="370"/>
                      <a:pt x="143" y="387"/>
                    </a:cubicBezTo>
                    <a:close/>
                  </a:path>
                </a:pathLst>
              </a:custGeom>
              <a:solidFill>
                <a:schemeClr val="tx1">
                  <a:lumMod val="50000"/>
                  <a:lumOff val="50000"/>
                  <a:alpha val="7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b="1"/>
              </a:p>
            </p:txBody>
          </p:sp>
          <p:sp>
            <p:nvSpPr>
              <p:cNvPr id="16" name="ïṧľïḋè">
                <a:extLst>
                  <a:ext uri="{FF2B5EF4-FFF2-40B4-BE49-F238E27FC236}">
                    <a16:creationId xmlns:a16="http://schemas.microsoft.com/office/drawing/2014/main" id="{7377C56E-1816-4843-860D-6766B5CBE1C7}"/>
                  </a:ext>
                </a:extLst>
              </p:cNvPr>
              <p:cNvSpPr/>
              <p:nvPr/>
            </p:nvSpPr>
            <p:spPr bwMode="auto">
              <a:xfrm rot="8222400">
                <a:off x="2328708" y="4561467"/>
                <a:ext cx="828661" cy="846931"/>
              </a:xfrm>
              <a:custGeom>
                <a:avLst/>
                <a:gdLst>
                  <a:gd name="T0" fmla="*/ 103 w 436"/>
                  <a:gd name="T1" fmla="*/ 82 h 445"/>
                  <a:gd name="T2" fmla="*/ 110 w 436"/>
                  <a:gd name="T3" fmla="*/ 76 h 445"/>
                  <a:gd name="T4" fmla="*/ 76 w 436"/>
                  <a:gd name="T5" fmla="*/ 21 h 445"/>
                  <a:gd name="T6" fmla="*/ 59 w 436"/>
                  <a:gd name="T7" fmla="*/ 32 h 445"/>
                  <a:gd name="T8" fmla="*/ 84 w 436"/>
                  <a:gd name="T9" fmla="*/ 72 h 445"/>
                  <a:gd name="T10" fmla="*/ 17 w 436"/>
                  <a:gd name="T11" fmla="*/ 169 h 445"/>
                  <a:gd name="T12" fmla="*/ 30 w 436"/>
                  <a:gd name="T13" fmla="*/ 330 h 445"/>
                  <a:gd name="T14" fmla="*/ 152 w 436"/>
                  <a:gd name="T15" fmla="*/ 435 h 445"/>
                  <a:gd name="T16" fmla="*/ 217 w 436"/>
                  <a:gd name="T17" fmla="*/ 445 h 445"/>
                  <a:gd name="T18" fmla="*/ 418 w 436"/>
                  <a:gd name="T19" fmla="*/ 300 h 445"/>
                  <a:gd name="T20" fmla="*/ 406 w 436"/>
                  <a:gd name="T21" fmla="*/ 139 h 445"/>
                  <a:gd name="T22" fmla="*/ 283 w 436"/>
                  <a:gd name="T23" fmla="*/ 34 h 445"/>
                  <a:gd name="T24" fmla="*/ 218 w 436"/>
                  <a:gd name="T25" fmla="*/ 23 h 445"/>
                  <a:gd name="T26" fmla="*/ 131 w 436"/>
                  <a:gd name="T27" fmla="*/ 42 h 445"/>
                  <a:gd name="T28" fmla="*/ 106 w 436"/>
                  <a:gd name="T29" fmla="*/ 0 h 445"/>
                  <a:gd name="T30" fmla="*/ 89 w 436"/>
                  <a:gd name="T31" fmla="*/ 11 h 445"/>
                  <a:gd name="T32" fmla="*/ 124 w 436"/>
                  <a:gd name="T33" fmla="*/ 68 h 445"/>
                  <a:gd name="T34" fmla="*/ 132 w 436"/>
                  <a:gd name="T35" fmla="*/ 64 h 445"/>
                  <a:gd name="T36" fmla="*/ 218 w 436"/>
                  <a:gd name="T37" fmla="*/ 43 h 445"/>
                  <a:gd name="T38" fmla="*/ 277 w 436"/>
                  <a:gd name="T39" fmla="*/ 53 h 445"/>
                  <a:gd name="T40" fmla="*/ 388 w 436"/>
                  <a:gd name="T41" fmla="*/ 148 h 445"/>
                  <a:gd name="T42" fmla="*/ 399 w 436"/>
                  <a:gd name="T43" fmla="*/ 294 h 445"/>
                  <a:gd name="T44" fmla="*/ 217 w 436"/>
                  <a:gd name="T45" fmla="*/ 425 h 445"/>
                  <a:gd name="T46" fmla="*/ 158 w 436"/>
                  <a:gd name="T47" fmla="*/ 416 h 445"/>
                  <a:gd name="T48" fmla="*/ 47 w 436"/>
                  <a:gd name="T49" fmla="*/ 321 h 445"/>
                  <a:gd name="T50" fmla="*/ 36 w 436"/>
                  <a:gd name="T51" fmla="*/ 175 h 445"/>
                  <a:gd name="T52" fmla="*/ 103 w 436"/>
                  <a:gd name="T53" fmla="*/ 82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6" h="445">
                    <a:moveTo>
                      <a:pt x="103" y="82"/>
                    </a:moveTo>
                    <a:cubicBezTo>
                      <a:pt x="110" y="76"/>
                      <a:pt x="110" y="76"/>
                      <a:pt x="110" y="76"/>
                    </a:cubicBezTo>
                    <a:cubicBezTo>
                      <a:pt x="76" y="21"/>
                      <a:pt x="76" y="21"/>
                      <a:pt x="76" y="21"/>
                    </a:cubicBezTo>
                    <a:cubicBezTo>
                      <a:pt x="59" y="32"/>
                      <a:pt x="59" y="32"/>
                      <a:pt x="59" y="32"/>
                    </a:cubicBezTo>
                    <a:cubicBezTo>
                      <a:pt x="84" y="72"/>
                      <a:pt x="84" y="72"/>
                      <a:pt x="84" y="72"/>
                    </a:cubicBezTo>
                    <a:cubicBezTo>
                      <a:pt x="53" y="97"/>
                      <a:pt x="30" y="130"/>
                      <a:pt x="17" y="169"/>
                    </a:cubicBezTo>
                    <a:cubicBezTo>
                      <a:pt x="0" y="222"/>
                      <a:pt x="4" y="279"/>
                      <a:pt x="30" y="330"/>
                    </a:cubicBezTo>
                    <a:cubicBezTo>
                      <a:pt x="55" y="380"/>
                      <a:pt x="99" y="417"/>
                      <a:pt x="152" y="435"/>
                    </a:cubicBezTo>
                    <a:cubicBezTo>
                      <a:pt x="173" y="442"/>
                      <a:pt x="195" y="445"/>
                      <a:pt x="217" y="445"/>
                    </a:cubicBezTo>
                    <a:cubicBezTo>
                      <a:pt x="309" y="445"/>
                      <a:pt x="390" y="387"/>
                      <a:pt x="418" y="300"/>
                    </a:cubicBezTo>
                    <a:cubicBezTo>
                      <a:pt x="436" y="247"/>
                      <a:pt x="431" y="189"/>
                      <a:pt x="406" y="139"/>
                    </a:cubicBezTo>
                    <a:cubicBezTo>
                      <a:pt x="380" y="89"/>
                      <a:pt x="337" y="51"/>
                      <a:pt x="283" y="34"/>
                    </a:cubicBezTo>
                    <a:cubicBezTo>
                      <a:pt x="262" y="27"/>
                      <a:pt x="240" y="23"/>
                      <a:pt x="218" y="23"/>
                    </a:cubicBezTo>
                    <a:cubicBezTo>
                      <a:pt x="188" y="23"/>
                      <a:pt x="158" y="30"/>
                      <a:pt x="131" y="42"/>
                    </a:cubicBezTo>
                    <a:cubicBezTo>
                      <a:pt x="106" y="0"/>
                      <a:pt x="106" y="0"/>
                      <a:pt x="106" y="0"/>
                    </a:cubicBezTo>
                    <a:cubicBezTo>
                      <a:pt x="89" y="11"/>
                      <a:pt x="89" y="11"/>
                      <a:pt x="89" y="11"/>
                    </a:cubicBezTo>
                    <a:cubicBezTo>
                      <a:pt x="124" y="68"/>
                      <a:pt x="124" y="68"/>
                      <a:pt x="124" y="68"/>
                    </a:cubicBezTo>
                    <a:cubicBezTo>
                      <a:pt x="132" y="64"/>
                      <a:pt x="132" y="64"/>
                      <a:pt x="132" y="64"/>
                    </a:cubicBezTo>
                    <a:cubicBezTo>
                      <a:pt x="159" y="50"/>
                      <a:pt x="188" y="43"/>
                      <a:pt x="218" y="43"/>
                    </a:cubicBezTo>
                    <a:cubicBezTo>
                      <a:pt x="238" y="43"/>
                      <a:pt x="258" y="47"/>
                      <a:pt x="277" y="53"/>
                    </a:cubicBezTo>
                    <a:cubicBezTo>
                      <a:pt x="325" y="69"/>
                      <a:pt x="365" y="103"/>
                      <a:pt x="388" y="148"/>
                    </a:cubicBezTo>
                    <a:cubicBezTo>
                      <a:pt x="411" y="194"/>
                      <a:pt x="415" y="245"/>
                      <a:pt x="399" y="294"/>
                    </a:cubicBezTo>
                    <a:cubicBezTo>
                      <a:pt x="373" y="372"/>
                      <a:pt x="300" y="425"/>
                      <a:pt x="217" y="425"/>
                    </a:cubicBezTo>
                    <a:cubicBezTo>
                      <a:pt x="197" y="425"/>
                      <a:pt x="177" y="422"/>
                      <a:pt x="158" y="416"/>
                    </a:cubicBezTo>
                    <a:cubicBezTo>
                      <a:pt x="110" y="400"/>
                      <a:pt x="71" y="366"/>
                      <a:pt x="47" y="321"/>
                    </a:cubicBezTo>
                    <a:cubicBezTo>
                      <a:pt x="24" y="275"/>
                      <a:pt x="20" y="223"/>
                      <a:pt x="36" y="175"/>
                    </a:cubicBezTo>
                    <a:cubicBezTo>
                      <a:pt x="48" y="138"/>
                      <a:pt x="71" y="105"/>
                      <a:pt x="103" y="82"/>
                    </a:cubicBezTo>
                    <a:close/>
                  </a:path>
                </a:pathLst>
              </a:custGeom>
              <a:solidFill>
                <a:schemeClr val="tx1">
                  <a:lumMod val="50000"/>
                  <a:lumOff val="50000"/>
                  <a:alpha val="7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b="1"/>
              </a:p>
            </p:txBody>
          </p:sp>
          <p:sp>
            <p:nvSpPr>
              <p:cNvPr id="17" name="îşliḓè">
                <a:extLst>
                  <a:ext uri="{FF2B5EF4-FFF2-40B4-BE49-F238E27FC236}">
                    <a16:creationId xmlns:a16="http://schemas.microsoft.com/office/drawing/2014/main" id="{4E6880E4-2C68-4CB5-9098-4D34C2377782}"/>
                  </a:ext>
                </a:extLst>
              </p:cNvPr>
              <p:cNvSpPr/>
              <p:nvPr/>
            </p:nvSpPr>
            <p:spPr bwMode="auto">
              <a:xfrm rot="8222400">
                <a:off x="3949490" y="3692850"/>
                <a:ext cx="1346708" cy="1243528"/>
              </a:xfrm>
              <a:custGeom>
                <a:avLst/>
                <a:gdLst>
                  <a:gd name="connsiteX0" fmla="*/ 508564 w 1530479"/>
                  <a:gd name="connsiteY0" fmla="*/ 159986 h 1413219"/>
                  <a:gd name="connsiteX1" fmla="*/ 437281 w 1530479"/>
                  <a:gd name="connsiteY1" fmla="*/ 19458 h 1413219"/>
                  <a:gd name="connsiteX2" fmla="*/ 474002 w 1530479"/>
                  <a:gd name="connsiteY2" fmla="*/ 0 h 1413219"/>
                  <a:gd name="connsiteX3" fmla="*/ 530165 w 1530479"/>
                  <a:gd name="connsiteY3" fmla="*/ 105937 h 1413219"/>
                  <a:gd name="connsiteX4" fmla="*/ 754814 w 1530479"/>
                  <a:gd name="connsiteY4" fmla="*/ 67021 h 1413219"/>
                  <a:gd name="connsiteX5" fmla="*/ 964343 w 1530479"/>
                  <a:gd name="connsiteY5" fmla="*/ 99451 h 1413219"/>
                  <a:gd name="connsiteX6" fmla="*/ 1275396 w 1530479"/>
                  <a:gd name="connsiteY6" fmla="*/ 313486 h 1413219"/>
                  <a:gd name="connsiteX7" fmla="*/ 1413641 w 1530479"/>
                  <a:gd name="connsiteY7" fmla="*/ 601028 h 1413219"/>
                  <a:gd name="connsiteX8" fmla="*/ 1515166 w 1530479"/>
                  <a:gd name="connsiteY8" fmla="*/ 590218 h 1413219"/>
                  <a:gd name="connsiteX9" fmla="*/ 1519486 w 1530479"/>
                  <a:gd name="connsiteY9" fmla="*/ 633457 h 1413219"/>
                  <a:gd name="connsiteX10" fmla="*/ 1379080 w 1530479"/>
                  <a:gd name="connsiteY10" fmla="*/ 648591 h 1413219"/>
                  <a:gd name="connsiteX11" fmla="*/ 1374760 w 1530479"/>
                  <a:gd name="connsiteY11" fmla="*/ 629133 h 1413219"/>
                  <a:gd name="connsiteX12" fmla="*/ 1240834 w 1530479"/>
                  <a:gd name="connsiteY12" fmla="*/ 339430 h 1413219"/>
                  <a:gd name="connsiteX13" fmla="*/ 951382 w 1530479"/>
                  <a:gd name="connsiteY13" fmla="*/ 140528 h 1413219"/>
                  <a:gd name="connsiteX14" fmla="*/ 754814 w 1530479"/>
                  <a:gd name="connsiteY14" fmla="*/ 110260 h 1413219"/>
                  <a:gd name="connsiteX15" fmla="*/ 528005 w 1530479"/>
                  <a:gd name="connsiteY15" fmla="*/ 153500 h 1413219"/>
                  <a:gd name="connsiteX16" fmla="*/ 508564 w 1530479"/>
                  <a:gd name="connsiteY16" fmla="*/ 159986 h 1413219"/>
                  <a:gd name="connsiteX17" fmla="*/ 10805 w 1530479"/>
                  <a:gd name="connsiteY17" fmla="*/ 924638 h 1413219"/>
                  <a:gd name="connsiteX18" fmla="*/ 0 w 1530479"/>
                  <a:gd name="connsiteY18" fmla="*/ 881426 h 1413219"/>
                  <a:gd name="connsiteX19" fmla="*/ 90764 w 1530479"/>
                  <a:gd name="connsiteY19" fmla="*/ 857660 h 1413219"/>
                  <a:gd name="connsiteX20" fmla="*/ 114535 w 1530479"/>
                  <a:gd name="connsiteY20" fmla="*/ 531414 h 1413219"/>
                  <a:gd name="connsiteX21" fmla="*/ 419240 w 1530479"/>
                  <a:gd name="connsiteY21" fmla="*/ 155474 h 1413219"/>
                  <a:gd name="connsiteX22" fmla="*/ 367375 w 1530479"/>
                  <a:gd name="connsiteY22" fmla="*/ 58248 h 1413219"/>
                  <a:gd name="connsiteX23" fmla="*/ 404112 w 1530479"/>
                  <a:gd name="connsiteY23" fmla="*/ 36643 h 1413219"/>
                  <a:gd name="connsiteX24" fmla="*/ 477587 w 1530479"/>
                  <a:gd name="connsiteY24" fmla="*/ 174919 h 1413219"/>
                  <a:gd name="connsiteX25" fmla="*/ 458138 w 1530479"/>
                  <a:gd name="connsiteY25" fmla="*/ 183561 h 1413219"/>
                  <a:gd name="connsiteX26" fmla="*/ 155594 w 1530479"/>
                  <a:gd name="connsiteY26" fmla="*/ 544377 h 1413219"/>
                  <a:gd name="connsiteX27" fmla="*/ 138306 w 1530479"/>
                  <a:gd name="connsiteY27" fmla="*/ 868463 h 1413219"/>
                  <a:gd name="connsiteX28" fmla="*/ 140467 w 1530479"/>
                  <a:gd name="connsiteY28" fmla="*/ 887908 h 1413219"/>
                  <a:gd name="connsiteX29" fmla="*/ 10805 w 1530479"/>
                  <a:gd name="connsiteY29" fmla="*/ 924638 h 1413219"/>
                  <a:gd name="connsiteX30" fmla="*/ 30353 w 1530479"/>
                  <a:gd name="connsiteY30" fmla="*/ 1000723 h 1413219"/>
                  <a:gd name="connsiteX31" fmla="*/ 19545 w 1530479"/>
                  <a:gd name="connsiteY31" fmla="*/ 957529 h 1413219"/>
                  <a:gd name="connsiteX32" fmla="*/ 151401 w 1530479"/>
                  <a:gd name="connsiteY32" fmla="*/ 922975 h 1413219"/>
                  <a:gd name="connsiteX33" fmla="*/ 157885 w 1530479"/>
                  <a:gd name="connsiteY33" fmla="*/ 942412 h 1413219"/>
                  <a:gd name="connsiteX34" fmla="*/ 557775 w 1530479"/>
                  <a:gd name="connsiteY34" fmla="*/ 1339790 h 1413219"/>
                  <a:gd name="connsiteX35" fmla="*/ 754477 w 1530479"/>
                  <a:gd name="connsiteY35" fmla="*/ 1370026 h 1413219"/>
                  <a:gd name="connsiteX36" fmla="*/ 1353231 w 1530479"/>
                  <a:gd name="connsiteY36" fmla="*/ 935933 h 1413219"/>
                  <a:gd name="connsiteX37" fmla="*/ 1385654 w 1530479"/>
                  <a:gd name="connsiteY37" fmla="*/ 704848 h 1413219"/>
                  <a:gd name="connsiteX38" fmla="*/ 1383493 w 1530479"/>
                  <a:gd name="connsiteY38" fmla="*/ 683252 h 1413219"/>
                  <a:gd name="connsiteX39" fmla="*/ 1526156 w 1530479"/>
                  <a:gd name="connsiteY39" fmla="*/ 668134 h 1413219"/>
                  <a:gd name="connsiteX40" fmla="*/ 1530479 w 1530479"/>
                  <a:gd name="connsiteY40" fmla="*/ 709168 h 1413219"/>
                  <a:gd name="connsiteX41" fmla="*/ 1428885 w 1530479"/>
                  <a:gd name="connsiteY41" fmla="*/ 722126 h 1413219"/>
                  <a:gd name="connsiteX42" fmla="*/ 1394300 w 1530479"/>
                  <a:gd name="connsiteY42" fmla="*/ 951050 h 1413219"/>
                  <a:gd name="connsiteX43" fmla="*/ 754477 w 1530479"/>
                  <a:gd name="connsiteY43" fmla="*/ 1413219 h 1413219"/>
                  <a:gd name="connsiteX44" fmla="*/ 544805 w 1530479"/>
                  <a:gd name="connsiteY44" fmla="*/ 1380824 h 1413219"/>
                  <a:gd name="connsiteX45" fmla="*/ 123300 w 1530479"/>
                  <a:gd name="connsiteY45" fmla="*/ 974807 h 1413219"/>
                  <a:gd name="connsiteX46" fmla="*/ 30353 w 1530479"/>
                  <a:gd name="connsiteY46" fmla="*/ 1000723 h 1413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530479" h="1413219">
                    <a:moveTo>
                      <a:pt x="508564" y="159986"/>
                    </a:moveTo>
                    <a:cubicBezTo>
                      <a:pt x="508564" y="159986"/>
                      <a:pt x="508564" y="159986"/>
                      <a:pt x="437281" y="19458"/>
                    </a:cubicBezTo>
                    <a:cubicBezTo>
                      <a:pt x="437281" y="19458"/>
                      <a:pt x="437281" y="19458"/>
                      <a:pt x="474002" y="0"/>
                    </a:cubicBezTo>
                    <a:cubicBezTo>
                      <a:pt x="474002" y="0"/>
                      <a:pt x="474002" y="0"/>
                      <a:pt x="530165" y="105937"/>
                    </a:cubicBezTo>
                    <a:cubicBezTo>
                      <a:pt x="603608" y="79993"/>
                      <a:pt x="679211" y="67021"/>
                      <a:pt x="754814" y="67021"/>
                    </a:cubicBezTo>
                    <a:cubicBezTo>
                      <a:pt x="826097" y="67021"/>
                      <a:pt x="897380" y="77831"/>
                      <a:pt x="964343" y="99451"/>
                    </a:cubicBezTo>
                    <a:cubicBezTo>
                      <a:pt x="1087468" y="140528"/>
                      <a:pt x="1193312" y="214035"/>
                      <a:pt x="1275396" y="313486"/>
                    </a:cubicBezTo>
                    <a:cubicBezTo>
                      <a:pt x="1344519" y="395640"/>
                      <a:pt x="1392041" y="495091"/>
                      <a:pt x="1413641" y="601028"/>
                    </a:cubicBezTo>
                    <a:lnTo>
                      <a:pt x="1515166" y="590218"/>
                    </a:lnTo>
                    <a:cubicBezTo>
                      <a:pt x="1515166" y="590218"/>
                      <a:pt x="1515166" y="590218"/>
                      <a:pt x="1519486" y="633457"/>
                    </a:cubicBezTo>
                    <a:cubicBezTo>
                      <a:pt x="1519486" y="633457"/>
                      <a:pt x="1519486" y="633457"/>
                      <a:pt x="1379080" y="648591"/>
                    </a:cubicBezTo>
                    <a:cubicBezTo>
                      <a:pt x="1379080" y="648591"/>
                      <a:pt x="1379080" y="648591"/>
                      <a:pt x="1374760" y="629133"/>
                    </a:cubicBezTo>
                    <a:cubicBezTo>
                      <a:pt x="1357479" y="523197"/>
                      <a:pt x="1309957" y="423746"/>
                      <a:pt x="1240834" y="339430"/>
                    </a:cubicBezTo>
                    <a:cubicBezTo>
                      <a:pt x="1165231" y="246465"/>
                      <a:pt x="1065867" y="179444"/>
                      <a:pt x="951382" y="140528"/>
                    </a:cubicBezTo>
                    <a:cubicBezTo>
                      <a:pt x="888740" y="121070"/>
                      <a:pt x="821777" y="110260"/>
                      <a:pt x="754814" y="110260"/>
                    </a:cubicBezTo>
                    <a:cubicBezTo>
                      <a:pt x="677051" y="110260"/>
                      <a:pt x="601448" y="125394"/>
                      <a:pt x="528005" y="153500"/>
                    </a:cubicBezTo>
                    <a:cubicBezTo>
                      <a:pt x="528005" y="153500"/>
                      <a:pt x="528005" y="153500"/>
                      <a:pt x="508564" y="159986"/>
                    </a:cubicBezTo>
                    <a:close/>
                    <a:moveTo>
                      <a:pt x="10805" y="924638"/>
                    </a:moveTo>
                    <a:cubicBezTo>
                      <a:pt x="10805" y="924638"/>
                      <a:pt x="10805" y="924638"/>
                      <a:pt x="0" y="881426"/>
                    </a:cubicBezTo>
                    <a:cubicBezTo>
                      <a:pt x="0" y="881426"/>
                      <a:pt x="0" y="881426"/>
                      <a:pt x="90764" y="857660"/>
                    </a:cubicBezTo>
                    <a:cubicBezTo>
                      <a:pt x="71314" y="749631"/>
                      <a:pt x="79959" y="635121"/>
                      <a:pt x="114535" y="531414"/>
                    </a:cubicBezTo>
                    <a:cubicBezTo>
                      <a:pt x="166400" y="371532"/>
                      <a:pt x="274451" y="239736"/>
                      <a:pt x="419240" y="155474"/>
                    </a:cubicBezTo>
                    <a:cubicBezTo>
                      <a:pt x="419240" y="155474"/>
                      <a:pt x="419240" y="155474"/>
                      <a:pt x="367375" y="58248"/>
                    </a:cubicBezTo>
                    <a:cubicBezTo>
                      <a:pt x="367375" y="58248"/>
                      <a:pt x="367375" y="58248"/>
                      <a:pt x="404112" y="36643"/>
                    </a:cubicBezTo>
                    <a:cubicBezTo>
                      <a:pt x="404112" y="36643"/>
                      <a:pt x="404112" y="36643"/>
                      <a:pt x="477587" y="174919"/>
                    </a:cubicBezTo>
                    <a:cubicBezTo>
                      <a:pt x="477587" y="174919"/>
                      <a:pt x="477587" y="174919"/>
                      <a:pt x="458138" y="183561"/>
                    </a:cubicBezTo>
                    <a:cubicBezTo>
                      <a:pt x="313349" y="261342"/>
                      <a:pt x="207459" y="388816"/>
                      <a:pt x="155594" y="544377"/>
                    </a:cubicBezTo>
                    <a:cubicBezTo>
                      <a:pt x="121018" y="648085"/>
                      <a:pt x="114535" y="760434"/>
                      <a:pt x="138306" y="868463"/>
                    </a:cubicBezTo>
                    <a:lnTo>
                      <a:pt x="140467" y="887908"/>
                    </a:lnTo>
                    <a:cubicBezTo>
                      <a:pt x="140467" y="887908"/>
                      <a:pt x="140467" y="887908"/>
                      <a:pt x="10805" y="924638"/>
                    </a:cubicBezTo>
                    <a:close/>
                    <a:moveTo>
                      <a:pt x="30353" y="1000723"/>
                    </a:moveTo>
                    <a:cubicBezTo>
                      <a:pt x="30353" y="1000723"/>
                      <a:pt x="30353" y="1000723"/>
                      <a:pt x="19545" y="957529"/>
                    </a:cubicBezTo>
                    <a:cubicBezTo>
                      <a:pt x="19545" y="957529"/>
                      <a:pt x="19545" y="957529"/>
                      <a:pt x="151401" y="922975"/>
                    </a:cubicBezTo>
                    <a:cubicBezTo>
                      <a:pt x="151401" y="922975"/>
                      <a:pt x="151401" y="922975"/>
                      <a:pt x="157885" y="942412"/>
                    </a:cubicBezTo>
                    <a:cubicBezTo>
                      <a:pt x="220571" y="1130303"/>
                      <a:pt x="369719" y="1277160"/>
                      <a:pt x="557775" y="1339790"/>
                    </a:cubicBezTo>
                    <a:cubicBezTo>
                      <a:pt x="622622" y="1361387"/>
                      <a:pt x="687469" y="1370026"/>
                      <a:pt x="754477" y="1370026"/>
                    </a:cubicBezTo>
                    <a:cubicBezTo>
                      <a:pt x="1028996" y="1370026"/>
                      <a:pt x="1268930" y="1197252"/>
                      <a:pt x="1353231" y="935933"/>
                    </a:cubicBezTo>
                    <a:cubicBezTo>
                      <a:pt x="1379170" y="860344"/>
                      <a:pt x="1389977" y="782596"/>
                      <a:pt x="1385654" y="704848"/>
                    </a:cubicBezTo>
                    <a:cubicBezTo>
                      <a:pt x="1385654" y="704848"/>
                      <a:pt x="1385654" y="704848"/>
                      <a:pt x="1383493" y="683252"/>
                    </a:cubicBezTo>
                    <a:cubicBezTo>
                      <a:pt x="1383493" y="683252"/>
                      <a:pt x="1383493" y="683252"/>
                      <a:pt x="1526156" y="668134"/>
                    </a:cubicBezTo>
                    <a:lnTo>
                      <a:pt x="1530479" y="709168"/>
                    </a:lnTo>
                    <a:cubicBezTo>
                      <a:pt x="1530479" y="709168"/>
                      <a:pt x="1530479" y="709168"/>
                      <a:pt x="1428885" y="722126"/>
                    </a:cubicBezTo>
                    <a:cubicBezTo>
                      <a:pt x="1431047" y="799874"/>
                      <a:pt x="1420239" y="875462"/>
                      <a:pt x="1394300" y="951050"/>
                    </a:cubicBezTo>
                    <a:cubicBezTo>
                      <a:pt x="1303515" y="1227488"/>
                      <a:pt x="1046289" y="1413219"/>
                      <a:pt x="754477" y="1413219"/>
                    </a:cubicBezTo>
                    <a:cubicBezTo>
                      <a:pt x="683146" y="1413219"/>
                      <a:pt x="613975" y="1402421"/>
                      <a:pt x="544805" y="1380824"/>
                    </a:cubicBezTo>
                    <a:cubicBezTo>
                      <a:pt x="350265" y="1316034"/>
                      <a:pt x="194632" y="1167017"/>
                      <a:pt x="123300" y="974807"/>
                    </a:cubicBezTo>
                    <a:cubicBezTo>
                      <a:pt x="123300" y="974807"/>
                      <a:pt x="123300" y="974807"/>
                      <a:pt x="30353" y="1000723"/>
                    </a:cubicBezTo>
                    <a:close/>
                  </a:path>
                </a:pathLst>
              </a:custGeom>
              <a:solidFill>
                <a:schemeClr val="tx1">
                  <a:lumMod val="50000"/>
                  <a:lumOff val="50000"/>
                </a:schemeClr>
              </a:solidFill>
              <a:ln>
                <a:noFill/>
              </a:ln>
            </p:spPr>
            <p:txBody>
              <a:bodyPr wrap="square" lIns="91440" tIns="45720" rIns="91440" bIns="45720" anchor="ctr">
                <a:normAutofit/>
              </a:bodyPr>
              <a:lstStyle/>
              <a:p>
                <a:pPr algn="ctr" defTabSz="913765"/>
                <a:endParaRPr b="1"/>
              </a:p>
            </p:txBody>
          </p:sp>
          <p:sp>
            <p:nvSpPr>
              <p:cNvPr id="18" name="íś1iḑè">
                <a:extLst>
                  <a:ext uri="{FF2B5EF4-FFF2-40B4-BE49-F238E27FC236}">
                    <a16:creationId xmlns:a16="http://schemas.microsoft.com/office/drawing/2014/main" id="{B94DF992-8D07-4C2A-A860-AE896744E45E}"/>
                  </a:ext>
                </a:extLst>
              </p:cNvPr>
              <p:cNvSpPr/>
              <p:nvPr/>
            </p:nvSpPr>
            <p:spPr bwMode="auto">
              <a:xfrm rot="8222400">
                <a:off x="7511800" y="1571625"/>
                <a:ext cx="768471" cy="674965"/>
              </a:xfrm>
              <a:custGeom>
                <a:avLst/>
                <a:gdLst>
                  <a:gd name="T0" fmla="*/ 402 w 404"/>
                  <a:gd name="T1" fmla="*/ 165 h 355"/>
                  <a:gd name="T2" fmla="*/ 341 w 404"/>
                  <a:gd name="T3" fmla="*/ 171 h 355"/>
                  <a:gd name="T4" fmla="*/ 341 w 404"/>
                  <a:gd name="T5" fmla="*/ 180 h 355"/>
                  <a:gd name="T6" fmla="*/ 333 w 404"/>
                  <a:gd name="T7" fmla="*/ 226 h 355"/>
                  <a:gd name="T8" fmla="*/ 183 w 404"/>
                  <a:gd name="T9" fmla="*/ 335 h 355"/>
                  <a:gd name="T10" fmla="*/ 135 w 404"/>
                  <a:gd name="T11" fmla="*/ 327 h 355"/>
                  <a:gd name="T12" fmla="*/ 43 w 404"/>
                  <a:gd name="T13" fmla="*/ 248 h 355"/>
                  <a:gd name="T14" fmla="*/ 34 w 404"/>
                  <a:gd name="T15" fmla="*/ 129 h 355"/>
                  <a:gd name="T16" fmla="*/ 184 w 404"/>
                  <a:gd name="T17" fmla="*/ 20 h 355"/>
                  <a:gd name="T18" fmla="*/ 232 w 404"/>
                  <a:gd name="T19" fmla="*/ 28 h 355"/>
                  <a:gd name="T20" fmla="*/ 338 w 404"/>
                  <a:gd name="T21" fmla="*/ 146 h 355"/>
                  <a:gd name="T22" fmla="*/ 339 w 404"/>
                  <a:gd name="T23" fmla="*/ 155 h 355"/>
                  <a:gd name="T24" fmla="*/ 400 w 404"/>
                  <a:gd name="T25" fmla="*/ 149 h 355"/>
                  <a:gd name="T26" fmla="*/ 399 w 404"/>
                  <a:gd name="T27" fmla="*/ 129 h 355"/>
                  <a:gd name="T28" fmla="*/ 355 w 404"/>
                  <a:gd name="T29" fmla="*/ 133 h 355"/>
                  <a:gd name="T30" fmla="*/ 239 w 404"/>
                  <a:gd name="T31" fmla="*/ 9 h 355"/>
                  <a:gd name="T32" fmla="*/ 184 w 404"/>
                  <a:gd name="T33" fmla="*/ 0 h 355"/>
                  <a:gd name="T34" fmla="*/ 15 w 404"/>
                  <a:gd name="T35" fmla="*/ 122 h 355"/>
                  <a:gd name="T36" fmla="*/ 26 w 404"/>
                  <a:gd name="T37" fmla="*/ 258 h 355"/>
                  <a:gd name="T38" fmla="*/ 128 w 404"/>
                  <a:gd name="T39" fmla="*/ 346 h 355"/>
                  <a:gd name="T40" fmla="*/ 183 w 404"/>
                  <a:gd name="T41" fmla="*/ 355 h 355"/>
                  <a:gd name="T42" fmla="*/ 352 w 404"/>
                  <a:gd name="T43" fmla="*/ 233 h 355"/>
                  <a:gd name="T44" fmla="*/ 360 w 404"/>
                  <a:gd name="T45" fmla="*/ 189 h 355"/>
                  <a:gd name="T46" fmla="*/ 404 w 404"/>
                  <a:gd name="T47" fmla="*/ 185 h 355"/>
                  <a:gd name="T48" fmla="*/ 402 w 404"/>
                  <a:gd name="T49" fmla="*/ 16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4" h="355">
                    <a:moveTo>
                      <a:pt x="402" y="165"/>
                    </a:moveTo>
                    <a:cubicBezTo>
                      <a:pt x="341" y="171"/>
                      <a:pt x="341" y="171"/>
                      <a:pt x="341" y="171"/>
                    </a:cubicBezTo>
                    <a:cubicBezTo>
                      <a:pt x="341" y="180"/>
                      <a:pt x="341" y="180"/>
                      <a:pt x="341" y="180"/>
                    </a:cubicBezTo>
                    <a:cubicBezTo>
                      <a:pt x="340" y="196"/>
                      <a:pt x="338" y="211"/>
                      <a:pt x="333" y="226"/>
                    </a:cubicBezTo>
                    <a:cubicBezTo>
                      <a:pt x="312" y="291"/>
                      <a:pt x="252" y="335"/>
                      <a:pt x="183" y="335"/>
                    </a:cubicBezTo>
                    <a:cubicBezTo>
                      <a:pt x="167" y="335"/>
                      <a:pt x="150" y="332"/>
                      <a:pt x="135" y="327"/>
                    </a:cubicBezTo>
                    <a:cubicBezTo>
                      <a:pt x="95" y="314"/>
                      <a:pt x="62" y="286"/>
                      <a:pt x="43" y="248"/>
                    </a:cubicBezTo>
                    <a:cubicBezTo>
                      <a:pt x="24" y="211"/>
                      <a:pt x="21" y="168"/>
                      <a:pt x="34" y="129"/>
                    </a:cubicBezTo>
                    <a:cubicBezTo>
                      <a:pt x="55" y="64"/>
                      <a:pt x="115" y="20"/>
                      <a:pt x="184" y="20"/>
                    </a:cubicBezTo>
                    <a:cubicBezTo>
                      <a:pt x="200" y="20"/>
                      <a:pt x="217" y="23"/>
                      <a:pt x="232" y="28"/>
                    </a:cubicBezTo>
                    <a:cubicBezTo>
                      <a:pt x="286" y="46"/>
                      <a:pt x="326" y="91"/>
                      <a:pt x="338" y="146"/>
                    </a:cubicBezTo>
                    <a:cubicBezTo>
                      <a:pt x="339" y="155"/>
                      <a:pt x="339" y="155"/>
                      <a:pt x="339" y="155"/>
                    </a:cubicBezTo>
                    <a:cubicBezTo>
                      <a:pt x="400" y="149"/>
                      <a:pt x="400" y="149"/>
                      <a:pt x="400" y="149"/>
                    </a:cubicBezTo>
                    <a:cubicBezTo>
                      <a:pt x="399" y="129"/>
                      <a:pt x="399" y="129"/>
                      <a:pt x="399" y="129"/>
                    </a:cubicBezTo>
                    <a:cubicBezTo>
                      <a:pt x="355" y="133"/>
                      <a:pt x="355" y="133"/>
                      <a:pt x="355" y="133"/>
                    </a:cubicBezTo>
                    <a:cubicBezTo>
                      <a:pt x="340" y="75"/>
                      <a:pt x="296" y="28"/>
                      <a:pt x="239" y="9"/>
                    </a:cubicBezTo>
                    <a:cubicBezTo>
                      <a:pt x="221" y="3"/>
                      <a:pt x="202" y="0"/>
                      <a:pt x="184" y="0"/>
                    </a:cubicBezTo>
                    <a:cubicBezTo>
                      <a:pt x="107" y="0"/>
                      <a:pt x="39" y="49"/>
                      <a:pt x="15" y="122"/>
                    </a:cubicBezTo>
                    <a:cubicBezTo>
                      <a:pt x="0" y="167"/>
                      <a:pt x="4" y="215"/>
                      <a:pt x="26" y="258"/>
                    </a:cubicBezTo>
                    <a:cubicBezTo>
                      <a:pt x="47" y="300"/>
                      <a:pt x="84" y="331"/>
                      <a:pt x="128" y="346"/>
                    </a:cubicBezTo>
                    <a:cubicBezTo>
                      <a:pt x="146" y="352"/>
                      <a:pt x="165" y="355"/>
                      <a:pt x="183" y="355"/>
                    </a:cubicBezTo>
                    <a:cubicBezTo>
                      <a:pt x="260" y="355"/>
                      <a:pt x="328" y="306"/>
                      <a:pt x="352" y="233"/>
                    </a:cubicBezTo>
                    <a:cubicBezTo>
                      <a:pt x="357" y="219"/>
                      <a:pt x="359" y="204"/>
                      <a:pt x="360" y="189"/>
                    </a:cubicBezTo>
                    <a:cubicBezTo>
                      <a:pt x="404" y="185"/>
                      <a:pt x="404" y="185"/>
                      <a:pt x="404" y="185"/>
                    </a:cubicBezTo>
                    <a:lnTo>
                      <a:pt x="402" y="165"/>
                    </a:lnTo>
                    <a:close/>
                  </a:path>
                </a:pathLst>
              </a:custGeom>
              <a:solidFill>
                <a:schemeClr val="accent1">
                  <a:alpha val="7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b="1"/>
              </a:p>
            </p:txBody>
          </p:sp>
          <p:sp>
            <p:nvSpPr>
              <p:cNvPr id="19" name="ïṩ1ïḋé">
                <a:extLst>
                  <a:ext uri="{FF2B5EF4-FFF2-40B4-BE49-F238E27FC236}">
                    <a16:creationId xmlns:a16="http://schemas.microsoft.com/office/drawing/2014/main" id="{06B1EF4E-30A8-4B62-BC3C-594EE7C8E4B8}"/>
                  </a:ext>
                </a:extLst>
              </p:cNvPr>
              <p:cNvSpPr/>
              <p:nvPr/>
            </p:nvSpPr>
            <p:spPr bwMode="auto">
              <a:xfrm rot="8222400">
                <a:off x="4660480" y="2419650"/>
                <a:ext cx="1378637" cy="1323748"/>
              </a:xfrm>
              <a:custGeom>
                <a:avLst/>
                <a:gdLst>
                  <a:gd name="connsiteX0" fmla="*/ 99805 w 1566766"/>
                  <a:gd name="connsiteY0" fmla="*/ 225059 h 1504387"/>
                  <a:gd name="connsiteX1" fmla="*/ 125745 w 1566766"/>
                  <a:gd name="connsiteY1" fmla="*/ 190482 h 1504387"/>
                  <a:gd name="connsiteX2" fmla="*/ 197082 w 1566766"/>
                  <a:gd name="connsiteY2" fmla="*/ 244508 h 1504387"/>
                  <a:gd name="connsiteX3" fmla="*/ 532151 w 1566766"/>
                  <a:gd name="connsiteY3" fmla="*/ 32728 h 1504387"/>
                  <a:gd name="connsiteX4" fmla="*/ 986114 w 1566766"/>
                  <a:gd name="connsiteY4" fmla="*/ 37050 h 1504387"/>
                  <a:gd name="connsiteX5" fmla="*/ 1459533 w 1566766"/>
                  <a:gd name="connsiteY5" fmla="*/ 497348 h 1504387"/>
                  <a:gd name="connsiteX6" fmla="*/ 1535193 w 1566766"/>
                  <a:gd name="connsiteY6" fmla="*/ 477899 h 1504387"/>
                  <a:gd name="connsiteX7" fmla="*/ 1546002 w 1566766"/>
                  <a:gd name="connsiteY7" fmla="*/ 518958 h 1504387"/>
                  <a:gd name="connsiteX8" fmla="*/ 1433592 w 1566766"/>
                  <a:gd name="connsiteY8" fmla="*/ 549213 h 1504387"/>
                  <a:gd name="connsiteX9" fmla="*/ 1427106 w 1566766"/>
                  <a:gd name="connsiteY9" fmla="*/ 529763 h 1504387"/>
                  <a:gd name="connsiteX10" fmla="*/ 973143 w 1566766"/>
                  <a:gd name="connsiteY10" fmla="*/ 78109 h 1504387"/>
                  <a:gd name="connsiteX11" fmla="*/ 545121 w 1566766"/>
                  <a:gd name="connsiteY11" fmla="*/ 73787 h 1504387"/>
                  <a:gd name="connsiteX12" fmla="*/ 214376 w 1566766"/>
                  <a:gd name="connsiteY12" fmla="*/ 289890 h 1504387"/>
                  <a:gd name="connsiteX13" fmla="*/ 201406 w 1566766"/>
                  <a:gd name="connsiteY13" fmla="*/ 305017 h 1504387"/>
                  <a:gd name="connsiteX14" fmla="*/ 259039 w 1566766"/>
                  <a:gd name="connsiteY14" fmla="*/ 1320094 h 1504387"/>
                  <a:gd name="connsiteX15" fmla="*/ 37625 w 1566766"/>
                  <a:gd name="connsiteY15" fmla="*/ 519329 h 1504387"/>
                  <a:gd name="connsiteX16" fmla="*/ 121858 w 1566766"/>
                  <a:gd name="connsiteY16" fmla="*/ 342191 h 1504387"/>
                  <a:gd name="connsiteX17" fmla="*/ 52744 w 1566766"/>
                  <a:gd name="connsiteY17" fmla="*/ 288185 h 1504387"/>
                  <a:gd name="connsiteX18" fmla="*/ 78661 w 1566766"/>
                  <a:gd name="connsiteY18" fmla="*/ 253622 h 1504387"/>
                  <a:gd name="connsiteX19" fmla="*/ 180172 w 1566766"/>
                  <a:gd name="connsiteY19" fmla="*/ 333550 h 1504387"/>
                  <a:gd name="connsiteX20" fmla="*/ 169373 w 1566766"/>
                  <a:gd name="connsiteY20" fmla="*/ 348671 h 1504387"/>
                  <a:gd name="connsiteX21" fmla="*/ 78662 w 1566766"/>
                  <a:gd name="connsiteY21" fmla="*/ 532290 h 1504387"/>
                  <a:gd name="connsiteX22" fmla="*/ 532220 w 1566766"/>
                  <a:gd name="connsiteY22" fmla="*/ 1426619 h 1504387"/>
                  <a:gd name="connsiteX23" fmla="*/ 752520 w 1566766"/>
                  <a:gd name="connsiteY23" fmla="*/ 1461183 h 1504387"/>
                  <a:gd name="connsiteX24" fmla="*/ 1426379 w 1566766"/>
                  <a:gd name="connsiteY24" fmla="*/ 972974 h 1504387"/>
                  <a:gd name="connsiteX25" fmla="*/ 1445817 w 1566766"/>
                  <a:gd name="connsiteY25" fmla="*/ 603577 h 1504387"/>
                  <a:gd name="connsiteX26" fmla="*/ 1441497 w 1566766"/>
                  <a:gd name="connsiteY26" fmla="*/ 584135 h 1504387"/>
                  <a:gd name="connsiteX27" fmla="*/ 1555967 w 1566766"/>
                  <a:gd name="connsiteY27" fmla="*/ 553892 h 1504387"/>
                  <a:gd name="connsiteX28" fmla="*/ 1566766 w 1566766"/>
                  <a:gd name="connsiteY28" fmla="*/ 594936 h 1504387"/>
                  <a:gd name="connsiteX29" fmla="*/ 1491173 w 1566766"/>
                  <a:gd name="connsiteY29" fmla="*/ 614378 h 1504387"/>
                  <a:gd name="connsiteX30" fmla="*/ 1467415 w 1566766"/>
                  <a:gd name="connsiteY30" fmla="*/ 985935 h 1504387"/>
                  <a:gd name="connsiteX31" fmla="*/ 752520 w 1566766"/>
                  <a:gd name="connsiteY31" fmla="*/ 1504387 h 1504387"/>
                  <a:gd name="connsiteX32" fmla="*/ 519262 w 1566766"/>
                  <a:gd name="connsiteY32" fmla="*/ 1467664 h 1504387"/>
                  <a:gd name="connsiteX33" fmla="*/ 259039 w 1566766"/>
                  <a:gd name="connsiteY33" fmla="*/ 1320094 h 1504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566766" h="1504387">
                    <a:moveTo>
                      <a:pt x="99805" y="225059"/>
                    </a:moveTo>
                    <a:cubicBezTo>
                      <a:pt x="99805" y="225059"/>
                      <a:pt x="99805" y="225059"/>
                      <a:pt x="125745" y="190482"/>
                    </a:cubicBezTo>
                    <a:cubicBezTo>
                      <a:pt x="125745" y="190482"/>
                      <a:pt x="125745" y="190482"/>
                      <a:pt x="197082" y="244508"/>
                    </a:cubicBezTo>
                    <a:cubicBezTo>
                      <a:pt x="287875" y="145101"/>
                      <a:pt x="402447" y="71626"/>
                      <a:pt x="532151" y="32728"/>
                    </a:cubicBezTo>
                    <a:cubicBezTo>
                      <a:pt x="681310" y="-12654"/>
                      <a:pt x="839116" y="-10493"/>
                      <a:pt x="986114" y="37050"/>
                    </a:cubicBezTo>
                    <a:cubicBezTo>
                      <a:pt x="1206610" y="108364"/>
                      <a:pt x="1381710" y="281246"/>
                      <a:pt x="1459533" y="497348"/>
                    </a:cubicBezTo>
                    <a:cubicBezTo>
                      <a:pt x="1459533" y="497348"/>
                      <a:pt x="1459533" y="497348"/>
                      <a:pt x="1535193" y="477899"/>
                    </a:cubicBezTo>
                    <a:cubicBezTo>
                      <a:pt x="1535193" y="477899"/>
                      <a:pt x="1535193" y="477899"/>
                      <a:pt x="1546002" y="518958"/>
                    </a:cubicBezTo>
                    <a:cubicBezTo>
                      <a:pt x="1546002" y="518958"/>
                      <a:pt x="1546002" y="518958"/>
                      <a:pt x="1433592" y="549213"/>
                    </a:cubicBezTo>
                    <a:cubicBezTo>
                      <a:pt x="1433592" y="549213"/>
                      <a:pt x="1433592" y="549213"/>
                      <a:pt x="1427106" y="529763"/>
                    </a:cubicBezTo>
                    <a:cubicBezTo>
                      <a:pt x="1355769" y="317983"/>
                      <a:pt x="1187154" y="147262"/>
                      <a:pt x="973143" y="78109"/>
                    </a:cubicBezTo>
                    <a:cubicBezTo>
                      <a:pt x="834793" y="32728"/>
                      <a:pt x="685633" y="30566"/>
                      <a:pt x="545121" y="73787"/>
                    </a:cubicBezTo>
                    <a:cubicBezTo>
                      <a:pt x="417579" y="112686"/>
                      <a:pt x="303007" y="188321"/>
                      <a:pt x="214376" y="289890"/>
                    </a:cubicBezTo>
                    <a:cubicBezTo>
                      <a:pt x="214376" y="289890"/>
                      <a:pt x="214376" y="289890"/>
                      <a:pt x="201406" y="305017"/>
                    </a:cubicBezTo>
                    <a:close/>
                    <a:moveTo>
                      <a:pt x="259039" y="1320094"/>
                    </a:moveTo>
                    <a:cubicBezTo>
                      <a:pt x="37625" y="1127294"/>
                      <a:pt x="-59566" y="814198"/>
                      <a:pt x="37625" y="519329"/>
                    </a:cubicBezTo>
                    <a:cubicBezTo>
                      <a:pt x="59223" y="456682"/>
                      <a:pt x="87301" y="396196"/>
                      <a:pt x="121858" y="342191"/>
                    </a:cubicBezTo>
                    <a:cubicBezTo>
                      <a:pt x="121858" y="342191"/>
                      <a:pt x="121858" y="342191"/>
                      <a:pt x="52744" y="288185"/>
                    </a:cubicBezTo>
                    <a:cubicBezTo>
                      <a:pt x="52744" y="288185"/>
                      <a:pt x="52744" y="288185"/>
                      <a:pt x="78661" y="253622"/>
                    </a:cubicBezTo>
                    <a:cubicBezTo>
                      <a:pt x="78661" y="253622"/>
                      <a:pt x="78661" y="253622"/>
                      <a:pt x="180172" y="333550"/>
                    </a:cubicBezTo>
                    <a:cubicBezTo>
                      <a:pt x="180172" y="333550"/>
                      <a:pt x="180172" y="333550"/>
                      <a:pt x="169373" y="348671"/>
                    </a:cubicBezTo>
                    <a:cubicBezTo>
                      <a:pt x="130497" y="404837"/>
                      <a:pt x="100259" y="467483"/>
                      <a:pt x="78662" y="532290"/>
                    </a:cubicBezTo>
                    <a:cubicBezTo>
                      <a:pt x="-42287" y="903847"/>
                      <a:pt x="160734" y="1305647"/>
                      <a:pt x="532220" y="1426619"/>
                    </a:cubicBezTo>
                    <a:cubicBezTo>
                      <a:pt x="603494" y="1450382"/>
                      <a:pt x="676927" y="1461183"/>
                      <a:pt x="752520" y="1461183"/>
                    </a:cubicBezTo>
                    <a:cubicBezTo>
                      <a:pt x="1059212" y="1461183"/>
                      <a:pt x="1331348" y="1264603"/>
                      <a:pt x="1426379" y="972974"/>
                    </a:cubicBezTo>
                    <a:cubicBezTo>
                      <a:pt x="1465255" y="854162"/>
                      <a:pt x="1471735" y="726709"/>
                      <a:pt x="1445817" y="603577"/>
                    </a:cubicBezTo>
                    <a:cubicBezTo>
                      <a:pt x="1445817" y="603577"/>
                      <a:pt x="1445817" y="603577"/>
                      <a:pt x="1441497" y="584135"/>
                    </a:cubicBezTo>
                    <a:cubicBezTo>
                      <a:pt x="1441497" y="584135"/>
                      <a:pt x="1441497" y="584135"/>
                      <a:pt x="1555967" y="553892"/>
                    </a:cubicBezTo>
                    <a:cubicBezTo>
                      <a:pt x="1555967" y="553892"/>
                      <a:pt x="1555967" y="553892"/>
                      <a:pt x="1566766" y="594936"/>
                    </a:cubicBezTo>
                    <a:lnTo>
                      <a:pt x="1491173" y="614378"/>
                    </a:lnTo>
                    <a:cubicBezTo>
                      <a:pt x="1514931" y="739671"/>
                      <a:pt x="1506291" y="867123"/>
                      <a:pt x="1467415" y="985935"/>
                    </a:cubicBezTo>
                    <a:cubicBezTo>
                      <a:pt x="1365904" y="1297006"/>
                      <a:pt x="1078651" y="1504387"/>
                      <a:pt x="752520" y="1504387"/>
                    </a:cubicBezTo>
                    <a:cubicBezTo>
                      <a:pt x="672607" y="1504387"/>
                      <a:pt x="594855" y="1491426"/>
                      <a:pt x="519262" y="1467664"/>
                    </a:cubicBezTo>
                    <a:cubicBezTo>
                      <a:pt x="420450" y="1435260"/>
                      <a:pt x="332843" y="1384360"/>
                      <a:pt x="259039" y="1320094"/>
                    </a:cubicBezTo>
                    <a:close/>
                  </a:path>
                </a:pathLst>
              </a:custGeom>
              <a:solidFill>
                <a:schemeClr val="accent1"/>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b="1"/>
              </a:p>
            </p:txBody>
          </p:sp>
          <p:sp>
            <p:nvSpPr>
              <p:cNvPr id="20" name="iṩḷíḓè">
                <a:extLst>
                  <a:ext uri="{FF2B5EF4-FFF2-40B4-BE49-F238E27FC236}">
                    <a16:creationId xmlns:a16="http://schemas.microsoft.com/office/drawing/2014/main" id="{62433E61-8239-4342-9EA3-C9ACE4F6CC3F}"/>
                  </a:ext>
                </a:extLst>
              </p:cNvPr>
              <p:cNvSpPr/>
              <p:nvPr/>
            </p:nvSpPr>
            <p:spPr bwMode="auto">
              <a:xfrm rot="8222400">
                <a:off x="3287825" y="4717748"/>
                <a:ext cx="1030555" cy="987727"/>
              </a:xfrm>
              <a:custGeom>
                <a:avLst/>
                <a:gdLst>
                  <a:gd name="connsiteX0" fmla="*/ 6482 w 1171184"/>
                  <a:gd name="connsiteY0" fmla="*/ 592742 h 1122512"/>
                  <a:gd name="connsiteX1" fmla="*/ 0 w 1171184"/>
                  <a:gd name="connsiteY1" fmla="*/ 549476 h 1122512"/>
                  <a:gd name="connsiteX2" fmla="*/ 97238 w 1171184"/>
                  <a:gd name="connsiteY2" fmla="*/ 538660 h 1122512"/>
                  <a:gd name="connsiteX3" fmla="*/ 125329 w 1171184"/>
                  <a:gd name="connsiteY3" fmla="*/ 369923 h 1122512"/>
                  <a:gd name="connsiteX4" fmla="*/ 635292 w 1171184"/>
                  <a:gd name="connsiteY4" fmla="*/ 0 h 1122512"/>
                  <a:gd name="connsiteX5" fmla="*/ 801678 w 1171184"/>
                  <a:gd name="connsiteY5" fmla="*/ 25959 h 1122512"/>
                  <a:gd name="connsiteX6" fmla="*/ 1112841 w 1171184"/>
                  <a:gd name="connsiteY6" fmla="*/ 294208 h 1122512"/>
                  <a:gd name="connsiteX7" fmla="*/ 1145254 w 1171184"/>
                  <a:gd name="connsiteY7" fmla="*/ 703070 h 1122512"/>
                  <a:gd name="connsiteX8" fmla="*/ 968063 w 1171184"/>
                  <a:gd name="connsiteY8" fmla="*/ 958338 h 1122512"/>
                  <a:gd name="connsiteX9" fmla="*/ 1026407 w 1171184"/>
                  <a:gd name="connsiteY9" fmla="*/ 1053523 h 1122512"/>
                  <a:gd name="connsiteX10" fmla="*/ 991833 w 1171184"/>
                  <a:gd name="connsiteY10" fmla="*/ 1077319 h 1122512"/>
                  <a:gd name="connsiteX11" fmla="*/ 909721 w 1171184"/>
                  <a:gd name="connsiteY11" fmla="*/ 947521 h 1122512"/>
                  <a:gd name="connsiteX12" fmla="*/ 924846 w 1171184"/>
                  <a:gd name="connsiteY12" fmla="*/ 934542 h 1122512"/>
                  <a:gd name="connsiteX13" fmla="*/ 1104197 w 1171184"/>
                  <a:gd name="connsiteY13" fmla="*/ 690090 h 1122512"/>
                  <a:gd name="connsiteX14" fmla="*/ 1073945 w 1171184"/>
                  <a:gd name="connsiteY14" fmla="*/ 313677 h 1122512"/>
                  <a:gd name="connsiteX15" fmla="*/ 788712 w 1171184"/>
                  <a:gd name="connsiteY15" fmla="*/ 67062 h 1122512"/>
                  <a:gd name="connsiteX16" fmla="*/ 635291 w 1171184"/>
                  <a:gd name="connsiteY16" fmla="*/ 43266 h 1122512"/>
                  <a:gd name="connsiteX17" fmla="*/ 166386 w 1171184"/>
                  <a:gd name="connsiteY17" fmla="*/ 382902 h 1122512"/>
                  <a:gd name="connsiteX18" fmla="*/ 140456 w 1171184"/>
                  <a:gd name="connsiteY18" fmla="*/ 555966 h 1122512"/>
                  <a:gd name="connsiteX19" fmla="*/ 142616 w 1171184"/>
                  <a:gd name="connsiteY19" fmla="*/ 577599 h 1122512"/>
                  <a:gd name="connsiteX20" fmla="*/ 6482 w 1171184"/>
                  <a:gd name="connsiteY20" fmla="*/ 592742 h 1122512"/>
                  <a:gd name="connsiteX21" fmla="*/ 288191 w 1171184"/>
                  <a:gd name="connsiteY21" fmla="*/ 946510 h 1122512"/>
                  <a:gd name="connsiteX22" fmla="*/ 112501 w 1171184"/>
                  <a:gd name="connsiteY22" fmla="*/ 659541 h 1122512"/>
                  <a:gd name="connsiteX23" fmla="*/ 17472 w 1171184"/>
                  <a:gd name="connsiteY23" fmla="*/ 670358 h 1122512"/>
                  <a:gd name="connsiteX24" fmla="*/ 10993 w 1171184"/>
                  <a:gd name="connsiteY24" fmla="*/ 627090 h 1122512"/>
                  <a:gd name="connsiteX25" fmla="*/ 147057 w 1171184"/>
                  <a:gd name="connsiteY25" fmla="*/ 611946 h 1122512"/>
                  <a:gd name="connsiteX26" fmla="*/ 151376 w 1171184"/>
                  <a:gd name="connsiteY26" fmla="*/ 631417 h 1122512"/>
                  <a:gd name="connsiteX27" fmla="*/ 481817 w 1171184"/>
                  <a:gd name="connsiteY27" fmla="*/ 1005688 h 1122512"/>
                  <a:gd name="connsiteX28" fmla="*/ 635159 w 1171184"/>
                  <a:gd name="connsiteY28" fmla="*/ 1029485 h 1122512"/>
                  <a:gd name="connsiteX29" fmla="*/ 861933 w 1171184"/>
                  <a:gd name="connsiteY29" fmla="*/ 975400 h 1122512"/>
                  <a:gd name="connsiteX30" fmla="*/ 879211 w 1171184"/>
                  <a:gd name="connsiteY30" fmla="*/ 964583 h 1122512"/>
                  <a:gd name="connsiteX31" fmla="*/ 961281 w 1171184"/>
                  <a:gd name="connsiteY31" fmla="*/ 1098714 h 1122512"/>
                  <a:gd name="connsiteX32" fmla="*/ 924565 w 1171184"/>
                  <a:gd name="connsiteY32" fmla="*/ 1122512 h 1122512"/>
                  <a:gd name="connsiteX33" fmla="*/ 864092 w 1171184"/>
                  <a:gd name="connsiteY33" fmla="*/ 1020832 h 1122512"/>
                  <a:gd name="connsiteX34" fmla="*/ 635159 w 1171184"/>
                  <a:gd name="connsiteY34" fmla="*/ 1072754 h 1122512"/>
                  <a:gd name="connsiteX35" fmla="*/ 466699 w 1171184"/>
                  <a:gd name="connsiteY35" fmla="*/ 1046793 h 1122512"/>
                  <a:gd name="connsiteX36" fmla="*/ 288191 w 1171184"/>
                  <a:gd name="connsiteY36" fmla="*/ 946510 h 112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71184" h="1122512">
                    <a:moveTo>
                      <a:pt x="6482" y="592742"/>
                    </a:moveTo>
                    <a:cubicBezTo>
                      <a:pt x="6482" y="592742"/>
                      <a:pt x="6482" y="592742"/>
                      <a:pt x="0" y="549476"/>
                    </a:cubicBezTo>
                    <a:cubicBezTo>
                      <a:pt x="0" y="549476"/>
                      <a:pt x="0" y="549476"/>
                      <a:pt x="97238" y="538660"/>
                    </a:cubicBezTo>
                    <a:cubicBezTo>
                      <a:pt x="97238" y="480251"/>
                      <a:pt x="105882" y="424005"/>
                      <a:pt x="125329" y="369923"/>
                    </a:cubicBezTo>
                    <a:cubicBezTo>
                      <a:pt x="196638" y="147104"/>
                      <a:pt x="401919" y="0"/>
                      <a:pt x="635292" y="0"/>
                    </a:cubicBezTo>
                    <a:cubicBezTo>
                      <a:pt x="691474" y="0"/>
                      <a:pt x="747656" y="8653"/>
                      <a:pt x="801678" y="25959"/>
                    </a:cubicBezTo>
                    <a:cubicBezTo>
                      <a:pt x="937812" y="69225"/>
                      <a:pt x="1048015" y="164410"/>
                      <a:pt x="1112841" y="294208"/>
                    </a:cubicBezTo>
                    <a:cubicBezTo>
                      <a:pt x="1177667" y="421842"/>
                      <a:pt x="1188471" y="566782"/>
                      <a:pt x="1145254" y="703070"/>
                    </a:cubicBezTo>
                    <a:cubicBezTo>
                      <a:pt x="1110680" y="804744"/>
                      <a:pt x="1050176" y="893439"/>
                      <a:pt x="968063" y="958338"/>
                    </a:cubicBezTo>
                    <a:cubicBezTo>
                      <a:pt x="968063" y="958338"/>
                      <a:pt x="968063" y="958338"/>
                      <a:pt x="1026407" y="1053523"/>
                    </a:cubicBezTo>
                    <a:cubicBezTo>
                      <a:pt x="1026407" y="1053523"/>
                      <a:pt x="1026407" y="1053523"/>
                      <a:pt x="991833" y="1077319"/>
                    </a:cubicBezTo>
                    <a:cubicBezTo>
                      <a:pt x="991833" y="1077319"/>
                      <a:pt x="991833" y="1077319"/>
                      <a:pt x="909721" y="947521"/>
                    </a:cubicBezTo>
                    <a:cubicBezTo>
                      <a:pt x="909721" y="947521"/>
                      <a:pt x="909721" y="947521"/>
                      <a:pt x="924846" y="934542"/>
                    </a:cubicBezTo>
                    <a:cubicBezTo>
                      <a:pt x="1009120" y="873970"/>
                      <a:pt x="1071785" y="789601"/>
                      <a:pt x="1104197" y="690090"/>
                    </a:cubicBezTo>
                    <a:cubicBezTo>
                      <a:pt x="1145254" y="564619"/>
                      <a:pt x="1134450" y="430495"/>
                      <a:pt x="1073945" y="313677"/>
                    </a:cubicBezTo>
                    <a:cubicBezTo>
                      <a:pt x="1015602" y="194696"/>
                      <a:pt x="914042" y="108164"/>
                      <a:pt x="788712" y="67062"/>
                    </a:cubicBezTo>
                    <a:cubicBezTo>
                      <a:pt x="739013" y="49756"/>
                      <a:pt x="687152" y="43266"/>
                      <a:pt x="635291" y="43266"/>
                    </a:cubicBezTo>
                    <a:cubicBezTo>
                      <a:pt x="421367" y="43266"/>
                      <a:pt x="231211" y="179553"/>
                      <a:pt x="166386" y="382902"/>
                    </a:cubicBezTo>
                    <a:cubicBezTo>
                      <a:pt x="146938" y="439148"/>
                      <a:pt x="138295" y="497557"/>
                      <a:pt x="140456" y="555966"/>
                    </a:cubicBezTo>
                    <a:cubicBezTo>
                      <a:pt x="140456" y="555966"/>
                      <a:pt x="140456" y="555966"/>
                      <a:pt x="142616" y="577599"/>
                    </a:cubicBezTo>
                    <a:cubicBezTo>
                      <a:pt x="142616" y="577599"/>
                      <a:pt x="142616" y="577599"/>
                      <a:pt x="6482" y="592742"/>
                    </a:cubicBezTo>
                    <a:close/>
                    <a:moveTo>
                      <a:pt x="288191" y="946510"/>
                    </a:moveTo>
                    <a:cubicBezTo>
                      <a:pt x="201928" y="873178"/>
                      <a:pt x="139498" y="773120"/>
                      <a:pt x="112501" y="659541"/>
                    </a:cubicBezTo>
                    <a:cubicBezTo>
                      <a:pt x="112501" y="659541"/>
                      <a:pt x="112501" y="659541"/>
                      <a:pt x="17472" y="670358"/>
                    </a:cubicBezTo>
                    <a:cubicBezTo>
                      <a:pt x="17472" y="670358"/>
                      <a:pt x="17472" y="670358"/>
                      <a:pt x="10993" y="627090"/>
                    </a:cubicBezTo>
                    <a:cubicBezTo>
                      <a:pt x="10993" y="627090"/>
                      <a:pt x="10993" y="627090"/>
                      <a:pt x="147057" y="611946"/>
                    </a:cubicBezTo>
                    <a:cubicBezTo>
                      <a:pt x="147057" y="611946"/>
                      <a:pt x="147057" y="611946"/>
                      <a:pt x="151376" y="631417"/>
                    </a:cubicBezTo>
                    <a:cubicBezTo>
                      <a:pt x="183773" y="806653"/>
                      <a:pt x="311198" y="949439"/>
                      <a:pt x="481817" y="1005688"/>
                    </a:cubicBezTo>
                    <a:cubicBezTo>
                      <a:pt x="531492" y="1020831"/>
                      <a:pt x="581166" y="1029485"/>
                      <a:pt x="635159" y="1029485"/>
                    </a:cubicBezTo>
                    <a:cubicBezTo>
                      <a:pt x="712910" y="1029485"/>
                      <a:pt x="790661" y="1010014"/>
                      <a:pt x="861933" y="975400"/>
                    </a:cubicBezTo>
                    <a:cubicBezTo>
                      <a:pt x="861933" y="975400"/>
                      <a:pt x="861933" y="975400"/>
                      <a:pt x="879211" y="964583"/>
                    </a:cubicBezTo>
                    <a:cubicBezTo>
                      <a:pt x="879211" y="964583"/>
                      <a:pt x="879211" y="964583"/>
                      <a:pt x="961281" y="1098714"/>
                    </a:cubicBezTo>
                    <a:cubicBezTo>
                      <a:pt x="961281" y="1098714"/>
                      <a:pt x="961281" y="1098714"/>
                      <a:pt x="924565" y="1122512"/>
                    </a:cubicBezTo>
                    <a:cubicBezTo>
                      <a:pt x="924565" y="1122512"/>
                      <a:pt x="924565" y="1122512"/>
                      <a:pt x="864092" y="1020832"/>
                    </a:cubicBezTo>
                    <a:cubicBezTo>
                      <a:pt x="792821" y="1055446"/>
                      <a:pt x="712910" y="1072753"/>
                      <a:pt x="635159" y="1072754"/>
                    </a:cubicBezTo>
                    <a:cubicBezTo>
                      <a:pt x="576846" y="1072753"/>
                      <a:pt x="520693" y="1064100"/>
                      <a:pt x="466699" y="1046793"/>
                    </a:cubicBezTo>
                    <a:cubicBezTo>
                      <a:pt x="400287" y="1024888"/>
                      <a:pt x="339949" y="990510"/>
                      <a:pt x="288191" y="946510"/>
                    </a:cubicBezTo>
                    <a:close/>
                  </a:path>
                </a:pathLst>
              </a:custGeom>
              <a:solidFill>
                <a:schemeClr val="tx1">
                  <a:lumMod val="50000"/>
                  <a:lumOff val="50000"/>
                </a:schemeClr>
              </a:solidFill>
              <a:ln>
                <a:noFill/>
              </a:ln>
            </p:spPr>
            <p:txBody>
              <a:bodyPr wrap="square" lIns="91440" tIns="45720" rIns="91440" bIns="45720" anchor="ctr">
                <a:normAutofit/>
              </a:bodyPr>
              <a:lstStyle/>
              <a:p>
                <a:pPr algn="ctr" defTabSz="913765"/>
                <a:endParaRPr b="1">
                  <a:solidFill>
                    <a:schemeClr val="tx1"/>
                  </a:solidFill>
                </a:endParaRPr>
              </a:p>
            </p:txBody>
          </p:sp>
          <p:sp>
            <p:nvSpPr>
              <p:cNvPr id="21" name="íṥľïdé">
                <a:extLst>
                  <a:ext uri="{FF2B5EF4-FFF2-40B4-BE49-F238E27FC236}">
                    <a16:creationId xmlns:a16="http://schemas.microsoft.com/office/drawing/2014/main" id="{19B6DFD4-FB5B-4D33-82AB-D49DA0CD13BE}"/>
                  </a:ext>
                </a:extLst>
              </p:cNvPr>
              <p:cNvSpPr/>
              <p:nvPr/>
            </p:nvSpPr>
            <p:spPr bwMode="auto">
              <a:xfrm rot="8222400">
                <a:off x="7798630" y="2414905"/>
                <a:ext cx="2064662" cy="1917418"/>
              </a:xfrm>
              <a:custGeom>
                <a:avLst/>
                <a:gdLst>
                  <a:gd name="T0" fmla="*/ 408 w 1086"/>
                  <a:gd name="T1" fmla="*/ 983 h 1008"/>
                  <a:gd name="T2" fmla="*/ 565 w 1086"/>
                  <a:gd name="T3" fmla="*/ 1008 h 1008"/>
                  <a:gd name="T4" fmla="*/ 806 w 1086"/>
                  <a:gd name="T5" fmla="*/ 946 h 1008"/>
                  <a:gd name="T6" fmla="*/ 813 w 1086"/>
                  <a:gd name="T7" fmla="*/ 957 h 1008"/>
                  <a:gd name="T8" fmla="*/ 830 w 1086"/>
                  <a:gd name="T9" fmla="*/ 946 h 1008"/>
                  <a:gd name="T10" fmla="*/ 813 w 1086"/>
                  <a:gd name="T11" fmla="*/ 919 h 1008"/>
                  <a:gd name="T12" fmla="*/ 805 w 1086"/>
                  <a:gd name="T13" fmla="*/ 924 h 1008"/>
                  <a:gd name="T14" fmla="*/ 565 w 1086"/>
                  <a:gd name="T15" fmla="*/ 988 h 1008"/>
                  <a:gd name="T16" fmla="*/ 415 w 1086"/>
                  <a:gd name="T17" fmla="*/ 964 h 1008"/>
                  <a:gd name="T18" fmla="*/ 105 w 1086"/>
                  <a:gd name="T19" fmla="*/ 353 h 1008"/>
                  <a:gd name="T20" fmla="*/ 566 w 1086"/>
                  <a:gd name="T21" fmla="*/ 20 h 1008"/>
                  <a:gd name="T22" fmla="*/ 716 w 1086"/>
                  <a:gd name="T23" fmla="*/ 44 h 1008"/>
                  <a:gd name="T24" fmla="*/ 997 w 1086"/>
                  <a:gd name="T25" fmla="*/ 285 h 1008"/>
                  <a:gd name="T26" fmla="*/ 1025 w 1086"/>
                  <a:gd name="T27" fmla="*/ 654 h 1008"/>
                  <a:gd name="T28" fmla="*/ 835 w 1086"/>
                  <a:gd name="T29" fmla="*/ 905 h 1008"/>
                  <a:gd name="T30" fmla="*/ 827 w 1086"/>
                  <a:gd name="T31" fmla="*/ 911 h 1008"/>
                  <a:gd name="T32" fmla="*/ 844 w 1086"/>
                  <a:gd name="T33" fmla="*/ 937 h 1008"/>
                  <a:gd name="T34" fmla="*/ 860 w 1086"/>
                  <a:gd name="T35" fmla="*/ 926 h 1008"/>
                  <a:gd name="T36" fmla="*/ 854 w 1086"/>
                  <a:gd name="T37" fmla="*/ 917 h 1008"/>
                  <a:gd name="T38" fmla="*/ 1044 w 1086"/>
                  <a:gd name="T39" fmla="*/ 661 h 1008"/>
                  <a:gd name="T40" fmla="*/ 1014 w 1086"/>
                  <a:gd name="T41" fmla="*/ 276 h 1008"/>
                  <a:gd name="T42" fmla="*/ 722 w 1086"/>
                  <a:gd name="T43" fmla="*/ 25 h 1008"/>
                  <a:gd name="T44" fmla="*/ 566 w 1086"/>
                  <a:gd name="T45" fmla="*/ 0 h 1008"/>
                  <a:gd name="T46" fmla="*/ 86 w 1086"/>
                  <a:gd name="T47" fmla="*/ 347 h 1008"/>
                  <a:gd name="T48" fmla="*/ 408 w 1086"/>
                  <a:gd name="T49" fmla="*/ 983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86" h="1008">
                    <a:moveTo>
                      <a:pt x="408" y="983"/>
                    </a:moveTo>
                    <a:cubicBezTo>
                      <a:pt x="459" y="999"/>
                      <a:pt x="512" y="1008"/>
                      <a:pt x="565" y="1008"/>
                    </a:cubicBezTo>
                    <a:cubicBezTo>
                      <a:pt x="649" y="1008"/>
                      <a:pt x="733" y="987"/>
                      <a:pt x="806" y="946"/>
                    </a:cubicBezTo>
                    <a:cubicBezTo>
                      <a:pt x="813" y="957"/>
                      <a:pt x="813" y="957"/>
                      <a:pt x="813" y="957"/>
                    </a:cubicBezTo>
                    <a:cubicBezTo>
                      <a:pt x="830" y="946"/>
                      <a:pt x="830" y="946"/>
                      <a:pt x="830" y="946"/>
                    </a:cubicBezTo>
                    <a:cubicBezTo>
                      <a:pt x="813" y="919"/>
                      <a:pt x="813" y="919"/>
                      <a:pt x="813" y="919"/>
                    </a:cubicBezTo>
                    <a:cubicBezTo>
                      <a:pt x="805" y="924"/>
                      <a:pt x="805" y="924"/>
                      <a:pt x="805" y="924"/>
                    </a:cubicBezTo>
                    <a:cubicBezTo>
                      <a:pt x="732" y="966"/>
                      <a:pt x="649" y="988"/>
                      <a:pt x="565" y="988"/>
                    </a:cubicBezTo>
                    <a:cubicBezTo>
                      <a:pt x="514" y="988"/>
                      <a:pt x="463" y="980"/>
                      <a:pt x="415" y="964"/>
                    </a:cubicBezTo>
                    <a:cubicBezTo>
                      <a:pt x="161" y="881"/>
                      <a:pt x="22" y="607"/>
                      <a:pt x="105" y="353"/>
                    </a:cubicBezTo>
                    <a:cubicBezTo>
                      <a:pt x="171" y="154"/>
                      <a:pt x="356" y="20"/>
                      <a:pt x="566" y="20"/>
                    </a:cubicBezTo>
                    <a:cubicBezTo>
                      <a:pt x="616" y="20"/>
                      <a:pt x="667" y="28"/>
                      <a:pt x="716" y="44"/>
                    </a:cubicBezTo>
                    <a:cubicBezTo>
                      <a:pt x="838" y="84"/>
                      <a:pt x="938" y="170"/>
                      <a:pt x="997" y="285"/>
                    </a:cubicBezTo>
                    <a:cubicBezTo>
                      <a:pt x="1055" y="401"/>
                      <a:pt x="1065" y="532"/>
                      <a:pt x="1025" y="654"/>
                    </a:cubicBezTo>
                    <a:cubicBezTo>
                      <a:pt x="992" y="756"/>
                      <a:pt x="924" y="846"/>
                      <a:pt x="835" y="905"/>
                    </a:cubicBezTo>
                    <a:cubicBezTo>
                      <a:pt x="827" y="911"/>
                      <a:pt x="827" y="911"/>
                      <a:pt x="827" y="911"/>
                    </a:cubicBezTo>
                    <a:cubicBezTo>
                      <a:pt x="844" y="937"/>
                      <a:pt x="844" y="937"/>
                      <a:pt x="844" y="937"/>
                    </a:cubicBezTo>
                    <a:cubicBezTo>
                      <a:pt x="860" y="926"/>
                      <a:pt x="860" y="926"/>
                      <a:pt x="860" y="926"/>
                    </a:cubicBezTo>
                    <a:cubicBezTo>
                      <a:pt x="854" y="917"/>
                      <a:pt x="854" y="917"/>
                      <a:pt x="854" y="917"/>
                    </a:cubicBezTo>
                    <a:cubicBezTo>
                      <a:pt x="943" y="854"/>
                      <a:pt x="1010" y="764"/>
                      <a:pt x="1044" y="661"/>
                    </a:cubicBezTo>
                    <a:cubicBezTo>
                      <a:pt x="1086" y="533"/>
                      <a:pt x="1075" y="396"/>
                      <a:pt x="1014" y="276"/>
                    </a:cubicBezTo>
                    <a:cubicBezTo>
                      <a:pt x="954" y="156"/>
                      <a:pt x="850" y="67"/>
                      <a:pt x="722" y="25"/>
                    </a:cubicBezTo>
                    <a:cubicBezTo>
                      <a:pt x="671" y="8"/>
                      <a:pt x="619" y="0"/>
                      <a:pt x="566" y="0"/>
                    </a:cubicBezTo>
                    <a:cubicBezTo>
                      <a:pt x="347" y="0"/>
                      <a:pt x="154" y="140"/>
                      <a:pt x="86" y="347"/>
                    </a:cubicBezTo>
                    <a:cubicBezTo>
                      <a:pt x="0" y="611"/>
                      <a:pt x="144" y="896"/>
                      <a:pt x="408" y="983"/>
                    </a:cubicBezTo>
                    <a:close/>
                  </a:path>
                </a:pathLst>
              </a:custGeom>
              <a:solidFill>
                <a:schemeClr val="accent1"/>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b="1"/>
              </a:p>
            </p:txBody>
          </p:sp>
          <p:sp>
            <p:nvSpPr>
              <p:cNvPr id="22" name="i$ľíḍê">
                <a:extLst>
                  <a:ext uri="{FF2B5EF4-FFF2-40B4-BE49-F238E27FC236}">
                    <a16:creationId xmlns:a16="http://schemas.microsoft.com/office/drawing/2014/main" id="{FBD8DB2F-5291-4A87-BA2F-BC44172601EB}"/>
                  </a:ext>
                </a:extLst>
              </p:cNvPr>
              <p:cNvSpPr/>
              <p:nvPr/>
            </p:nvSpPr>
            <p:spPr bwMode="auto">
              <a:xfrm rot="8222400">
                <a:off x="6172532" y="2059692"/>
                <a:ext cx="1741266" cy="1634982"/>
              </a:xfrm>
              <a:custGeom>
                <a:avLst/>
                <a:gdLst>
                  <a:gd name="connsiteX0" fmla="*/ 1760587 w 1978878"/>
                  <a:gd name="connsiteY0" fmla="*/ 1456533 h 1858091"/>
                  <a:gd name="connsiteX1" fmla="*/ 1773549 w 1978878"/>
                  <a:gd name="connsiteY1" fmla="*/ 1439245 h 1858091"/>
                  <a:gd name="connsiteX2" fmla="*/ 1892369 w 1978878"/>
                  <a:gd name="connsiteY2" fmla="*/ 1203693 h 1858091"/>
                  <a:gd name="connsiteX3" fmla="*/ 1326354 w 1978878"/>
                  <a:gd name="connsiteY3" fmla="*/ 86441 h 1858091"/>
                  <a:gd name="connsiteX4" fmla="*/ 1049827 w 1978878"/>
                  <a:gd name="connsiteY4" fmla="*/ 43220 h 1858091"/>
                  <a:gd name="connsiteX5" fmla="*/ 615594 w 1978878"/>
                  <a:gd name="connsiteY5" fmla="*/ 155594 h 1858091"/>
                  <a:gd name="connsiteX6" fmla="*/ 598311 w 1978878"/>
                  <a:gd name="connsiteY6" fmla="*/ 166399 h 1858091"/>
                  <a:gd name="connsiteX7" fmla="*/ 559424 w 1978878"/>
                  <a:gd name="connsiteY7" fmla="*/ 103729 h 1858091"/>
                  <a:gd name="connsiteX8" fmla="*/ 596150 w 1978878"/>
                  <a:gd name="connsiteY8" fmla="*/ 79958 h 1858091"/>
                  <a:gd name="connsiteX9" fmla="*/ 613433 w 1978878"/>
                  <a:gd name="connsiteY9" fmla="*/ 108050 h 1858091"/>
                  <a:gd name="connsiteX10" fmla="*/ 1049827 w 1978878"/>
                  <a:gd name="connsiteY10" fmla="*/ 0 h 1858091"/>
                  <a:gd name="connsiteX11" fmla="*/ 1339316 w 1978878"/>
                  <a:gd name="connsiteY11" fmla="*/ 45381 h 1858091"/>
                  <a:gd name="connsiteX12" fmla="*/ 1933417 w 1978878"/>
                  <a:gd name="connsiteY12" fmla="*/ 1216659 h 1858091"/>
                  <a:gd name="connsiteX13" fmla="*/ 1821078 w 1978878"/>
                  <a:gd name="connsiteY13" fmla="*/ 1447889 h 1858091"/>
                  <a:gd name="connsiteX14" fmla="*/ 1864285 w 1978878"/>
                  <a:gd name="connsiteY14" fmla="*/ 1482465 h 1858091"/>
                  <a:gd name="connsiteX15" fmla="*/ 1838361 w 1978878"/>
                  <a:gd name="connsiteY15" fmla="*/ 1517042 h 1858091"/>
                  <a:gd name="connsiteX16" fmla="*/ 1760587 w 1978878"/>
                  <a:gd name="connsiteY16" fmla="*/ 1456533 h 1858091"/>
                  <a:gd name="connsiteX17" fmla="*/ 2160 w 1978878"/>
                  <a:gd name="connsiteY17" fmla="*/ 1007695 h 1858091"/>
                  <a:gd name="connsiteX18" fmla="*/ 0 w 1978878"/>
                  <a:gd name="connsiteY18" fmla="*/ 964451 h 1858091"/>
                  <a:gd name="connsiteX19" fmla="*/ 120938 w 1978878"/>
                  <a:gd name="connsiteY19" fmla="*/ 953641 h 1858091"/>
                  <a:gd name="connsiteX20" fmla="*/ 166289 w 1978878"/>
                  <a:gd name="connsiteY20" fmla="*/ 640125 h 1858091"/>
                  <a:gd name="connsiteX21" fmla="*/ 203003 w 1978878"/>
                  <a:gd name="connsiteY21" fmla="*/ 547151 h 1858091"/>
                  <a:gd name="connsiteX22" fmla="*/ 291546 w 1978878"/>
                  <a:gd name="connsiteY22" fmla="*/ 393637 h 1858091"/>
                  <a:gd name="connsiteX23" fmla="*/ 509666 w 1978878"/>
                  <a:gd name="connsiteY23" fmla="*/ 173095 h 1858091"/>
                  <a:gd name="connsiteX24" fmla="*/ 494549 w 1978878"/>
                  <a:gd name="connsiteY24" fmla="*/ 147149 h 1858091"/>
                  <a:gd name="connsiteX25" fmla="*/ 531262 w 1978878"/>
                  <a:gd name="connsiteY25" fmla="*/ 123365 h 1858091"/>
                  <a:gd name="connsiteX26" fmla="*/ 567975 w 1978878"/>
                  <a:gd name="connsiteY26" fmla="*/ 186068 h 1858091"/>
                  <a:gd name="connsiteX27" fmla="*/ 550698 w 1978878"/>
                  <a:gd name="connsiteY27" fmla="*/ 196879 h 1858091"/>
                  <a:gd name="connsiteX28" fmla="*/ 207322 w 1978878"/>
                  <a:gd name="connsiteY28" fmla="*/ 653098 h 1858091"/>
                  <a:gd name="connsiteX29" fmla="*/ 164130 w 1978878"/>
                  <a:gd name="connsiteY29" fmla="*/ 973100 h 1858091"/>
                  <a:gd name="connsiteX30" fmla="*/ 166289 w 1978878"/>
                  <a:gd name="connsiteY30" fmla="*/ 992560 h 1858091"/>
                  <a:gd name="connsiteX31" fmla="*/ 2160 w 1978878"/>
                  <a:gd name="connsiteY31" fmla="*/ 1007695 h 1858091"/>
                  <a:gd name="connsiteX32" fmla="*/ 431620 w 1978878"/>
                  <a:gd name="connsiteY32" fmla="*/ 1620333 h 1858091"/>
                  <a:gd name="connsiteX33" fmla="*/ 131396 w 1978878"/>
                  <a:gd name="connsiteY33" fmla="*/ 1073858 h 1858091"/>
                  <a:gd name="connsiteX34" fmla="*/ 10428 w 1978878"/>
                  <a:gd name="connsiteY34" fmla="*/ 1086827 h 1858091"/>
                  <a:gd name="connsiteX35" fmla="*/ 6108 w 1978878"/>
                  <a:gd name="connsiteY35" fmla="*/ 1043593 h 1858091"/>
                  <a:gd name="connsiteX36" fmla="*/ 168118 w 1978878"/>
                  <a:gd name="connsiteY36" fmla="*/ 1028461 h 1858091"/>
                  <a:gd name="connsiteX37" fmla="*/ 172438 w 1978878"/>
                  <a:gd name="connsiteY37" fmla="*/ 1047917 h 1858091"/>
                  <a:gd name="connsiteX38" fmla="*/ 772954 w 1978878"/>
                  <a:gd name="connsiteY38" fmla="*/ 1769941 h 1858091"/>
                  <a:gd name="connsiteX39" fmla="*/ 1308666 w 1978878"/>
                  <a:gd name="connsiteY39" fmla="*/ 1776425 h 1858091"/>
                  <a:gd name="connsiteX40" fmla="*/ 1725572 w 1978878"/>
                  <a:gd name="connsiteY40" fmla="*/ 1499722 h 1858091"/>
                  <a:gd name="connsiteX41" fmla="*/ 1738532 w 1978878"/>
                  <a:gd name="connsiteY41" fmla="*/ 1484590 h 1858091"/>
                  <a:gd name="connsiteX42" fmla="*/ 1816297 w 1978878"/>
                  <a:gd name="connsiteY42" fmla="*/ 1545119 h 1858091"/>
                  <a:gd name="connsiteX43" fmla="*/ 1790376 w 1978878"/>
                  <a:gd name="connsiteY43" fmla="*/ 1577545 h 1858091"/>
                  <a:gd name="connsiteX44" fmla="*/ 1745013 w 1978878"/>
                  <a:gd name="connsiteY44" fmla="*/ 1545119 h 1858091"/>
                  <a:gd name="connsiteX45" fmla="*/ 1321628 w 1978878"/>
                  <a:gd name="connsiteY45" fmla="*/ 1817500 h 1858091"/>
                  <a:gd name="connsiteX46" fmla="*/ 759994 w 1978878"/>
                  <a:gd name="connsiteY46" fmla="*/ 1811014 h 1858091"/>
                  <a:gd name="connsiteX47" fmla="*/ 431620 w 1978878"/>
                  <a:gd name="connsiteY47" fmla="*/ 1620333 h 185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978878" h="1858091">
                    <a:moveTo>
                      <a:pt x="1760587" y="1456533"/>
                    </a:moveTo>
                    <a:cubicBezTo>
                      <a:pt x="1760587" y="1456533"/>
                      <a:pt x="1760587" y="1456533"/>
                      <a:pt x="1773549" y="1439245"/>
                    </a:cubicBezTo>
                    <a:cubicBezTo>
                      <a:pt x="1823238" y="1367931"/>
                      <a:pt x="1864285" y="1287973"/>
                      <a:pt x="1892369" y="1203693"/>
                    </a:cubicBezTo>
                    <a:cubicBezTo>
                      <a:pt x="2043595" y="739071"/>
                      <a:pt x="1788672" y="237713"/>
                      <a:pt x="1326354" y="86441"/>
                    </a:cubicBezTo>
                    <a:cubicBezTo>
                      <a:pt x="1235619" y="58348"/>
                      <a:pt x="1142723" y="43220"/>
                      <a:pt x="1049827" y="43220"/>
                    </a:cubicBezTo>
                    <a:cubicBezTo>
                      <a:pt x="898602" y="43220"/>
                      <a:pt x="747376" y="82119"/>
                      <a:pt x="615594" y="155594"/>
                    </a:cubicBezTo>
                    <a:cubicBezTo>
                      <a:pt x="615594" y="155594"/>
                      <a:pt x="615594" y="155594"/>
                      <a:pt x="598311" y="166399"/>
                    </a:cubicBezTo>
                    <a:cubicBezTo>
                      <a:pt x="598311" y="166399"/>
                      <a:pt x="598311" y="166399"/>
                      <a:pt x="559424" y="103729"/>
                    </a:cubicBezTo>
                    <a:cubicBezTo>
                      <a:pt x="559424" y="103729"/>
                      <a:pt x="559424" y="103729"/>
                      <a:pt x="596150" y="79958"/>
                    </a:cubicBezTo>
                    <a:lnTo>
                      <a:pt x="613433" y="108050"/>
                    </a:lnTo>
                    <a:cubicBezTo>
                      <a:pt x="747376" y="36737"/>
                      <a:pt x="898602" y="0"/>
                      <a:pt x="1049827" y="0"/>
                    </a:cubicBezTo>
                    <a:cubicBezTo>
                      <a:pt x="1149204" y="0"/>
                      <a:pt x="1246420" y="15127"/>
                      <a:pt x="1339316" y="45381"/>
                    </a:cubicBezTo>
                    <a:cubicBezTo>
                      <a:pt x="1825398" y="205297"/>
                      <a:pt x="2091123" y="730427"/>
                      <a:pt x="1933417" y="1216659"/>
                    </a:cubicBezTo>
                    <a:cubicBezTo>
                      <a:pt x="1905332" y="1298778"/>
                      <a:pt x="1868606" y="1376575"/>
                      <a:pt x="1821078" y="1447889"/>
                    </a:cubicBezTo>
                    <a:cubicBezTo>
                      <a:pt x="1821078" y="1447889"/>
                      <a:pt x="1821078" y="1447889"/>
                      <a:pt x="1864285" y="1482465"/>
                    </a:cubicBezTo>
                    <a:cubicBezTo>
                      <a:pt x="1864285" y="1482465"/>
                      <a:pt x="1864285" y="1482465"/>
                      <a:pt x="1838361" y="1517042"/>
                    </a:cubicBezTo>
                    <a:cubicBezTo>
                      <a:pt x="1838361" y="1517042"/>
                      <a:pt x="1838361" y="1517042"/>
                      <a:pt x="1760587" y="1456533"/>
                    </a:cubicBezTo>
                    <a:close/>
                    <a:moveTo>
                      <a:pt x="2160" y="1007695"/>
                    </a:moveTo>
                    <a:lnTo>
                      <a:pt x="0" y="964451"/>
                    </a:lnTo>
                    <a:cubicBezTo>
                      <a:pt x="0" y="964451"/>
                      <a:pt x="0" y="964451"/>
                      <a:pt x="120938" y="953641"/>
                    </a:cubicBezTo>
                    <a:cubicBezTo>
                      <a:pt x="118778" y="847694"/>
                      <a:pt x="133895" y="741747"/>
                      <a:pt x="166289" y="640125"/>
                    </a:cubicBezTo>
                    <a:cubicBezTo>
                      <a:pt x="177087" y="607693"/>
                      <a:pt x="190045" y="577422"/>
                      <a:pt x="203003" y="547151"/>
                    </a:cubicBezTo>
                    <a:cubicBezTo>
                      <a:pt x="203003" y="547151"/>
                      <a:pt x="203003" y="547151"/>
                      <a:pt x="291546" y="393637"/>
                    </a:cubicBezTo>
                    <a:cubicBezTo>
                      <a:pt x="349855" y="309312"/>
                      <a:pt x="425441" y="233636"/>
                      <a:pt x="509666" y="173095"/>
                    </a:cubicBezTo>
                    <a:cubicBezTo>
                      <a:pt x="509666" y="173095"/>
                      <a:pt x="509666" y="173095"/>
                      <a:pt x="494549" y="147149"/>
                    </a:cubicBezTo>
                    <a:cubicBezTo>
                      <a:pt x="494549" y="147149"/>
                      <a:pt x="494549" y="147149"/>
                      <a:pt x="531262" y="123365"/>
                    </a:cubicBezTo>
                    <a:cubicBezTo>
                      <a:pt x="531262" y="123365"/>
                      <a:pt x="531262" y="123365"/>
                      <a:pt x="567975" y="186068"/>
                    </a:cubicBezTo>
                    <a:cubicBezTo>
                      <a:pt x="567975" y="186068"/>
                      <a:pt x="567975" y="186068"/>
                      <a:pt x="550698" y="196879"/>
                    </a:cubicBezTo>
                    <a:cubicBezTo>
                      <a:pt x="390888" y="307150"/>
                      <a:pt x="267791" y="469313"/>
                      <a:pt x="207322" y="653098"/>
                    </a:cubicBezTo>
                    <a:cubicBezTo>
                      <a:pt x="174927" y="756883"/>
                      <a:pt x="159811" y="864992"/>
                      <a:pt x="164130" y="973100"/>
                    </a:cubicBezTo>
                    <a:cubicBezTo>
                      <a:pt x="164130" y="973100"/>
                      <a:pt x="164130" y="973100"/>
                      <a:pt x="166289" y="992560"/>
                    </a:cubicBezTo>
                    <a:cubicBezTo>
                      <a:pt x="166289" y="992560"/>
                      <a:pt x="166289" y="992560"/>
                      <a:pt x="2160" y="1007695"/>
                    </a:cubicBezTo>
                    <a:close/>
                    <a:moveTo>
                      <a:pt x="431620" y="1620333"/>
                    </a:moveTo>
                    <a:cubicBezTo>
                      <a:pt x="275011" y="1479693"/>
                      <a:pt x="166498" y="1287331"/>
                      <a:pt x="131396" y="1073858"/>
                    </a:cubicBezTo>
                    <a:cubicBezTo>
                      <a:pt x="131396" y="1073858"/>
                      <a:pt x="131396" y="1073858"/>
                      <a:pt x="10428" y="1086827"/>
                    </a:cubicBezTo>
                    <a:cubicBezTo>
                      <a:pt x="10428" y="1086827"/>
                      <a:pt x="10428" y="1086827"/>
                      <a:pt x="6108" y="1043593"/>
                    </a:cubicBezTo>
                    <a:cubicBezTo>
                      <a:pt x="6108" y="1043593"/>
                      <a:pt x="6108" y="1043593"/>
                      <a:pt x="168118" y="1028461"/>
                    </a:cubicBezTo>
                    <a:cubicBezTo>
                      <a:pt x="168118" y="1028461"/>
                      <a:pt x="168118" y="1028461"/>
                      <a:pt x="172438" y="1047917"/>
                    </a:cubicBezTo>
                    <a:cubicBezTo>
                      <a:pt x="217801" y="1382988"/>
                      <a:pt x="453255" y="1666177"/>
                      <a:pt x="772954" y="1769941"/>
                    </a:cubicBezTo>
                    <a:cubicBezTo>
                      <a:pt x="947925" y="1828308"/>
                      <a:pt x="1135856" y="1830470"/>
                      <a:pt x="1308666" y="1776425"/>
                    </a:cubicBezTo>
                    <a:cubicBezTo>
                      <a:pt x="1472837" y="1724544"/>
                      <a:pt x="1617565" y="1629427"/>
                      <a:pt x="1725572" y="1499722"/>
                    </a:cubicBezTo>
                    <a:cubicBezTo>
                      <a:pt x="1725572" y="1499722"/>
                      <a:pt x="1725572" y="1499722"/>
                      <a:pt x="1738532" y="1484590"/>
                    </a:cubicBezTo>
                    <a:lnTo>
                      <a:pt x="1816297" y="1545119"/>
                    </a:lnTo>
                    <a:cubicBezTo>
                      <a:pt x="1816297" y="1545119"/>
                      <a:pt x="1816297" y="1545119"/>
                      <a:pt x="1790376" y="1577545"/>
                    </a:cubicBezTo>
                    <a:cubicBezTo>
                      <a:pt x="1790376" y="1577545"/>
                      <a:pt x="1790376" y="1577545"/>
                      <a:pt x="1745013" y="1545119"/>
                    </a:cubicBezTo>
                    <a:cubicBezTo>
                      <a:pt x="1632686" y="1672662"/>
                      <a:pt x="1485797" y="1765618"/>
                      <a:pt x="1321628" y="1817500"/>
                    </a:cubicBezTo>
                    <a:cubicBezTo>
                      <a:pt x="1140176" y="1873704"/>
                      <a:pt x="943604" y="1871543"/>
                      <a:pt x="759994" y="1811014"/>
                    </a:cubicBezTo>
                    <a:cubicBezTo>
                      <a:pt x="636866" y="1770481"/>
                      <a:pt x="525586" y="1704717"/>
                      <a:pt x="431620" y="1620333"/>
                    </a:cubicBezTo>
                    <a:close/>
                  </a:path>
                </a:pathLst>
              </a:custGeom>
              <a:solidFill>
                <a:schemeClr val="accent1"/>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b="1"/>
              </a:p>
            </p:txBody>
          </p:sp>
          <p:sp>
            <p:nvSpPr>
              <p:cNvPr id="23" name="iš1íḋè">
                <a:extLst>
                  <a:ext uri="{FF2B5EF4-FFF2-40B4-BE49-F238E27FC236}">
                    <a16:creationId xmlns:a16="http://schemas.microsoft.com/office/drawing/2014/main" id="{1B17EBE4-4F20-453C-B321-A9DA97A60251}"/>
                  </a:ext>
                </a:extLst>
              </p:cNvPr>
              <p:cNvSpPr/>
              <p:nvPr/>
            </p:nvSpPr>
            <p:spPr>
              <a:xfrm>
                <a:off x="5078727" y="2861154"/>
                <a:ext cx="542144" cy="440740"/>
              </a:xfrm>
              <a:custGeom>
                <a:avLst/>
                <a:gdLst>
                  <a:gd name="connsiteX0" fmla="*/ 390482 w 564166"/>
                  <a:gd name="connsiteY0" fmla="*/ 307997 h 458643"/>
                  <a:gd name="connsiteX1" fmla="*/ 403395 w 564166"/>
                  <a:gd name="connsiteY1" fmla="*/ 307997 h 458643"/>
                  <a:gd name="connsiteX2" fmla="*/ 439265 w 564166"/>
                  <a:gd name="connsiteY2" fmla="*/ 353908 h 458643"/>
                  <a:gd name="connsiteX3" fmla="*/ 434961 w 564166"/>
                  <a:gd name="connsiteY3" fmla="*/ 361082 h 458643"/>
                  <a:gd name="connsiteX4" fmla="*/ 419178 w 564166"/>
                  <a:gd name="connsiteY4" fmla="*/ 361082 h 458643"/>
                  <a:gd name="connsiteX5" fmla="*/ 492353 w 564166"/>
                  <a:gd name="connsiteY5" fmla="*/ 419905 h 458643"/>
                  <a:gd name="connsiteX6" fmla="*/ 512440 w 564166"/>
                  <a:gd name="connsiteY6" fmla="*/ 438557 h 458643"/>
                  <a:gd name="connsiteX7" fmla="*/ 492353 w 564166"/>
                  <a:gd name="connsiteY7" fmla="*/ 458643 h 458643"/>
                  <a:gd name="connsiteX8" fmla="*/ 379004 w 564166"/>
                  <a:gd name="connsiteY8" fmla="*/ 361082 h 458643"/>
                  <a:gd name="connsiteX9" fmla="*/ 358916 w 564166"/>
                  <a:gd name="connsiteY9" fmla="*/ 361082 h 458643"/>
                  <a:gd name="connsiteX10" fmla="*/ 354612 w 564166"/>
                  <a:gd name="connsiteY10" fmla="*/ 353908 h 458643"/>
                  <a:gd name="connsiteX11" fmla="*/ 277051 w 564166"/>
                  <a:gd name="connsiteY11" fmla="*/ 307997 h 458643"/>
                  <a:gd name="connsiteX12" fmla="*/ 288553 w 564166"/>
                  <a:gd name="connsiteY12" fmla="*/ 307997 h 458643"/>
                  <a:gd name="connsiteX13" fmla="*/ 324497 w 564166"/>
                  <a:gd name="connsiteY13" fmla="*/ 353908 h 458643"/>
                  <a:gd name="connsiteX14" fmla="*/ 320183 w 564166"/>
                  <a:gd name="connsiteY14" fmla="*/ 361082 h 458643"/>
                  <a:gd name="connsiteX15" fmla="*/ 301493 w 564166"/>
                  <a:gd name="connsiteY15" fmla="*/ 361082 h 458643"/>
                  <a:gd name="connsiteX16" fmla="*/ 301493 w 564166"/>
                  <a:gd name="connsiteY16" fmla="*/ 438557 h 458643"/>
                  <a:gd name="connsiteX17" fmla="*/ 282802 w 564166"/>
                  <a:gd name="connsiteY17" fmla="*/ 458643 h 458643"/>
                  <a:gd name="connsiteX18" fmla="*/ 262673 w 564166"/>
                  <a:gd name="connsiteY18" fmla="*/ 438557 h 458643"/>
                  <a:gd name="connsiteX19" fmla="*/ 262673 w 564166"/>
                  <a:gd name="connsiteY19" fmla="*/ 361082 h 458643"/>
                  <a:gd name="connsiteX20" fmla="*/ 243982 w 564166"/>
                  <a:gd name="connsiteY20" fmla="*/ 361082 h 458643"/>
                  <a:gd name="connsiteX21" fmla="*/ 239669 w 564166"/>
                  <a:gd name="connsiteY21" fmla="*/ 353908 h 458643"/>
                  <a:gd name="connsiteX22" fmla="*/ 162189 w 564166"/>
                  <a:gd name="connsiteY22" fmla="*/ 307997 h 458643"/>
                  <a:gd name="connsiteX23" fmla="*/ 173671 w 564166"/>
                  <a:gd name="connsiteY23" fmla="*/ 307997 h 458643"/>
                  <a:gd name="connsiteX24" fmla="*/ 209554 w 564166"/>
                  <a:gd name="connsiteY24" fmla="*/ 353908 h 458643"/>
                  <a:gd name="connsiteX25" fmla="*/ 205248 w 564166"/>
                  <a:gd name="connsiteY25" fmla="*/ 361082 h 458643"/>
                  <a:gd name="connsiteX26" fmla="*/ 185154 w 564166"/>
                  <a:gd name="connsiteY26" fmla="*/ 361082 h 458643"/>
                  <a:gd name="connsiteX27" fmla="*/ 71765 w 564166"/>
                  <a:gd name="connsiteY27" fmla="*/ 458643 h 458643"/>
                  <a:gd name="connsiteX28" fmla="*/ 53106 w 564166"/>
                  <a:gd name="connsiteY28" fmla="*/ 438557 h 458643"/>
                  <a:gd name="connsiteX29" fmla="*/ 71765 w 564166"/>
                  <a:gd name="connsiteY29" fmla="*/ 419905 h 458643"/>
                  <a:gd name="connsiteX30" fmla="*/ 146401 w 564166"/>
                  <a:gd name="connsiteY30" fmla="*/ 361082 h 458643"/>
                  <a:gd name="connsiteX31" fmla="*/ 129177 w 564166"/>
                  <a:gd name="connsiteY31" fmla="*/ 361082 h 458643"/>
                  <a:gd name="connsiteX32" fmla="*/ 124871 w 564166"/>
                  <a:gd name="connsiteY32" fmla="*/ 353908 h 458643"/>
                  <a:gd name="connsiteX33" fmla="*/ 340222 w 564166"/>
                  <a:gd name="connsiteY33" fmla="*/ 0 h 458643"/>
                  <a:gd name="connsiteX34" fmla="*/ 453630 w 564166"/>
                  <a:gd name="connsiteY34" fmla="*/ 118973 h 458643"/>
                  <a:gd name="connsiteX35" fmla="*/ 525407 w 564166"/>
                  <a:gd name="connsiteY35" fmla="*/ 179176 h 458643"/>
                  <a:gd name="connsiteX36" fmla="*/ 564166 w 564166"/>
                  <a:gd name="connsiteY36" fmla="*/ 232212 h 458643"/>
                  <a:gd name="connsiteX37" fmla="*/ 518229 w 564166"/>
                  <a:gd name="connsiteY37" fmla="*/ 286681 h 458643"/>
                  <a:gd name="connsiteX38" fmla="*/ 45937 w 564166"/>
                  <a:gd name="connsiteY38" fmla="*/ 286681 h 458643"/>
                  <a:gd name="connsiteX39" fmla="*/ 0 w 564166"/>
                  <a:gd name="connsiteY39" fmla="*/ 232212 h 458643"/>
                  <a:gd name="connsiteX40" fmla="*/ 45937 w 564166"/>
                  <a:gd name="connsiteY40" fmla="*/ 179176 h 458643"/>
                  <a:gd name="connsiteX41" fmla="*/ 111972 w 564166"/>
                  <a:gd name="connsiteY41" fmla="*/ 103205 h 458643"/>
                  <a:gd name="connsiteX42" fmla="*/ 134941 w 564166"/>
                  <a:gd name="connsiteY42" fmla="*/ 107505 h 458643"/>
                  <a:gd name="connsiteX43" fmla="*/ 209589 w 564166"/>
                  <a:gd name="connsiteY43" fmla="*/ 22934 h 458643"/>
                  <a:gd name="connsiteX44" fmla="*/ 256961 w 564166"/>
                  <a:gd name="connsiteY44" fmla="*/ 43002 h 458643"/>
                  <a:gd name="connsiteX45" fmla="*/ 340222 w 564166"/>
                  <a:gd name="connsiteY45" fmla="*/ 0 h 458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64166" h="458643">
                    <a:moveTo>
                      <a:pt x="390482" y="307997"/>
                    </a:moveTo>
                    <a:cubicBezTo>
                      <a:pt x="394786" y="303693"/>
                      <a:pt x="399091" y="303693"/>
                      <a:pt x="403395" y="307997"/>
                    </a:cubicBezTo>
                    <a:lnTo>
                      <a:pt x="439265" y="353908"/>
                    </a:lnTo>
                    <a:cubicBezTo>
                      <a:pt x="442135" y="358212"/>
                      <a:pt x="440700" y="361082"/>
                      <a:pt x="434961" y="361082"/>
                    </a:cubicBezTo>
                    <a:lnTo>
                      <a:pt x="419178" y="361082"/>
                    </a:lnTo>
                    <a:cubicBezTo>
                      <a:pt x="426352" y="394081"/>
                      <a:pt x="456483" y="419905"/>
                      <a:pt x="492353" y="419905"/>
                    </a:cubicBezTo>
                    <a:cubicBezTo>
                      <a:pt x="503831" y="419905"/>
                      <a:pt x="512440" y="428514"/>
                      <a:pt x="512440" y="438557"/>
                    </a:cubicBezTo>
                    <a:cubicBezTo>
                      <a:pt x="512440" y="450035"/>
                      <a:pt x="503831" y="458643"/>
                      <a:pt x="492353" y="458643"/>
                    </a:cubicBezTo>
                    <a:cubicBezTo>
                      <a:pt x="434961" y="458643"/>
                      <a:pt x="387612" y="415601"/>
                      <a:pt x="379004" y="361082"/>
                    </a:cubicBezTo>
                    <a:lnTo>
                      <a:pt x="358916" y="361082"/>
                    </a:lnTo>
                    <a:cubicBezTo>
                      <a:pt x="353177" y="361082"/>
                      <a:pt x="351742" y="358212"/>
                      <a:pt x="354612" y="353908"/>
                    </a:cubicBezTo>
                    <a:close/>
                    <a:moveTo>
                      <a:pt x="277051" y="307997"/>
                    </a:moveTo>
                    <a:cubicBezTo>
                      <a:pt x="279926" y="303693"/>
                      <a:pt x="285677" y="303693"/>
                      <a:pt x="288553" y="307997"/>
                    </a:cubicBezTo>
                    <a:lnTo>
                      <a:pt x="324497" y="353908"/>
                    </a:lnTo>
                    <a:cubicBezTo>
                      <a:pt x="327372" y="358212"/>
                      <a:pt x="325934" y="361082"/>
                      <a:pt x="320183" y="361082"/>
                    </a:cubicBezTo>
                    <a:lnTo>
                      <a:pt x="301493" y="361082"/>
                    </a:lnTo>
                    <a:lnTo>
                      <a:pt x="301493" y="438557"/>
                    </a:lnTo>
                    <a:cubicBezTo>
                      <a:pt x="301493" y="450035"/>
                      <a:pt x="292866" y="458643"/>
                      <a:pt x="282802" y="458643"/>
                    </a:cubicBezTo>
                    <a:cubicBezTo>
                      <a:pt x="271300" y="458643"/>
                      <a:pt x="262673" y="450035"/>
                      <a:pt x="262673" y="438557"/>
                    </a:cubicBezTo>
                    <a:lnTo>
                      <a:pt x="262673" y="361082"/>
                    </a:lnTo>
                    <a:lnTo>
                      <a:pt x="243982" y="361082"/>
                    </a:lnTo>
                    <a:cubicBezTo>
                      <a:pt x="238231" y="361082"/>
                      <a:pt x="236793" y="358212"/>
                      <a:pt x="239669" y="353908"/>
                    </a:cubicBezTo>
                    <a:close/>
                    <a:moveTo>
                      <a:pt x="162189" y="307997"/>
                    </a:moveTo>
                    <a:cubicBezTo>
                      <a:pt x="165059" y="303693"/>
                      <a:pt x="169365" y="303693"/>
                      <a:pt x="173671" y="307997"/>
                    </a:cubicBezTo>
                    <a:lnTo>
                      <a:pt x="209554" y="353908"/>
                    </a:lnTo>
                    <a:cubicBezTo>
                      <a:pt x="212424" y="358212"/>
                      <a:pt x="210989" y="361082"/>
                      <a:pt x="205248" y="361082"/>
                    </a:cubicBezTo>
                    <a:lnTo>
                      <a:pt x="185154" y="361082"/>
                    </a:lnTo>
                    <a:cubicBezTo>
                      <a:pt x="176542" y="415601"/>
                      <a:pt x="129177" y="458643"/>
                      <a:pt x="71765" y="458643"/>
                    </a:cubicBezTo>
                    <a:cubicBezTo>
                      <a:pt x="61718" y="458643"/>
                      <a:pt x="53106" y="450035"/>
                      <a:pt x="53106" y="438557"/>
                    </a:cubicBezTo>
                    <a:cubicBezTo>
                      <a:pt x="53106" y="428514"/>
                      <a:pt x="61718" y="419905"/>
                      <a:pt x="71765" y="419905"/>
                    </a:cubicBezTo>
                    <a:cubicBezTo>
                      <a:pt x="107648" y="419905"/>
                      <a:pt x="137789" y="394081"/>
                      <a:pt x="146401" y="361082"/>
                    </a:cubicBezTo>
                    <a:lnTo>
                      <a:pt x="129177" y="361082"/>
                    </a:lnTo>
                    <a:cubicBezTo>
                      <a:pt x="123436" y="361082"/>
                      <a:pt x="122001" y="358212"/>
                      <a:pt x="124871" y="353908"/>
                    </a:cubicBezTo>
                    <a:close/>
                    <a:moveTo>
                      <a:pt x="340222" y="0"/>
                    </a:moveTo>
                    <a:cubicBezTo>
                      <a:pt x="399079" y="0"/>
                      <a:pt x="447888" y="51603"/>
                      <a:pt x="453630" y="118973"/>
                    </a:cubicBezTo>
                    <a:cubicBezTo>
                      <a:pt x="488083" y="118973"/>
                      <a:pt x="515358" y="144774"/>
                      <a:pt x="525407" y="179176"/>
                    </a:cubicBezTo>
                    <a:cubicBezTo>
                      <a:pt x="546940" y="183476"/>
                      <a:pt x="564166" y="204977"/>
                      <a:pt x="564166" y="232212"/>
                    </a:cubicBezTo>
                    <a:cubicBezTo>
                      <a:pt x="564166" y="262313"/>
                      <a:pt x="544069" y="286681"/>
                      <a:pt x="518229" y="286681"/>
                    </a:cubicBezTo>
                    <a:lnTo>
                      <a:pt x="45937" y="286681"/>
                    </a:lnTo>
                    <a:cubicBezTo>
                      <a:pt x="20097" y="286681"/>
                      <a:pt x="0" y="262313"/>
                      <a:pt x="0" y="232212"/>
                    </a:cubicBezTo>
                    <a:cubicBezTo>
                      <a:pt x="0" y="202110"/>
                      <a:pt x="20097" y="179176"/>
                      <a:pt x="45937" y="179176"/>
                    </a:cubicBezTo>
                    <a:cubicBezTo>
                      <a:pt x="45937" y="136173"/>
                      <a:pt x="76084" y="103205"/>
                      <a:pt x="111972" y="103205"/>
                    </a:cubicBezTo>
                    <a:cubicBezTo>
                      <a:pt x="119150" y="103205"/>
                      <a:pt x="127763" y="104639"/>
                      <a:pt x="134941" y="107505"/>
                    </a:cubicBezTo>
                    <a:cubicBezTo>
                      <a:pt x="134941" y="60203"/>
                      <a:pt x="169394" y="22934"/>
                      <a:pt x="209589" y="22934"/>
                    </a:cubicBezTo>
                    <a:cubicBezTo>
                      <a:pt x="228251" y="22934"/>
                      <a:pt x="244042" y="30102"/>
                      <a:pt x="256961" y="43002"/>
                    </a:cubicBezTo>
                    <a:cubicBezTo>
                      <a:pt x="278494" y="15767"/>
                      <a:pt x="307205" y="0"/>
                      <a:pt x="340222" y="0"/>
                    </a:cubicBezTo>
                    <a:close/>
                  </a:path>
                </a:pathLst>
              </a:cu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24" name="ïšḷïdê">
                <a:extLst>
                  <a:ext uri="{FF2B5EF4-FFF2-40B4-BE49-F238E27FC236}">
                    <a16:creationId xmlns:a16="http://schemas.microsoft.com/office/drawing/2014/main" id="{7C5D77B6-A6DD-4C4F-9019-FDCF12049924}"/>
                  </a:ext>
                </a:extLst>
              </p:cNvPr>
              <p:cNvSpPr/>
              <p:nvPr/>
            </p:nvSpPr>
            <p:spPr>
              <a:xfrm>
                <a:off x="6699410" y="2601062"/>
                <a:ext cx="687508" cy="552240"/>
              </a:xfrm>
              <a:custGeom>
                <a:avLst/>
                <a:gdLst>
                  <a:gd name="connsiteX0" fmla="*/ 360943 w 600541"/>
                  <a:gd name="connsiteY0" fmla="*/ 344430 h 482385"/>
                  <a:gd name="connsiteX1" fmla="*/ 415206 w 600541"/>
                  <a:gd name="connsiteY1" fmla="*/ 369480 h 482385"/>
                  <a:gd name="connsiteX2" fmla="*/ 334409 w 600541"/>
                  <a:gd name="connsiteY2" fmla="*/ 431508 h 482385"/>
                  <a:gd name="connsiteX3" fmla="*/ 360943 w 600541"/>
                  <a:gd name="connsiteY3" fmla="*/ 344430 h 482385"/>
                  <a:gd name="connsiteX4" fmla="*/ 158230 w 600541"/>
                  <a:gd name="connsiteY4" fmla="*/ 344430 h 482385"/>
                  <a:gd name="connsiteX5" fmla="*/ 184529 w 600541"/>
                  <a:gd name="connsiteY5" fmla="*/ 431014 h 482385"/>
                  <a:gd name="connsiteX6" fmla="*/ 104437 w 600541"/>
                  <a:gd name="connsiteY6" fmla="*/ 369236 h 482385"/>
                  <a:gd name="connsiteX7" fmla="*/ 158230 w 600541"/>
                  <a:gd name="connsiteY7" fmla="*/ 344430 h 482385"/>
                  <a:gd name="connsiteX8" fmla="*/ 272241 w 600541"/>
                  <a:gd name="connsiteY8" fmla="*/ 331516 h 482385"/>
                  <a:gd name="connsiteX9" fmla="*/ 343018 w 600541"/>
                  <a:gd name="connsiteY9" fmla="*/ 339630 h 482385"/>
                  <a:gd name="connsiteX10" fmla="*/ 308586 w 600541"/>
                  <a:gd name="connsiteY10" fmla="*/ 440343 h 482385"/>
                  <a:gd name="connsiteX11" fmla="*/ 272241 w 600541"/>
                  <a:gd name="connsiteY11" fmla="*/ 445832 h 482385"/>
                  <a:gd name="connsiteX12" fmla="*/ 253118 w 600541"/>
                  <a:gd name="connsiteY12" fmla="*/ 331516 h 482385"/>
                  <a:gd name="connsiteX13" fmla="*/ 253118 w 600541"/>
                  <a:gd name="connsiteY13" fmla="*/ 446044 h 482385"/>
                  <a:gd name="connsiteX14" fmla="*/ 212245 w 600541"/>
                  <a:gd name="connsiteY14" fmla="*/ 440079 h 482385"/>
                  <a:gd name="connsiteX15" fmla="*/ 177825 w 600541"/>
                  <a:gd name="connsiteY15" fmla="*/ 339867 h 482385"/>
                  <a:gd name="connsiteX16" fmla="*/ 253118 w 600541"/>
                  <a:gd name="connsiteY16" fmla="*/ 331516 h 482385"/>
                  <a:gd name="connsiteX17" fmla="*/ 368784 w 600541"/>
                  <a:gd name="connsiteY17" fmla="*/ 260175 h 482385"/>
                  <a:gd name="connsiteX18" fmla="*/ 454583 w 600541"/>
                  <a:gd name="connsiteY18" fmla="*/ 260175 h 482385"/>
                  <a:gd name="connsiteX19" fmla="*/ 425904 w 600541"/>
                  <a:gd name="connsiteY19" fmla="*/ 353251 h 482385"/>
                  <a:gd name="connsiteX20" fmla="*/ 363765 w 600541"/>
                  <a:gd name="connsiteY20" fmla="*/ 325090 h 482385"/>
                  <a:gd name="connsiteX21" fmla="*/ 368784 w 600541"/>
                  <a:gd name="connsiteY21" fmla="*/ 260175 h 482385"/>
                  <a:gd name="connsiteX22" fmla="*/ 272241 w 600541"/>
                  <a:gd name="connsiteY22" fmla="*/ 260175 h 482385"/>
                  <a:gd name="connsiteX23" fmla="*/ 349440 w 600541"/>
                  <a:gd name="connsiteY23" fmla="*/ 260175 h 482385"/>
                  <a:gd name="connsiteX24" fmla="*/ 345616 w 600541"/>
                  <a:gd name="connsiteY24" fmla="*/ 320297 h 482385"/>
                  <a:gd name="connsiteX25" fmla="*/ 272241 w 600541"/>
                  <a:gd name="connsiteY25" fmla="*/ 312185 h 482385"/>
                  <a:gd name="connsiteX26" fmla="*/ 169710 w 600541"/>
                  <a:gd name="connsiteY26" fmla="*/ 260175 h 482385"/>
                  <a:gd name="connsiteX27" fmla="*/ 253118 w 600541"/>
                  <a:gd name="connsiteY27" fmla="*/ 260175 h 482385"/>
                  <a:gd name="connsiteX28" fmla="*/ 253118 w 600541"/>
                  <a:gd name="connsiteY28" fmla="*/ 312185 h 482385"/>
                  <a:gd name="connsiteX29" fmla="*/ 174729 w 600541"/>
                  <a:gd name="connsiteY29" fmla="*/ 320297 h 482385"/>
                  <a:gd name="connsiteX30" fmla="*/ 169710 w 600541"/>
                  <a:gd name="connsiteY30" fmla="*/ 260175 h 482385"/>
                  <a:gd name="connsiteX31" fmla="*/ 65273 w 600541"/>
                  <a:gd name="connsiteY31" fmla="*/ 260175 h 482385"/>
                  <a:gd name="connsiteX32" fmla="*/ 150605 w 600541"/>
                  <a:gd name="connsiteY32" fmla="*/ 260175 h 482385"/>
                  <a:gd name="connsiteX33" fmla="*/ 155385 w 600541"/>
                  <a:gd name="connsiteY33" fmla="*/ 325078 h 482385"/>
                  <a:gd name="connsiteX34" fmla="*/ 93717 w 600541"/>
                  <a:gd name="connsiteY34" fmla="*/ 352757 h 482385"/>
                  <a:gd name="connsiteX35" fmla="*/ 65273 w 600541"/>
                  <a:gd name="connsiteY35" fmla="*/ 260175 h 482385"/>
                  <a:gd name="connsiteX36" fmla="*/ 346333 w 600541"/>
                  <a:gd name="connsiteY36" fmla="*/ 186645 h 482385"/>
                  <a:gd name="connsiteX37" fmla="*/ 349440 w 600541"/>
                  <a:gd name="connsiteY37" fmla="*/ 244367 h 482385"/>
                  <a:gd name="connsiteX38" fmla="*/ 272241 w 600541"/>
                  <a:gd name="connsiteY38" fmla="*/ 244367 h 482385"/>
                  <a:gd name="connsiteX39" fmla="*/ 272241 w 600541"/>
                  <a:gd name="connsiteY39" fmla="*/ 193801 h 482385"/>
                  <a:gd name="connsiteX40" fmla="*/ 346333 w 600541"/>
                  <a:gd name="connsiteY40" fmla="*/ 186645 h 482385"/>
                  <a:gd name="connsiteX41" fmla="*/ 174251 w 600541"/>
                  <a:gd name="connsiteY41" fmla="*/ 186645 h 482385"/>
                  <a:gd name="connsiteX42" fmla="*/ 253118 w 600541"/>
                  <a:gd name="connsiteY42" fmla="*/ 193801 h 482385"/>
                  <a:gd name="connsiteX43" fmla="*/ 253118 w 600541"/>
                  <a:gd name="connsiteY43" fmla="*/ 244367 h 482385"/>
                  <a:gd name="connsiteX44" fmla="*/ 169710 w 600541"/>
                  <a:gd name="connsiteY44" fmla="*/ 244367 h 482385"/>
                  <a:gd name="connsiteX45" fmla="*/ 174251 w 600541"/>
                  <a:gd name="connsiteY45" fmla="*/ 186645 h 482385"/>
                  <a:gd name="connsiteX46" fmla="*/ 92525 w 600541"/>
                  <a:gd name="connsiteY46" fmla="*/ 153974 h 482385"/>
                  <a:gd name="connsiteX47" fmla="*/ 154679 w 600541"/>
                  <a:gd name="connsiteY47" fmla="*/ 181879 h 482385"/>
                  <a:gd name="connsiteX48" fmla="*/ 150376 w 600541"/>
                  <a:gd name="connsiteY48" fmla="*/ 244368 h 482385"/>
                  <a:gd name="connsiteX49" fmla="*/ 65273 w 600541"/>
                  <a:gd name="connsiteY49" fmla="*/ 244368 h 482385"/>
                  <a:gd name="connsiteX50" fmla="*/ 92525 w 600541"/>
                  <a:gd name="connsiteY50" fmla="*/ 153974 h 482385"/>
                  <a:gd name="connsiteX51" fmla="*/ 426413 w 600541"/>
                  <a:gd name="connsiteY51" fmla="*/ 153197 h 482385"/>
                  <a:gd name="connsiteX52" fmla="*/ 429044 w 600541"/>
                  <a:gd name="connsiteY52" fmla="*/ 156061 h 482385"/>
                  <a:gd name="connsiteX53" fmla="*/ 444350 w 600541"/>
                  <a:gd name="connsiteY53" fmla="*/ 188758 h 482385"/>
                  <a:gd name="connsiteX54" fmla="*/ 404410 w 600541"/>
                  <a:gd name="connsiteY54" fmla="*/ 212863 h 482385"/>
                  <a:gd name="connsiteX55" fmla="*/ 392930 w 600541"/>
                  <a:gd name="connsiteY55" fmla="*/ 231002 h 482385"/>
                  <a:gd name="connsiteX56" fmla="*/ 394844 w 600541"/>
                  <a:gd name="connsiteY56" fmla="*/ 244367 h 482385"/>
                  <a:gd name="connsiteX57" fmla="*/ 368775 w 600541"/>
                  <a:gd name="connsiteY57" fmla="*/ 244367 h 482385"/>
                  <a:gd name="connsiteX58" fmla="*/ 364470 w 600541"/>
                  <a:gd name="connsiteY58" fmla="*/ 181837 h 482385"/>
                  <a:gd name="connsiteX59" fmla="*/ 426413 w 600541"/>
                  <a:gd name="connsiteY59" fmla="*/ 153197 h 482385"/>
                  <a:gd name="connsiteX60" fmla="*/ 182835 w 600541"/>
                  <a:gd name="connsiteY60" fmla="*/ 72541 h 482385"/>
                  <a:gd name="connsiteX61" fmla="*/ 157498 w 600541"/>
                  <a:gd name="connsiteY61" fmla="*/ 161101 h 482385"/>
                  <a:gd name="connsiteX62" fmla="*/ 103237 w 600541"/>
                  <a:gd name="connsiteY62" fmla="*/ 135798 h 482385"/>
                  <a:gd name="connsiteX63" fmla="*/ 182835 w 600541"/>
                  <a:gd name="connsiteY63" fmla="*/ 72541 h 482385"/>
                  <a:gd name="connsiteX64" fmla="*/ 336032 w 600541"/>
                  <a:gd name="connsiteY64" fmla="*/ 72330 h 482385"/>
                  <a:gd name="connsiteX65" fmla="*/ 374284 w 600541"/>
                  <a:gd name="connsiteY65" fmla="*/ 93807 h 482385"/>
                  <a:gd name="connsiteX66" fmla="*/ 373806 w 600541"/>
                  <a:gd name="connsiteY66" fmla="*/ 94284 h 482385"/>
                  <a:gd name="connsiteX67" fmla="*/ 361852 w 600541"/>
                  <a:gd name="connsiteY67" fmla="*/ 111943 h 482385"/>
                  <a:gd name="connsiteX68" fmla="*/ 368785 w 600541"/>
                  <a:gd name="connsiteY68" fmla="*/ 131988 h 482385"/>
                  <a:gd name="connsiteX69" fmla="*/ 370220 w 600541"/>
                  <a:gd name="connsiteY69" fmla="*/ 133420 h 482385"/>
                  <a:gd name="connsiteX70" fmla="*/ 393649 w 600541"/>
                  <a:gd name="connsiteY70" fmla="*/ 142726 h 482385"/>
                  <a:gd name="connsiteX71" fmla="*/ 396279 w 600541"/>
                  <a:gd name="connsiteY71" fmla="*/ 142726 h 482385"/>
                  <a:gd name="connsiteX72" fmla="*/ 407515 w 600541"/>
                  <a:gd name="connsiteY72" fmla="*/ 141533 h 482385"/>
                  <a:gd name="connsiteX73" fmla="*/ 361613 w 600541"/>
                  <a:gd name="connsiteY73" fmla="*/ 161101 h 482385"/>
                  <a:gd name="connsiteX74" fmla="*/ 336032 w 600541"/>
                  <a:gd name="connsiteY74" fmla="*/ 72330 h 482385"/>
                  <a:gd name="connsiteX75" fmla="*/ 272241 w 600541"/>
                  <a:gd name="connsiteY75" fmla="*/ 57299 h 482385"/>
                  <a:gd name="connsiteX76" fmla="*/ 310732 w 600541"/>
                  <a:gd name="connsiteY76" fmla="*/ 63263 h 482385"/>
                  <a:gd name="connsiteX77" fmla="*/ 343724 w 600541"/>
                  <a:gd name="connsiteY77" fmla="*/ 165849 h 482385"/>
                  <a:gd name="connsiteX78" fmla="*/ 272241 w 600541"/>
                  <a:gd name="connsiteY78" fmla="*/ 174438 h 482385"/>
                  <a:gd name="connsiteX79" fmla="*/ 253118 w 600541"/>
                  <a:gd name="connsiteY79" fmla="*/ 57017 h 482385"/>
                  <a:gd name="connsiteX80" fmla="*/ 253118 w 600541"/>
                  <a:gd name="connsiteY80" fmla="*/ 174438 h 482385"/>
                  <a:gd name="connsiteX81" fmla="*/ 177119 w 600541"/>
                  <a:gd name="connsiteY81" fmla="*/ 165846 h 482385"/>
                  <a:gd name="connsiteX82" fmla="*/ 209861 w 600541"/>
                  <a:gd name="connsiteY82" fmla="*/ 63461 h 482385"/>
                  <a:gd name="connsiteX83" fmla="*/ 253118 w 600541"/>
                  <a:gd name="connsiteY83" fmla="*/ 57017 h 482385"/>
                  <a:gd name="connsiteX84" fmla="*/ 253128 w 600541"/>
                  <a:gd name="connsiteY84" fmla="*/ 0 h 482385"/>
                  <a:gd name="connsiteX85" fmla="*/ 424509 w 600541"/>
                  <a:gd name="connsiteY85" fmla="*/ 66832 h 482385"/>
                  <a:gd name="connsiteX86" fmla="*/ 436699 w 600541"/>
                  <a:gd name="connsiteY86" fmla="*/ 45350 h 482385"/>
                  <a:gd name="connsiteX87" fmla="*/ 445782 w 600541"/>
                  <a:gd name="connsiteY87" fmla="*/ 40099 h 482385"/>
                  <a:gd name="connsiteX88" fmla="*/ 453192 w 600541"/>
                  <a:gd name="connsiteY88" fmla="*/ 43202 h 482385"/>
                  <a:gd name="connsiteX89" fmla="*/ 459168 w 600541"/>
                  <a:gd name="connsiteY89" fmla="*/ 48931 h 482385"/>
                  <a:gd name="connsiteX90" fmla="*/ 463231 w 600541"/>
                  <a:gd name="connsiteY90" fmla="*/ 60865 h 482385"/>
                  <a:gd name="connsiteX91" fmla="*/ 461080 w 600541"/>
                  <a:gd name="connsiteY91" fmla="*/ 82585 h 482385"/>
                  <a:gd name="connsiteX92" fmla="*/ 517251 w 600541"/>
                  <a:gd name="connsiteY92" fmla="*/ 138677 h 482385"/>
                  <a:gd name="connsiteX93" fmla="*/ 553582 w 600541"/>
                  <a:gd name="connsiteY93" fmla="*/ 79005 h 482385"/>
                  <a:gd name="connsiteX94" fmla="*/ 564578 w 600541"/>
                  <a:gd name="connsiteY94" fmla="*/ 72561 h 482385"/>
                  <a:gd name="connsiteX95" fmla="*/ 573900 w 600541"/>
                  <a:gd name="connsiteY95" fmla="*/ 76618 h 482385"/>
                  <a:gd name="connsiteX96" fmla="*/ 578441 w 600541"/>
                  <a:gd name="connsiteY96" fmla="*/ 80915 h 482385"/>
                  <a:gd name="connsiteX97" fmla="*/ 582983 w 600541"/>
                  <a:gd name="connsiteY97" fmla="*/ 99532 h 482385"/>
                  <a:gd name="connsiteX98" fmla="*/ 558841 w 600541"/>
                  <a:gd name="connsiteY98" fmla="*/ 180208 h 482385"/>
                  <a:gd name="connsiteX99" fmla="*/ 592544 w 600541"/>
                  <a:gd name="connsiteY99" fmla="*/ 214102 h 482385"/>
                  <a:gd name="connsiteX100" fmla="*/ 589914 w 600541"/>
                  <a:gd name="connsiteY100" fmla="*/ 258020 h 482385"/>
                  <a:gd name="connsiteX101" fmla="*/ 589675 w 600541"/>
                  <a:gd name="connsiteY101" fmla="*/ 258497 h 482385"/>
                  <a:gd name="connsiteX102" fmla="*/ 568402 w 600541"/>
                  <a:gd name="connsiteY102" fmla="*/ 267567 h 482385"/>
                  <a:gd name="connsiteX103" fmla="*/ 547846 w 600541"/>
                  <a:gd name="connsiteY103" fmla="*/ 258736 h 482385"/>
                  <a:gd name="connsiteX104" fmla="*/ 515338 w 600541"/>
                  <a:gd name="connsiteY104" fmla="*/ 226275 h 482385"/>
                  <a:gd name="connsiteX105" fmla="*/ 430724 w 600541"/>
                  <a:gd name="connsiteY105" fmla="*/ 251575 h 482385"/>
                  <a:gd name="connsiteX106" fmla="*/ 425943 w 600541"/>
                  <a:gd name="connsiteY106" fmla="*/ 252291 h 482385"/>
                  <a:gd name="connsiteX107" fmla="*/ 412319 w 600541"/>
                  <a:gd name="connsiteY107" fmla="*/ 246802 h 482385"/>
                  <a:gd name="connsiteX108" fmla="*/ 407777 w 600541"/>
                  <a:gd name="connsiteY108" fmla="*/ 242267 h 482385"/>
                  <a:gd name="connsiteX109" fmla="*/ 403953 w 600541"/>
                  <a:gd name="connsiteY109" fmla="*/ 231526 h 482385"/>
                  <a:gd name="connsiteX110" fmla="*/ 410167 w 600541"/>
                  <a:gd name="connsiteY110" fmla="*/ 222217 h 482385"/>
                  <a:gd name="connsiteX111" fmla="*/ 473031 w 600541"/>
                  <a:gd name="connsiteY111" fmla="*/ 184027 h 482385"/>
                  <a:gd name="connsiteX112" fmla="*/ 418294 w 600541"/>
                  <a:gd name="connsiteY112" fmla="*/ 129368 h 482385"/>
                  <a:gd name="connsiteX113" fmla="*/ 392001 w 600541"/>
                  <a:gd name="connsiteY113" fmla="*/ 131994 h 482385"/>
                  <a:gd name="connsiteX114" fmla="*/ 390806 w 600541"/>
                  <a:gd name="connsiteY114" fmla="*/ 131994 h 482385"/>
                  <a:gd name="connsiteX115" fmla="*/ 380289 w 600541"/>
                  <a:gd name="connsiteY115" fmla="*/ 127697 h 482385"/>
                  <a:gd name="connsiteX116" fmla="*/ 374314 w 600541"/>
                  <a:gd name="connsiteY116" fmla="*/ 121730 h 482385"/>
                  <a:gd name="connsiteX117" fmla="*/ 371445 w 600541"/>
                  <a:gd name="connsiteY117" fmla="*/ 113137 h 482385"/>
                  <a:gd name="connsiteX118" fmla="*/ 376465 w 600541"/>
                  <a:gd name="connsiteY118" fmla="*/ 105499 h 482385"/>
                  <a:gd name="connsiteX119" fmla="*/ 402997 w 600541"/>
                  <a:gd name="connsiteY119" fmla="*/ 90462 h 482385"/>
                  <a:gd name="connsiteX120" fmla="*/ 253128 w 600541"/>
                  <a:gd name="connsiteY120" fmla="*/ 31745 h 482385"/>
                  <a:gd name="connsiteX121" fmla="*/ 31790 w 600541"/>
                  <a:gd name="connsiteY121" fmla="*/ 252769 h 482385"/>
                  <a:gd name="connsiteX122" fmla="*/ 157518 w 600541"/>
                  <a:gd name="connsiteY122" fmla="*/ 452072 h 482385"/>
                  <a:gd name="connsiteX123" fmla="*/ 164927 w 600541"/>
                  <a:gd name="connsiteY123" fmla="*/ 473315 h 482385"/>
                  <a:gd name="connsiteX124" fmla="*/ 150586 w 600541"/>
                  <a:gd name="connsiteY124" fmla="*/ 482385 h 482385"/>
                  <a:gd name="connsiteX125" fmla="*/ 143654 w 600541"/>
                  <a:gd name="connsiteY125" fmla="*/ 480714 h 482385"/>
                  <a:gd name="connsiteX126" fmla="*/ 0 w 600541"/>
                  <a:gd name="connsiteY126" fmla="*/ 252769 h 482385"/>
                  <a:gd name="connsiteX127" fmla="*/ 253128 w 600541"/>
                  <a:gd name="connsiteY127" fmla="*/ 0 h 48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0541" h="482385">
                    <a:moveTo>
                      <a:pt x="360943" y="344430"/>
                    </a:moveTo>
                    <a:cubicBezTo>
                      <a:pt x="383891" y="351110"/>
                      <a:pt x="402537" y="359937"/>
                      <a:pt x="415206" y="369480"/>
                    </a:cubicBezTo>
                    <a:cubicBezTo>
                      <a:pt x="394409" y="396677"/>
                      <a:pt x="366680" y="418148"/>
                      <a:pt x="334409" y="431508"/>
                    </a:cubicBezTo>
                    <a:cubicBezTo>
                      <a:pt x="345883" y="407412"/>
                      <a:pt x="354967" y="377830"/>
                      <a:pt x="360943" y="344430"/>
                    </a:cubicBezTo>
                    <a:close/>
                    <a:moveTo>
                      <a:pt x="158230" y="344430"/>
                    </a:moveTo>
                    <a:cubicBezTo>
                      <a:pt x="164207" y="377823"/>
                      <a:pt x="173292" y="407162"/>
                      <a:pt x="184529" y="431014"/>
                    </a:cubicBezTo>
                    <a:cubicBezTo>
                      <a:pt x="152731" y="417895"/>
                      <a:pt x="125237" y="396190"/>
                      <a:pt x="104437" y="369236"/>
                    </a:cubicBezTo>
                    <a:cubicBezTo>
                      <a:pt x="117108" y="359696"/>
                      <a:pt x="135517" y="351109"/>
                      <a:pt x="158230" y="344430"/>
                    </a:cubicBezTo>
                    <a:close/>
                    <a:moveTo>
                      <a:pt x="272241" y="331516"/>
                    </a:moveTo>
                    <a:cubicBezTo>
                      <a:pt x="297826" y="332232"/>
                      <a:pt x="321976" y="335096"/>
                      <a:pt x="343018" y="339630"/>
                    </a:cubicBezTo>
                    <a:cubicBezTo>
                      <a:pt x="335606" y="382111"/>
                      <a:pt x="323172" y="416477"/>
                      <a:pt x="308586" y="440343"/>
                    </a:cubicBezTo>
                    <a:cubicBezTo>
                      <a:pt x="296630" y="443207"/>
                      <a:pt x="281805" y="445116"/>
                      <a:pt x="272241" y="445832"/>
                    </a:cubicBezTo>
                    <a:close/>
                    <a:moveTo>
                      <a:pt x="253118" y="331516"/>
                    </a:moveTo>
                    <a:lnTo>
                      <a:pt x="253118" y="446044"/>
                    </a:lnTo>
                    <a:cubicBezTo>
                      <a:pt x="237342" y="445328"/>
                      <a:pt x="225152" y="443419"/>
                      <a:pt x="212245" y="440079"/>
                    </a:cubicBezTo>
                    <a:cubicBezTo>
                      <a:pt x="197664" y="416219"/>
                      <a:pt x="184996" y="381861"/>
                      <a:pt x="177825" y="339867"/>
                    </a:cubicBezTo>
                    <a:cubicBezTo>
                      <a:pt x="199815" y="334856"/>
                      <a:pt x="221328" y="331993"/>
                      <a:pt x="253118" y="331516"/>
                    </a:cubicBezTo>
                    <a:close/>
                    <a:moveTo>
                      <a:pt x="368784" y="260175"/>
                    </a:moveTo>
                    <a:lnTo>
                      <a:pt x="454583" y="260175"/>
                    </a:lnTo>
                    <a:cubicBezTo>
                      <a:pt x="453149" y="298360"/>
                      <a:pt x="442872" y="326044"/>
                      <a:pt x="425904" y="353251"/>
                    </a:cubicBezTo>
                    <a:cubicBezTo>
                      <a:pt x="410608" y="341796"/>
                      <a:pt x="389337" y="332249"/>
                      <a:pt x="363765" y="325090"/>
                    </a:cubicBezTo>
                    <a:cubicBezTo>
                      <a:pt x="366633" y="304565"/>
                      <a:pt x="368306" y="282609"/>
                      <a:pt x="368784" y="260175"/>
                    </a:cubicBezTo>
                    <a:close/>
                    <a:moveTo>
                      <a:pt x="272241" y="260175"/>
                    </a:moveTo>
                    <a:lnTo>
                      <a:pt x="349440" y="260175"/>
                    </a:lnTo>
                    <a:cubicBezTo>
                      <a:pt x="348962" y="282601"/>
                      <a:pt x="348006" y="301688"/>
                      <a:pt x="345616" y="320297"/>
                    </a:cubicBezTo>
                    <a:cubicBezTo>
                      <a:pt x="323149" y="315525"/>
                      <a:pt x="297815" y="312901"/>
                      <a:pt x="272241" y="312185"/>
                    </a:cubicBezTo>
                    <a:close/>
                    <a:moveTo>
                      <a:pt x="169710" y="260175"/>
                    </a:moveTo>
                    <a:lnTo>
                      <a:pt x="253118" y="260175"/>
                    </a:lnTo>
                    <a:lnTo>
                      <a:pt x="253118" y="312185"/>
                    </a:lnTo>
                    <a:cubicBezTo>
                      <a:pt x="221332" y="312662"/>
                      <a:pt x="198389" y="315287"/>
                      <a:pt x="174729" y="320297"/>
                    </a:cubicBezTo>
                    <a:cubicBezTo>
                      <a:pt x="172339" y="301688"/>
                      <a:pt x="170188" y="282601"/>
                      <a:pt x="169710" y="260175"/>
                    </a:cubicBezTo>
                    <a:close/>
                    <a:moveTo>
                      <a:pt x="65273" y="260175"/>
                    </a:moveTo>
                    <a:lnTo>
                      <a:pt x="150605" y="260175"/>
                    </a:lnTo>
                    <a:cubicBezTo>
                      <a:pt x="150844" y="282605"/>
                      <a:pt x="152517" y="304557"/>
                      <a:pt x="155385" y="325078"/>
                    </a:cubicBezTo>
                    <a:cubicBezTo>
                      <a:pt x="130048" y="331998"/>
                      <a:pt x="109014" y="341542"/>
                      <a:pt x="93717" y="352757"/>
                    </a:cubicBezTo>
                    <a:cubicBezTo>
                      <a:pt x="76985" y="325794"/>
                      <a:pt x="66707" y="298353"/>
                      <a:pt x="65273" y="260175"/>
                    </a:cubicBezTo>
                    <a:close/>
                    <a:moveTo>
                      <a:pt x="346333" y="186645"/>
                    </a:moveTo>
                    <a:cubicBezTo>
                      <a:pt x="348484" y="204296"/>
                      <a:pt x="349201" y="221946"/>
                      <a:pt x="349440" y="244367"/>
                    </a:cubicBezTo>
                    <a:lnTo>
                      <a:pt x="272241" y="244367"/>
                    </a:lnTo>
                    <a:lnTo>
                      <a:pt x="272241" y="193801"/>
                    </a:lnTo>
                    <a:cubicBezTo>
                      <a:pt x="297815" y="193085"/>
                      <a:pt x="323627" y="191415"/>
                      <a:pt x="346333" y="186645"/>
                    </a:cubicBezTo>
                    <a:close/>
                    <a:moveTo>
                      <a:pt x="174251" y="186645"/>
                    </a:moveTo>
                    <a:cubicBezTo>
                      <a:pt x="197911" y="191654"/>
                      <a:pt x="221332" y="193324"/>
                      <a:pt x="253118" y="193801"/>
                    </a:cubicBezTo>
                    <a:lnTo>
                      <a:pt x="253118" y="244367"/>
                    </a:lnTo>
                    <a:lnTo>
                      <a:pt x="169710" y="244367"/>
                    </a:lnTo>
                    <a:cubicBezTo>
                      <a:pt x="170188" y="221946"/>
                      <a:pt x="172100" y="204296"/>
                      <a:pt x="174251" y="186645"/>
                    </a:cubicBezTo>
                    <a:close/>
                    <a:moveTo>
                      <a:pt x="92525" y="153974"/>
                    </a:moveTo>
                    <a:cubicBezTo>
                      <a:pt x="107825" y="165661"/>
                      <a:pt x="129100" y="174724"/>
                      <a:pt x="154679" y="181879"/>
                    </a:cubicBezTo>
                    <a:cubicBezTo>
                      <a:pt x="152288" y="201198"/>
                      <a:pt x="150854" y="221948"/>
                      <a:pt x="150376" y="244368"/>
                    </a:cubicBezTo>
                    <a:lnTo>
                      <a:pt x="65273" y="244368"/>
                    </a:lnTo>
                    <a:cubicBezTo>
                      <a:pt x="66946" y="209308"/>
                      <a:pt x="76748" y="180448"/>
                      <a:pt x="92525" y="153974"/>
                    </a:cubicBezTo>
                    <a:close/>
                    <a:moveTo>
                      <a:pt x="426413" y="153197"/>
                    </a:moveTo>
                    <a:lnTo>
                      <a:pt x="429044" y="156061"/>
                    </a:lnTo>
                    <a:cubicBezTo>
                      <a:pt x="435262" y="166324"/>
                      <a:pt x="440284" y="177302"/>
                      <a:pt x="444350" y="188758"/>
                    </a:cubicBezTo>
                    <a:lnTo>
                      <a:pt x="404410" y="212863"/>
                    </a:lnTo>
                    <a:cubicBezTo>
                      <a:pt x="397953" y="216921"/>
                      <a:pt x="393648" y="223603"/>
                      <a:pt x="392930" y="231002"/>
                    </a:cubicBezTo>
                    <a:cubicBezTo>
                      <a:pt x="392213" y="235298"/>
                      <a:pt x="392930" y="237923"/>
                      <a:pt x="394844" y="244367"/>
                    </a:cubicBezTo>
                    <a:lnTo>
                      <a:pt x="368775" y="244367"/>
                    </a:lnTo>
                    <a:cubicBezTo>
                      <a:pt x="368297" y="221933"/>
                      <a:pt x="366862" y="201169"/>
                      <a:pt x="364470" y="181837"/>
                    </a:cubicBezTo>
                    <a:cubicBezTo>
                      <a:pt x="389821" y="174677"/>
                      <a:pt x="411107" y="164653"/>
                      <a:pt x="426413" y="153197"/>
                    </a:cubicBezTo>
                    <a:close/>
                    <a:moveTo>
                      <a:pt x="182835" y="72541"/>
                    </a:moveTo>
                    <a:cubicBezTo>
                      <a:pt x="171839" y="97128"/>
                      <a:pt x="162995" y="127205"/>
                      <a:pt x="157498" y="161101"/>
                    </a:cubicBezTo>
                    <a:cubicBezTo>
                      <a:pt x="134072" y="154179"/>
                      <a:pt x="115667" y="145346"/>
                      <a:pt x="103237" y="135798"/>
                    </a:cubicBezTo>
                    <a:cubicBezTo>
                      <a:pt x="123555" y="108108"/>
                      <a:pt x="151044" y="86386"/>
                      <a:pt x="182835" y="72541"/>
                    </a:cubicBezTo>
                    <a:close/>
                    <a:moveTo>
                      <a:pt x="336032" y="72330"/>
                    </a:moveTo>
                    <a:cubicBezTo>
                      <a:pt x="349659" y="78057"/>
                      <a:pt x="362569" y="85216"/>
                      <a:pt x="374284" y="93807"/>
                    </a:cubicBezTo>
                    <a:lnTo>
                      <a:pt x="373806" y="94284"/>
                    </a:lnTo>
                    <a:cubicBezTo>
                      <a:pt x="367112" y="98102"/>
                      <a:pt x="362808" y="104545"/>
                      <a:pt x="361852" y="111943"/>
                    </a:cubicBezTo>
                    <a:cubicBezTo>
                      <a:pt x="360657" y="119102"/>
                      <a:pt x="363286" y="126499"/>
                      <a:pt x="368785" y="131988"/>
                    </a:cubicBezTo>
                    <a:lnTo>
                      <a:pt x="370220" y="133420"/>
                    </a:lnTo>
                    <a:cubicBezTo>
                      <a:pt x="375957" y="139147"/>
                      <a:pt x="385042" y="142726"/>
                      <a:pt x="393649" y="142726"/>
                    </a:cubicBezTo>
                    <a:cubicBezTo>
                      <a:pt x="394605" y="142726"/>
                      <a:pt x="395561" y="142726"/>
                      <a:pt x="396279" y="142726"/>
                    </a:cubicBezTo>
                    <a:lnTo>
                      <a:pt x="407515" y="141533"/>
                    </a:lnTo>
                    <a:cubicBezTo>
                      <a:pt x="395561" y="148931"/>
                      <a:pt x="380261" y="155612"/>
                      <a:pt x="361613" y="161101"/>
                    </a:cubicBezTo>
                    <a:cubicBezTo>
                      <a:pt x="356114" y="127215"/>
                      <a:pt x="347268" y="96909"/>
                      <a:pt x="336032" y="72330"/>
                    </a:cubicBezTo>
                    <a:close/>
                    <a:moveTo>
                      <a:pt x="272241" y="57299"/>
                    </a:moveTo>
                    <a:cubicBezTo>
                      <a:pt x="285151" y="58015"/>
                      <a:pt x="298300" y="59923"/>
                      <a:pt x="310732" y="63263"/>
                    </a:cubicBezTo>
                    <a:cubicBezTo>
                      <a:pt x="325076" y="88075"/>
                      <a:pt x="336791" y="123145"/>
                      <a:pt x="343724" y="165849"/>
                    </a:cubicBezTo>
                    <a:cubicBezTo>
                      <a:pt x="322446" y="170621"/>
                      <a:pt x="297822" y="173722"/>
                      <a:pt x="272241" y="174438"/>
                    </a:cubicBezTo>
                    <a:close/>
                    <a:moveTo>
                      <a:pt x="253118" y="57017"/>
                    </a:moveTo>
                    <a:lnTo>
                      <a:pt x="253118" y="174438"/>
                    </a:lnTo>
                    <a:cubicBezTo>
                      <a:pt x="221332" y="173961"/>
                      <a:pt x="199345" y="170858"/>
                      <a:pt x="177119" y="165846"/>
                    </a:cubicBezTo>
                    <a:cubicBezTo>
                      <a:pt x="184050" y="123126"/>
                      <a:pt x="195521" y="88282"/>
                      <a:pt x="209861" y="63461"/>
                    </a:cubicBezTo>
                    <a:cubicBezTo>
                      <a:pt x="223483" y="59881"/>
                      <a:pt x="237345" y="57494"/>
                      <a:pt x="253118" y="57017"/>
                    </a:cubicBezTo>
                    <a:close/>
                    <a:moveTo>
                      <a:pt x="253128" y="0"/>
                    </a:moveTo>
                    <a:cubicBezTo>
                      <a:pt x="316708" y="0"/>
                      <a:pt x="377899" y="24107"/>
                      <a:pt x="424509" y="66832"/>
                    </a:cubicBezTo>
                    <a:lnTo>
                      <a:pt x="436699" y="45350"/>
                    </a:lnTo>
                    <a:cubicBezTo>
                      <a:pt x="438611" y="42009"/>
                      <a:pt x="441958" y="40099"/>
                      <a:pt x="445782" y="40099"/>
                    </a:cubicBezTo>
                    <a:cubicBezTo>
                      <a:pt x="448411" y="40099"/>
                      <a:pt x="451041" y="41054"/>
                      <a:pt x="453192" y="43202"/>
                    </a:cubicBezTo>
                    <a:lnTo>
                      <a:pt x="459168" y="48931"/>
                    </a:lnTo>
                    <a:cubicBezTo>
                      <a:pt x="462036" y="52034"/>
                      <a:pt x="463709" y="56807"/>
                      <a:pt x="463231" y="60865"/>
                    </a:cubicBezTo>
                    <a:lnTo>
                      <a:pt x="461080" y="82585"/>
                    </a:lnTo>
                    <a:lnTo>
                      <a:pt x="517251" y="138677"/>
                    </a:lnTo>
                    <a:lnTo>
                      <a:pt x="553582" y="79005"/>
                    </a:lnTo>
                    <a:cubicBezTo>
                      <a:pt x="555973" y="74948"/>
                      <a:pt x="560036" y="72561"/>
                      <a:pt x="564578" y="72561"/>
                    </a:cubicBezTo>
                    <a:cubicBezTo>
                      <a:pt x="567924" y="72561"/>
                      <a:pt x="571270" y="73993"/>
                      <a:pt x="573900" y="76618"/>
                    </a:cubicBezTo>
                    <a:lnTo>
                      <a:pt x="578441" y="80915"/>
                    </a:lnTo>
                    <a:cubicBezTo>
                      <a:pt x="582983" y="85450"/>
                      <a:pt x="584895" y="93326"/>
                      <a:pt x="582983" y="99532"/>
                    </a:cubicBezTo>
                    <a:lnTo>
                      <a:pt x="558841" y="180208"/>
                    </a:lnTo>
                    <a:lnTo>
                      <a:pt x="592544" y="214102"/>
                    </a:lnTo>
                    <a:cubicBezTo>
                      <a:pt x="605451" y="226752"/>
                      <a:pt x="601388" y="246324"/>
                      <a:pt x="589914" y="258020"/>
                    </a:cubicBezTo>
                    <a:lnTo>
                      <a:pt x="589675" y="258497"/>
                    </a:lnTo>
                    <a:cubicBezTo>
                      <a:pt x="583461" y="264464"/>
                      <a:pt x="575812" y="267567"/>
                      <a:pt x="568402" y="267567"/>
                    </a:cubicBezTo>
                    <a:cubicBezTo>
                      <a:pt x="560753" y="267567"/>
                      <a:pt x="553582" y="264464"/>
                      <a:pt x="547846" y="258736"/>
                    </a:cubicBezTo>
                    <a:lnTo>
                      <a:pt x="515338" y="226275"/>
                    </a:lnTo>
                    <a:lnTo>
                      <a:pt x="430724" y="251575"/>
                    </a:lnTo>
                    <a:cubicBezTo>
                      <a:pt x="429289" y="252053"/>
                      <a:pt x="427616" y="252291"/>
                      <a:pt x="425943" y="252291"/>
                    </a:cubicBezTo>
                    <a:cubicBezTo>
                      <a:pt x="420924" y="252291"/>
                      <a:pt x="415665" y="250143"/>
                      <a:pt x="412319" y="246802"/>
                    </a:cubicBezTo>
                    <a:lnTo>
                      <a:pt x="407777" y="242267"/>
                    </a:lnTo>
                    <a:cubicBezTo>
                      <a:pt x="404909" y="239402"/>
                      <a:pt x="403475" y="235583"/>
                      <a:pt x="403953" y="231526"/>
                    </a:cubicBezTo>
                    <a:cubicBezTo>
                      <a:pt x="404431" y="227707"/>
                      <a:pt x="406821" y="224365"/>
                      <a:pt x="410167" y="222217"/>
                    </a:cubicBezTo>
                    <a:lnTo>
                      <a:pt x="473031" y="184027"/>
                    </a:lnTo>
                    <a:lnTo>
                      <a:pt x="418294" y="129368"/>
                    </a:lnTo>
                    <a:lnTo>
                      <a:pt x="392001" y="131994"/>
                    </a:lnTo>
                    <a:cubicBezTo>
                      <a:pt x="391762" y="131994"/>
                      <a:pt x="391284" y="131994"/>
                      <a:pt x="390806" y="131994"/>
                    </a:cubicBezTo>
                    <a:cubicBezTo>
                      <a:pt x="386982" y="131994"/>
                      <a:pt x="382918" y="130323"/>
                      <a:pt x="380289" y="127697"/>
                    </a:cubicBezTo>
                    <a:lnTo>
                      <a:pt x="374314" y="121730"/>
                    </a:lnTo>
                    <a:cubicBezTo>
                      <a:pt x="371923" y="119582"/>
                      <a:pt x="370967" y="116240"/>
                      <a:pt x="371445" y="113137"/>
                    </a:cubicBezTo>
                    <a:cubicBezTo>
                      <a:pt x="371684" y="110034"/>
                      <a:pt x="373596" y="107170"/>
                      <a:pt x="376465" y="105499"/>
                    </a:cubicBezTo>
                    <a:lnTo>
                      <a:pt x="402997" y="90462"/>
                    </a:lnTo>
                    <a:cubicBezTo>
                      <a:pt x="362362" y="52988"/>
                      <a:pt x="308582" y="31745"/>
                      <a:pt x="253128" y="31745"/>
                    </a:cubicBezTo>
                    <a:cubicBezTo>
                      <a:pt x="131225" y="31745"/>
                      <a:pt x="31790" y="130800"/>
                      <a:pt x="31790" y="252769"/>
                    </a:cubicBezTo>
                    <a:cubicBezTo>
                      <a:pt x="31790" y="337264"/>
                      <a:pt x="81269" y="415553"/>
                      <a:pt x="157518" y="452072"/>
                    </a:cubicBezTo>
                    <a:cubicBezTo>
                      <a:pt x="165405" y="455891"/>
                      <a:pt x="168752" y="465438"/>
                      <a:pt x="164927" y="473315"/>
                    </a:cubicBezTo>
                    <a:cubicBezTo>
                      <a:pt x="162298" y="479043"/>
                      <a:pt x="156562" y="482385"/>
                      <a:pt x="150586" y="482385"/>
                    </a:cubicBezTo>
                    <a:cubicBezTo>
                      <a:pt x="148196" y="482385"/>
                      <a:pt x="145805" y="481669"/>
                      <a:pt x="143654" y="480714"/>
                    </a:cubicBezTo>
                    <a:cubicBezTo>
                      <a:pt x="56410" y="438944"/>
                      <a:pt x="0" y="349437"/>
                      <a:pt x="0" y="252769"/>
                    </a:cubicBezTo>
                    <a:cubicBezTo>
                      <a:pt x="0" y="113376"/>
                      <a:pt x="113537" y="0"/>
                      <a:pt x="253128" y="0"/>
                    </a:cubicBezTo>
                    <a:close/>
                  </a:path>
                </a:pathLst>
              </a:cu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25" name="işļïḓê">
                <a:extLst>
                  <a:ext uri="{FF2B5EF4-FFF2-40B4-BE49-F238E27FC236}">
                    <a16:creationId xmlns:a16="http://schemas.microsoft.com/office/drawing/2014/main" id="{4DC28CA2-3DB7-4654-A495-FB500A57689D}"/>
                  </a:ext>
                </a:extLst>
              </p:cNvPr>
              <p:cNvSpPr/>
              <p:nvPr/>
            </p:nvSpPr>
            <p:spPr>
              <a:xfrm>
                <a:off x="8464544" y="2982052"/>
                <a:ext cx="707752" cy="783124"/>
              </a:xfrm>
              <a:custGeom>
                <a:avLst/>
                <a:gdLst>
                  <a:gd name="connsiteX0" fmla="*/ 481589 w 546670"/>
                  <a:gd name="connsiteY0" fmla="*/ 391913 h 604887"/>
                  <a:gd name="connsiteX1" fmla="*/ 451551 w 546670"/>
                  <a:gd name="connsiteY1" fmla="*/ 406688 h 604887"/>
                  <a:gd name="connsiteX2" fmla="*/ 375678 w 546670"/>
                  <a:gd name="connsiteY2" fmla="*/ 429906 h 604887"/>
                  <a:gd name="connsiteX3" fmla="*/ 352427 w 546670"/>
                  <a:gd name="connsiteY3" fmla="*/ 505670 h 604887"/>
                  <a:gd name="connsiteX4" fmla="*/ 337631 w 546670"/>
                  <a:gd name="connsiteY4" fmla="*/ 535554 h 604887"/>
                  <a:gd name="connsiteX5" fmla="*/ 481589 w 546670"/>
                  <a:gd name="connsiteY5" fmla="*/ 391913 h 604887"/>
                  <a:gd name="connsiteX6" fmla="*/ 384133 w 546670"/>
                  <a:gd name="connsiteY6" fmla="*/ 226609 h 604887"/>
                  <a:gd name="connsiteX7" fmla="*/ 388361 w 546670"/>
                  <a:gd name="connsiteY7" fmla="*/ 302373 h 604887"/>
                  <a:gd name="connsiteX8" fmla="*/ 384133 w 546670"/>
                  <a:gd name="connsiteY8" fmla="*/ 378137 h 604887"/>
                  <a:gd name="connsiteX9" fmla="*/ 432639 w 546670"/>
                  <a:gd name="connsiteY9" fmla="*/ 362029 h 604887"/>
                  <a:gd name="connsiteX10" fmla="*/ 498165 w 546670"/>
                  <a:gd name="connsiteY10" fmla="*/ 302373 h 604887"/>
                  <a:gd name="connsiteX11" fmla="*/ 432639 w 546670"/>
                  <a:gd name="connsiteY11" fmla="*/ 242717 h 604887"/>
                  <a:gd name="connsiteX12" fmla="*/ 384133 w 546670"/>
                  <a:gd name="connsiteY12" fmla="*/ 226609 h 604887"/>
                  <a:gd name="connsiteX13" fmla="*/ 135706 w 546670"/>
                  <a:gd name="connsiteY13" fmla="*/ 175523 h 604887"/>
                  <a:gd name="connsiteX14" fmla="*/ 126473 w 546670"/>
                  <a:gd name="connsiteY14" fmla="*/ 178856 h 604887"/>
                  <a:gd name="connsiteX15" fmla="*/ 123248 w 546670"/>
                  <a:gd name="connsiteY15" fmla="*/ 182633 h 604887"/>
                  <a:gd name="connsiteX16" fmla="*/ 123248 w 546670"/>
                  <a:gd name="connsiteY16" fmla="*/ 192075 h 604887"/>
                  <a:gd name="connsiteX17" fmla="*/ 121801 w 546670"/>
                  <a:gd name="connsiteY17" fmla="*/ 193075 h 604887"/>
                  <a:gd name="connsiteX18" fmla="*/ 120912 w 546670"/>
                  <a:gd name="connsiteY18" fmla="*/ 196075 h 604887"/>
                  <a:gd name="connsiteX19" fmla="*/ 122914 w 546670"/>
                  <a:gd name="connsiteY19" fmla="*/ 216404 h 604887"/>
                  <a:gd name="connsiteX20" fmla="*/ 125695 w 546670"/>
                  <a:gd name="connsiteY20" fmla="*/ 219737 h 604887"/>
                  <a:gd name="connsiteX21" fmla="*/ 126807 w 546670"/>
                  <a:gd name="connsiteY21" fmla="*/ 219848 h 604887"/>
                  <a:gd name="connsiteX22" fmla="*/ 129810 w 546670"/>
                  <a:gd name="connsiteY22" fmla="*/ 218293 h 604887"/>
                  <a:gd name="connsiteX23" fmla="*/ 140600 w 546670"/>
                  <a:gd name="connsiteY23" fmla="*/ 204073 h 604887"/>
                  <a:gd name="connsiteX24" fmla="*/ 141379 w 546670"/>
                  <a:gd name="connsiteY24" fmla="*/ 201740 h 604887"/>
                  <a:gd name="connsiteX25" fmla="*/ 141379 w 546670"/>
                  <a:gd name="connsiteY25" fmla="*/ 178856 h 604887"/>
                  <a:gd name="connsiteX26" fmla="*/ 139488 w 546670"/>
                  <a:gd name="connsiteY26" fmla="*/ 175634 h 604887"/>
                  <a:gd name="connsiteX27" fmla="*/ 135706 w 546670"/>
                  <a:gd name="connsiteY27" fmla="*/ 175523 h 604887"/>
                  <a:gd name="connsiteX28" fmla="*/ 87208 w 546670"/>
                  <a:gd name="connsiteY28" fmla="*/ 175523 h 604887"/>
                  <a:gd name="connsiteX29" fmla="*/ 83537 w 546670"/>
                  <a:gd name="connsiteY29" fmla="*/ 175634 h 604887"/>
                  <a:gd name="connsiteX30" fmla="*/ 81646 w 546670"/>
                  <a:gd name="connsiteY30" fmla="*/ 178856 h 604887"/>
                  <a:gd name="connsiteX31" fmla="*/ 81646 w 546670"/>
                  <a:gd name="connsiteY31" fmla="*/ 201740 h 604887"/>
                  <a:gd name="connsiteX32" fmla="*/ 82425 w 546670"/>
                  <a:gd name="connsiteY32" fmla="*/ 204073 h 604887"/>
                  <a:gd name="connsiteX33" fmla="*/ 93103 w 546670"/>
                  <a:gd name="connsiteY33" fmla="*/ 218293 h 604887"/>
                  <a:gd name="connsiteX34" fmla="*/ 96218 w 546670"/>
                  <a:gd name="connsiteY34" fmla="*/ 219848 h 604887"/>
                  <a:gd name="connsiteX35" fmla="*/ 97219 w 546670"/>
                  <a:gd name="connsiteY35" fmla="*/ 219737 h 604887"/>
                  <a:gd name="connsiteX36" fmla="*/ 100000 w 546670"/>
                  <a:gd name="connsiteY36" fmla="*/ 216404 h 604887"/>
                  <a:gd name="connsiteX37" fmla="*/ 102113 w 546670"/>
                  <a:gd name="connsiteY37" fmla="*/ 196075 h 604887"/>
                  <a:gd name="connsiteX38" fmla="*/ 101112 w 546670"/>
                  <a:gd name="connsiteY38" fmla="*/ 193075 h 604887"/>
                  <a:gd name="connsiteX39" fmla="*/ 99666 w 546670"/>
                  <a:gd name="connsiteY39" fmla="*/ 192075 h 604887"/>
                  <a:gd name="connsiteX40" fmla="*/ 99666 w 546670"/>
                  <a:gd name="connsiteY40" fmla="*/ 182633 h 604887"/>
                  <a:gd name="connsiteX41" fmla="*/ 96551 w 546670"/>
                  <a:gd name="connsiteY41" fmla="*/ 178856 h 604887"/>
                  <a:gd name="connsiteX42" fmla="*/ 87208 w 546670"/>
                  <a:gd name="connsiteY42" fmla="*/ 175523 h 604887"/>
                  <a:gd name="connsiteX43" fmla="*/ 93214 w 546670"/>
                  <a:gd name="connsiteY43" fmla="*/ 72653 h 604887"/>
                  <a:gd name="connsiteX44" fmla="*/ 66629 w 546670"/>
                  <a:gd name="connsiteY44" fmla="*/ 79652 h 604887"/>
                  <a:gd name="connsiteX45" fmla="*/ 64516 w 546670"/>
                  <a:gd name="connsiteY45" fmla="*/ 83096 h 604887"/>
                  <a:gd name="connsiteX46" fmla="*/ 64516 w 546670"/>
                  <a:gd name="connsiteY46" fmla="*/ 89872 h 604887"/>
                  <a:gd name="connsiteX47" fmla="*/ 62959 w 546670"/>
                  <a:gd name="connsiteY47" fmla="*/ 89872 h 604887"/>
                  <a:gd name="connsiteX48" fmla="*/ 59065 w 546670"/>
                  <a:gd name="connsiteY48" fmla="*/ 93761 h 604887"/>
                  <a:gd name="connsiteX49" fmla="*/ 59065 w 546670"/>
                  <a:gd name="connsiteY49" fmla="*/ 99982 h 604887"/>
                  <a:gd name="connsiteX50" fmla="*/ 60845 w 546670"/>
                  <a:gd name="connsiteY50" fmla="*/ 103203 h 604887"/>
                  <a:gd name="connsiteX51" fmla="*/ 64516 w 546670"/>
                  <a:gd name="connsiteY51" fmla="*/ 105647 h 604887"/>
                  <a:gd name="connsiteX52" fmla="*/ 64738 w 546670"/>
                  <a:gd name="connsiteY52" fmla="*/ 107202 h 604887"/>
                  <a:gd name="connsiteX53" fmla="*/ 78531 w 546670"/>
                  <a:gd name="connsiteY53" fmla="*/ 138974 h 604887"/>
                  <a:gd name="connsiteX54" fmla="*/ 101223 w 546670"/>
                  <a:gd name="connsiteY54" fmla="*/ 158526 h 604887"/>
                  <a:gd name="connsiteX55" fmla="*/ 121801 w 546670"/>
                  <a:gd name="connsiteY55" fmla="*/ 158526 h 604887"/>
                  <a:gd name="connsiteX56" fmla="*/ 144493 w 546670"/>
                  <a:gd name="connsiteY56" fmla="*/ 138974 h 604887"/>
                  <a:gd name="connsiteX57" fmla="*/ 158175 w 546670"/>
                  <a:gd name="connsiteY57" fmla="*/ 107202 h 604887"/>
                  <a:gd name="connsiteX58" fmla="*/ 158398 w 546670"/>
                  <a:gd name="connsiteY58" fmla="*/ 105647 h 604887"/>
                  <a:gd name="connsiteX59" fmla="*/ 162179 w 546670"/>
                  <a:gd name="connsiteY59" fmla="*/ 103203 h 604887"/>
                  <a:gd name="connsiteX60" fmla="*/ 163848 w 546670"/>
                  <a:gd name="connsiteY60" fmla="*/ 100093 h 604887"/>
                  <a:gd name="connsiteX61" fmla="*/ 163848 w 546670"/>
                  <a:gd name="connsiteY61" fmla="*/ 93761 h 604887"/>
                  <a:gd name="connsiteX62" fmla="*/ 160066 w 546670"/>
                  <a:gd name="connsiteY62" fmla="*/ 89872 h 604887"/>
                  <a:gd name="connsiteX63" fmla="*/ 157953 w 546670"/>
                  <a:gd name="connsiteY63" fmla="*/ 89872 h 604887"/>
                  <a:gd name="connsiteX64" fmla="*/ 156729 w 546670"/>
                  <a:gd name="connsiteY64" fmla="*/ 88650 h 604887"/>
                  <a:gd name="connsiteX65" fmla="*/ 153058 w 546670"/>
                  <a:gd name="connsiteY65" fmla="*/ 88317 h 604887"/>
                  <a:gd name="connsiteX66" fmla="*/ 137930 w 546670"/>
                  <a:gd name="connsiteY66" fmla="*/ 91761 h 604887"/>
                  <a:gd name="connsiteX67" fmla="*/ 114460 w 546670"/>
                  <a:gd name="connsiteY67" fmla="*/ 81207 h 604887"/>
                  <a:gd name="connsiteX68" fmla="*/ 93214 w 546670"/>
                  <a:gd name="connsiteY68" fmla="*/ 72653 h 604887"/>
                  <a:gd name="connsiteX69" fmla="*/ 337631 w 546670"/>
                  <a:gd name="connsiteY69" fmla="*/ 69193 h 604887"/>
                  <a:gd name="connsiteX70" fmla="*/ 352427 w 546670"/>
                  <a:gd name="connsiteY70" fmla="*/ 99187 h 604887"/>
                  <a:gd name="connsiteX71" fmla="*/ 375678 w 546670"/>
                  <a:gd name="connsiteY71" fmla="*/ 174952 h 604887"/>
                  <a:gd name="connsiteX72" fmla="*/ 451551 w 546670"/>
                  <a:gd name="connsiteY72" fmla="*/ 198059 h 604887"/>
                  <a:gd name="connsiteX73" fmla="*/ 481589 w 546670"/>
                  <a:gd name="connsiteY73" fmla="*/ 212945 h 604887"/>
                  <a:gd name="connsiteX74" fmla="*/ 337631 w 546670"/>
                  <a:gd name="connsiteY74" fmla="*/ 69193 h 604887"/>
                  <a:gd name="connsiteX75" fmla="*/ 247963 w 546670"/>
                  <a:gd name="connsiteY75" fmla="*/ 4093 h 604887"/>
                  <a:gd name="connsiteX76" fmla="*/ 546670 w 546670"/>
                  <a:gd name="connsiteY76" fmla="*/ 302373 h 604887"/>
                  <a:gd name="connsiteX77" fmla="*/ 247963 w 546670"/>
                  <a:gd name="connsiteY77" fmla="*/ 600653 h 604887"/>
                  <a:gd name="connsiteX78" fmla="*/ 242957 w 546670"/>
                  <a:gd name="connsiteY78" fmla="*/ 600653 h 604887"/>
                  <a:gd name="connsiteX79" fmla="*/ 242957 w 546670"/>
                  <a:gd name="connsiteY79" fmla="*/ 551662 h 604887"/>
                  <a:gd name="connsiteX80" fmla="*/ 247963 w 546670"/>
                  <a:gd name="connsiteY80" fmla="*/ 552217 h 604887"/>
                  <a:gd name="connsiteX81" fmla="*/ 307705 w 546670"/>
                  <a:gd name="connsiteY81" fmla="*/ 486674 h 604887"/>
                  <a:gd name="connsiteX82" fmla="*/ 323836 w 546670"/>
                  <a:gd name="connsiteY82" fmla="*/ 438238 h 604887"/>
                  <a:gd name="connsiteX83" fmla="*/ 247963 w 546670"/>
                  <a:gd name="connsiteY83" fmla="*/ 442570 h 604887"/>
                  <a:gd name="connsiteX84" fmla="*/ 242957 w 546670"/>
                  <a:gd name="connsiteY84" fmla="*/ 442570 h 604887"/>
                  <a:gd name="connsiteX85" fmla="*/ 242957 w 546670"/>
                  <a:gd name="connsiteY85" fmla="*/ 394024 h 604887"/>
                  <a:gd name="connsiteX86" fmla="*/ 247963 w 546670"/>
                  <a:gd name="connsiteY86" fmla="*/ 394135 h 604887"/>
                  <a:gd name="connsiteX87" fmla="*/ 333848 w 546670"/>
                  <a:gd name="connsiteY87" fmla="*/ 388136 h 604887"/>
                  <a:gd name="connsiteX88" fmla="*/ 339856 w 546670"/>
                  <a:gd name="connsiteY88" fmla="*/ 302373 h 604887"/>
                  <a:gd name="connsiteX89" fmla="*/ 333848 w 546670"/>
                  <a:gd name="connsiteY89" fmla="*/ 216722 h 604887"/>
                  <a:gd name="connsiteX90" fmla="*/ 247963 w 546670"/>
                  <a:gd name="connsiteY90" fmla="*/ 210723 h 604887"/>
                  <a:gd name="connsiteX91" fmla="*/ 242957 w 546670"/>
                  <a:gd name="connsiteY91" fmla="*/ 210723 h 604887"/>
                  <a:gd name="connsiteX92" fmla="*/ 242957 w 546670"/>
                  <a:gd name="connsiteY92" fmla="*/ 162287 h 604887"/>
                  <a:gd name="connsiteX93" fmla="*/ 247963 w 546670"/>
                  <a:gd name="connsiteY93" fmla="*/ 162176 h 604887"/>
                  <a:gd name="connsiteX94" fmla="*/ 323836 w 546670"/>
                  <a:gd name="connsiteY94" fmla="*/ 166509 h 604887"/>
                  <a:gd name="connsiteX95" fmla="*/ 307705 w 546670"/>
                  <a:gd name="connsiteY95" fmla="*/ 118073 h 604887"/>
                  <a:gd name="connsiteX96" fmla="*/ 247963 w 546670"/>
                  <a:gd name="connsiteY96" fmla="*/ 52640 h 604887"/>
                  <a:gd name="connsiteX97" fmla="*/ 242957 w 546670"/>
                  <a:gd name="connsiteY97" fmla="*/ 53196 h 604887"/>
                  <a:gd name="connsiteX98" fmla="*/ 242957 w 546670"/>
                  <a:gd name="connsiteY98" fmla="*/ 4204 h 604887"/>
                  <a:gd name="connsiteX99" fmla="*/ 247963 w 546670"/>
                  <a:gd name="connsiteY99" fmla="*/ 4093 h 604887"/>
                  <a:gd name="connsiteX100" fmla="*/ 101779 w 546670"/>
                  <a:gd name="connsiteY100" fmla="*/ 0 h 604887"/>
                  <a:gd name="connsiteX101" fmla="*/ 121134 w 546670"/>
                  <a:gd name="connsiteY101" fmla="*/ 0 h 604887"/>
                  <a:gd name="connsiteX102" fmla="*/ 180978 w 546670"/>
                  <a:gd name="connsiteY102" fmla="*/ 59656 h 604887"/>
                  <a:gd name="connsiteX103" fmla="*/ 180978 w 546670"/>
                  <a:gd name="connsiteY103" fmla="*/ 78430 h 604887"/>
                  <a:gd name="connsiteX104" fmla="*/ 184315 w 546670"/>
                  <a:gd name="connsiteY104" fmla="*/ 89095 h 604887"/>
                  <a:gd name="connsiteX105" fmla="*/ 184315 w 546670"/>
                  <a:gd name="connsiteY105" fmla="*/ 102426 h 604887"/>
                  <a:gd name="connsiteX106" fmla="*/ 177752 w 546670"/>
                  <a:gd name="connsiteY106" fmla="*/ 116534 h 604887"/>
                  <a:gd name="connsiteX107" fmla="*/ 173859 w 546670"/>
                  <a:gd name="connsiteY107" fmla="*/ 126643 h 604887"/>
                  <a:gd name="connsiteX108" fmla="*/ 161067 w 546670"/>
                  <a:gd name="connsiteY108" fmla="*/ 150861 h 604887"/>
                  <a:gd name="connsiteX109" fmla="*/ 152502 w 546670"/>
                  <a:gd name="connsiteY109" fmla="*/ 161748 h 604887"/>
                  <a:gd name="connsiteX110" fmla="*/ 160400 w 546670"/>
                  <a:gd name="connsiteY110" fmla="*/ 167747 h 604887"/>
                  <a:gd name="connsiteX111" fmla="*/ 204115 w 546670"/>
                  <a:gd name="connsiteY111" fmla="*/ 176412 h 604887"/>
                  <a:gd name="connsiteX112" fmla="*/ 223692 w 546670"/>
                  <a:gd name="connsiteY112" fmla="*/ 200407 h 604887"/>
                  <a:gd name="connsiteX113" fmla="*/ 223692 w 546670"/>
                  <a:gd name="connsiteY113" fmla="*/ 358044 h 604887"/>
                  <a:gd name="connsiteX114" fmla="*/ 221467 w 546670"/>
                  <a:gd name="connsiteY114" fmla="*/ 368265 h 604887"/>
                  <a:gd name="connsiteX115" fmla="*/ 221467 w 546670"/>
                  <a:gd name="connsiteY115" fmla="*/ 385484 h 604887"/>
                  <a:gd name="connsiteX116" fmla="*/ 200110 w 546670"/>
                  <a:gd name="connsiteY116" fmla="*/ 406813 h 604887"/>
                  <a:gd name="connsiteX117" fmla="*/ 188431 w 546670"/>
                  <a:gd name="connsiteY117" fmla="*/ 403369 h 604887"/>
                  <a:gd name="connsiteX118" fmla="*/ 188431 w 546670"/>
                  <a:gd name="connsiteY118" fmla="*/ 566561 h 604887"/>
                  <a:gd name="connsiteX119" fmla="*/ 150166 w 546670"/>
                  <a:gd name="connsiteY119" fmla="*/ 604887 h 604887"/>
                  <a:gd name="connsiteX120" fmla="*/ 111902 w 546670"/>
                  <a:gd name="connsiteY120" fmla="*/ 566561 h 604887"/>
                  <a:gd name="connsiteX121" fmla="*/ 73526 w 546670"/>
                  <a:gd name="connsiteY121" fmla="*/ 604887 h 604887"/>
                  <a:gd name="connsiteX122" fmla="*/ 35261 w 546670"/>
                  <a:gd name="connsiteY122" fmla="*/ 566561 h 604887"/>
                  <a:gd name="connsiteX123" fmla="*/ 35261 w 546670"/>
                  <a:gd name="connsiteY123" fmla="*/ 403369 h 604887"/>
                  <a:gd name="connsiteX124" fmla="*/ 23582 w 546670"/>
                  <a:gd name="connsiteY124" fmla="*/ 406813 h 604887"/>
                  <a:gd name="connsiteX125" fmla="*/ 2225 w 546670"/>
                  <a:gd name="connsiteY125" fmla="*/ 385484 h 604887"/>
                  <a:gd name="connsiteX126" fmla="*/ 2225 w 546670"/>
                  <a:gd name="connsiteY126" fmla="*/ 368265 h 604887"/>
                  <a:gd name="connsiteX127" fmla="*/ 0 w 546670"/>
                  <a:gd name="connsiteY127" fmla="*/ 358044 h 604887"/>
                  <a:gd name="connsiteX128" fmla="*/ 0 w 546670"/>
                  <a:gd name="connsiteY128" fmla="*/ 200296 h 604887"/>
                  <a:gd name="connsiteX129" fmla="*/ 19577 w 546670"/>
                  <a:gd name="connsiteY129" fmla="*/ 176412 h 604887"/>
                  <a:gd name="connsiteX130" fmla="*/ 62625 w 546670"/>
                  <a:gd name="connsiteY130" fmla="*/ 167747 h 604887"/>
                  <a:gd name="connsiteX131" fmla="*/ 70522 w 546670"/>
                  <a:gd name="connsiteY131" fmla="*/ 161748 h 604887"/>
                  <a:gd name="connsiteX132" fmla="*/ 61957 w 546670"/>
                  <a:gd name="connsiteY132" fmla="*/ 150861 h 604887"/>
                  <a:gd name="connsiteX133" fmla="*/ 49054 w 546670"/>
                  <a:gd name="connsiteY133" fmla="*/ 126643 h 604887"/>
                  <a:gd name="connsiteX134" fmla="*/ 45161 w 546670"/>
                  <a:gd name="connsiteY134" fmla="*/ 116534 h 604887"/>
                  <a:gd name="connsiteX135" fmla="*/ 38598 w 546670"/>
                  <a:gd name="connsiteY135" fmla="*/ 102426 h 604887"/>
                  <a:gd name="connsiteX136" fmla="*/ 38598 w 546670"/>
                  <a:gd name="connsiteY136" fmla="*/ 89095 h 604887"/>
                  <a:gd name="connsiteX137" fmla="*/ 42047 w 546670"/>
                  <a:gd name="connsiteY137" fmla="*/ 78430 h 604887"/>
                  <a:gd name="connsiteX138" fmla="*/ 42047 w 546670"/>
                  <a:gd name="connsiteY138" fmla="*/ 59656 h 604887"/>
                  <a:gd name="connsiteX139" fmla="*/ 101779 w 546670"/>
                  <a:gd name="connsiteY139" fmla="*/ 0 h 60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546670" h="604887">
                    <a:moveTo>
                      <a:pt x="481589" y="391913"/>
                    </a:moveTo>
                    <a:cubicBezTo>
                      <a:pt x="472466" y="397134"/>
                      <a:pt x="462454" y="402133"/>
                      <a:pt x="451551" y="406688"/>
                    </a:cubicBezTo>
                    <a:cubicBezTo>
                      <a:pt x="428967" y="416242"/>
                      <a:pt x="403269" y="424018"/>
                      <a:pt x="375678" y="429906"/>
                    </a:cubicBezTo>
                    <a:cubicBezTo>
                      <a:pt x="369782" y="457457"/>
                      <a:pt x="361995" y="483008"/>
                      <a:pt x="352427" y="505670"/>
                    </a:cubicBezTo>
                    <a:cubicBezTo>
                      <a:pt x="347866" y="516446"/>
                      <a:pt x="342860" y="526444"/>
                      <a:pt x="337631" y="535554"/>
                    </a:cubicBezTo>
                    <a:cubicBezTo>
                      <a:pt x="403602" y="510225"/>
                      <a:pt x="456112" y="457790"/>
                      <a:pt x="481589" y="391913"/>
                    </a:cubicBezTo>
                    <a:close/>
                    <a:moveTo>
                      <a:pt x="384133" y="226609"/>
                    </a:moveTo>
                    <a:cubicBezTo>
                      <a:pt x="386915" y="251049"/>
                      <a:pt x="388361" y="276489"/>
                      <a:pt x="388361" y="302373"/>
                    </a:cubicBezTo>
                    <a:cubicBezTo>
                      <a:pt x="388361" y="328369"/>
                      <a:pt x="386915" y="353697"/>
                      <a:pt x="384133" y="378137"/>
                    </a:cubicBezTo>
                    <a:cubicBezTo>
                      <a:pt x="401600" y="373694"/>
                      <a:pt x="417842" y="368250"/>
                      <a:pt x="432639" y="362029"/>
                    </a:cubicBezTo>
                    <a:cubicBezTo>
                      <a:pt x="473690" y="344699"/>
                      <a:pt x="498165" y="322370"/>
                      <a:pt x="498165" y="302373"/>
                    </a:cubicBezTo>
                    <a:cubicBezTo>
                      <a:pt x="498165" y="282377"/>
                      <a:pt x="473690" y="260047"/>
                      <a:pt x="432639" y="242717"/>
                    </a:cubicBezTo>
                    <a:cubicBezTo>
                      <a:pt x="417842" y="236496"/>
                      <a:pt x="401600" y="231164"/>
                      <a:pt x="384133" y="226609"/>
                    </a:cubicBezTo>
                    <a:close/>
                    <a:moveTo>
                      <a:pt x="135706" y="175523"/>
                    </a:moveTo>
                    <a:cubicBezTo>
                      <a:pt x="132591" y="177189"/>
                      <a:pt x="129477" y="178300"/>
                      <a:pt x="126473" y="178856"/>
                    </a:cubicBezTo>
                    <a:cubicBezTo>
                      <a:pt x="124582" y="179189"/>
                      <a:pt x="123248" y="180744"/>
                      <a:pt x="123248" y="182633"/>
                    </a:cubicBezTo>
                    <a:lnTo>
                      <a:pt x="123248" y="192075"/>
                    </a:lnTo>
                    <a:cubicBezTo>
                      <a:pt x="122691" y="192298"/>
                      <a:pt x="122246" y="192631"/>
                      <a:pt x="121801" y="193075"/>
                    </a:cubicBezTo>
                    <a:cubicBezTo>
                      <a:pt x="121134" y="193964"/>
                      <a:pt x="120689" y="194964"/>
                      <a:pt x="120912" y="196075"/>
                    </a:cubicBezTo>
                    <a:lnTo>
                      <a:pt x="122914" y="216404"/>
                    </a:lnTo>
                    <a:cubicBezTo>
                      <a:pt x="123136" y="217960"/>
                      <a:pt x="124249" y="219293"/>
                      <a:pt x="125695" y="219737"/>
                    </a:cubicBezTo>
                    <a:cubicBezTo>
                      <a:pt x="126028" y="219737"/>
                      <a:pt x="126473" y="219848"/>
                      <a:pt x="126807" y="219848"/>
                    </a:cubicBezTo>
                    <a:cubicBezTo>
                      <a:pt x="127919" y="219848"/>
                      <a:pt x="129032" y="219293"/>
                      <a:pt x="129810" y="218293"/>
                    </a:cubicBezTo>
                    <a:lnTo>
                      <a:pt x="140600" y="204073"/>
                    </a:lnTo>
                    <a:cubicBezTo>
                      <a:pt x="141045" y="203407"/>
                      <a:pt x="141379" y="202629"/>
                      <a:pt x="141379" y="201740"/>
                    </a:cubicBezTo>
                    <a:lnTo>
                      <a:pt x="141379" y="178856"/>
                    </a:lnTo>
                    <a:cubicBezTo>
                      <a:pt x="141379" y="177523"/>
                      <a:pt x="140600" y="176301"/>
                      <a:pt x="139488" y="175634"/>
                    </a:cubicBezTo>
                    <a:cubicBezTo>
                      <a:pt x="138375" y="174968"/>
                      <a:pt x="136929" y="174856"/>
                      <a:pt x="135706" y="175523"/>
                    </a:cubicBezTo>
                    <a:close/>
                    <a:moveTo>
                      <a:pt x="87208" y="175523"/>
                    </a:moveTo>
                    <a:cubicBezTo>
                      <a:pt x="86095" y="174856"/>
                      <a:pt x="84649" y="174968"/>
                      <a:pt x="83537" y="175634"/>
                    </a:cubicBezTo>
                    <a:cubicBezTo>
                      <a:pt x="82313" y="176301"/>
                      <a:pt x="81646" y="177523"/>
                      <a:pt x="81646" y="178856"/>
                    </a:cubicBezTo>
                    <a:lnTo>
                      <a:pt x="81646" y="201740"/>
                    </a:lnTo>
                    <a:cubicBezTo>
                      <a:pt x="81646" y="202629"/>
                      <a:pt x="81868" y="203407"/>
                      <a:pt x="82425" y="204073"/>
                    </a:cubicBezTo>
                    <a:lnTo>
                      <a:pt x="93103" y="218293"/>
                    </a:lnTo>
                    <a:cubicBezTo>
                      <a:pt x="93882" y="219293"/>
                      <a:pt x="94994" y="219848"/>
                      <a:pt x="96218" y="219848"/>
                    </a:cubicBezTo>
                    <a:cubicBezTo>
                      <a:pt x="96551" y="219848"/>
                      <a:pt x="96885" y="219848"/>
                      <a:pt x="97219" y="219737"/>
                    </a:cubicBezTo>
                    <a:cubicBezTo>
                      <a:pt x="98776" y="219293"/>
                      <a:pt x="99888" y="217960"/>
                      <a:pt x="100000" y="216404"/>
                    </a:cubicBezTo>
                    <a:lnTo>
                      <a:pt x="102113" y="196075"/>
                    </a:lnTo>
                    <a:cubicBezTo>
                      <a:pt x="102224" y="194964"/>
                      <a:pt x="101891" y="193964"/>
                      <a:pt x="101112" y="193075"/>
                    </a:cubicBezTo>
                    <a:cubicBezTo>
                      <a:pt x="100778" y="192631"/>
                      <a:pt x="100222" y="192298"/>
                      <a:pt x="99666" y="192075"/>
                    </a:cubicBezTo>
                    <a:lnTo>
                      <a:pt x="99666" y="182633"/>
                    </a:lnTo>
                    <a:cubicBezTo>
                      <a:pt x="99666" y="180744"/>
                      <a:pt x="98331" y="179189"/>
                      <a:pt x="96551" y="178856"/>
                    </a:cubicBezTo>
                    <a:cubicBezTo>
                      <a:pt x="93548" y="178300"/>
                      <a:pt x="90433" y="177189"/>
                      <a:pt x="87208" y="175523"/>
                    </a:cubicBezTo>
                    <a:close/>
                    <a:moveTo>
                      <a:pt x="93214" y="72653"/>
                    </a:moveTo>
                    <a:cubicBezTo>
                      <a:pt x="82313" y="72653"/>
                      <a:pt x="71857" y="77097"/>
                      <a:pt x="66629" y="79652"/>
                    </a:cubicBezTo>
                    <a:cubicBezTo>
                      <a:pt x="65294" y="80319"/>
                      <a:pt x="64516" y="81652"/>
                      <a:pt x="64516" y="83096"/>
                    </a:cubicBezTo>
                    <a:lnTo>
                      <a:pt x="64516" y="89872"/>
                    </a:lnTo>
                    <a:lnTo>
                      <a:pt x="62959" y="89872"/>
                    </a:lnTo>
                    <a:cubicBezTo>
                      <a:pt x="60845" y="89872"/>
                      <a:pt x="59065" y="91650"/>
                      <a:pt x="59065" y="93761"/>
                    </a:cubicBezTo>
                    <a:lnTo>
                      <a:pt x="59065" y="99982"/>
                    </a:lnTo>
                    <a:cubicBezTo>
                      <a:pt x="59065" y="101315"/>
                      <a:pt x="59733" y="102537"/>
                      <a:pt x="60845" y="103203"/>
                    </a:cubicBezTo>
                    <a:lnTo>
                      <a:pt x="64516" y="105647"/>
                    </a:lnTo>
                    <a:lnTo>
                      <a:pt x="64738" y="107202"/>
                    </a:lnTo>
                    <a:cubicBezTo>
                      <a:pt x="65962" y="116423"/>
                      <a:pt x="71079" y="128199"/>
                      <a:pt x="78531" y="138974"/>
                    </a:cubicBezTo>
                    <a:cubicBezTo>
                      <a:pt x="87875" y="152527"/>
                      <a:pt x="96663" y="158526"/>
                      <a:pt x="101223" y="158526"/>
                    </a:cubicBezTo>
                    <a:lnTo>
                      <a:pt x="121801" y="158526"/>
                    </a:lnTo>
                    <a:cubicBezTo>
                      <a:pt x="126362" y="158526"/>
                      <a:pt x="135150" y="152527"/>
                      <a:pt x="144493" y="138974"/>
                    </a:cubicBezTo>
                    <a:cubicBezTo>
                      <a:pt x="151835" y="128199"/>
                      <a:pt x="156951" y="116423"/>
                      <a:pt x="158175" y="107202"/>
                    </a:cubicBezTo>
                    <a:lnTo>
                      <a:pt x="158398" y="105647"/>
                    </a:lnTo>
                    <a:lnTo>
                      <a:pt x="162179" y="103203"/>
                    </a:lnTo>
                    <a:cubicBezTo>
                      <a:pt x="163181" y="102537"/>
                      <a:pt x="163848" y="101315"/>
                      <a:pt x="163848" y="100093"/>
                    </a:cubicBezTo>
                    <a:lnTo>
                      <a:pt x="163848" y="93761"/>
                    </a:lnTo>
                    <a:cubicBezTo>
                      <a:pt x="163848" y="91650"/>
                      <a:pt x="162179" y="89872"/>
                      <a:pt x="160066" y="89872"/>
                    </a:cubicBezTo>
                    <a:lnTo>
                      <a:pt x="157953" y="89872"/>
                    </a:lnTo>
                    <a:cubicBezTo>
                      <a:pt x="157619" y="89428"/>
                      <a:pt x="157285" y="88984"/>
                      <a:pt x="156729" y="88650"/>
                    </a:cubicBezTo>
                    <a:cubicBezTo>
                      <a:pt x="155617" y="87984"/>
                      <a:pt x="154282" y="87873"/>
                      <a:pt x="153058" y="88317"/>
                    </a:cubicBezTo>
                    <a:cubicBezTo>
                      <a:pt x="147942" y="90650"/>
                      <a:pt x="142825" y="91761"/>
                      <a:pt x="137930" y="91761"/>
                    </a:cubicBezTo>
                    <a:cubicBezTo>
                      <a:pt x="129254" y="91761"/>
                      <a:pt x="121357" y="88206"/>
                      <a:pt x="114460" y="81207"/>
                    </a:cubicBezTo>
                    <a:cubicBezTo>
                      <a:pt x="109010" y="75542"/>
                      <a:pt x="101779" y="72653"/>
                      <a:pt x="93214" y="72653"/>
                    </a:cubicBezTo>
                    <a:close/>
                    <a:moveTo>
                      <a:pt x="337631" y="69193"/>
                    </a:moveTo>
                    <a:cubicBezTo>
                      <a:pt x="342860" y="78302"/>
                      <a:pt x="347866" y="88300"/>
                      <a:pt x="352427" y="99187"/>
                    </a:cubicBezTo>
                    <a:cubicBezTo>
                      <a:pt x="361995" y="121739"/>
                      <a:pt x="369782" y="147290"/>
                      <a:pt x="375678" y="174952"/>
                    </a:cubicBezTo>
                    <a:cubicBezTo>
                      <a:pt x="403269" y="180728"/>
                      <a:pt x="428967" y="188505"/>
                      <a:pt x="451551" y="198059"/>
                    </a:cubicBezTo>
                    <a:cubicBezTo>
                      <a:pt x="462454" y="202724"/>
                      <a:pt x="472466" y="207612"/>
                      <a:pt x="481589" y="212945"/>
                    </a:cubicBezTo>
                    <a:cubicBezTo>
                      <a:pt x="456112" y="147068"/>
                      <a:pt x="403602" y="94633"/>
                      <a:pt x="337631" y="69193"/>
                    </a:cubicBezTo>
                    <a:close/>
                    <a:moveTo>
                      <a:pt x="247963" y="4093"/>
                    </a:moveTo>
                    <a:cubicBezTo>
                      <a:pt x="412725" y="4093"/>
                      <a:pt x="546670" y="137958"/>
                      <a:pt x="546670" y="302373"/>
                    </a:cubicBezTo>
                    <a:cubicBezTo>
                      <a:pt x="546670" y="466899"/>
                      <a:pt x="412725" y="600653"/>
                      <a:pt x="247963" y="600653"/>
                    </a:cubicBezTo>
                    <a:cubicBezTo>
                      <a:pt x="246295" y="600653"/>
                      <a:pt x="244626" y="600653"/>
                      <a:pt x="242957" y="600653"/>
                    </a:cubicBezTo>
                    <a:lnTo>
                      <a:pt x="242957" y="551662"/>
                    </a:lnTo>
                    <a:cubicBezTo>
                      <a:pt x="244626" y="551995"/>
                      <a:pt x="246295" y="552217"/>
                      <a:pt x="247963" y="552217"/>
                    </a:cubicBezTo>
                    <a:cubicBezTo>
                      <a:pt x="268100" y="552217"/>
                      <a:pt x="290350" y="527666"/>
                      <a:pt x="307705" y="486674"/>
                    </a:cubicBezTo>
                    <a:cubicBezTo>
                      <a:pt x="314046" y="472010"/>
                      <a:pt x="319386" y="455679"/>
                      <a:pt x="323836" y="438238"/>
                    </a:cubicBezTo>
                    <a:cubicBezTo>
                      <a:pt x="299472" y="441126"/>
                      <a:pt x="273996" y="442570"/>
                      <a:pt x="247963" y="442570"/>
                    </a:cubicBezTo>
                    <a:cubicBezTo>
                      <a:pt x="246295" y="442570"/>
                      <a:pt x="244626" y="442570"/>
                      <a:pt x="242957" y="442570"/>
                    </a:cubicBezTo>
                    <a:lnTo>
                      <a:pt x="242957" y="394024"/>
                    </a:lnTo>
                    <a:cubicBezTo>
                      <a:pt x="244626" y="394024"/>
                      <a:pt x="246295" y="394135"/>
                      <a:pt x="247963" y="394135"/>
                    </a:cubicBezTo>
                    <a:cubicBezTo>
                      <a:pt x="277778" y="394135"/>
                      <a:pt x="306703" y="392024"/>
                      <a:pt x="333848" y="388136"/>
                    </a:cubicBezTo>
                    <a:cubicBezTo>
                      <a:pt x="337742" y="361029"/>
                      <a:pt x="339856" y="332146"/>
                      <a:pt x="339856" y="302373"/>
                    </a:cubicBezTo>
                    <a:cubicBezTo>
                      <a:pt x="339856" y="272712"/>
                      <a:pt x="337742" y="243828"/>
                      <a:pt x="333848" y="216722"/>
                    </a:cubicBezTo>
                    <a:cubicBezTo>
                      <a:pt x="306703" y="212723"/>
                      <a:pt x="277778" y="210723"/>
                      <a:pt x="247963" y="210723"/>
                    </a:cubicBezTo>
                    <a:cubicBezTo>
                      <a:pt x="246295" y="210723"/>
                      <a:pt x="244626" y="210723"/>
                      <a:pt x="242957" y="210723"/>
                    </a:cubicBezTo>
                    <a:lnTo>
                      <a:pt x="242957" y="162287"/>
                    </a:lnTo>
                    <a:cubicBezTo>
                      <a:pt x="244626" y="162287"/>
                      <a:pt x="246295" y="162176"/>
                      <a:pt x="247963" y="162176"/>
                    </a:cubicBezTo>
                    <a:cubicBezTo>
                      <a:pt x="273996" y="162176"/>
                      <a:pt x="299472" y="163731"/>
                      <a:pt x="323836" y="166509"/>
                    </a:cubicBezTo>
                    <a:cubicBezTo>
                      <a:pt x="319386" y="149067"/>
                      <a:pt x="314046" y="132848"/>
                      <a:pt x="307705" y="118073"/>
                    </a:cubicBezTo>
                    <a:cubicBezTo>
                      <a:pt x="290350" y="77080"/>
                      <a:pt x="268100" y="52640"/>
                      <a:pt x="247963" y="52640"/>
                    </a:cubicBezTo>
                    <a:cubicBezTo>
                      <a:pt x="246295" y="52640"/>
                      <a:pt x="244626" y="52862"/>
                      <a:pt x="242957" y="53196"/>
                    </a:cubicBezTo>
                    <a:lnTo>
                      <a:pt x="242957" y="4204"/>
                    </a:lnTo>
                    <a:cubicBezTo>
                      <a:pt x="244626" y="4204"/>
                      <a:pt x="246295" y="4093"/>
                      <a:pt x="247963" y="4093"/>
                    </a:cubicBezTo>
                    <a:close/>
                    <a:moveTo>
                      <a:pt x="101779" y="0"/>
                    </a:moveTo>
                    <a:lnTo>
                      <a:pt x="121134" y="0"/>
                    </a:lnTo>
                    <a:cubicBezTo>
                      <a:pt x="154171" y="0"/>
                      <a:pt x="180978" y="26773"/>
                      <a:pt x="180978" y="59656"/>
                    </a:cubicBezTo>
                    <a:lnTo>
                      <a:pt x="180978" y="78430"/>
                    </a:lnTo>
                    <a:cubicBezTo>
                      <a:pt x="183203" y="81541"/>
                      <a:pt x="184315" y="85318"/>
                      <a:pt x="184315" y="89095"/>
                    </a:cubicBezTo>
                    <a:lnTo>
                      <a:pt x="184315" y="102426"/>
                    </a:lnTo>
                    <a:cubicBezTo>
                      <a:pt x="184315" y="107869"/>
                      <a:pt x="181868" y="113090"/>
                      <a:pt x="177752" y="116534"/>
                    </a:cubicBezTo>
                    <a:cubicBezTo>
                      <a:pt x="176751" y="119867"/>
                      <a:pt x="175416" y="123311"/>
                      <a:pt x="173859" y="126643"/>
                    </a:cubicBezTo>
                    <a:cubicBezTo>
                      <a:pt x="170856" y="134753"/>
                      <a:pt x="166406" y="143085"/>
                      <a:pt x="161067" y="150861"/>
                    </a:cubicBezTo>
                    <a:cubicBezTo>
                      <a:pt x="158842" y="154083"/>
                      <a:pt x="155839" y="157860"/>
                      <a:pt x="152502" y="161748"/>
                    </a:cubicBezTo>
                    <a:cubicBezTo>
                      <a:pt x="155505" y="163192"/>
                      <a:pt x="158175" y="165192"/>
                      <a:pt x="160400" y="167747"/>
                    </a:cubicBezTo>
                    <a:lnTo>
                      <a:pt x="204115" y="176412"/>
                    </a:lnTo>
                    <a:cubicBezTo>
                      <a:pt x="215461" y="178745"/>
                      <a:pt x="223692" y="188743"/>
                      <a:pt x="223692" y="200407"/>
                    </a:cubicBezTo>
                    <a:lnTo>
                      <a:pt x="223692" y="358044"/>
                    </a:lnTo>
                    <a:cubicBezTo>
                      <a:pt x="223692" y="361710"/>
                      <a:pt x="222913" y="365154"/>
                      <a:pt x="221467" y="368265"/>
                    </a:cubicBezTo>
                    <a:lnTo>
                      <a:pt x="221467" y="385484"/>
                    </a:lnTo>
                    <a:cubicBezTo>
                      <a:pt x="221467" y="397259"/>
                      <a:pt x="211901" y="406813"/>
                      <a:pt x="200110" y="406813"/>
                    </a:cubicBezTo>
                    <a:cubicBezTo>
                      <a:pt x="195772" y="406813"/>
                      <a:pt x="191879" y="405591"/>
                      <a:pt x="188431" y="403369"/>
                    </a:cubicBezTo>
                    <a:lnTo>
                      <a:pt x="188431" y="566561"/>
                    </a:lnTo>
                    <a:cubicBezTo>
                      <a:pt x="188431" y="587668"/>
                      <a:pt x="171301" y="604887"/>
                      <a:pt x="150166" y="604887"/>
                    </a:cubicBezTo>
                    <a:cubicBezTo>
                      <a:pt x="129032" y="604887"/>
                      <a:pt x="111902" y="587668"/>
                      <a:pt x="111902" y="566561"/>
                    </a:cubicBezTo>
                    <a:cubicBezTo>
                      <a:pt x="111902" y="587668"/>
                      <a:pt x="94772" y="604887"/>
                      <a:pt x="73526" y="604887"/>
                    </a:cubicBezTo>
                    <a:cubicBezTo>
                      <a:pt x="52391" y="604887"/>
                      <a:pt x="35261" y="587668"/>
                      <a:pt x="35261" y="566561"/>
                    </a:cubicBezTo>
                    <a:lnTo>
                      <a:pt x="35261" y="403369"/>
                    </a:lnTo>
                    <a:cubicBezTo>
                      <a:pt x="31924" y="405591"/>
                      <a:pt x="27920" y="406813"/>
                      <a:pt x="23582" y="406813"/>
                    </a:cubicBezTo>
                    <a:cubicBezTo>
                      <a:pt x="11791" y="406813"/>
                      <a:pt x="2225" y="397259"/>
                      <a:pt x="2225" y="385484"/>
                    </a:cubicBezTo>
                    <a:lnTo>
                      <a:pt x="2225" y="368265"/>
                    </a:lnTo>
                    <a:cubicBezTo>
                      <a:pt x="779" y="365154"/>
                      <a:pt x="0" y="361710"/>
                      <a:pt x="0" y="358044"/>
                    </a:cubicBezTo>
                    <a:lnTo>
                      <a:pt x="0" y="200296"/>
                    </a:lnTo>
                    <a:cubicBezTo>
                      <a:pt x="0" y="188743"/>
                      <a:pt x="8231" y="178745"/>
                      <a:pt x="19577" y="176412"/>
                    </a:cubicBezTo>
                    <a:lnTo>
                      <a:pt x="62625" y="167747"/>
                    </a:lnTo>
                    <a:cubicBezTo>
                      <a:pt x="64850" y="165192"/>
                      <a:pt x="67519" y="163192"/>
                      <a:pt x="70522" y="161748"/>
                    </a:cubicBezTo>
                    <a:cubicBezTo>
                      <a:pt x="67074" y="157971"/>
                      <a:pt x="64182" y="154083"/>
                      <a:pt x="61957" y="150861"/>
                    </a:cubicBezTo>
                    <a:cubicBezTo>
                      <a:pt x="56618" y="143085"/>
                      <a:pt x="52169" y="134753"/>
                      <a:pt x="49054" y="126643"/>
                    </a:cubicBezTo>
                    <a:cubicBezTo>
                      <a:pt x="47497" y="123311"/>
                      <a:pt x="46273" y="119867"/>
                      <a:pt x="45161" y="116534"/>
                    </a:cubicBezTo>
                    <a:cubicBezTo>
                      <a:pt x="41045" y="113090"/>
                      <a:pt x="38598" y="107869"/>
                      <a:pt x="38598" y="102426"/>
                    </a:cubicBezTo>
                    <a:lnTo>
                      <a:pt x="38598" y="89095"/>
                    </a:lnTo>
                    <a:cubicBezTo>
                      <a:pt x="38598" y="85318"/>
                      <a:pt x="39822" y="81541"/>
                      <a:pt x="42047" y="78430"/>
                    </a:cubicBezTo>
                    <a:lnTo>
                      <a:pt x="42047" y="59656"/>
                    </a:lnTo>
                    <a:cubicBezTo>
                      <a:pt x="42047" y="26773"/>
                      <a:pt x="68854" y="0"/>
                      <a:pt x="101779" y="0"/>
                    </a:cubicBezTo>
                    <a:close/>
                  </a:path>
                </a:pathLst>
              </a:cu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26" name="í$lïḑe">
                <a:extLst>
                  <a:ext uri="{FF2B5EF4-FFF2-40B4-BE49-F238E27FC236}">
                    <a16:creationId xmlns:a16="http://schemas.microsoft.com/office/drawing/2014/main" id="{9F8DD071-CDD0-426D-A287-3EE105209A41}"/>
                  </a:ext>
                </a:extLst>
              </p:cNvPr>
              <p:cNvSpPr/>
              <p:nvPr/>
            </p:nvSpPr>
            <p:spPr>
              <a:xfrm>
                <a:off x="4412226" y="4129873"/>
                <a:ext cx="419750" cy="369484"/>
              </a:xfrm>
              <a:custGeom>
                <a:avLst/>
                <a:gdLst>
                  <a:gd name="connsiteX0" fmla="*/ 18335 w 604256"/>
                  <a:gd name="connsiteY0" fmla="*/ 334272 h 531895"/>
                  <a:gd name="connsiteX1" fmla="*/ 37988 w 604256"/>
                  <a:gd name="connsiteY1" fmla="*/ 336249 h 531895"/>
                  <a:gd name="connsiteX2" fmla="*/ 302130 w 604256"/>
                  <a:gd name="connsiteY2" fmla="*/ 476833 h 531895"/>
                  <a:gd name="connsiteX3" fmla="*/ 566126 w 604256"/>
                  <a:gd name="connsiteY3" fmla="*/ 336249 h 531895"/>
                  <a:gd name="connsiteX4" fmla="*/ 601178 w 604256"/>
                  <a:gd name="connsiteY4" fmla="*/ 346793 h 531895"/>
                  <a:gd name="connsiteX5" fmla="*/ 590619 w 604256"/>
                  <a:gd name="connsiteY5" fmla="*/ 381793 h 531895"/>
                  <a:gd name="connsiteX6" fmla="*/ 314303 w 604256"/>
                  <a:gd name="connsiteY6" fmla="*/ 528820 h 531895"/>
                  <a:gd name="connsiteX7" fmla="*/ 302130 w 604256"/>
                  <a:gd name="connsiteY7" fmla="*/ 531895 h 531895"/>
                  <a:gd name="connsiteX8" fmla="*/ 289957 w 604256"/>
                  <a:gd name="connsiteY8" fmla="*/ 528820 h 531895"/>
                  <a:gd name="connsiteX9" fmla="*/ 13641 w 604256"/>
                  <a:gd name="connsiteY9" fmla="*/ 381793 h 531895"/>
                  <a:gd name="connsiteX10" fmla="*/ 3082 w 604256"/>
                  <a:gd name="connsiteY10" fmla="*/ 346793 h 531895"/>
                  <a:gd name="connsiteX11" fmla="*/ 18335 w 604256"/>
                  <a:gd name="connsiteY11" fmla="*/ 334272 h 531895"/>
                  <a:gd name="connsiteX12" fmla="*/ 18335 w 604256"/>
                  <a:gd name="connsiteY12" fmla="*/ 233364 h 531895"/>
                  <a:gd name="connsiteX13" fmla="*/ 37988 w 604256"/>
                  <a:gd name="connsiteY13" fmla="*/ 235341 h 531895"/>
                  <a:gd name="connsiteX14" fmla="*/ 302130 w 604256"/>
                  <a:gd name="connsiteY14" fmla="*/ 375925 h 531895"/>
                  <a:gd name="connsiteX15" fmla="*/ 566126 w 604256"/>
                  <a:gd name="connsiteY15" fmla="*/ 235341 h 531895"/>
                  <a:gd name="connsiteX16" fmla="*/ 601178 w 604256"/>
                  <a:gd name="connsiteY16" fmla="*/ 245885 h 531895"/>
                  <a:gd name="connsiteX17" fmla="*/ 590619 w 604256"/>
                  <a:gd name="connsiteY17" fmla="*/ 280885 h 531895"/>
                  <a:gd name="connsiteX18" fmla="*/ 314303 w 604256"/>
                  <a:gd name="connsiteY18" fmla="*/ 428058 h 531895"/>
                  <a:gd name="connsiteX19" fmla="*/ 302130 w 604256"/>
                  <a:gd name="connsiteY19" fmla="*/ 430987 h 531895"/>
                  <a:gd name="connsiteX20" fmla="*/ 289957 w 604256"/>
                  <a:gd name="connsiteY20" fmla="*/ 428058 h 531895"/>
                  <a:gd name="connsiteX21" fmla="*/ 13641 w 604256"/>
                  <a:gd name="connsiteY21" fmla="*/ 280885 h 531895"/>
                  <a:gd name="connsiteX22" fmla="*/ 3082 w 604256"/>
                  <a:gd name="connsiteY22" fmla="*/ 245885 h 531895"/>
                  <a:gd name="connsiteX23" fmla="*/ 18335 w 604256"/>
                  <a:gd name="connsiteY23" fmla="*/ 233364 h 531895"/>
                  <a:gd name="connsiteX24" fmla="*/ 291571 w 604256"/>
                  <a:gd name="connsiteY24" fmla="*/ 2196 h 531895"/>
                  <a:gd name="connsiteX25" fmla="*/ 312689 w 604256"/>
                  <a:gd name="connsiteY25" fmla="*/ 2196 h 531895"/>
                  <a:gd name="connsiteX26" fmla="*/ 588846 w 604256"/>
                  <a:gd name="connsiteY26" fmla="*/ 125214 h 531895"/>
                  <a:gd name="connsiteX27" fmla="*/ 604245 w 604256"/>
                  <a:gd name="connsiteY27" fmla="*/ 147914 h 531895"/>
                  <a:gd name="connsiteX28" fmla="*/ 590605 w 604256"/>
                  <a:gd name="connsiteY28" fmla="*/ 171639 h 531895"/>
                  <a:gd name="connsiteX29" fmla="*/ 314303 w 604256"/>
                  <a:gd name="connsiteY29" fmla="*/ 318676 h 531895"/>
                  <a:gd name="connsiteX30" fmla="*/ 302130 w 604256"/>
                  <a:gd name="connsiteY30" fmla="*/ 321751 h 531895"/>
                  <a:gd name="connsiteX31" fmla="*/ 289957 w 604256"/>
                  <a:gd name="connsiteY31" fmla="*/ 318676 h 531895"/>
                  <a:gd name="connsiteX32" fmla="*/ 13654 w 604256"/>
                  <a:gd name="connsiteY32" fmla="*/ 171639 h 531895"/>
                  <a:gd name="connsiteX33" fmla="*/ 15 w 604256"/>
                  <a:gd name="connsiteY33" fmla="*/ 147914 h 531895"/>
                  <a:gd name="connsiteX34" fmla="*/ 15414 w 604256"/>
                  <a:gd name="connsiteY34" fmla="*/ 125214 h 5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4256" h="531895">
                    <a:moveTo>
                      <a:pt x="18335" y="334272"/>
                    </a:moveTo>
                    <a:cubicBezTo>
                      <a:pt x="24642" y="332369"/>
                      <a:pt x="31682" y="332881"/>
                      <a:pt x="37988" y="336249"/>
                    </a:cubicBezTo>
                    <a:lnTo>
                      <a:pt x="302130" y="476833"/>
                    </a:lnTo>
                    <a:lnTo>
                      <a:pt x="566126" y="336249"/>
                    </a:lnTo>
                    <a:cubicBezTo>
                      <a:pt x="578739" y="329513"/>
                      <a:pt x="594432" y="334199"/>
                      <a:pt x="601178" y="346793"/>
                    </a:cubicBezTo>
                    <a:cubicBezTo>
                      <a:pt x="607925" y="359387"/>
                      <a:pt x="603085" y="375056"/>
                      <a:pt x="590619" y="381793"/>
                    </a:cubicBezTo>
                    <a:lnTo>
                      <a:pt x="314303" y="528820"/>
                    </a:lnTo>
                    <a:cubicBezTo>
                      <a:pt x="310490" y="530870"/>
                      <a:pt x="306383" y="531895"/>
                      <a:pt x="302130" y="531895"/>
                    </a:cubicBezTo>
                    <a:cubicBezTo>
                      <a:pt x="297877" y="531895"/>
                      <a:pt x="293770" y="530870"/>
                      <a:pt x="289957" y="528820"/>
                    </a:cubicBezTo>
                    <a:lnTo>
                      <a:pt x="13641" y="381793"/>
                    </a:lnTo>
                    <a:cubicBezTo>
                      <a:pt x="1028" y="375056"/>
                      <a:pt x="-3665" y="359387"/>
                      <a:pt x="3082" y="346793"/>
                    </a:cubicBezTo>
                    <a:cubicBezTo>
                      <a:pt x="6455" y="340496"/>
                      <a:pt x="12028" y="336176"/>
                      <a:pt x="18335" y="334272"/>
                    </a:cubicBezTo>
                    <a:close/>
                    <a:moveTo>
                      <a:pt x="18335" y="233364"/>
                    </a:moveTo>
                    <a:cubicBezTo>
                      <a:pt x="24642" y="231461"/>
                      <a:pt x="31682" y="231973"/>
                      <a:pt x="37988" y="235341"/>
                    </a:cubicBezTo>
                    <a:lnTo>
                      <a:pt x="302130" y="375925"/>
                    </a:lnTo>
                    <a:lnTo>
                      <a:pt x="566126" y="235341"/>
                    </a:lnTo>
                    <a:cubicBezTo>
                      <a:pt x="578739" y="228605"/>
                      <a:pt x="594432" y="233291"/>
                      <a:pt x="601178" y="245885"/>
                    </a:cubicBezTo>
                    <a:cubicBezTo>
                      <a:pt x="607925" y="258479"/>
                      <a:pt x="603085" y="274148"/>
                      <a:pt x="590619" y="280885"/>
                    </a:cubicBezTo>
                    <a:lnTo>
                      <a:pt x="314303" y="428058"/>
                    </a:lnTo>
                    <a:cubicBezTo>
                      <a:pt x="310490" y="430108"/>
                      <a:pt x="306383" y="430987"/>
                      <a:pt x="302130" y="430987"/>
                    </a:cubicBezTo>
                    <a:cubicBezTo>
                      <a:pt x="297877" y="430987"/>
                      <a:pt x="293770" y="430108"/>
                      <a:pt x="289957" y="428058"/>
                    </a:cubicBezTo>
                    <a:lnTo>
                      <a:pt x="13641" y="280885"/>
                    </a:lnTo>
                    <a:cubicBezTo>
                      <a:pt x="1028" y="274148"/>
                      <a:pt x="-3665" y="258479"/>
                      <a:pt x="3082" y="245885"/>
                    </a:cubicBezTo>
                    <a:cubicBezTo>
                      <a:pt x="6455" y="239588"/>
                      <a:pt x="12028" y="235268"/>
                      <a:pt x="18335" y="233364"/>
                    </a:cubicBezTo>
                    <a:close/>
                    <a:moveTo>
                      <a:pt x="291571" y="2196"/>
                    </a:moveTo>
                    <a:cubicBezTo>
                      <a:pt x="298317" y="-733"/>
                      <a:pt x="305943" y="-733"/>
                      <a:pt x="312689" y="2196"/>
                    </a:cubicBezTo>
                    <a:lnTo>
                      <a:pt x="588846" y="125214"/>
                    </a:lnTo>
                    <a:cubicBezTo>
                      <a:pt x="597938" y="129315"/>
                      <a:pt x="603805" y="138102"/>
                      <a:pt x="604245" y="147914"/>
                    </a:cubicBezTo>
                    <a:cubicBezTo>
                      <a:pt x="604538" y="157726"/>
                      <a:pt x="599258" y="166953"/>
                      <a:pt x="590605" y="171639"/>
                    </a:cubicBezTo>
                    <a:lnTo>
                      <a:pt x="314303" y="318676"/>
                    </a:lnTo>
                    <a:cubicBezTo>
                      <a:pt x="310489" y="320726"/>
                      <a:pt x="306383" y="321751"/>
                      <a:pt x="302130" y="321751"/>
                    </a:cubicBezTo>
                    <a:cubicBezTo>
                      <a:pt x="297877" y="321751"/>
                      <a:pt x="293771" y="320726"/>
                      <a:pt x="289957" y="318676"/>
                    </a:cubicBezTo>
                    <a:lnTo>
                      <a:pt x="13654" y="171639"/>
                    </a:lnTo>
                    <a:cubicBezTo>
                      <a:pt x="5002" y="166953"/>
                      <a:pt x="-278" y="157726"/>
                      <a:pt x="15" y="147914"/>
                    </a:cubicBezTo>
                    <a:cubicBezTo>
                      <a:pt x="309" y="138102"/>
                      <a:pt x="6322" y="129315"/>
                      <a:pt x="15414" y="125214"/>
                    </a:cubicBezTo>
                    <a:close/>
                  </a:path>
                </a:pathLst>
              </a:custGeom>
              <a:solidFill>
                <a:schemeClr val="tx1">
                  <a:lumMod val="50000"/>
                  <a:lumOff val="5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27" name="ïṡlíďè">
                <a:extLst>
                  <a:ext uri="{FF2B5EF4-FFF2-40B4-BE49-F238E27FC236}">
                    <a16:creationId xmlns:a16="http://schemas.microsoft.com/office/drawing/2014/main" id="{7256EBD4-BCD7-401D-9AB1-7D9A98268537}"/>
                  </a:ext>
                </a:extLst>
              </p:cNvPr>
              <p:cNvSpPr/>
              <p:nvPr/>
            </p:nvSpPr>
            <p:spPr>
              <a:xfrm>
                <a:off x="3607947" y="5057424"/>
                <a:ext cx="390312" cy="389724"/>
              </a:xfrm>
              <a:custGeom>
                <a:avLst/>
                <a:gdLst>
                  <a:gd name="T0" fmla="*/ 5847 w 6130"/>
                  <a:gd name="T1" fmla="*/ 4531 h 6130"/>
                  <a:gd name="T2" fmla="*/ 5530 w 6130"/>
                  <a:gd name="T3" fmla="*/ 4531 h 6130"/>
                  <a:gd name="T4" fmla="*/ 5530 w 6130"/>
                  <a:gd name="T5" fmla="*/ 4463 h 6130"/>
                  <a:gd name="T6" fmla="*/ 4132 w 6130"/>
                  <a:gd name="T7" fmla="*/ 3065 h 6130"/>
                  <a:gd name="T8" fmla="*/ 3265 w 6130"/>
                  <a:gd name="T9" fmla="*/ 3065 h 6130"/>
                  <a:gd name="T10" fmla="*/ 3265 w 6130"/>
                  <a:gd name="T11" fmla="*/ 1599 h 6130"/>
                  <a:gd name="T12" fmla="*/ 3581 w 6130"/>
                  <a:gd name="T13" fmla="*/ 1599 h 6130"/>
                  <a:gd name="T14" fmla="*/ 3864 w 6130"/>
                  <a:gd name="T15" fmla="*/ 1316 h 6130"/>
                  <a:gd name="T16" fmla="*/ 3864 w 6130"/>
                  <a:gd name="T17" fmla="*/ 283 h 6130"/>
                  <a:gd name="T18" fmla="*/ 3581 w 6130"/>
                  <a:gd name="T19" fmla="*/ 0 h 6130"/>
                  <a:gd name="T20" fmla="*/ 2549 w 6130"/>
                  <a:gd name="T21" fmla="*/ 0 h 6130"/>
                  <a:gd name="T22" fmla="*/ 2265 w 6130"/>
                  <a:gd name="T23" fmla="*/ 283 h 6130"/>
                  <a:gd name="T24" fmla="*/ 2265 w 6130"/>
                  <a:gd name="T25" fmla="*/ 1316 h 6130"/>
                  <a:gd name="T26" fmla="*/ 2549 w 6130"/>
                  <a:gd name="T27" fmla="*/ 1599 h 6130"/>
                  <a:gd name="T28" fmla="*/ 2865 w 6130"/>
                  <a:gd name="T29" fmla="*/ 1599 h 6130"/>
                  <a:gd name="T30" fmla="*/ 2865 w 6130"/>
                  <a:gd name="T31" fmla="*/ 3065 h 6130"/>
                  <a:gd name="T32" fmla="*/ 1998 w 6130"/>
                  <a:gd name="T33" fmla="*/ 3065 h 6130"/>
                  <a:gd name="T34" fmla="*/ 600 w 6130"/>
                  <a:gd name="T35" fmla="*/ 4463 h 6130"/>
                  <a:gd name="T36" fmla="*/ 600 w 6130"/>
                  <a:gd name="T37" fmla="*/ 4531 h 6130"/>
                  <a:gd name="T38" fmla="*/ 283 w 6130"/>
                  <a:gd name="T39" fmla="*/ 4531 h 6130"/>
                  <a:gd name="T40" fmla="*/ 0 w 6130"/>
                  <a:gd name="T41" fmla="*/ 4814 h 6130"/>
                  <a:gd name="T42" fmla="*/ 0 w 6130"/>
                  <a:gd name="T43" fmla="*/ 5847 h 6130"/>
                  <a:gd name="T44" fmla="*/ 283 w 6130"/>
                  <a:gd name="T45" fmla="*/ 6130 h 6130"/>
                  <a:gd name="T46" fmla="*/ 1316 w 6130"/>
                  <a:gd name="T47" fmla="*/ 6130 h 6130"/>
                  <a:gd name="T48" fmla="*/ 1599 w 6130"/>
                  <a:gd name="T49" fmla="*/ 5847 h 6130"/>
                  <a:gd name="T50" fmla="*/ 1599 w 6130"/>
                  <a:gd name="T51" fmla="*/ 4814 h 6130"/>
                  <a:gd name="T52" fmla="*/ 1316 w 6130"/>
                  <a:gd name="T53" fmla="*/ 4531 h 6130"/>
                  <a:gd name="T54" fmla="*/ 999 w 6130"/>
                  <a:gd name="T55" fmla="*/ 4531 h 6130"/>
                  <a:gd name="T56" fmla="*/ 999 w 6130"/>
                  <a:gd name="T57" fmla="*/ 4463 h 6130"/>
                  <a:gd name="T58" fmla="*/ 1998 w 6130"/>
                  <a:gd name="T59" fmla="*/ 3465 h 6130"/>
                  <a:gd name="T60" fmla="*/ 2865 w 6130"/>
                  <a:gd name="T61" fmla="*/ 3465 h 6130"/>
                  <a:gd name="T62" fmla="*/ 2865 w 6130"/>
                  <a:gd name="T63" fmla="*/ 4531 h 6130"/>
                  <a:gd name="T64" fmla="*/ 2549 w 6130"/>
                  <a:gd name="T65" fmla="*/ 4531 h 6130"/>
                  <a:gd name="T66" fmla="*/ 2265 w 6130"/>
                  <a:gd name="T67" fmla="*/ 4814 h 6130"/>
                  <a:gd name="T68" fmla="*/ 2265 w 6130"/>
                  <a:gd name="T69" fmla="*/ 5847 h 6130"/>
                  <a:gd name="T70" fmla="*/ 2549 w 6130"/>
                  <a:gd name="T71" fmla="*/ 6130 h 6130"/>
                  <a:gd name="T72" fmla="*/ 3581 w 6130"/>
                  <a:gd name="T73" fmla="*/ 6130 h 6130"/>
                  <a:gd name="T74" fmla="*/ 3864 w 6130"/>
                  <a:gd name="T75" fmla="*/ 5847 h 6130"/>
                  <a:gd name="T76" fmla="*/ 3864 w 6130"/>
                  <a:gd name="T77" fmla="*/ 4814 h 6130"/>
                  <a:gd name="T78" fmla="*/ 3581 w 6130"/>
                  <a:gd name="T79" fmla="*/ 4531 h 6130"/>
                  <a:gd name="T80" fmla="*/ 3265 w 6130"/>
                  <a:gd name="T81" fmla="*/ 4531 h 6130"/>
                  <a:gd name="T82" fmla="*/ 3265 w 6130"/>
                  <a:gd name="T83" fmla="*/ 3465 h 6130"/>
                  <a:gd name="T84" fmla="*/ 4132 w 6130"/>
                  <a:gd name="T85" fmla="*/ 3465 h 6130"/>
                  <a:gd name="T86" fmla="*/ 5130 w 6130"/>
                  <a:gd name="T87" fmla="*/ 4463 h 6130"/>
                  <a:gd name="T88" fmla="*/ 5130 w 6130"/>
                  <a:gd name="T89" fmla="*/ 4531 h 6130"/>
                  <a:gd name="T90" fmla="*/ 4814 w 6130"/>
                  <a:gd name="T91" fmla="*/ 4531 h 6130"/>
                  <a:gd name="T92" fmla="*/ 4531 w 6130"/>
                  <a:gd name="T93" fmla="*/ 4814 h 6130"/>
                  <a:gd name="T94" fmla="*/ 4531 w 6130"/>
                  <a:gd name="T95" fmla="*/ 5847 h 6130"/>
                  <a:gd name="T96" fmla="*/ 4814 w 6130"/>
                  <a:gd name="T97" fmla="*/ 6130 h 6130"/>
                  <a:gd name="T98" fmla="*/ 5847 w 6130"/>
                  <a:gd name="T99" fmla="*/ 6130 h 6130"/>
                  <a:gd name="T100" fmla="*/ 6130 w 6130"/>
                  <a:gd name="T101" fmla="*/ 5847 h 6130"/>
                  <a:gd name="T102" fmla="*/ 6130 w 6130"/>
                  <a:gd name="T103" fmla="*/ 4814 h 6130"/>
                  <a:gd name="T104" fmla="*/ 5847 w 6130"/>
                  <a:gd name="T105" fmla="*/ 4531 h 6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30" h="6130">
                    <a:moveTo>
                      <a:pt x="5847" y="4531"/>
                    </a:moveTo>
                    <a:lnTo>
                      <a:pt x="5530" y="4531"/>
                    </a:lnTo>
                    <a:lnTo>
                      <a:pt x="5530" y="4463"/>
                    </a:lnTo>
                    <a:cubicBezTo>
                      <a:pt x="5530" y="3692"/>
                      <a:pt x="4903" y="3065"/>
                      <a:pt x="4132" y="3065"/>
                    </a:cubicBezTo>
                    <a:lnTo>
                      <a:pt x="3265" y="3065"/>
                    </a:lnTo>
                    <a:lnTo>
                      <a:pt x="3265" y="1599"/>
                    </a:lnTo>
                    <a:lnTo>
                      <a:pt x="3581" y="1599"/>
                    </a:lnTo>
                    <a:cubicBezTo>
                      <a:pt x="3738" y="1599"/>
                      <a:pt x="3864" y="1472"/>
                      <a:pt x="3864" y="1316"/>
                    </a:cubicBezTo>
                    <a:lnTo>
                      <a:pt x="3864" y="283"/>
                    </a:lnTo>
                    <a:cubicBezTo>
                      <a:pt x="3864" y="127"/>
                      <a:pt x="3738" y="0"/>
                      <a:pt x="3581" y="0"/>
                    </a:cubicBezTo>
                    <a:lnTo>
                      <a:pt x="2549" y="0"/>
                    </a:lnTo>
                    <a:cubicBezTo>
                      <a:pt x="2392" y="0"/>
                      <a:pt x="2265" y="127"/>
                      <a:pt x="2265" y="283"/>
                    </a:cubicBezTo>
                    <a:lnTo>
                      <a:pt x="2265" y="1316"/>
                    </a:lnTo>
                    <a:cubicBezTo>
                      <a:pt x="2265" y="1472"/>
                      <a:pt x="2392" y="1599"/>
                      <a:pt x="2549" y="1599"/>
                    </a:cubicBezTo>
                    <a:lnTo>
                      <a:pt x="2865" y="1599"/>
                    </a:lnTo>
                    <a:lnTo>
                      <a:pt x="2865" y="3065"/>
                    </a:lnTo>
                    <a:lnTo>
                      <a:pt x="1998" y="3065"/>
                    </a:lnTo>
                    <a:cubicBezTo>
                      <a:pt x="1227" y="3065"/>
                      <a:pt x="600" y="3692"/>
                      <a:pt x="600" y="4463"/>
                    </a:cubicBezTo>
                    <a:lnTo>
                      <a:pt x="600" y="4531"/>
                    </a:lnTo>
                    <a:lnTo>
                      <a:pt x="283" y="4531"/>
                    </a:lnTo>
                    <a:cubicBezTo>
                      <a:pt x="127" y="4531"/>
                      <a:pt x="0" y="4658"/>
                      <a:pt x="0" y="4814"/>
                    </a:cubicBezTo>
                    <a:lnTo>
                      <a:pt x="0" y="5847"/>
                    </a:lnTo>
                    <a:cubicBezTo>
                      <a:pt x="0" y="6003"/>
                      <a:pt x="127" y="6130"/>
                      <a:pt x="283" y="6130"/>
                    </a:cubicBezTo>
                    <a:lnTo>
                      <a:pt x="1316" y="6130"/>
                    </a:lnTo>
                    <a:cubicBezTo>
                      <a:pt x="1472" y="6130"/>
                      <a:pt x="1599" y="6003"/>
                      <a:pt x="1599" y="5847"/>
                    </a:cubicBezTo>
                    <a:lnTo>
                      <a:pt x="1599" y="4814"/>
                    </a:lnTo>
                    <a:cubicBezTo>
                      <a:pt x="1599" y="4658"/>
                      <a:pt x="1472" y="4531"/>
                      <a:pt x="1316" y="4531"/>
                    </a:cubicBezTo>
                    <a:lnTo>
                      <a:pt x="999" y="4531"/>
                    </a:lnTo>
                    <a:lnTo>
                      <a:pt x="999" y="4463"/>
                    </a:lnTo>
                    <a:cubicBezTo>
                      <a:pt x="999" y="3913"/>
                      <a:pt x="1447" y="3465"/>
                      <a:pt x="1998" y="3465"/>
                    </a:cubicBezTo>
                    <a:lnTo>
                      <a:pt x="2865" y="3465"/>
                    </a:lnTo>
                    <a:lnTo>
                      <a:pt x="2865" y="4531"/>
                    </a:lnTo>
                    <a:lnTo>
                      <a:pt x="2549" y="4531"/>
                    </a:lnTo>
                    <a:cubicBezTo>
                      <a:pt x="2392" y="4531"/>
                      <a:pt x="2265" y="4658"/>
                      <a:pt x="2265" y="4814"/>
                    </a:cubicBezTo>
                    <a:lnTo>
                      <a:pt x="2265" y="5847"/>
                    </a:lnTo>
                    <a:cubicBezTo>
                      <a:pt x="2265" y="6003"/>
                      <a:pt x="2392" y="6130"/>
                      <a:pt x="2549" y="6130"/>
                    </a:cubicBezTo>
                    <a:lnTo>
                      <a:pt x="3581" y="6130"/>
                    </a:lnTo>
                    <a:cubicBezTo>
                      <a:pt x="3738" y="6130"/>
                      <a:pt x="3864" y="6003"/>
                      <a:pt x="3864" y="5847"/>
                    </a:cubicBezTo>
                    <a:lnTo>
                      <a:pt x="3864" y="4814"/>
                    </a:lnTo>
                    <a:cubicBezTo>
                      <a:pt x="3864" y="4658"/>
                      <a:pt x="3738" y="4531"/>
                      <a:pt x="3581" y="4531"/>
                    </a:cubicBezTo>
                    <a:lnTo>
                      <a:pt x="3265" y="4531"/>
                    </a:lnTo>
                    <a:lnTo>
                      <a:pt x="3265" y="3465"/>
                    </a:lnTo>
                    <a:lnTo>
                      <a:pt x="4132" y="3465"/>
                    </a:lnTo>
                    <a:cubicBezTo>
                      <a:pt x="4683" y="3465"/>
                      <a:pt x="5130" y="3913"/>
                      <a:pt x="5130" y="4463"/>
                    </a:cubicBezTo>
                    <a:lnTo>
                      <a:pt x="5130" y="4531"/>
                    </a:lnTo>
                    <a:lnTo>
                      <a:pt x="4814" y="4531"/>
                    </a:lnTo>
                    <a:cubicBezTo>
                      <a:pt x="4657" y="4531"/>
                      <a:pt x="4531" y="4658"/>
                      <a:pt x="4531" y="4814"/>
                    </a:cubicBezTo>
                    <a:lnTo>
                      <a:pt x="4531" y="5847"/>
                    </a:lnTo>
                    <a:cubicBezTo>
                      <a:pt x="4531" y="6003"/>
                      <a:pt x="4657" y="6130"/>
                      <a:pt x="4814" y="6130"/>
                    </a:cubicBezTo>
                    <a:lnTo>
                      <a:pt x="5847" y="6130"/>
                    </a:lnTo>
                    <a:cubicBezTo>
                      <a:pt x="6003" y="6130"/>
                      <a:pt x="6130" y="6003"/>
                      <a:pt x="6130" y="5847"/>
                    </a:cubicBezTo>
                    <a:lnTo>
                      <a:pt x="6130" y="4814"/>
                    </a:lnTo>
                    <a:cubicBezTo>
                      <a:pt x="6130" y="4658"/>
                      <a:pt x="6003" y="4531"/>
                      <a:pt x="5847" y="4531"/>
                    </a:cubicBezTo>
                    <a:close/>
                  </a:path>
                </a:pathLst>
              </a:custGeom>
              <a:solidFill>
                <a:schemeClr val="tx1">
                  <a:lumMod val="50000"/>
                  <a:lumOff val="5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grpSp>
          <p:nvGrpSpPr>
            <p:cNvPr id="7" name="íSḷíḍê">
              <a:extLst>
                <a:ext uri="{FF2B5EF4-FFF2-40B4-BE49-F238E27FC236}">
                  <a16:creationId xmlns:a16="http://schemas.microsoft.com/office/drawing/2014/main" id="{411095D9-1688-447B-ACEE-A0D062D758CA}"/>
                </a:ext>
              </a:extLst>
            </p:cNvPr>
            <p:cNvGrpSpPr/>
            <p:nvPr/>
          </p:nvGrpSpPr>
          <p:grpSpPr>
            <a:xfrm>
              <a:off x="673100" y="1520258"/>
              <a:ext cx="3487147" cy="2073516"/>
              <a:chOff x="8031753" y="1261187"/>
              <a:chExt cx="3487147" cy="2073516"/>
            </a:xfrm>
          </p:grpSpPr>
          <p:sp>
            <p:nvSpPr>
              <p:cNvPr id="12" name="ïŝ1iḑè">
                <a:extLst>
                  <a:ext uri="{FF2B5EF4-FFF2-40B4-BE49-F238E27FC236}">
                    <a16:creationId xmlns:a16="http://schemas.microsoft.com/office/drawing/2014/main" id="{6BAC2652-93D3-460E-A1C2-A301031A0DD3}"/>
                  </a:ext>
                </a:extLst>
              </p:cNvPr>
              <p:cNvSpPr txBox="1"/>
              <p:nvPr/>
            </p:nvSpPr>
            <p:spPr bwMode="auto">
              <a:xfrm>
                <a:off x="8031753" y="1261187"/>
                <a:ext cx="3487147" cy="4650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en-US" altLang="zh-CN" b="1" dirty="0"/>
                  <a:t>Text here</a:t>
                </a:r>
              </a:p>
            </p:txBody>
          </p:sp>
          <p:sp>
            <p:nvSpPr>
              <p:cNvPr id="13" name="íŝlíḍê">
                <a:extLst>
                  <a:ext uri="{FF2B5EF4-FFF2-40B4-BE49-F238E27FC236}">
                    <a16:creationId xmlns:a16="http://schemas.microsoft.com/office/drawing/2014/main" id="{E632F477-E3A9-47DC-9B17-2FF72B06E79D}"/>
                  </a:ext>
                </a:extLst>
              </p:cNvPr>
              <p:cNvSpPr/>
              <p:nvPr/>
            </p:nvSpPr>
            <p:spPr bwMode="auto">
              <a:xfrm>
                <a:off x="8031753" y="1841638"/>
                <a:ext cx="3487147" cy="737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 Choose the only option to retain text……</a:t>
                </a:r>
              </a:p>
            </p:txBody>
          </p:sp>
          <p:sp>
            <p:nvSpPr>
              <p:cNvPr id="14" name="îŝľíďe">
                <a:extLst>
                  <a:ext uri="{FF2B5EF4-FFF2-40B4-BE49-F238E27FC236}">
                    <a16:creationId xmlns:a16="http://schemas.microsoft.com/office/drawing/2014/main" id="{E632F477-E3A9-47DC-9B17-2FF72B06E79D}"/>
                  </a:ext>
                </a:extLst>
              </p:cNvPr>
              <p:cNvSpPr/>
              <p:nvPr/>
            </p:nvSpPr>
            <p:spPr bwMode="auto">
              <a:xfrm>
                <a:off x="8031753" y="2597475"/>
                <a:ext cx="3487147" cy="737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 Choose the only option to retain text……</a:t>
                </a:r>
              </a:p>
            </p:txBody>
          </p:sp>
        </p:grpSp>
        <p:grpSp>
          <p:nvGrpSpPr>
            <p:cNvPr id="8" name="ïṥļiḍé">
              <a:extLst>
                <a:ext uri="{FF2B5EF4-FFF2-40B4-BE49-F238E27FC236}">
                  <a16:creationId xmlns:a16="http://schemas.microsoft.com/office/drawing/2014/main" id="{D739EECD-C32E-462B-BEAF-8A30DFAE1C36}"/>
                </a:ext>
              </a:extLst>
            </p:cNvPr>
            <p:cNvGrpSpPr/>
            <p:nvPr/>
          </p:nvGrpSpPr>
          <p:grpSpPr>
            <a:xfrm>
              <a:off x="8031753" y="4073284"/>
              <a:ext cx="3487147" cy="2073516"/>
              <a:chOff x="8031753" y="1261187"/>
              <a:chExt cx="3487147" cy="2073516"/>
            </a:xfrm>
          </p:grpSpPr>
          <p:sp>
            <p:nvSpPr>
              <p:cNvPr id="9" name="iṡļîďe">
                <a:extLst>
                  <a:ext uri="{FF2B5EF4-FFF2-40B4-BE49-F238E27FC236}">
                    <a16:creationId xmlns:a16="http://schemas.microsoft.com/office/drawing/2014/main" id="{6BAC2652-93D3-460E-A1C2-A301031A0DD3}"/>
                  </a:ext>
                </a:extLst>
              </p:cNvPr>
              <p:cNvSpPr txBox="1"/>
              <p:nvPr/>
            </p:nvSpPr>
            <p:spPr bwMode="auto">
              <a:xfrm>
                <a:off x="8031753" y="1261187"/>
                <a:ext cx="3487147" cy="4650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eaLnBrk="1" hangingPunct="1">
                  <a:lnSpc>
                    <a:spcPct val="100000"/>
                  </a:lnSpc>
                  <a:spcBef>
                    <a:spcPct val="0"/>
                  </a:spcBef>
                </a:pPr>
                <a:r>
                  <a:rPr lang="en-US" altLang="zh-CN" b="1" dirty="0"/>
                  <a:t>Text here</a:t>
                </a:r>
              </a:p>
            </p:txBody>
          </p:sp>
          <p:sp>
            <p:nvSpPr>
              <p:cNvPr id="10" name="îśľïḑê">
                <a:extLst>
                  <a:ext uri="{FF2B5EF4-FFF2-40B4-BE49-F238E27FC236}">
                    <a16:creationId xmlns:a16="http://schemas.microsoft.com/office/drawing/2014/main" id="{E632F477-E3A9-47DC-9B17-2FF72B06E79D}"/>
                  </a:ext>
                </a:extLst>
              </p:cNvPr>
              <p:cNvSpPr/>
              <p:nvPr/>
            </p:nvSpPr>
            <p:spPr bwMode="auto">
              <a:xfrm>
                <a:off x="8031753" y="1841638"/>
                <a:ext cx="3487147" cy="737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en-US" altLang="zh-CN" sz="1100" dirty="0"/>
                  <a:t>Copy paste fonts. Choose the only option to retain text……</a:t>
                </a:r>
              </a:p>
            </p:txBody>
          </p:sp>
          <p:sp>
            <p:nvSpPr>
              <p:cNvPr id="11" name="iṩḻíďè">
                <a:extLst>
                  <a:ext uri="{FF2B5EF4-FFF2-40B4-BE49-F238E27FC236}">
                    <a16:creationId xmlns:a16="http://schemas.microsoft.com/office/drawing/2014/main" id="{E632F477-E3A9-47DC-9B17-2FF72B06E79D}"/>
                  </a:ext>
                </a:extLst>
              </p:cNvPr>
              <p:cNvSpPr/>
              <p:nvPr/>
            </p:nvSpPr>
            <p:spPr bwMode="auto">
              <a:xfrm>
                <a:off x="8031753" y="2597475"/>
                <a:ext cx="3487147" cy="737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en-US" altLang="zh-CN" sz="1100" dirty="0"/>
                  <a:t>Copy paste fonts. Choose the only option to retain text……</a:t>
                </a:r>
              </a:p>
            </p:txBody>
          </p:sp>
        </p:grpSp>
      </p:grpSp>
    </p:spTree>
    <p:extLst>
      <p:ext uri="{BB962C8B-B14F-4D97-AF65-F5344CB8AC3E}">
        <p14:creationId xmlns:p14="http://schemas.microsoft.com/office/powerpoint/2010/main" val="1608082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Section Header Here</a:t>
            </a:r>
            <a:endParaRPr lang="zh-CN" altLang="en-US" dirty="0"/>
          </a:p>
        </p:txBody>
      </p:sp>
      <p:sp>
        <p:nvSpPr>
          <p:cNvPr id="6" name="文本占位符 5"/>
          <p:cNvSpPr>
            <a:spLocks noGrp="1"/>
          </p:cNvSpPr>
          <p:nvPr>
            <p:ph type="body" idx="1"/>
          </p:nvPr>
        </p:nvSpPr>
        <p:spPr/>
        <p:txBody>
          <a:bodyPr/>
          <a:lstStyle/>
          <a:p>
            <a:pPr lvl="0"/>
            <a:r>
              <a:rPr lang="en-US" altLang="zh-CN" dirty="0"/>
              <a:t>Supporting text here.</a:t>
            </a:r>
          </a:p>
          <a:p>
            <a:pPr lvl="0"/>
            <a:r>
              <a:rPr lang="en-US" altLang="zh-CN" dirty="0"/>
              <a:t>When you copy &amp; paste, choose "keep text only" option.</a:t>
            </a:r>
            <a:endParaRPr lang="zh-CN" altLang="en-US" dirty="0"/>
          </a:p>
        </p:txBody>
      </p:sp>
      <p:sp>
        <p:nvSpPr>
          <p:cNvPr id="9" name="文本框 8">
            <a:extLst>
              <a:ext uri="{FF2B5EF4-FFF2-40B4-BE49-F238E27FC236}">
                <a16:creationId xmlns:a16="http://schemas.microsoft.com/office/drawing/2014/main" id="{04F69230-F3A6-4586-9371-A858F4763E9F}"/>
              </a:ext>
            </a:extLst>
          </p:cNvPr>
          <p:cNvSpPr txBox="1"/>
          <p:nvPr/>
        </p:nvSpPr>
        <p:spPr>
          <a:xfrm>
            <a:off x="1333038" y="2374437"/>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/01</a:t>
            </a:r>
            <a:endParaRPr lang="zh-CN" altLang="en-US" spc="100" dirty="0">
              <a:solidFill>
                <a:schemeClr val="bg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2371597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42ACE9-5734-4287-AA75-F71453800A11}"/>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FA9F7D97-B028-4C7D-A038-4ABC9D2FB0B3}"/>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951E4E5D-7B70-4762-8E5D-10855523B65E}"/>
              </a:ext>
            </a:extLst>
          </p:cNvPr>
          <p:cNvSpPr>
            <a:spLocks noGrp="1"/>
          </p:cNvSpPr>
          <p:nvPr>
            <p:ph type="sldNum" sz="quarter" idx="12"/>
          </p:nvPr>
        </p:nvSpPr>
        <p:spPr/>
        <p:txBody>
          <a:bodyPr/>
          <a:lstStyle/>
          <a:p>
            <a:fld id="{5DD3DB80-B894-403A-B48E-6FDC1A72010E}" type="slidenum">
              <a:rPr lang="zh-CN" altLang="en-US" smtClean="0"/>
              <a:pPr/>
              <a:t>30</a:t>
            </a:fld>
            <a:endParaRPr lang="zh-CN" altLang="en-US"/>
          </a:p>
        </p:txBody>
      </p:sp>
      <p:grpSp>
        <p:nvGrpSpPr>
          <p:cNvPr id="5" name="25481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BDF81FD5-15A9-481D-A689-5EBB919E31BD}"/>
              </a:ext>
            </a:extLst>
          </p:cNvPr>
          <p:cNvGrpSpPr>
            <a:grpSpLocks noChangeAspect="1"/>
          </p:cNvGrpSpPr>
          <p:nvPr/>
        </p:nvGrpSpPr>
        <p:grpSpPr>
          <a:xfrm>
            <a:off x="673102" y="1130300"/>
            <a:ext cx="10845798" cy="5016500"/>
            <a:chOff x="673102" y="1130300"/>
            <a:chExt cx="10845798" cy="5016500"/>
          </a:xfrm>
        </p:grpSpPr>
        <p:grpSp>
          <p:nvGrpSpPr>
            <p:cNvPr id="6" name="îṩļïḑe">
              <a:extLst>
                <a:ext uri="{FF2B5EF4-FFF2-40B4-BE49-F238E27FC236}">
                  <a16:creationId xmlns:a16="http://schemas.microsoft.com/office/drawing/2014/main" id="{10E92349-65AA-4CF1-85A3-EC19182409DB}"/>
                </a:ext>
              </a:extLst>
            </p:cNvPr>
            <p:cNvGrpSpPr/>
            <p:nvPr/>
          </p:nvGrpSpPr>
          <p:grpSpPr>
            <a:xfrm>
              <a:off x="5440960" y="1130300"/>
              <a:ext cx="5030846" cy="2978000"/>
              <a:chOff x="5440960" y="1130300"/>
              <a:chExt cx="5030846" cy="2978000"/>
            </a:xfrm>
          </p:grpSpPr>
          <p:sp>
            <p:nvSpPr>
              <p:cNvPr id="24" name="îš1íḍe">
                <a:extLst>
                  <a:ext uri="{FF2B5EF4-FFF2-40B4-BE49-F238E27FC236}">
                    <a16:creationId xmlns:a16="http://schemas.microsoft.com/office/drawing/2014/main" id="{1744BC3A-AF09-474F-8CE2-167EA62B7CA5}"/>
                  </a:ext>
                </a:extLst>
              </p:cNvPr>
              <p:cNvSpPr/>
              <p:nvPr/>
            </p:nvSpPr>
            <p:spPr bwMode="auto">
              <a:xfrm>
                <a:off x="8290133" y="1929525"/>
                <a:ext cx="2181673" cy="2178775"/>
              </a:xfrm>
              <a:custGeom>
                <a:avLst/>
                <a:gdLst>
                  <a:gd name="T0" fmla="*/ 385 w 682"/>
                  <a:gd name="T1" fmla="*/ 638 h 680"/>
                  <a:gd name="T2" fmla="*/ 425 w 682"/>
                  <a:gd name="T3" fmla="*/ 634 h 680"/>
                  <a:gd name="T4" fmla="*/ 489 w 682"/>
                  <a:gd name="T5" fmla="*/ 641 h 680"/>
                  <a:gd name="T6" fmla="*/ 512 w 682"/>
                  <a:gd name="T7" fmla="*/ 589 h 680"/>
                  <a:gd name="T8" fmla="*/ 569 w 682"/>
                  <a:gd name="T9" fmla="*/ 586 h 680"/>
                  <a:gd name="T10" fmla="*/ 586 w 682"/>
                  <a:gd name="T11" fmla="*/ 524 h 680"/>
                  <a:gd name="T12" fmla="*/ 604 w 682"/>
                  <a:gd name="T13" fmla="*/ 488 h 680"/>
                  <a:gd name="T14" fmla="*/ 659 w 682"/>
                  <a:gd name="T15" fmla="*/ 461 h 680"/>
                  <a:gd name="T16" fmla="*/ 640 w 682"/>
                  <a:gd name="T17" fmla="*/ 408 h 680"/>
                  <a:gd name="T18" fmla="*/ 643 w 682"/>
                  <a:gd name="T19" fmla="*/ 360 h 680"/>
                  <a:gd name="T20" fmla="*/ 681 w 682"/>
                  <a:gd name="T21" fmla="*/ 312 h 680"/>
                  <a:gd name="T22" fmla="*/ 634 w 682"/>
                  <a:gd name="T23" fmla="*/ 263 h 680"/>
                  <a:gd name="T24" fmla="*/ 629 w 682"/>
                  <a:gd name="T25" fmla="*/ 219 h 680"/>
                  <a:gd name="T26" fmla="*/ 609 w 682"/>
                  <a:gd name="T27" fmla="*/ 160 h 680"/>
                  <a:gd name="T28" fmla="*/ 564 w 682"/>
                  <a:gd name="T29" fmla="*/ 134 h 680"/>
                  <a:gd name="T30" fmla="*/ 559 w 682"/>
                  <a:gd name="T31" fmla="*/ 76 h 680"/>
                  <a:gd name="T32" fmla="*/ 499 w 682"/>
                  <a:gd name="T33" fmla="*/ 75 h 680"/>
                  <a:gd name="T34" fmla="*/ 455 w 682"/>
                  <a:gd name="T35" fmla="*/ 57 h 680"/>
                  <a:gd name="T36" fmla="*/ 412 w 682"/>
                  <a:gd name="T37" fmla="*/ 5 h 680"/>
                  <a:gd name="T38" fmla="*/ 360 w 682"/>
                  <a:gd name="T39" fmla="*/ 36 h 680"/>
                  <a:gd name="T40" fmla="*/ 304 w 682"/>
                  <a:gd name="T41" fmla="*/ 8 h 680"/>
                  <a:gd name="T42" fmla="*/ 257 w 682"/>
                  <a:gd name="T43" fmla="*/ 17 h 680"/>
                  <a:gd name="T44" fmla="*/ 224 w 682"/>
                  <a:gd name="T45" fmla="*/ 58 h 680"/>
                  <a:gd name="T46" fmla="*/ 168 w 682"/>
                  <a:gd name="T47" fmla="*/ 49 h 680"/>
                  <a:gd name="T48" fmla="*/ 136 w 682"/>
                  <a:gd name="T49" fmla="*/ 114 h 680"/>
                  <a:gd name="T50" fmla="*/ 109 w 682"/>
                  <a:gd name="T51" fmla="*/ 143 h 680"/>
                  <a:gd name="T52" fmla="*/ 50 w 682"/>
                  <a:gd name="T53" fmla="*/ 160 h 680"/>
                  <a:gd name="T54" fmla="*/ 63 w 682"/>
                  <a:gd name="T55" fmla="*/ 217 h 680"/>
                  <a:gd name="T56" fmla="*/ 42 w 682"/>
                  <a:gd name="T57" fmla="*/ 264 h 680"/>
                  <a:gd name="T58" fmla="*/ 5 w 682"/>
                  <a:gd name="T59" fmla="*/ 316 h 680"/>
                  <a:gd name="T60" fmla="*/ 38 w 682"/>
                  <a:gd name="T61" fmla="*/ 362 h 680"/>
                  <a:gd name="T62" fmla="*/ 9 w 682"/>
                  <a:gd name="T63" fmla="*/ 422 h 680"/>
                  <a:gd name="T64" fmla="*/ 52 w 682"/>
                  <a:gd name="T65" fmla="*/ 458 h 680"/>
                  <a:gd name="T66" fmla="*/ 79 w 682"/>
                  <a:gd name="T67" fmla="*/ 492 h 680"/>
                  <a:gd name="T68" fmla="*/ 81 w 682"/>
                  <a:gd name="T69" fmla="*/ 560 h 680"/>
                  <a:gd name="T70" fmla="*/ 141 w 682"/>
                  <a:gd name="T71" fmla="*/ 567 h 680"/>
                  <a:gd name="T72" fmla="*/ 176 w 682"/>
                  <a:gd name="T73" fmla="*/ 616 h 680"/>
                  <a:gd name="T74" fmla="*/ 219 w 682"/>
                  <a:gd name="T75" fmla="*/ 648 h 680"/>
                  <a:gd name="T76" fmla="*/ 273 w 682"/>
                  <a:gd name="T77" fmla="*/ 634 h 680"/>
                  <a:gd name="T78" fmla="*/ 310 w 682"/>
                  <a:gd name="T79" fmla="*/ 674 h 680"/>
                  <a:gd name="T80" fmla="*/ 297 w 682"/>
                  <a:gd name="T81" fmla="*/ 588 h 680"/>
                  <a:gd name="T82" fmla="*/ 231 w 682"/>
                  <a:gd name="T83" fmla="*/ 567 h 680"/>
                  <a:gd name="T84" fmla="*/ 182 w 682"/>
                  <a:gd name="T85" fmla="*/ 537 h 680"/>
                  <a:gd name="T86" fmla="*/ 117 w 682"/>
                  <a:gd name="T87" fmla="*/ 459 h 680"/>
                  <a:gd name="T88" fmla="*/ 89 w 682"/>
                  <a:gd name="T89" fmla="*/ 375 h 680"/>
                  <a:gd name="T90" fmla="*/ 101 w 682"/>
                  <a:gd name="T91" fmla="*/ 255 h 680"/>
                  <a:gd name="T92" fmla="*/ 145 w 682"/>
                  <a:gd name="T93" fmla="*/ 176 h 680"/>
                  <a:gd name="T94" fmla="*/ 239 w 682"/>
                  <a:gd name="T95" fmla="*/ 106 h 680"/>
                  <a:gd name="T96" fmla="*/ 338 w 682"/>
                  <a:gd name="T97" fmla="*/ 85 h 680"/>
                  <a:gd name="T98" fmla="*/ 435 w 682"/>
                  <a:gd name="T99" fmla="*/ 103 h 680"/>
                  <a:gd name="T100" fmla="*/ 517 w 682"/>
                  <a:gd name="T101" fmla="*/ 156 h 680"/>
                  <a:gd name="T102" fmla="*/ 544 w 682"/>
                  <a:gd name="T103" fmla="*/ 187 h 680"/>
                  <a:gd name="T104" fmla="*/ 587 w 682"/>
                  <a:gd name="T105" fmla="*/ 276 h 680"/>
                  <a:gd name="T106" fmla="*/ 592 w 682"/>
                  <a:gd name="T107" fmla="*/ 373 h 680"/>
                  <a:gd name="T108" fmla="*/ 557 w 682"/>
                  <a:gd name="T109" fmla="*/ 471 h 680"/>
                  <a:gd name="T110" fmla="*/ 488 w 682"/>
                  <a:gd name="T111" fmla="*/ 545 h 680"/>
                  <a:gd name="T112" fmla="*/ 403 w 682"/>
                  <a:gd name="T113" fmla="*/ 585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2" h="680">
                    <a:moveTo>
                      <a:pt x="345" y="680"/>
                    </a:moveTo>
                    <a:cubicBezTo>
                      <a:pt x="348" y="680"/>
                      <a:pt x="352" y="678"/>
                      <a:pt x="353" y="675"/>
                    </a:cubicBezTo>
                    <a:cubicBezTo>
                      <a:pt x="353" y="675"/>
                      <a:pt x="354" y="673"/>
                      <a:pt x="355" y="670"/>
                    </a:cubicBezTo>
                    <a:cubicBezTo>
                      <a:pt x="357" y="668"/>
                      <a:pt x="359" y="664"/>
                      <a:pt x="360" y="660"/>
                    </a:cubicBezTo>
                    <a:cubicBezTo>
                      <a:pt x="364" y="653"/>
                      <a:pt x="367" y="645"/>
                      <a:pt x="367" y="645"/>
                    </a:cubicBezTo>
                    <a:cubicBezTo>
                      <a:pt x="368" y="642"/>
                      <a:pt x="371" y="640"/>
                      <a:pt x="374" y="640"/>
                    </a:cubicBezTo>
                    <a:cubicBezTo>
                      <a:pt x="374" y="640"/>
                      <a:pt x="379" y="639"/>
                      <a:pt x="385" y="638"/>
                    </a:cubicBezTo>
                    <a:cubicBezTo>
                      <a:pt x="388" y="638"/>
                      <a:pt x="390" y="638"/>
                      <a:pt x="392" y="637"/>
                    </a:cubicBezTo>
                    <a:cubicBezTo>
                      <a:pt x="394" y="637"/>
                      <a:pt x="395" y="637"/>
                      <a:pt x="395" y="637"/>
                    </a:cubicBezTo>
                    <a:cubicBezTo>
                      <a:pt x="395" y="637"/>
                      <a:pt x="397" y="636"/>
                      <a:pt x="399" y="636"/>
                    </a:cubicBezTo>
                    <a:cubicBezTo>
                      <a:pt x="401" y="636"/>
                      <a:pt x="403" y="635"/>
                      <a:pt x="406" y="635"/>
                    </a:cubicBezTo>
                    <a:cubicBezTo>
                      <a:pt x="409" y="634"/>
                      <a:pt x="411" y="633"/>
                      <a:pt x="413" y="633"/>
                    </a:cubicBezTo>
                    <a:cubicBezTo>
                      <a:pt x="415" y="632"/>
                      <a:pt x="417" y="632"/>
                      <a:pt x="417" y="632"/>
                    </a:cubicBezTo>
                    <a:cubicBezTo>
                      <a:pt x="420" y="631"/>
                      <a:pt x="423" y="632"/>
                      <a:pt x="425" y="634"/>
                    </a:cubicBezTo>
                    <a:cubicBezTo>
                      <a:pt x="425" y="634"/>
                      <a:pt x="431" y="640"/>
                      <a:pt x="437" y="646"/>
                    </a:cubicBezTo>
                    <a:cubicBezTo>
                      <a:pt x="443" y="652"/>
                      <a:pt x="449" y="657"/>
                      <a:pt x="449" y="657"/>
                    </a:cubicBezTo>
                    <a:cubicBezTo>
                      <a:pt x="451" y="659"/>
                      <a:pt x="455" y="660"/>
                      <a:pt x="458" y="659"/>
                    </a:cubicBezTo>
                    <a:cubicBezTo>
                      <a:pt x="458" y="659"/>
                      <a:pt x="465" y="656"/>
                      <a:pt x="471" y="654"/>
                    </a:cubicBezTo>
                    <a:cubicBezTo>
                      <a:pt x="474" y="653"/>
                      <a:pt x="477" y="651"/>
                      <a:pt x="479" y="650"/>
                    </a:cubicBezTo>
                    <a:cubicBezTo>
                      <a:pt x="482" y="649"/>
                      <a:pt x="483" y="649"/>
                      <a:pt x="483" y="649"/>
                    </a:cubicBezTo>
                    <a:cubicBezTo>
                      <a:pt x="486" y="647"/>
                      <a:pt x="489" y="644"/>
                      <a:pt x="489" y="641"/>
                    </a:cubicBezTo>
                    <a:cubicBezTo>
                      <a:pt x="489" y="641"/>
                      <a:pt x="489" y="632"/>
                      <a:pt x="489" y="624"/>
                    </a:cubicBezTo>
                    <a:cubicBezTo>
                      <a:pt x="490" y="620"/>
                      <a:pt x="490" y="616"/>
                      <a:pt x="490" y="613"/>
                    </a:cubicBezTo>
                    <a:cubicBezTo>
                      <a:pt x="489" y="610"/>
                      <a:pt x="489" y="608"/>
                      <a:pt x="489" y="608"/>
                    </a:cubicBezTo>
                    <a:cubicBezTo>
                      <a:pt x="489" y="605"/>
                      <a:pt x="491" y="602"/>
                      <a:pt x="494" y="600"/>
                    </a:cubicBezTo>
                    <a:cubicBezTo>
                      <a:pt x="494" y="600"/>
                      <a:pt x="495" y="599"/>
                      <a:pt x="497" y="598"/>
                    </a:cubicBezTo>
                    <a:cubicBezTo>
                      <a:pt x="498" y="597"/>
                      <a:pt x="501" y="596"/>
                      <a:pt x="503" y="594"/>
                    </a:cubicBezTo>
                    <a:cubicBezTo>
                      <a:pt x="508" y="591"/>
                      <a:pt x="512" y="589"/>
                      <a:pt x="512" y="589"/>
                    </a:cubicBezTo>
                    <a:cubicBezTo>
                      <a:pt x="512" y="589"/>
                      <a:pt x="516" y="585"/>
                      <a:pt x="521" y="582"/>
                    </a:cubicBezTo>
                    <a:cubicBezTo>
                      <a:pt x="523" y="581"/>
                      <a:pt x="525" y="579"/>
                      <a:pt x="527" y="578"/>
                    </a:cubicBezTo>
                    <a:cubicBezTo>
                      <a:pt x="528" y="576"/>
                      <a:pt x="529" y="576"/>
                      <a:pt x="529" y="576"/>
                    </a:cubicBezTo>
                    <a:cubicBezTo>
                      <a:pt x="532" y="574"/>
                      <a:pt x="535" y="573"/>
                      <a:pt x="538" y="574"/>
                    </a:cubicBezTo>
                    <a:cubicBezTo>
                      <a:pt x="538" y="574"/>
                      <a:pt x="540" y="575"/>
                      <a:pt x="543" y="576"/>
                    </a:cubicBezTo>
                    <a:cubicBezTo>
                      <a:pt x="546" y="577"/>
                      <a:pt x="550" y="579"/>
                      <a:pt x="553" y="580"/>
                    </a:cubicBezTo>
                    <a:cubicBezTo>
                      <a:pt x="561" y="583"/>
                      <a:pt x="569" y="586"/>
                      <a:pt x="569" y="586"/>
                    </a:cubicBezTo>
                    <a:cubicBezTo>
                      <a:pt x="572" y="587"/>
                      <a:pt x="576" y="586"/>
                      <a:pt x="578" y="583"/>
                    </a:cubicBezTo>
                    <a:cubicBezTo>
                      <a:pt x="578" y="583"/>
                      <a:pt x="580" y="582"/>
                      <a:pt x="581" y="580"/>
                    </a:cubicBezTo>
                    <a:cubicBezTo>
                      <a:pt x="583" y="578"/>
                      <a:pt x="586" y="576"/>
                      <a:pt x="588" y="574"/>
                    </a:cubicBezTo>
                    <a:cubicBezTo>
                      <a:pt x="592" y="569"/>
                      <a:pt x="597" y="564"/>
                      <a:pt x="597" y="564"/>
                    </a:cubicBezTo>
                    <a:cubicBezTo>
                      <a:pt x="599" y="561"/>
                      <a:pt x="600" y="557"/>
                      <a:pt x="599" y="554"/>
                    </a:cubicBezTo>
                    <a:cubicBezTo>
                      <a:pt x="599" y="554"/>
                      <a:pt x="596" y="547"/>
                      <a:pt x="593" y="539"/>
                    </a:cubicBezTo>
                    <a:cubicBezTo>
                      <a:pt x="590" y="531"/>
                      <a:pt x="586" y="524"/>
                      <a:pt x="586" y="524"/>
                    </a:cubicBezTo>
                    <a:cubicBezTo>
                      <a:pt x="585" y="521"/>
                      <a:pt x="585" y="518"/>
                      <a:pt x="587" y="515"/>
                    </a:cubicBezTo>
                    <a:cubicBezTo>
                      <a:pt x="587" y="515"/>
                      <a:pt x="588" y="514"/>
                      <a:pt x="589" y="512"/>
                    </a:cubicBezTo>
                    <a:cubicBezTo>
                      <a:pt x="590" y="511"/>
                      <a:pt x="592" y="508"/>
                      <a:pt x="593" y="506"/>
                    </a:cubicBezTo>
                    <a:cubicBezTo>
                      <a:pt x="595" y="504"/>
                      <a:pt x="596" y="502"/>
                      <a:pt x="597" y="500"/>
                    </a:cubicBezTo>
                    <a:cubicBezTo>
                      <a:pt x="598" y="498"/>
                      <a:pt x="599" y="497"/>
                      <a:pt x="599" y="497"/>
                    </a:cubicBezTo>
                    <a:cubicBezTo>
                      <a:pt x="599" y="497"/>
                      <a:pt x="600" y="496"/>
                      <a:pt x="601" y="494"/>
                    </a:cubicBezTo>
                    <a:cubicBezTo>
                      <a:pt x="602" y="493"/>
                      <a:pt x="603" y="490"/>
                      <a:pt x="604" y="488"/>
                    </a:cubicBezTo>
                    <a:cubicBezTo>
                      <a:pt x="607" y="483"/>
                      <a:pt x="610" y="478"/>
                      <a:pt x="610" y="478"/>
                    </a:cubicBezTo>
                    <a:cubicBezTo>
                      <a:pt x="611" y="476"/>
                      <a:pt x="614" y="474"/>
                      <a:pt x="617" y="474"/>
                    </a:cubicBezTo>
                    <a:cubicBezTo>
                      <a:pt x="617" y="474"/>
                      <a:pt x="625" y="473"/>
                      <a:pt x="634" y="473"/>
                    </a:cubicBezTo>
                    <a:cubicBezTo>
                      <a:pt x="638" y="473"/>
                      <a:pt x="642" y="472"/>
                      <a:pt x="645" y="472"/>
                    </a:cubicBezTo>
                    <a:cubicBezTo>
                      <a:pt x="648" y="472"/>
                      <a:pt x="650" y="471"/>
                      <a:pt x="650" y="471"/>
                    </a:cubicBezTo>
                    <a:cubicBezTo>
                      <a:pt x="653" y="471"/>
                      <a:pt x="656" y="469"/>
                      <a:pt x="657" y="465"/>
                    </a:cubicBezTo>
                    <a:cubicBezTo>
                      <a:pt x="657" y="465"/>
                      <a:pt x="658" y="464"/>
                      <a:pt x="659" y="461"/>
                    </a:cubicBezTo>
                    <a:cubicBezTo>
                      <a:pt x="660" y="459"/>
                      <a:pt x="661" y="456"/>
                      <a:pt x="662" y="453"/>
                    </a:cubicBezTo>
                    <a:cubicBezTo>
                      <a:pt x="663" y="450"/>
                      <a:pt x="664" y="446"/>
                      <a:pt x="665" y="444"/>
                    </a:cubicBezTo>
                    <a:cubicBezTo>
                      <a:pt x="666" y="442"/>
                      <a:pt x="666" y="440"/>
                      <a:pt x="666" y="440"/>
                    </a:cubicBezTo>
                    <a:cubicBezTo>
                      <a:pt x="667" y="436"/>
                      <a:pt x="667" y="433"/>
                      <a:pt x="664" y="430"/>
                    </a:cubicBezTo>
                    <a:cubicBezTo>
                      <a:pt x="664" y="430"/>
                      <a:pt x="659" y="425"/>
                      <a:pt x="653" y="419"/>
                    </a:cubicBezTo>
                    <a:cubicBezTo>
                      <a:pt x="650" y="416"/>
                      <a:pt x="647" y="413"/>
                      <a:pt x="644" y="411"/>
                    </a:cubicBezTo>
                    <a:cubicBezTo>
                      <a:pt x="642" y="409"/>
                      <a:pt x="640" y="408"/>
                      <a:pt x="640" y="408"/>
                    </a:cubicBezTo>
                    <a:cubicBezTo>
                      <a:pt x="638" y="406"/>
                      <a:pt x="637" y="403"/>
                      <a:pt x="637" y="400"/>
                    </a:cubicBezTo>
                    <a:cubicBezTo>
                      <a:pt x="637" y="400"/>
                      <a:pt x="638" y="398"/>
                      <a:pt x="638" y="396"/>
                    </a:cubicBezTo>
                    <a:cubicBezTo>
                      <a:pt x="639" y="394"/>
                      <a:pt x="639" y="392"/>
                      <a:pt x="639" y="389"/>
                    </a:cubicBezTo>
                    <a:cubicBezTo>
                      <a:pt x="640" y="386"/>
                      <a:pt x="640" y="384"/>
                      <a:pt x="641" y="382"/>
                    </a:cubicBezTo>
                    <a:cubicBezTo>
                      <a:pt x="641" y="380"/>
                      <a:pt x="641" y="378"/>
                      <a:pt x="641" y="378"/>
                    </a:cubicBezTo>
                    <a:cubicBezTo>
                      <a:pt x="641" y="378"/>
                      <a:pt x="642" y="373"/>
                      <a:pt x="642" y="368"/>
                    </a:cubicBezTo>
                    <a:cubicBezTo>
                      <a:pt x="643" y="365"/>
                      <a:pt x="643" y="362"/>
                      <a:pt x="643" y="360"/>
                    </a:cubicBezTo>
                    <a:cubicBezTo>
                      <a:pt x="643" y="358"/>
                      <a:pt x="643" y="357"/>
                      <a:pt x="643" y="357"/>
                    </a:cubicBezTo>
                    <a:cubicBezTo>
                      <a:pt x="643" y="354"/>
                      <a:pt x="645" y="351"/>
                      <a:pt x="648" y="349"/>
                    </a:cubicBezTo>
                    <a:cubicBezTo>
                      <a:pt x="648" y="349"/>
                      <a:pt x="655" y="346"/>
                      <a:pt x="663" y="342"/>
                    </a:cubicBezTo>
                    <a:cubicBezTo>
                      <a:pt x="666" y="340"/>
                      <a:pt x="670" y="338"/>
                      <a:pt x="673" y="337"/>
                    </a:cubicBezTo>
                    <a:cubicBezTo>
                      <a:pt x="675" y="335"/>
                      <a:pt x="677" y="334"/>
                      <a:pt x="677" y="334"/>
                    </a:cubicBezTo>
                    <a:cubicBezTo>
                      <a:pt x="680" y="332"/>
                      <a:pt x="682" y="329"/>
                      <a:pt x="682" y="325"/>
                    </a:cubicBezTo>
                    <a:cubicBezTo>
                      <a:pt x="682" y="325"/>
                      <a:pt x="681" y="319"/>
                      <a:pt x="681" y="312"/>
                    </a:cubicBezTo>
                    <a:cubicBezTo>
                      <a:pt x="681" y="309"/>
                      <a:pt x="680" y="305"/>
                      <a:pt x="680" y="303"/>
                    </a:cubicBezTo>
                    <a:cubicBezTo>
                      <a:pt x="680" y="300"/>
                      <a:pt x="680" y="299"/>
                      <a:pt x="680" y="299"/>
                    </a:cubicBezTo>
                    <a:cubicBezTo>
                      <a:pt x="679" y="295"/>
                      <a:pt x="677" y="292"/>
                      <a:pt x="674" y="291"/>
                    </a:cubicBezTo>
                    <a:cubicBezTo>
                      <a:pt x="674" y="291"/>
                      <a:pt x="666" y="288"/>
                      <a:pt x="658" y="285"/>
                    </a:cubicBezTo>
                    <a:cubicBezTo>
                      <a:pt x="651" y="282"/>
                      <a:pt x="643" y="280"/>
                      <a:pt x="643" y="280"/>
                    </a:cubicBezTo>
                    <a:cubicBezTo>
                      <a:pt x="640" y="279"/>
                      <a:pt x="638" y="277"/>
                      <a:pt x="637" y="273"/>
                    </a:cubicBezTo>
                    <a:cubicBezTo>
                      <a:pt x="637" y="273"/>
                      <a:pt x="636" y="268"/>
                      <a:pt x="634" y="263"/>
                    </a:cubicBezTo>
                    <a:cubicBezTo>
                      <a:pt x="633" y="258"/>
                      <a:pt x="631" y="253"/>
                      <a:pt x="631" y="253"/>
                    </a:cubicBezTo>
                    <a:cubicBezTo>
                      <a:pt x="631" y="253"/>
                      <a:pt x="631" y="251"/>
                      <a:pt x="630" y="249"/>
                    </a:cubicBezTo>
                    <a:cubicBezTo>
                      <a:pt x="630" y="247"/>
                      <a:pt x="629" y="245"/>
                      <a:pt x="628" y="242"/>
                    </a:cubicBezTo>
                    <a:cubicBezTo>
                      <a:pt x="627" y="240"/>
                      <a:pt x="626" y="237"/>
                      <a:pt x="626" y="235"/>
                    </a:cubicBezTo>
                    <a:cubicBezTo>
                      <a:pt x="625" y="233"/>
                      <a:pt x="625" y="232"/>
                      <a:pt x="625" y="232"/>
                    </a:cubicBezTo>
                    <a:cubicBezTo>
                      <a:pt x="623" y="229"/>
                      <a:pt x="624" y="226"/>
                      <a:pt x="626" y="223"/>
                    </a:cubicBezTo>
                    <a:cubicBezTo>
                      <a:pt x="626" y="223"/>
                      <a:pt x="627" y="222"/>
                      <a:pt x="629" y="219"/>
                    </a:cubicBezTo>
                    <a:cubicBezTo>
                      <a:pt x="631" y="217"/>
                      <a:pt x="634" y="214"/>
                      <a:pt x="636" y="211"/>
                    </a:cubicBezTo>
                    <a:cubicBezTo>
                      <a:pt x="641" y="204"/>
                      <a:pt x="646" y="197"/>
                      <a:pt x="646" y="197"/>
                    </a:cubicBezTo>
                    <a:cubicBezTo>
                      <a:pt x="648" y="195"/>
                      <a:pt x="649" y="191"/>
                      <a:pt x="647" y="188"/>
                    </a:cubicBezTo>
                    <a:cubicBezTo>
                      <a:pt x="647" y="188"/>
                      <a:pt x="644" y="182"/>
                      <a:pt x="641" y="176"/>
                    </a:cubicBezTo>
                    <a:cubicBezTo>
                      <a:pt x="637" y="170"/>
                      <a:pt x="634" y="164"/>
                      <a:pt x="634" y="164"/>
                    </a:cubicBezTo>
                    <a:cubicBezTo>
                      <a:pt x="632" y="161"/>
                      <a:pt x="629" y="159"/>
                      <a:pt x="626" y="159"/>
                    </a:cubicBezTo>
                    <a:cubicBezTo>
                      <a:pt x="626" y="159"/>
                      <a:pt x="617" y="160"/>
                      <a:pt x="609" y="160"/>
                    </a:cubicBezTo>
                    <a:cubicBezTo>
                      <a:pt x="605" y="161"/>
                      <a:pt x="601" y="161"/>
                      <a:pt x="598" y="162"/>
                    </a:cubicBezTo>
                    <a:cubicBezTo>
                      <a:pt x="595" y="162"/>
                      <a:pt x="593" y="162"/>
                      <a:pt x="593" y="162"/>
                    </a:cubicBezTo>
                    <a:cubicBezTo>
                      <a:pt x="590" y="163"/>
                      <a:pt x="587" y="161"/>
                      <a:pt x="585" y="159"/>
                    </a:cubicBezTo>
                    <a:cubicBezTo>
                      <a:pt x="585" y="159"/>
                      <a:pt x="582" y="154"/>
                      <a:pt x="578" y="150"/>
                    </a:cubicBezTo>
                    <a:cubicBezTo>
                      <a:pt x="576" y="148"/>
                      <a:pt x="575" y="146"/>
                      <a:pt x="573" y="144"/>
                    </a:cubicBezTo>
                    <a:cubicBezTo>
                      <a:pt x="572" y="143"/>
                      <a:pt x="571" y="142"/>
                      <a:pt x="571" y="142"/>
                    </a:cubicBezTo>
                    <a:cubicBezTo>
                      <a:pt x="571" y="142"/>
                      <a:pt x="568" y="138"/>
                      <a:pt x="564" y="134"/>
                    </a:cubicBezTo>
                    <a:cubicBezTo>
                      <a:pt x="562" y="132"/>
                      <a:pt x="561" y="130"/>
                      <a:pt x="559" y="128"/>
                    </a:cubicBezTo>
                    <a:cubicBezTo>
                      <a:pt x="558" y="127"/>
                      <a:pt x="557" y="126"/>
                      <a:pt x="557" y="126"/>
                    </a:cubicBezTo>
                    <a:cubicBezTo>
                      <a:pt x="554" y="123"/>
                      <a:pt x="554" y="120"/>
                      <a:pt x="555" y="117"/>
                    </a:cubicBezTo>
                    <a:cubicBezTo>
                      <a:pt x="555" y="117"/>
                      <a:pt x="555" y="115"/>
                      <a:pt x="556" y="112"/>
                    </a:cubicBezTo>
                    <a:cubicBezTo>
                      <a:pt x="557" y="109"/>
                      <a:pt x="558" y="105"/>
                      <a:pt x="559" y="101"/>
                    </a:cubicBezTo>
                    <a:cubicBezTo>
                      <a:pt x="561" y="93"/>
                      <a:pt x="563" y="85"/>
                      <a:pt x="563" y="85"/>
                    </a:cubicBezTo>
                    <a:cubicBezTo>
                      <a:pt x="563" y="82"/>
                      <a:pt x="562" y="79"/>
                      <a:pt x="559" y="76"/>
                    </a:cubicBezTo>
                    <a:cubicBezTo>
                      <a:pt x="559" y="76"/>
                      <a:pt x="558" y="75"/>
                      <a:pt x="556" y="74"/>
                    </a:cubicBezTo>
                    <a:cubicBezTo>
                      <a:pt x="554" y="72"/>
                      <a:pt x="551" y="70"/>
                      <a:pt x="549" y="68"/>
                    </a:cubicBezTo>
                    <a:cubicBezTo>
                      <a:pt x="546" y="66"/>
                      <a:pt x="543" y="64"/>
                      <a:pt x="541" y="62"/>
                    </a:cubicBezTo>
                    <a:cubicBezTo>
                      <a:pt x="539" y="61"/>
                      <a:pt x="538" y="60"/>
                      <a:pt x="538" y="60"/>
                    </a:cubicBezTo>
                    <a:cubicBezTo>
                      <a:pt x="535" y="58"/>
                      <a:pt x="531" y="57"/>
                      <a:pt x="528" y="59"/>
                    </a:cubicBezTo>
                    <a:cubicBezTo>
                      <a:pt x="528" y="59"/>
                      <a:pt x="521" y="62"/>
                      <a:pt x="514" y="66"/>
                    </a:cubicBezTo>
                    <a:cubicBezTo>
                      <a:pt x="506" y="70"/>
                      <a:pt x="499" y="75"/>
                      <a:pt x="499" y="75"/>
                    </a:cubicBezTo>
                    <a:cubicBezTo>
                      <a:pt x="497" y="76"/>
                      <a:pt x="493" y="76"/>
                      <a:pt x="490" y="75"/>
                    </a:cubicBezTo>
                    <a:cubicBezTo>
                      <a:pt x="490" y="75"/>
                      <a:pt x="486" y="72"/>
                      <a:pt x="481" y="70"/>
                    </a:cubicBezTo>
                    <a:cubicBezTo>
                      <a:pt x="479" y="68"/>
                      <a:pt x="476" y="67"/>
                      <a:pt x="474" y="66"/>
                    </a:cubicBezTo>
                    <a:cubicBezTo>
                      <a:pt x="473" y="65"/>
                      <a:pt x="471" y="65"/>
                      <a:pt x="471" y="65"/>
                    </a:cubicBezTo>
                    <a:cubicBezTo>
                      <a:pt x="471" y="65"/>
                      <a:pt x="470" y="64"/>
                      <a:pt x="468" y="63"/>
                    </a:cubicBezTo>
                    <a:cubicBezTo>
                      <a:pt x="466" y="62"/>
                      <a:pt x="464" y="61"/>
                      <a:pt x="462" y="60"/>
                    </a:cubicBezTo>
                    <a:cubicBezTo>
                      <a:pt x="459" y="59"/>
                      <a:pt x="457" y="58"/>
                      <a:pt x="455" y="57"/>
                    </a:cubicBezTo>
                    <a:cubicBezTo>
                      <a:pt x="453" y="57"/>
                      <a:pt x="452" y="56"/>
                      <a:pt x="452" y="56"/>
                    </a:cubicBezTo>
                    <a:cubicBezTo>
                      <a:pt x="449" y="55"/>
                      <a:pt x="446" y="52"/>
                      <a:pt x="446" y="49"/>
                    </a:cubicBezTo>
                    <a:cubicBezTo>
                      <a:pt x="446" y="49"/>
                      <a:pt x="445" y="41"/>
                      <a:pt x="444" y="33"/>
                    </a:cubicBezTo>
                    <a:cubicBezTo>
                      <a:pt x="442" y="25"/>
                      <a:pt x="440" y="17"/>
                      <a:pt x="440" y="17"/>
                    </a:cubicBezTo>
                    <a:cubicBezTo>
                      <a:pt x="440" y="14"/>
                      <a:pt x="437" y="11"/>
                      <a:pt x="433" y="10"/>
                    </a:cubicBezTo>
                    <a:cubicBezTo>
                      <a:pt x="433" y="10"/>
                      <a:pt x="427" y="8"/>
                      <a:pt x="421" y="7"/>
                    </a:cubicBezTo>
                    <a:cubicBezTo>
                      <a:pt x="417" y="6"/>
                      <a:pt x="414" y="5"/>
                      <a:pt x="412" y="5"/>
                    </a:cubicBezTo>
                    <a:cubicBezTo>
                      <a:pt x="409" y="4"/>
                      <a:pt x="407" y="4"/>
                      <a:pt x="407" y="4"/>
                    </a:cubicBezTo>
                    <a:cubicBezTo>
                      <a:pt x="404" y="3"/>
                      <a:pt x="400" y="4"/>
                      <a:pt x="398" y="7"/>
                    </a:cubicBezTo>
                    <a:cubicBezTo>
                      <a:pt x="398" y="7"/>
                      <a:pt x="393" y="13"/>
                      <a:pt x="388" y="20"/>
                    </a:cubicBezTo>
                    <a:cubicBezTo>
                      <a:pt x="383" y="26"/>
                      <a:pt x="378" y="33"/>
                      <a:pt x="378" y="33"/>
                    </a:cubicBezTo>
                    <a:cubicBezTo>
                      <a:pt x="377" y="36"/>
                      <a:pt x="374" y="37"/>
                      <a:pt x="370" y="37"/>
                    </a:cubicBezTo>
                    <a:cubicBezTo>
                      <a:pt x="370" y="37"/>
                      <a:pt x="369" y="36"/>
                      <a:pt x="367" y="36"/>
                    </a:cubicBezTo>
                    <a:cubicBezTo>
                      <a:pt x="365" y="36"/>
                      <a:pt x="362" y="36"/>
                      <a:pt x="360" y="36"/>
                    </a:cubicBezTo>
                    <a:cubicBezTo>
                      <a:pt x="357" y="36"/>
                      <a:pt x="354" y="35"/>
                      <a:pt x="352" y="35"/>
                    </a:cubicBezTo>
                    <a:cubicBezTo>
                      <a:pt x="350" y="35"/>
                      <a:pt x="349" y="35"/>
                      <a:pt x="349" y="35"/>
                    </a:cubicBezTo>
                    <a:cubicBezTo>
                      <a:pt x="349" y="35"/>
                      <a:pt x="343" y="35"/>
                      <a:pt x="338" y="35"/>
                    </a:cubicBezTo>
                    <a:cubicBezTo>
                      <a:pt x="333" y="35"/>
                      <a:pt x="327" y="35"/>
                      <a:pt x="327" y="35"/>
                    </a:cubicBezTo>
                    <a:cubicBezTo>
                      <a:pt x="324" y="35"/>
                      <a:pt x="321" y="34"/>
                      <a:pt x="319" y="31"/>
                    </a:cubicBezTo>
                    <a:cubicBezTo>
                      <a:pt x="319" y="31"/>
                      <a:pt x="315" y="24"/>
                      <a:pt x="310" y="17"/>
                    </a:cubicBezTo>
                    <a:cubicBezTo>
                      <a:pt x="308" y="14"/>
                      <a:pt x="306" y="11"/>
                      <a:pt x="304" y="8"/>
                    </a:cubicBezTo>
                    <a:cubicBezTo>
                      <a:pt x="302" y="6"/>
                      <a:pt x="301" y="4"/>
                      <a:pt x="301" y="4"/>
                    </a:cubicBezTo>
                    <a:cubicBezTo>
                      <a:pt x="299" y="1"/>
                      <a:pt x="295" y="0"/>
                      <a:pt x="292" y="1"/>
                    </a:cubicBezTo>
                    <a:cubicBezTo>
                      <a:pt x="292" y="1"/>
                      <a:pt x="290" y="1"/>
                      <a:pt x="288" y="1"/>
                    </a:cubicBezTo>
                    <a:cubicBezTo>
                      <a:pt x="285" y="2"/>
                      <a:pt x="282" y="2"/>
                      <a:pt x="279" y="3"/>
                    </a:cubicBezTo>
                    <a:cubicBezTo>
                      <a:pt x="272" y="4"/>
                      <a:pt x="266" y="5"/>
                      <a:pt x="266" y="5"/>
                    </a:cubicBezTo>
                    <a:cubicBezTo>
                      <a:pt x="262" y="6"/>
                      <a:pt x="259" y="9"/>
                      <a:pt x="258" y="12"/>
                    </a:cubicBezTo>
                    <a:cubicBezTo>
                      <a:pt x="258" y="12"/>
                      <a:pt x="258" y="14"/>
                      <a:pt x="257" y="17"/>
                    </a:cubicBezTo>
                    <a:cubicBezTo>
                      <a:pt x="256" y="20"/>
                      <a:pt x="255" y="24"/>
                      <a:pt x="254" y="28"/>
                    </a:cubicBezTo>
                    <a:cubicBezTo>
                      <a:pt x="252" y="36"/>
                      <a:pt x="251" y="44"/>
                      <a:pt x="251" y="44"/>
                    </a:cubicBezTo>
                    <a:cubicBezTo>
                      <a:pt x="250" y="47"/>
                      <a:pt x="248" y="50"/>
                      <a:pt x="245" y="51"/>
                    </a:cubicBezTo>
                    <a:cubicBezTo>
                      <a:pt x="245" y="51"/>
                      <a:pt x="244" y="51"/>
                      <a:pt x="242" y="52"/>
                    </a:cubicBezTo>
                    <a:cubicBezTo>
                      <a:pt x="240" y="52"/>
                      <a:pt x="237" y="53"/>
                      <a:pt x="235" y="54"/>
                    </a:cubicBezTo>
                    <a:cubicBezTo>
                      <a:pt x="230" y="56"/>
                      <a:pt x="225" y="58"/>
                      <a:pt x="225" y="58"/>
                    </a:cubicBezTo>
                    <a:cubicBezTo>
                      <a:pt x="225" y="58"/>
                      <a:pt x="224" y="58"/>
                      <a:pt x="224" y="58"/>
                    </a:cubicBezTo>
                    <a:cubicBezTo>
                      <a:pt x="223" y="59"/>
                      <a:pt x="223" y="59"/>
                      <a:pt x="222" y="59"/>
                    </a:cubicBezTo>
                    <a:cubicBezTo>
                      <a:pt x="220" y="60"/>
                      <a:pt x="217" y="61"/>
                      <a:pt x="215" y="62"/>
                    </a:cubicBezTo>
                    <a:cubicBezTo>
                      <a:pt x="212" y="64"/>
                      <a:pt x="210" y="65"/>
                      <a:pt x="208" y="66"/>
                    </a:cubicBezTo>
                    <a:cubicBezTo>
                      <a:pt x="206" y="66"/>
                      <a:pt x="205" y="67"/>
                      <a:pt x="205" y="67"/>
                    </a:cubicBezTo>
                    <a:cubicBezTo>
                      <a:pt x="202" y="69"/>
                      <a:pt x="199" y="68"/>
                      <a:pt x="196" y="67"/>
                    </a:cubicBezTo>
                    <a:cubicBezTo>
                      <a:pt x="196" y="67"/>
                      <a:pt x="189" y="62"/>
                      <a:pt x="182" y="58"/>
                    </a:cubicBezTo>
                    <a:cubicBezTo>
                      <a:pt x="176" y="53"/>
                      <a:pt x="168" y="49"/>
                      <a:pt x="168" y="49"/>
                    </a:cubicBezTo>
                    <a:cubicBezTo>
                      <a:pt x="165" y="47"/>
                      <a:pt x="162" y="48"/>
                      <a:pt x="159" y="50"/>
                    </a:cubicBezTo>
                    <a:cubicBezTo>
                      <a:pt x="159" y="50"/>
                      <a:pt x="153" y="53"/>
                      <a:pt x="147" y="57"/>
                    </a:cubicBezTo>
                    <a:cubicBezTo>
                      <a:pt x="142" y="61"/>
                      <a:pt x="137" y="65"/>
                      <a:pt x="137" y="65"/>
                    </a:cubicBezTo>
                    <a:cubicBezTo>
                      <a:pt x="134" y="67"/>
                      <a:pt x="132" y="70"/>
                      <a:pt x="133" y="74"/>
                    </a:cubicBezTo>
                    <a:cubicBezTo>
                      <a:pt x="133" y="74"/>
                      <a:pt x="134" y="82"/>
                      <a:pt x="135" y="90"/>
                    </a:cubicBezTo>
                    <a:cubicBezTo>
                      <a:pt x="137" y="98"/>
                      <a:pt x="139" y="106"/>
                      <a:pt x="139" y="106"/>
                    </a:cubicBezTo>
                    <a:cubicBezTo>
                      <a:pt x="140" y="109"/>
                      <a:pt x="139" y="112"/>
                      <a:pt x="136" y="114"/>
                    </a:cubicBezTo>
                    <a:cubicBezTo>
                      <a:pt x="136" y="114"/>
                      <a:pt x="135" y="115"/>
                      <a:pt x="134" y="117"/>
                    </a:cubicBezTo>
                    <a:cubicBezTo>
                      <a:pt x="132" y="118"/>
                      <a:pt x="130" y="120"/>
                      <a:pt x="128" y="122"/>
                    </a:cubicBezTo>
                    <a:cubicBezTo>
                      <a:pt x="126" y="124"/>
                      <a:pt x="124" y="126"/>
                      <a:pt x="123" y="127"/>
                    </a:cubicBezTo>
                    <a:cubicBezTo>
                      <a:pt x="122" y="128"/>
                      <a:pt x="122" y="128"/>
                      <a:pt x="121" y="129"/>
                    </a:cubicBezTo>
                    <a:cubicBezTo>
                      <a:pt x="121" y="129"/>
                      <a:pt x="121" y="129"/>
                      <a:pt x="121" y="129"/>
                    </a:cubicBezTo>
                    <a:cubicBezTo>
                      <a:pt x="121" y="129"/>
                      <a:pt x="117" y="133"/>
                      <a:pt x="113" y="137"/>
                    </a:cubicBezTo>
                    <a:cubicBezTo>
                      <a:pt x="112" y="139"/>
                      <a:pt x="110" y="141"/>
                      <a:pt x="109" y="143"/>
                    </a:cubicBezTo>
                    <a:cubicBezTo>
                      <a:pt x="107" y="145"/>
                      <a:pt x="106" y="146"/>
                      <a:pt x="106" y="146"/>
                    </a:cubicBezTo>
                    <a:cubicBezTo>
                      <a:pt x="104" y="148"/>
                      <a:pt x="101" y="149"/>
                      <a:pt x="98" y="149"/>
                    </a:cubicBezTo>
                    <a:cubicBezTo>
                      <a:pt x="98" y="149"/>
                      <a:pt x="90" y="147"/>
                      <a:pt x="82" y="146"/>
                    </a:cubicBezTo>
                    <a:cubicBezTo>
                      <a:pt x="78" y="145"/>
                      <a:pt x="74" y="145"/>
                      <a:pt x="71" y="145"/>
                    </a:cubicBezTo>
                    <a:cubicBezTo>
                      <a:pt x="67" y="144"/>
                      <a:pt x="65" y="144"/>
                      <a:pt x="65" y="144"/>
                    </a:cubicBezTo>
                    <a:cubicBezTo>
                      <a:pt x="62" y="144"/>
                      <a:pt x="59" y="145"/>
                      <a:pt x="57" y="149"/>
                    </a:cubicBezTo>
                    <a:cubicBezTo>
                      <a:pt x="57" y="149"/>
                      <a:pt x="53" y="154"/>
                      <a:pt x="50" y="160"/>
                    </a:cubicBezTo>
                    <a:cubicBezTo>
                      <a:pt x="48" y="163"/>
                      <a:pt x="46" y="166"/>
                      <a:pt x="45" y="168"/>
                    </a:cubicBezTo>
                    <a:cubicBezTo>
                      <a:pt x="44" y="170"/>
                      <a:pt x="43" y="171"/>
                      <a:pt x="43" y="171"/>
                    </a:cubicBezTo>
                    <a:cubicBezTo>
                      <a:pt x="41" y="175"/>
                      <a:pt x="41" y="178"/>
                      <a:pt x="43" y="181"/>
                    </a:cubicBezTo>
                    <a:cubicBezTo>
                      <a:pt x="43" y="181"/>
                      <a:pt x="44" y="183"/>
                      <a:pt x="46" y="185"/>
                    </a:cubicBezTo>
                    <a:cubicBezTo>
                      <a:pt x="47" y="188"/>
                      <a:pt x="50" y="191"/>
                      <a:pt x="52" y="195"/>
                    </a:cubicBezTo>
                    <a:cubicBezTo>
                      <a:pt x="57" y="202"/>
                      <a:pt x="62" y="208"/>
                      <a:pt x="62" y="208"/>
                    </a:cubicBezTo>
                    <a:cubicBezTo>
                      <a:pt x="64" y="210"/>
                      <a:pt x="64" y="214"/>
                      <a:pt x="63" y="217"/>
                    </a:cubicBezTo>
                    <a:cubicBezTo>
                      <a:pt x="63" y="217"/>
                      <a:pt x="61" y="222"/>
                      <a:pt x="58" y="227"/>
                    </a:cubicBezTo>
                    <a:cubicBezTo>
                      <a:pt x="57" y="232"/>
                      <a:pt x="55" y="237"/>
                      <a:pt x="55" y="237"/>
                    </a:cubicBezTo>
                    <a:cubicBezTo>
                      <a:pt x="55" y="237"/>
                      <a:pt x="54" y="238"/>
                      <a:pt x="54" y="240"/>
                    </a:cubicBezTo>
                    <a:cubicBezTo>
                      <a:pt x="53" y="242"/>
                      <a:pt x="52" y="245"/>
                      <a:pt x="51" y="247"/>
                    </a:cubicBezTo>
                    <a:cubicBezTo>
                      <a:pt x="51" y="250"/>
                      <a:pt x="50" y="252"/>
                      <a:pt x="49" y="254"/>
                    </a:cubicBezTo>
                    <a:cubicBezTo>
                      <a:pt x="49" y="256"/>
                      <a:pt x="48" y="257"/>
                      <a:pt x="48" y="257"/>
                    </a:cubicBezTo>
                    <a:cubicBezTo>
                      <a:pt x="47" y="261"/>
                      <a:pt x="45" y="263"/>
                      <a:pt x="42" y="264"/>
                    </a:cubicBezTo>
                    <a:cubicBezTo>
                      <a:pt x="42" y="264"/>
                      <a:pt x="34" y="266"/>
                      <a:pt x="26" y="268"/>
                    </a:cubicBezTo>
                    <a:cubicBezTo>
                      <a:pt x="18" y="270"/>
                      <a:pt x="10" y="273"/>
                      <a:pt x="10" y="273"/>
                    </a:cubicBezTo>
                    <a:cubicBezTo>
                      <a:pt x="7" y="274"/>
                      <a:pt x="5" y="277"/>
                      <a:pt x="4" y="280"/>
                    </a:cubicBezTo>
                    <a:cubicBezTo>
                      <a:pt x="4" y="280"/>
                      <a:pt x="4" y="282"/>
                      <a:pt x="4" y="284"/>
                    </a:cubicBezTo>
                    <a:cubicBezTo>
                      <a:pt x="3" y="287"/>
                      <a:pt x="3" y="290"/>
                      <a:pt x="2" y="294"/>
                    </a:cubicBezTo>
                    <a:cubicBezTo>
                      <a:pt x="1" y="300"/>
                      <a:pt x="1" y="307"/>
                      <a:pt x="1" y="307"/>
                    </a:cubicBezTo>
                    <a:cubicBezTo>
                      <a:pt x="0" y="310"/>
                      <a:pt x="2" y="314"/>
                      <a:pt x="5" y="316"/>
                    </a:cubicBezTo>
                    <a:cubicBezTo>
                      <a:pt x="5" y="316"/>
                      <a:pt x="11" y="320"/>
                      <a:pt x="18" y="324"/>
                    </a:cubicBezTo>
                    <a:cubicBezTo>
                      <a:pt x="26" y="329"/>
                      <a:pt x="33" y="333"/>
                      <a:pt x="33" y="333"/>
                    </a:cubicBezTo>
                    <a:cubicBezTo>
                      <a:pt x="36" y="334"/>
                      <a:pt x="37" y="337"/>
                      <a:pt x="37" y="340"/>
                    </a:cubicBezTo>
                    <a:cubicBezTo>
                      <a:pt x="37" y="340"/>
                      <a:pt x="37" y="342"/>
                      <a:pt x="37" y="344"/>
                    </a:cubicBezTo>
                    <a:cubicBezTo>
                      <a:pt x="37" y="346"/>
                      <a:pt x="37" y="348"/>
                      <a:pt x="37" y="351"/>
                    </a:cubicBezTo>
                    <a:cubicBezTo>
                      <a:pt x="38" y="354"/>
                      <a:pt x="38" y="357"/>
                      <a:pt x="38" y="359"/>
                    </a:cubicBezTo>
                    <a:cubicBezTo>
                      <a:pt x="38" y="361"/>
                      <a:pt x="38" y="362"/>
                      <a:pt x="38" y="362"/>
                    </a:cubicBezTo>
                    <a:cubicBezTo>
                      <a:pt x="38" y="362"/>
                      <a:pt x="38" y="363"/>
                      <a:pt x="38" y="365"/>
                    </a:cubicBezTo>
                    <a:cubicBezTo>
                      <a:pt x="39" y="367"/>
                      <a:pt x="39" y="370"/>
                      <a:pt x="39" y="373"/>
                    </a:cubicBezTo>
                    <a:cubicBezTo>
                      <a:pt x="40" y="378"/>
                      <a:pt x="41" y="383"/>
                      <a:pt x="41" y="383"/>
                    </a:cubicBezTo>
                    <a:cubicBezTo>
                      <a:pt x="41" y="387"/>
                      <a:pt x="40" y="390"/>
                      <a:pt x="37" y="392"/>
                    </a:cubicBezTo>
                    <a:cubicBezTo>
                      <a:pt x="37" y="392"/>
                      <a:pt x="31" y="397"/>
                      <a:pt x="24" y="402"/>
                    </a:cubicBezTo>
                    <a:cubicBezTo>
                      <a:pt x="18" y="407"/>
                      <a:pt x="12" y="413"/>
                      <a:pt x="12" y="413"/>
                    </a:cubicBezTo>
                    <a:cubicBezTo>
                      <a:pt x="10" y="415"/>
                      <a:pt x="9" y="419"/>
                      <a:pt x="9" y="422"/>
                    </a:cubicBezTo>
                    <a:cubicBezTo>
                      <a:pt x="9" y="422"/>
                      <a:pt x="10" y="424"/>
                      <a:pt x="11" y="426"/>
                    </a:cubicBezTo>
                    <a:cubicBezTo>
                      <a:pt x="11" y="429"/>
                      <a:pt x="12" y="432"/>
                      <a:pt x="13" y="435"/>
                    </a:cubicBezTo>
                    <a:cubicBezTo>
                      <a:pt x="14" y="438"/>
                      <a:pt x="15" y="441"/>
                      <a:pt x="16" y="444"/>
                    </a:cubicBezTo>
                    <a:cubicBezTo>
                      <a:pt x="17" y="446"/>
                      <a:pt x="17" y="448"/>
                      <a:pt x="17" y="448"/>
                    </a:cubicBezTo>
                    <a:cubicBezTo>
                      <a:pt x="18" y="451"/>
                      <a:pt x="21" y="454"/>
                      <a:pt x="24" y="454"/>
                    </a:cubicBezTo>
                    <a:cubicBezTo>
                      <a:pt x="24" y="454"/>
                      <a:pt x="33" y="456"/>
                      <a:pt x="41" y="457"/>
                    </a:cubicBezTo>
                    <a:cubicBezTo>
                      <a:pt x="45" y="457"/>
                      <a:pt x="49" y="458"/>
                      <a:pt x="52" y="458"/>
                    </a:cubicBezTo>
                    <a:cubicBezTo>
                      <a:pt x="55" y="458"/>
                      <a:pt x="57" y="458"/>
                      <a:pt x="57" y="458"/>
                    </a:cubicBezTo>
                    <a:cubicBezTo>
                      <a:pt x="60" y="459"/>
                      <a:pt x="63" y="461"/>
                      <a:pt x="64" y="464"/>
                    </a:cubicBezTo>
                    <a:cubicBezTo>
                      <a:pt x="64" y="464"/>
                      <a:pt x="65" y="465"/>
                      <a:pt x="66" y="467"/>
                    </a:cubicBezTo>
                    <a:cubicBezTo>
                      <a:pt x="66" y="468"/>
                      <a:pt x="68" y="471"/>
                      <a:pt x="69" y="473"/>
                    </a:cubicBezTo>
                    <a:cubicBezTo>
                      <a:pt x="71" y="478"/>
                      <a:pt x="74" y="483"/>
                      <a:pt x="74" y="483"/>
                    </a:cubicBezTo>
                    <a:cubicBezTo>
                      <a:pt x="74" y="483"/>
                      <a:pt x="74" y="484"/>
                      <a:pt x="75" y="486"/>
                    </a:cubicBezTo>
                    <a:cubicBezTo>
                      <a:pt x="76" y="488"/>
                      <a:pt x="78" y="490"/>
                      <a:pt x="79" y="492"/>
                    </a:cubicBezTo>
                    <a:cubicBezTo>
                      <a:pt x="82" y="497"/>
                      <a:pt x="85" y="501"/>
                      <a:pt x="85" y="501"/>
                    </a:cubicBezTo>
                    <a:cubicBezTo>
                      <a:pt x="87" y="504"/>
                      <a:pt x="87" y="508"/>
                      <a:pt x="85" y="510"/>
                    </a:cubicBezTo>
                    <a:cubicBezTo>
                      <a:pt x="85" y="510"/>
                      <a:pt x="84" y="512"/>
                      <a:pt x="83" y="515"/>
                    </a:cubicBezTo>
                    <a:cubicBezTo>
                      <a:pt x="81" y="518"/>
                      <a:pt x="79" y="521"/>
                      <a:pt x="78" y="525"/>
                    </a:cubicBezTo>
                    <a:cubicBezTo>
                      <a:pt x="74" y="532"/>
                      <a:pt x="71" y="540"/>
                      <a:pt x="71" y="540"/>
                    </a:cubicBezTo>
                    <a:cubicBezTo>
                      <a:pt x="69" y="543"/>
                      <a:pt x="70" y="547"/>
                      <a:pt x="72" y="549"/>
                    </a:cubicBezTo>
                    <a:cubicBezTo>
                      <a:pt x="72" y="549"/>
                      <a:pt x="76" y="555"/>
                      <a:pt x="81" y="560"/>
                    </a:cubicBezTo>
                    <a:cubicBezTo>
                      <a:pt x="85" y="565"/>
                      <a:pt x="90" y="570"/>
                      <a:pt x="90" y="570"/>
                    </a:cubicBezTo>
                    <a:cubicBezTo>
                      <a:pt x="92" y="573"/>
                      <a:pt x="96" y="574"/>
                      <a:pt x="99" y="573"/>
                    </a:cubicBezTo>
                    <a:cubicBezTo>
                      <a:pt x="99" y="573"/>
                      <a:pt x="107" y="571"/>
                      <a:pt x="115" y="568"/>
                    </a:cubicBezTo>
                    <a:cubicBezTo>
                      <a:pt x="119" y="567"/>
                      <a:pt x="122" y="566"/>
                      <a:pt x="125" y="565"/>
                    </a:cubicBezTo>
                    <a:cubicBezTo>
                      <a:pt x="128" y="564"/>
                      <a:pt x="130" y="563"/>
                      <a:pt x="130" y="563"/>
                    </a:cubicBezTo>
                    <a:cubicBezTo>
                      <a:pt x="133" y="562"/>
                      <a:pt x="137" y="563"/>
                      <a:pt x="139" y="565"/>
                    </a:cubicBezTo>
                    <a:cubicBezTo>
                      <a:pt x="139" y="565"/>
                      <a:pt x="140" y="566"/>
                      <a:pt x="141" y="567"/>
                    </a:cubicBezTo>
                    <a:cubicBezTo>
                      <a:pt x="143" y="569"/>
                      <a:pt x="145" y="570"/>
                      <a:pt x="147" y="572"/>
                    </a:cubicBezTo>
                    <a:cubicBezTo>
                      <a:pt x="149" y="574"/>
                      <a:pt x="151" y="576"/>
                      <a:pt x="153" y="577"/>
                    </a:cubicBezTo>
                    <a:cubicBezTo>
                      <a:pt x="155" y="578"/>
                      <a:pt x="156" y="579"/>
                      <a:pt x="156" y="579"/>
                    </a:cubicBezTo>
                    <a:cubicBezTo>
                      <a:pt x="156" y="579"/>
                      <a:pt x="160" y="582"/>
                      <a:pt x="164" y="585"/>
                    </a:cubicBezTo>
                    <a:cubicBezTo>
                      <a:pt x="169" y="588"/>
                      <a:pt x="173" y="591"/>
                      <a:pt x="173" y="591"/>
                    </a:cubicBezTo>
                    <a:cubicBezTo>
                      <a:pt x="176" y="593"/>
                      <a:pt x="177" y="596"/>
                      <a:pt x="177" y="599"/>
                    </a:cubicBezTo>
                    <a:cubicBezTo>
                      <a:pt x="177" y="599"/>
                      <a:pt x="177" y="607"/>
                      <a:pt x="176" y="616"/>
                    </a:cubicBezTo>
                    <a:cubicBezTo>
                      <a:pt x="176" y="624"/>
                      <a:pt x="176" y="632"/>
                      <a:pt x="176" y="632"/>
                    </a:cubicBezTo>
                    <a:cubicBezTo>
                      <a:pt x="176" y="635"/>
                      <a:pt x="178" y="639"/>
                      <a:pt x="181" y="640"/>
                    </a:cubicBezTo>
                    <a:cubicBezTo>
                      <a:pt x="181" y="640"/>
                      <a:pt x="183" y="641"/>
                      <a:pt x="185" y="642"/>
                    </a:cubicBezTo>
                    <a:cubicBezTo>
                      <a:pt x="187" y="643"/>
                      <a:pt x="190" y="645"/>
                      <a:pt x="193" y="646"/>
                    </a:cubicBezTo>
                    <a:cubicBezTo>
                      <a:pt x="199" y="649"/>
                      <a:pt x="205" y="652"/>
                      <a:pt x="205" y="652"/>
                    </a:cubicBezTo>
                    <a:cubicBezTo>
                      <a:pt x="209" y="653"/>
                      <a:pt x="213" y="653"/>
                      <a:pt x="215" y="651"/>
                    </a:cubicBezTo>
                    <a:cubicBezTo>
                      <a:pt x="215" y="651"/>
                      <a:pt x="217" y="650"/>
                      <a:pt x="219" y="648"/>
                    </a:cubicBezTo>
                    <a:cubicBezTo>
                      <a:pt x="222" y="646"/>
                      <a:pt x="225" y="643"/>
                      <a:pt x="228" y="640"/>
                    </a:cubicBezTo>
                    <a:cubicBezTo>
                      <a:pt x="234" y="635"/>
                      <a:pt x="240" y="629"/>
                      <a:pt x="240" y="629"/>
                    </a:cubicBezTo>
                    <a:cubicBezTo>
                      <a:pt x="242" y="627"/>
                      <a:pt x="246" y="626"/>
                      <a:pt x="249" y="627"/>
                    </a:cubicBezTo>
                    <a:cubicBezTo>
                      <a:pt x="249" y="627"/>
                      <a:pt x="250" y="628"/>
                      <a:pt x="252" y="628"/>
                    </a:cubicBezTo>
                    <a:cubicBezTo>
                      <a:pt x="254" y="629"/>
                      <a:pt x="256" y="630"/>
                      <a:pt x="259" y="631"/>
                    </a:cubicBezTo>
                    <a:cubicBezTo>
                      <a:pt x="264" y="632"/>
                      <a:pt x="269" y="633"/>
                      <a:pt x="269" y="633"/>
                    </a:cubicBezTo>
                    <a:cubicBezTo>
                      <a:pt x="269" y="633"/>
                      <a:pt x="271" y="634"/>
                      <a:pt x="273" y="634"/>
                    </a:cubicBezTo>
                    <a:cubicBezTo>
                      <a:pt x="275" y="634"/>
                      <a:pt x="277" y="635"/>
                      <a:pt x="280" y="636"/>
                    </a:cubicBezTo>
                    <a:cubicBezTo>
                      <a:pt x="283" y="636"/>
                      <a:pt x="285" y="637"/>
                      <a:pt x="287" y="637"/>
                    </a:cubicBezTo>
                    <a:cubicBezTo>
                      <a:pt x="289" y="637"/>
                      <a:pt x="291" y="637"/>
                      <a:pt x="291" y="637"/>
                    </a:cubicBezTo>
                    <a:cubicBezTo>
                      <a:pt x="294" y="638"/>
                      <a:pt x="296" y="640"/>
                      <a:pt x="297" y="643"/>
                    </a:cubicBezTo>
                    <a:cubicBezTo>
                      <a:pt x="297" y="643"/>
                      <a:pt x="298" y="645"/>
                      <a:pt x="299" y="648"/>
                    </a:cubicBezTo>
                    <a:cubicBezTo>
                      <a:pt x="300" y="651"/>
                      <a:pt x="302" y="655"/>
                      <a:pt x="303" y="659"/>
                    </a:cubicBezTo>
                    <a:cubicBezTo>
                      <a:pt x="306" y="666"/>
                      <a:pt x="310" y="674"/>
                      <a:pt x="310" y="674"/>
                    </a:cubicBezTo>
                    <a:cubicBezTo>
                      <a:pt x="311" y="677"/>
                      <a:pt x="314" y="679"/>
                      <a:pt x="318" y="679"/>
                    </a:cubicBezTo>
                    <a:cubicBezTo>
                      <a:pt x="318" y="679"/>
                      <a:pt x="320" y="679"/>
                      <a:pt x="322" y="679"/>
                    </a:cubicBezTo>
                    <a:cubicBezTo>
                      <a:pt x="325" y="679"/>
                      <a:pt x="328" y="680"/>
                      <a:pt x="331" y="680"/>
                    </a:cubicBezTo>
                    <a:cubicBezTo>
                      <a:pt x="335" y="680"/>
                      <a:pt x="338" y="680"/>
                      <a:pt x="340" y="680"/>
                    </a:cubicBezTo>
                    <a:cubicBezTo>
                      <a:pt x="343" y="680"/>
                      <a:pt x="345" y="680"/>
                      <a:pt x="345" y="680"/>
                    </a:cubicBezTo>
                    <a:close/>
                    <a:moveTo>
                      <a:pt x="334" y="592"/>
                    </a:moveTo>
                    <a:cubicBezTo>
                      <a:pt x="320" y="592"/>
                      <a:pt x="307" y="590"/>
                      <a:pt x="297" y="588"/>
                    </a:cubicBezTo>
                    <a:cubicBezTo>
                      <a:pt x="295" y="588"/>
                      <a:pt x="293" y="588"/>
                      <a:pt x="291" y="587"/>
                    </a:cubicBezTo>
                    <a:cubicBezTo>
                      <a:pt x="289" y="587"/>
                      <a:pt x="287" y="586"/>
                      <a:pt x="285" y="586"/>
                    </a:cubicBezTo>
                    <a:cubicBezTo>
                      <a:pt x="284" y="586"/>
                      <a:pt x="283" y="586"/>
                      <a:pt x="282" y="585"/>
                    </a:cubicBezTo>
                    <a:cubicBezTo>
                      <a:pt x="281" y="585"/>
                      <a:pt x="281" y="585"/>
                      <a:pt x="281" y="585"/>
                    </a:cubicBezTo>
                    <a:cubicBezTo>
                      <a:pt x="281" y="585"/>
                      <a:pt x="279" y="585"/>
                      <a:pt x="277" y="584"/>
                    </a:cubicBezTo>
                    <a:cubicBezTo>
                      <a:pt x="274" y="583"/>
                      <a:pt x="270" y="582"/>
                      <a:pt x="265" y="581"/>
                    </a:cubicBezTo>
                    <a:cubicBezTo>
                      <a:pt x="255" y="578"/>
                      <a:pt x="243" y="573"/>
                      <a:pt x="231" y="567"/>
                    </a:cubicBezTo>
                    <a:cubicBezTo>
                      <a:pt x="225" y="565"/>
                      <a:pt x="219" y="561"/>
                      <a:pt x="214" y="558"/>
                    </a:cubicBezTo>
                    <a:cubicBezTo>
                      <a:pt x="208" y="555"/>
                      <a:pt x="203" y="552"/>
                      <a:pt x="199" y="549"/>
                    </a:cubicBezTo>
                    <a:cubicBezTo>
                      <a:pt x="197" y="548"/>
                      <a:pt x="195" y="547"/>
                      <a:pt x="194" y="546"/>
                    </a:cubicBezTo>
                    <a:cubicBezTo>
                      <a:pt x="192" y="544"/>
                      <a:pt x="191" y="543"/>
                      <a:pt x="189" y="542"/>
                    </a:cubicBezTo>
                    <a:cubicBezTo>
                      <a:pt x="187" y="541"/>
                      <a:pt x="186" y="540"/>
                      <a:pt x="186" y="540"/>
                    </a:cubicBezTo>
                    <a:cubicBezTo>
                      <a:pt x="186" y="540"/>
                      <a:pt x="185" y="539"/>
                      <a:pt x="185" y="539"/>
                    </a:cubicBezTo>
                    <a:cubicBezTo>
                      <a:pt x="184" y="538"/>
                      <a:pt x="183" y="538"/>
                      <a:pt x="182" y="537"/>
                    </a:cubicBezTo>
                    <a:cubicBezTo>
                      <a:pt x="180" y="535"/>
                      <a:pt x="177" y="532"/>
                      <a:pt x="173" y="529"/>
                    </a:cubicBezTo>
                    <a:cubicBezTo>
                      <a:pt x="166" y="523"/>
                      <a:pt x="156" y="513"/>
                      <a:pt x="147" y="503"/>
                    </a:cubicBezTo>
                    <a:cubicBezTo>
                      <a:pt x="139" y="493"/>
                      <a:pt x="131" y="482"/>
                      <a:pt x="126" y="474"/>
                    </a:cubicBezTo>
                    <a:cubicBezTo>
                      <a:pt x="124" y="472"/>
                      <a:pt x="123" y="470"/>
                      <a:pt x="122" y="468"/>
                    </a:cubicBezTo>
                    <a:cubicBezTo>
                      <a:pt x="121" y="466"/>
                      <a:pt x="120" y="464"/>
                      <a:pt x="120" y="463"/>
                    </a:cubicBezTo>
                    <a:cubicBezTo>
                      <a:pt x="119" y="462"/>
                      <a:pt x="118" y="461"/>
                      <a:pt x="118" y="460"/>
                    </a:cubicBezTo>
                    <a:cubicBezTo>
                      <a:pt x="117" y="460"/>
                      <a:pt x="117" y="459"/>
                      <a:pt x="117" y="459"/>
                    </a:cubicBezTo>
                    <a:cubicBezTo>
                      <a:pt x="117" y="459"/>
                      <a:pt x="117" y="458"/>
                      <a:pt x="115" y="455"/>
                    </a:cubicBezTo>
                    <a:cubicBezTo>
                      <a:pt x="114" y="453"/>
                      <a:pt x="112" y="449"/>
                      <a:pt x="110" y="444"/>
                    </a:cubicBezTo>
                    <a:cubicBezTo>
                      <a:pt x="109" y="442"/>
                      <a:pt x="108" y="440"/>
                      <a:pt x="107" y="437"/>
                    </a:cubicBezTo>
                    <a:cubicBezTo>
                      <a:pt x="106" y="434"/>
                      <a:pt x="104" y="432"/>
                      <a:pt x="103" y="429"/>
                    </a:cubicBezTo>
                    <a:cubicBezTo>
                      <a:pt x="102" y="426"/>
                      <a:pt x="101" y="423"/>
                      <a:pt x="100" y="420"/>
                    </a:cubicBezTo>
                    <a:cubicBezTo>
                      <a:pt x="99" y="417"/>
                      <a:pt x="98" y="413"/>
                      <a:pt x="97" y="410"/>
                    </a:cubicBezTo>
                    <a:cubicBezTo>
                      <a:pt x="93" y="398"/>
                      <a:pt x="91" y="384"/>
                      <a:pt x="89" y="375"/>
                    </a:cubicBezTo>
                    <a:cubicBezTo>
                      <a:pt x="88" y="365"/>
                      <a:pt x="87" y="358"/>
                      <a:pt x="87" y="358"/>
                    </a:cubicBezTo>
                    <a:cubicBezTo>
                      <a:pt x="87" y="358"/>
                      <a:pt x="87" y="356"/>
                      <a:pt x="87" y="354"/>
                    </a:cubicBezTo>
                    <a:cubicBezTo>
                      <a:pt x="87" y="351"/>
                      <a:pt x="87" y="347"/>
                      <a:pt x="87" y="342"/>
                    </a:cubicBezTo>
                    <a:cubicBezTo>
                      <a:pt x="87" y="332"/>
                      <a:pt x="87" y="318"/>
                      <a:pt x="89" y="305"/>
                    </a:cubicBezTo>
                    <a:cubicBezTo>
                      <a:pt x="91" y="292"/>
                      <a:pt x="94" y="279"/>
                      <a:pt x="96" y="269"/>
                    </a:cubicBezTo>
                    <a:cubicBezTo>
                      <a:pt x="98" y="264"/>
                      <a:pt x="99" y="261"/>
                      <a:pt x="100" y="258"/>
                    </a:cubicBezTo>
                    <a:cubicBezTo>
                      <a:pt x="100" y="256"/>
                      <a:pt x="101" y="255"/>
                      <a:pt x="101" y="255"/>
                    </a:cubicBezTo>
                    <a:cubicBezTo>
                      <a:pt x="101" y="254"/>
                      <a:pt x="101" y="253"/>
                      <a:pt x="101" y="253"/>
                    </a:cubicBezTo>
                    <a:cubicBezTo>
                      <a:pt x="101" y="253"/>
                      <a:pt x="102" y="252"/>
                      <a:pt x="103" y="249"/>
                    </a:cubicBezTo>
                    <a:cubicBezTo>
                      <a:pt x="103" y="248"/>
                      <a:pt x="104" y="246"/>
                      <a:pt x="105" y="244"/>
                    </a:cubicBezTo>
                    <a:cubicBezTo>
                      <a:pt x="106" y="242"/>
                      <a:pt x="106" y="240"/>
                      <a:pt x="107" y="238"/>
                    </a:cubicBezTo>
                    <a:cubicBezTo>
                      <a:pt x="109" y="233"/>
                      <a:pt x="112" y="228"/>
                      <a:pt x="115" y="223"/>
                    </a:cubicBezTo>
                    <a:cubicBezTo>
                      <a:pt x="118" y="217"/>
                      <a:pt x="121" y="211"/>
                      <a:pt x="124" y="206"/>
                    </a:cubicBezTo>
                    <a:cubicBezTo>
                      <a:pt x="131" y="194"/>
                      <a:pt x="139" y="183"/>
                      <a:pt x="145" y="176"/>
                    </a:cubicBezTo>
                    <a:cubicBezTo>
                      <a:pt x="149" y="172"/>
                      <a:pt x="151" y="169"/>
                      <a:pt x="153" y="167"/>
                    </a:cubicBezTo>
                    <a:cubicBezTo>
                      <a:pt x="155" y="165"/>
                      <a:pt x="156" y="164"/>
                      <a:pt x="156" y="164"/>
                    </a:cubicBezTo>
                    <a:cubicBezTo>
                      <a:pt x="156" y="164"/>
                      <a:pt x="158" y="162"/>
                      <a:pt x="160" y="160"/>
                    </a:cubicBezTo>
                    <a:cubicBezTo>
                      <a:pt x="162" y="158"/>
                      <a:pt x="165" y="155"/>
                      <a:pt x="168" y="152"/>
                    </a:cubicBezTo>
                    <a:cubicBezTo>
                      <a:pt x="176" y="145"/>
                      <a:pt x="186" y="137"/>
                      <a:pt x="197" y="129"/>
                    </a:cubicBezTo>
                    <a:cubicBezTo>
                      <a:pt x="208" y="122"/>
                      <a:pt x="220" y="115"/>
                      <a:pt x="229" y="111"/>
                    </a:cubicBezTo>
                    <a:cubicBezTo>
                      <a:pt x="233" y="108"/>
                      <a:pt x="237" y="107"/>
                      <a:pt x="239" y="106"/>
                    </a:cubicBezTo>
                    <a:cubicBezTo>
                      <a:pt x="242" y="104"/>
                      <a:pt x="244" y="104"/>
                      <a:pt x="244" y="104"/>
                    </a:cubicBezTo>
                    <a:cubicBezTo>
                      <a:pt x="244" y="104"/>
                      <a:pt x="245" y="103"/>
                      <a:pt x="248" y="102"/>
                    </a:cubicBezTo>
                    <a:cubicBezTo>
                      <a:pt x="251" y="101"/>
                      <a:pt x="254" y="99"/>
                      <a:pt x="259" y="98"/>
                    </a:cubicBezTo>
                    <a:cubicBezTo>
                      <a:pt x="269" y="95"/>
                      <a:pt x="281" y="91"/>
                      <a:pt x="294" y="89"/>
                    </a:cubicBezTo>
                    <a:cubicBezTo>
                      <a:pt x="301" y="87"/>
                      <a:pt x="308" y="87"/>
                      <a:pt x="314" y="86"/>
                    </a:cubicBezTo>
                    <a:cubicBezTo>
                      <a:pt x="320" y="85"/>
                      <a:pt x="326" y="85"/>
                      <a:pt x="331" y="85"/>
                    </a:cubicBezTo>
                    <a:cubicBezTo>
                      <a:pt x="333" y="85"/>
                      <a:pt x="336" y="85"/>
                      <a:pt x="338" y="85"/>
                    </a:cubicBezTo>
                    <a:cubicBezTo>
                      <a:pt x="340" y="85"/>
                      <a:pt x="341" y="85"/>
                      <a:pt x="343" y="85"/>
                    </a:cubicBezTo>
                    <a:cubicBezTo>
                      <a:pt x="346" y="85"/>
                      <a:pt x="347" y="85"/>
                      <a:pt x="347" y="85"/>
                    </a:cubicBezTo>
                    <a:cubicBezTo>
                      <a:pt x="347" y="85"/>
                      <a:pt x="348" y="85"/>
                      <a:pt x="349" y="85"/>
                    </a:cubicBezTo>
                    <a:cubicBezTo>
                      <a:pt x="349" y="85"/>
                      <a:pt x="350" y="85"/>
                      <a:pt x="352" y="85"/>
                    </a:cubicBezTo>
                    <a:cubicBezTo>
                      <a:pt x="355" y="85"/>
                      <a:pt x="359" y="85"/>
                      <a:pt x="364" y="86"/>
                    </a:cubicBezTo>
                    <a:cubicBezTo>
                      <a:pt x="374" y="87"/>
                      <a:pt x="387" y="89"/>
                      <a:pt x="400" y="92"/>
                    </a:cubicBezTo>
                    <a:cubicBezTo>
                      <a:pt x="413" y="95"/>
                      <a:pt x="426" y="99"/>
                      <a:pt x="435" y="103"/>
                    </a:cubicBezTo>
                    <a:cubicBezTo>
                      <a:pt x="439" y="105"/>
                      <a:pt x="443" y="106"/>
                      <a:pt x="446" y="107"/>
                    </a:cubicBezTo>
                    <a:cubicBezTo>
                      <a:pt x="449" y="109"/>
                      <a:pt x="450" y="109"/>
                      <a:pt x="450" y="109"/>
                    </a:cubicBezTo>
                    <a:cubicBezTo>
                      <a:pt x="450" y="109"/>
                      <a:pt x="456" y="112"/>
                      <a:pt x="465" y="117"/>
                    </a:cubicBezTo>
                    <a:cubicBezTo>
                      <a:pt x="473" y="122"/>
                      <a:pt x="485" y="129"/>
                      <a:pt x="495" y="137"/>
                    </a:cubicBezTo>
                    <a:cubicBezTo>
                      <a:pt x="498" y="139"/>
                      <a:pt x="500" y="141"/>
                      <a:pt x="503" y="143"/>
                    </a:cubicBezTo>
                    <a:cubicBezTo>
                      <a:pt x="505" y="145"/>
                      <a:pt x="508" y="147"/>
                      <a:pt x="510" y="150"/>
                    </a:cubicBezTo>
                    <a:cubicBezTo>
                      <a:pt x="512" y="152"/>
                      <a:pt x="515" y="154"/>
                      <a:pt x="517" y="156"/>
                    </a:cubicBezTo>
                    <a:cubicBezTo>
                      <a:pt x="519" y="158"/>
                      <a:pt x="521" y="160"/>
                      <a:pt x="522" y="161"/>
                    </a:cubicBezTo>
                    <a:cubicBezTo>
                      <a:pt x="526" y="165"/>
                      <a:pt x="529" y="168"/>
                      <a:pt x="531" y="170"/>
                    </a:cubicBezTo>
                    <a:cubicBezTo>
                      <a:pt x="533" y="172"/>
                      <a:pt x="534" y="174"/>
                      <a:pt x="534" y="174"/>
                    </a:cubicBezTo>
                    <a:cubicBezTo>
                      <a:pt x="534" y="174"/>
                      <a:pt x="534" y="174"/>
                      <a:pt x="534" y="175"/>
                    </a:cubicBezTo>
                    <a:cubicBezTo>
                      <a:pt x="535" y="175"/>
                      <a:pt x="536" y="176"/>
                      <a:pt x="537" y="177"/>
                    </a:cubicBezTo>
                    <a:cubicBezTo>
                      <a:pt x="537" y="178"/>
                      <a:pt x="539" y="180"/>
                      <a:pt x="540" y="181"/>
                    </a:cubicBezTo>
                    <a:cubicBezTo>
                      <a:pt x="541" y="183"/>
                      <a:pt x="543" y="185"/>
                      <a:pt x="544" y="187"/>
                    </a:cubicBezTo>
                    <a:cubicBezTo>
                      <a:pt x="550" y="195"/>
                      <a:pt x="557" y="206"/>
                      <a:pt x="564" y="218"/>
                    </a:cubicBezTo>
                    <a:cubicBezTo>
                      <a:pt x="570" y="229"/>
                      <a:pt x="575" y="241"/>
                      <a:pt x="579" y="251"/>
                    </a:cubicBezTo>
                    <a:cubicBezTo>
                      <a:pt x="580" y="255"/>
                      <a:pt x="582" y="259"/>
                      <a:pt x="583" y="262"/>
                    </a:cubicBezTo>
                    <a:cubicBezTo>
                      <a:pt x="583" y="264"/>
                      <a:pt x="583" y="265"/>
                      <a:pt x="584" y="265"/>
                    </a:cubicBezTo>
                    <a:cubicBezTo>
                      <a:pt x="584" y="266"/>
                      <a:pt x="584" y="267"/>
                      <a:pt x="584" y="267"/>
                    </a:cubicBezTo>
                    <a:cubicBezTo>
                      <a:pt x="584" y="267"/>
                      <a:pt x="584" y="268"/>
                      <a:pt x="585" y="271"/>
                    </a:cubicBezTo>
                    <a:cubicBezTo>
                      <a:pt x="586" y="272"/>
                      <a:pt x="586" y="274"/>
                      <a:pt x="587" y="276"/>
                    </a:cubicBezTo>
                    <a:cubicBezTo>
                      <a:pt x="587" y="278"/>
                      <a:pt x="588" y="280"/>
                      <a:pt x="588" y="283"/>
                    </a:cubicBezTo>
                    <a:cubicBezTo>
                      <a:pt x="589" y="287"/>
                      <a:pt x="590" y="293"/>
                      <a:pt x="591" y="299"/>
                    </a:cubicBezTo>
                    <a:cubicBezTo>
                      <a:pt x="592" y="305"/>
                      <a:pt x="593" y="312"/>
                      <a:pt x="594" y="319"/>
                    </a:cubicBezTo>
                    <a:cubicBezTo>
                      <a:pt x="595" y="332"/>
                      <a:pt x="595" y="345"/>
                      <a:pt x="594" y="355"/>
                    </a:cubicBezTo>
                    <a:cubicBezTo>
                      <a:pt x="593" y="360"/>
                      <a:pt x="593" y="364"/>
                      <a:pt x="593" y="367"/>
                    </a:cubicBezTo>
                    <a:cubicBezTo>
                      <a:pt x="592" y="370"/>
                      <a:pt x="592" y="372"/>
                      <a:pt x="592" y="372"/>
                    </a:cubicBezTo>
                    <a:cubicBezTo>
                      <a:pt x="592" y="372"/>
                      <a:pt x="592" y="372"/>
                      <a:pt x="592" y="373"/>
                    </a:cubicBezTo>
                    <a:cubicBezTo>
                      <a:pt x="592" y="374"/>
                      <a:pt x="592" y="375"/>
                      <a:pt x="591" y="376"/>
                    </a:cubicBezTo>
                    <a:cubicBezTo>
                      <a:pt x="591" y="378"/>
                      <a:pt x="591" y="379"/>
                      <a:pt x="591" y="381"/>
                    </a:cubicBezTo>
                    <a:cubicBezTo>
                      <a:pt x="590" y="383"/>
                      <a:pt x="590" y="386"/>
                      <a:pt x="589" y="388"/>
                    </a:cubicBezTo>
                    <a:cubicBezTo>
                      <a:pt x="588" y="398"/>
                      <a:pt x="584" y="411"/>
                      <a:pt x="580" y="423"/>
                    </a:cubicBezTo>
                    <a:cubicBezTo>
                      <a:pt x="575" y="436"/>
                      <a:pt x="570" y="448"/>
                      <a:pt x="565" y="457"/>
                    </a:cubicBezTo>
                    <a:cubicBezTo>
                      <a:pt x="563" y="461"/>
                      <a:pt x="561" y="465"/>
                      <a:pt x="559" y="467"/>
                    </a:cubicBezTo>
                    <a:cubicBezTo>
                      <a:pt x="558" y="470"/>
                      <a:pt x="557" y="471"/>
                      <a:pt x="557" y="471"/>
                    </a:cubicBezTo>
                    <a:cubicBezTo>
                      <a:pt x="557" y="471"/>
                      <a:pt x="556" y="473"/>
                      <a:pt x="554" y="475"/>
                    </a:cubicBezTo>
                    <a:cubicBezTo>
                      <a:pt x="553" y="478"/>
                      <a:pt x="550" y="481"/>
                      <a:pt x="548" y="485"/>
                    </a:cubicBezTo>
                    <a:cubicBezTo>
                      <a:pt x="542" y="493"/>
                      <a:pt x="534" y="504"/>
                      <a:pt x="525" y="513"/>
                    </a:cubicBezTo>
                    <a:cubicBezTo>
                      <a:pt x="515" y="523"/>
                      <a:pt x="505" y="532"/>
                      <a:pt x="497" y="538"/>
                    </a:cubicBezTo>
                    <a:cubicBezTo>
                      <a:pt x="496" y="539"/>
                      <a:pt x="496" y="539"/>
                      <a:pt x="495" y="540"/>
                    </a:cubicBezTo>
                    <a:cubicBezTo>
                      <a:pt x="494" y="541"/>
                      <a:pt x="493" y="541"/>
                      <a:pt x="492" y="542"/>
                    </a:cubicBezTo>
                    <a:cubicBezTo>
                      <a:pt x="490" y="543"/>
                      <a:pt x="489" y="544"/>
                      <a:pt x="488" y="545"/>
                    </a:cubicBezTo>
                    <a:cubicBezTo>
                      <a:pt x="485" y="547"/>
                      <a:pt x="484" y="548"/>
                      <a:pt x="484" y="548"/>
                    </a:cubicBezTo>
                    <a:cubicBezTo>
                      <a:pt x="484" y="548"/>
                      <a:pt x="483" y="549"/>
                      <a:pt x="480" y="550"/>
                    </a:cubicBezTo>
                    <a:cubicBezTo>
                      <a:pt x="479" y="551"/>
                      <a:pt x="478" y="552"/>
                      <a:pt x="476" y="553"/>
                    </a:cubicBezTo>
                    <a:cubicBezTo>
                      <a:pt x="475" y="554"/>
                      <a:pt x="474" y="554"/>
                      <a:pt x="473" y="555"/>
                    </a:cubicBezTo>
                    <a:cubicBezTo>
                      <a:pt x="472" y="555"/>
                      <a:pt x="471" y="556"/>
                      <a:pt x="470" y="557"/>
                    </a:cubicBezTo>
                    <a:cubicBezTo>
                      <a:pt x="461" y="562"/>
                      <a:pt x="450" y="568"/>
                      <a:pt x="437" y="573"/>
                    </a:cubicBezTo>
                    <a:cubicBezTo>
                      <a:pt x="425" y="578"/>
                      <a:pt x="412" y="582"/>
                      <a:pt x="403" y="585"/>
                    </a:cubicBezTo>
                    <a:cubicBezTo>
                      <a:pt x="398" y="586"/>
                      <a:pt x="394" y="587"/>
                      <a:pt x="391" y="587"/>
                    </a:cubicBezTo>
                    <a:cubicBezTo>
                      <a:pt x="388" y="588"/>
                      <a:pt x="387" y="588"/>
                      <a:pt x="387" y="588"/>
                    </a:cubicBezTo>
                    <a:cubicBezTo>
                      <a:pt x="387" y="588"/>
                      <a:pt x="385" y="588"/>
                      <a:pt x="382" y="589"/>
                    </a:cubicBezTo>
                    <a:cubicBezTo>
                      <a:pt x="379" y="589"/>
                      <a:pt x="375" y="590"/>
                      <a:pt x="370" y="591"/>
                    </a:cubicBezTo>
                    <a:cubicBezTo>
                      <a:pt x="360" y="592"/>
                      <a:pt x="347" y="593"/>
                      <a:pt x="334" y="592"/>
                    </a:cubicBezTo>
                    <a:close/>
                  </a:path>
                </a:pathLst>
              </a:custGeom>
              <a:solidFill>
                <a:schemeClr val="accent1"/>
              </a:solidFill>
              <a:ln>
                <a:solidFill>
                  <a:schemeClr val="accent1">
                    <a:lumMod val="75000"/>
                  </a:schemeClr>
                </a:solidFill>
              </a:ln>
            </p:spPr>
            <p:txBody>
              <a:bodyPr vert="horz" wrap="square" lIns="91440" tIns="45720" rIns="91440" bIns="45720" numCol="1"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25" name="íSḷidé">
                <a:extLst>
                  <a:ext uri="{FF2B5EF4-FFF2-40B4-BE49-F238E27FC236}">
                    <a16:creationId xmlns:a16="http://schemas.microsoft.com/office/drawing/2014/main" id="{E5D15B01-3252-4114-B128-BAFD2CCF5C58}"/>
                  </a:ext>
                </a:extLst>
              </p:cNvPr>
              <p:cNvSpPr/>
              <p:nvPr/>
            </p:nvSpPr>
            <p:spPr bwMode="auto">
              <a:xfrm>
                <a:off x="5978082" y="1788465"/>
                <a:ext cx="1766241" cy="1768487"/>
              </a:xfrm>
              <a:custGeom>
                <a:avLst/>
                <a:gdLst>
                  <a:gd name="T0" fmla="*/ 413 w 714"/>
                  <a:gd name="T1" fmla="*/ 709 h 714"/>
                  <a:gd name="T2" fmla="*/ 455 w 714"/>
                  <a:gd name="T3" fmla="*/ 706 h 714"/>
                  <a:gd name="T4" fmla="*/ 482 w 714"/>
                  <a:gd name="T5" fmla="*/ 644 h 714"/>
                  <a:gd name="T6" fmla="*/ 528 w 714"/>
                  <a:gd name="T7" fmla="*/ 619 h 714"/>
                  <a:gd name="T8" fmla="*/ 594 w 714"/>
                  <a:gd name="T9" fmla="*/ 631 h 714"/>
                  <a:gd name="T10" fmla="*/ 620 w 714"/>
                  <a:gd name="T11" fmla="*/ 606 h 714"/>
                  <a:gd name="T12" fmla="*/ 608 w 714"/>
                  <a:gd name="T13" fmla="*/ 554 h 714"/>
                  <a:gd name="T14" fmla="*/ 625 w 714"/>
                  <a:gd name="T15" fmla="*/ 519 h 714"/>
                  <a:gd name="T16" fmla="*/ 690 w 714"/>
                  <a:gd name="T17" fmla="*/ 484 h 714"/>
                  <a:gd name="T18" fmla="*/ 690 w 714"/>
                  <a:gd name="T19" fmla="*/ 415 h 714"/>
                  <a:gd name="T20" fmla="*/ 670 w 714"/>
                  <a:gd name="T21" fmla="*/ 360 h 714"/>
                  <a:gd name="T22" fmla="*/ 680 w 714"/>
                  <a:gd name="T23" fmla="*/ 322 h 714"/>
                  <a:gd name="T24" fmla="*/ 713 w 714"/>
                  <a:gd name="T25" fmla="*/ 287 h 714"/>
                  <a:gd name="T26" fmla="*/ 696 w 714"/>
                  <a:gd name="T27" fmla="*/ 245 h 714"/>
                  <a:gd name="T28" fmla="*/ 638 w 714"/>
                  <a:gd name="T29" fmla="*/ 219 h 714"/>
                  <a:gd name="T30" fmla="*/ 617 w 714"/>
                  <a:gd name="T31" fmla="*/ 171 h 714"/>
                  <a:gd name="T32" fmla="*/ 619 w 714"/>
                  <a:gd name="T33" fmla="*/ 106 h 714"/>
                  <a:gd name="T34" fmla="*/ 588 w 714"/>
                  <a:gd name="T35" fmla="*/ 92 h 714"/>
                  <a:gd name="T36" fmla="*/ 540 w 714"/>
                  <a:gd name="T37" fmla="*/ 102 h 714"/>
                  <a:gd name="T38" fmla="*/ 495 w 714"/>
                  <a:gd name="T39" fmla="*/ 76 h 714"/>
                  <a:gd name="T40" fmla="*/ 459 w 714"/>
                  <a:gd name="T41" fmla="*/ 9 h 714"/>
                  <a:gd name="T42" fmla="*/ 392 w 714"/>
                  <a:gd name="T43" fmla="*/ 45 h 714"/>
                  <a:gd name="T44" fmla="*/ 341 w 714"/>
                  <a:gd name="T45" fmla="*/ 44 h 714"/>
                  <a:gd name="T46" fmla="*/ 305 w 714"/>
                  <a:gd name="T47" fmla="*/ 10 h 714"/>
                  <a:gd name="T48" fmla="*/ 271 w 714"/>
                  <a:gd name="T49" fmla="*/ 4 h 714"/>
                  <a:gd name="T50" fmla="*/ 239 w 714"/>
                  <a:gd name="T51" fmla="*/ 60 h 714"/>
                  <a:gd name="T52" fmla="*/ 195 w 714"/>
                  <a:gd name="T53" fmla="*/ 89 h 714"/>
                  <a:gd name="T54" fmla="*/ 132 w 714"/>
                  <a:gd name="T55" fmla="*/ 80 h 714"/>
                  <a:gd name="T56" fmla="*/ 95 w 714"/>
                  <a:gd name="T57" fmla="*/ 106 h 714"/>
                  <a:gd name="T58" fmla="*/ 104 w 714"/>
                  <a:gd name="T59" fmla="*/ 153 h 714"/>
                  <a:gd name="T60" fmla="*/ 92 w 714"/>
                  <a:gd name="T61" fmla="*/ 190 h 714"/>
                  <a:gd name="T62" fmla="*/ 45 w 714"/>
                  <a:gd name="T63" fmla="*/ 226 h 714"/>
                  <a:gd name="T64" fmla="*/ 8 w 714"/>
                  <a:gd name="T65" fmla="*/ 284 h 714"/>
                  <a:gd name="T66" fmla="*/ 44 w 714"/>
                  <a:gd name="T67" fmla="*/ 349 h 714"/>
                  <a:gd name="T68" fmla="*/ 39 w 714"/>
                  <a:gd name="T69" fmla="*/ 388 h 714"/>
                  <a:gd name="T70" fmla="*/ 1 w 714"/>
                  <a:gd name="T71" fmla="*/ 425 h 714"/>
                  <a:gd name="T72" fmla="*/ 9 w 714"/>
                  <a:gd name="T73" fmla="*/ 460 h 714"/>
                  <a:gd name="T74" fmla="*/ 72 w 714"/>
                  <a:gd name="T75" fmla="*/ 486 h 714"/>
                  <a:gd name="T76" fmla="*/ 97 w 714"/>
                  <a:gd name="T77" fmla="*/ 531 h 714"/>
                  <a:gd name="T78" fmla="*/ 86 w 714"/>
                  <a:gd name="T79" fmla="*/ 598 h 714"/>
                  <a:gd name="T80" fmla="*/ 120 w 714"/>
                  <a:gd name="T81" fmla="*/ 623 h 714"/>
                  <a:gd name="T82" fmla="*/ 171 w 714"/>
                  <a:gd name="T83" fmla="*/ 609 h 714"/>
                  <a:gd name="T84" fmla="*/ 206 w 714"/>
                  <a:gd name="T85" fmla="*/ 631 h 714"/>
                  <a:gd name="T86" fmla="*/ 238 w 714"/>
                  <a:gd name="T87" fmla="*/ 699 h 714"/>
                  <a:gd name="T88" fmla="*/ 311 w 714"/>
                  <a:gd name="T89" fmla="*/ 673 h 714"/>
                  <a:gd name="T90" fmla="*/ 364 w 714"/>
                  <a:gd name="T91" fmla="*/ 670 h 714"/>
                  <a:gd name="T92" fmla="*/ 346 w 714"/>
                  <a:gd name="T93" fmla="*/ 606 h 714"/>
                  <a:gd name="T94" fmla="*/ 227 w 714"/>
                  <a:gd name="T95" fmla="*/ 569 h 714"/>
                  <a:gd name="T96" fmla="*/ 144 w 714"/>
                  <a:gd name="T97" fmla="*/ 487 h 714"/>
                  <a:gd name="T98" fmla="*/ 129 w 714"/>
                  <a:gd name="T99" fmla="*/ 458 h 714"/>
                  <a:gd name="T100" fmla="*/ 108 w 714"/>
                  <a:gd name="T101" fmla="*/ 345 h 714"/>
                  <a:gd name="T102" fmla="*/ 144 w 714"/>
                  <a:gd name="T103" fmla="*/ 227 h 714"/>
                  <a:gd name="T104" fmla="*/ 227 w 714"/>
                  <a:gd name="T105" fmla="*/ 144 h 714"/>
                  <a:gd name="T106" fmla="*/ 256 w 714"/>
                  <a:gd name="T107" fmla="*/ 129 h 714"/>
                  <a:gd name="T108" fmla="*/ 368 w 714"/>
                  <a:gd name="T109" fmla="*/ 108 h 714"/>
                  <a:gd name="T110" fmla="*/ 487 w 714"/>
                  <a:gd name="T111" fmla="*/ 144 h 714"/>
                  <a:gd name="T112" fmla="*/ 570 w 714"/>
                  <a:gd name="T113" fmla="*/ 227 h 714"/>
                  <a:gd name="T114" fmla="*/ 585 w 714"/>
                  <a:gd name="T115" fmla="*/ 255 h 714"/>
                  <a:gd name="T116" fmla="*/ 606 w 714"/>
                  <a:gd name="T117" fmla="*/ 368 h 714"/>
                  <a:gd name="T118" fmla="*/ 570 w 714"/>
                  <a:gd name="T119" fmla="*/ 486 h 714"/>
                  <a:gd name="T120" fmla="*/ 487 w 714"/>
                  <a:gd name="T121" fmla="*/ 569 h 714"/>
                  <a:gd name="T122" fmla="*/ 458 w 714"/>
                  <a:gd name="T123" fmla="*/ 584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714">
                    <a:moveTo>
                      <a:pt x="388" y="674"/>
                    </a:moveTo>
                    <a:cubicBezTo>
                      <a:pt x="388" y="674"/>
                      <a:pt x="390" y="677"/>
                      <a:pt x="392" y="680"/>
                    </a:cubicBezTo>
                    <a:cubicBezTo>
                      <a:pt x="394" y="683"/>
                      <a:pt x="397" y="687"/>
                      <a:pt x="400" y="692"/>
                    </a:cubicBezTo>
                    <a:cubicBezTo>
                      <a:pt x="403" y="696"/>
                      <a:pt x="407" y="700"/>
                      <a:pt x="409" y="704"/>
                    </a:cubicBezTo>
                    <a:cubicBezTo>
                      <a:pt x="412" y="707"/>
                      <a:pt x="413" y="709"/>
                      <a:pt x="413" y="709"/>
                    </a:cubicBezTo>
                    <a:cubicBezTo>
                      <a:pt x="416" y="712"/>
                      <a:pt x="421" y="714"/>
                      <a:pt x="425" y="713"/>
                    </a:cubicBezTo>
                    <a:cubicBezTo>
                      <a:pt x="425" y="713"/>
                      <a:pt x="426" y="713"/>
                      <a:pt x="427" y="712"/>
                    </a:cubicBezTo>
                    <a:cubicBezTo>
                      <a:pt x="428" y="712"/>
                      <a:pt x="429" y="712"/>
                      <a:pt x="431" y="712"/>
                    </a:cubicBezTo>
                    <a:cubicBezTo>
                      <a:pt x="434" y="711"/>
                      <a:pt x="438" y="710"/>
                      <a:pt x="443" y="709"/>
                    </a:cubicBezTo>
                    <a:cubicBezTo>
                      <a:pt x="447" y="708"/>
                      <a:pt x="451" y="707"/>
                      <a:pt x="455" y="706"/>
                    </a:cubicBezTo>
                    <a:cubicBezTo>
                      <a:pt x="458" y="705"/>
                      <a:pt x="460" y="704"/>
                      <a:pt x="460" y="704"/>
                    </a:cubicBezTo>
                    <a:cubicBezTo>
                      <a:pt x="465" y="703"/>
                      <a:pt x="468" y="699"/>
                      <a:pt x="469" y="695"/>
                    </a:cubicBezTo>
                    <a:cubicBezTo>
                      <a:pt x="469" y="695"/>
                      <a:pt x="471" y="685"/>
                      <a:pt x="473" y="674"/>
                    </a:cubicBezTo>
                    <a:cubicBezTo>
                      <a:pt x="474" y="663"/>
                      <a:pt x="475" y="653"/>
                      <a:pt x="475" y="653"/>
                    </a:cubicBezTo>
                    <a:cubicBezTo>
                      <a:pt x="476" y="649"/>
                      <a:pt x="479" y="646"/>
                      <a:pt x="482" y="644"/>
                    </a:cubicBezTo>
                    <a:cubicBezTo>
                      <a:pt x="482" y="644"/>
                      <a:pt x="484" y="643"/>
                      <a:pt x="486" y="642"/>
                    </a:cubicBezTo>
                    <a:cubicBezTo>
                      <a:pt x="489" y="641"/>
                      <a:pt x="492" y="640"/>
                      <a:pt x="495" y="638"/>
                    </a:cubicBezTo>
                    <a:cubicBezTo>
                      <a:pt x="501" y="635"/>
                      <a:pt x="507" y="632"/>
                      <a:pt x="507" y="632"/>
                    </a:cubicBezTo>
                    <a:cubicBezTo>
                      <a:pt x="507" y="632"/>
                      <a:pt x="513" y="628"/>
                      <a:pt x="519" y="625"/>
                    </a:cubicBezTo>
                    <a:cubicBezTo>
                      <a:pt x="522" y="623"/>
                      <a:pt x="525" y="621"/>
                      <a:pt x="528" y="619"/>
                    </a:cubicBezTo>
                    <a:cubicBezTo>
                      <a:pt x="530" y="618"/>
                      <a:pt x="531" y="617"/>
                      <a:pt x="531" y="617"/>
                    </a:cubicBezTo>
                    <a:cubicBezTo>
                      <a:pt x="535" y="615"/>
                      <a:pt x="539" y="614"/>
                      <a:pt x="543" y="616"/>
                    </a:cubicBezTo>
                    <a:cubicBezTo>
                      <a:pt x="543" y="616"/>
                      <a:pt x="552" y="621"/>
                      <a:pt x="562" y="625"/>
                    </a:cubicBezTo>
                    <a:cubicBezTo>
                      <a:pt x="572" y="630"/>
                      <a:pt x="582" y="634"/>
                      <a:pt x="582" y="634"/>
                    </a:cubicBezTo>
                    <a:cubicBezTo>
                      <a:pt x="586" y="635"/>
                      <a:pt x="591" y="634"/>
                      <a:pt x="594" y="631"/>
                    </a:cubicBezTo>
                    <a:cubicBezTo>
                      <a:pt x="594" y="631"/>
                      <a:pt x="596" y="629"/>
                      <a:pt x="598" y="627"/>
                    </a:cubicBezTo>
                    <a:cubicBezTo>
                      <a:pt x="601" y="625"/>
                      <a:pt x="604" y="622"/>
                      <a:pt x="607" y="619"/>
                    </a:cubicBezTo>
                    <a:cubicBezTo>
                      <a:pt x="611" y="616"/>
                      <a:pt x="614" y="613"/>
                      <a:pt x="616" y="610"/>
                    </a:cubicBezTo>
                    <a:cubicBezTo>
                      <a:pt x="617" y="609"/>
                      <a:pt x="618" y="608"/>
                      <a:pt x="619" y="607"/>
                    </a:cubicBezTo>
                    <a:cubicBezTo>
                      <a:pt x="620" y="607"/>
                      <a:pt x="620" y="606"/>
                      <a:pt x="620" y="606"/>
                    </a:cubicBezTo>
                    <a:cubicBezTo>
                      <a:pt x="623" y="603"/>
                      <a:pt x="625" y="598"/>
                      <a:pt x="623" y="594"/>
                    </a:cubicBezTo>
                    <a:cubicBezTo>
                      <a:pt x="623" y="594"/>
                      <a:pt x="623" y="591"/>
                      <a:pt x="621" y="588"/>
                    </a:cubicBezTo>
                    <a:cubicBezTo>
                      <a:pt x="620" y="584"/>
                      <a:pt x="618" y="579"/>
                      <a:pt x="616" y="574"/>
                    </a:cubicBezTo>
                    <a:cubicBezTo>
                      <a:pt x="614" y="569"/>
                      <a:pt x="612" y="564"/>
                      <a:pt x="611" y="560"/>
                    </a:cubicBezTo>
                    <a:cubicBezTo>
                      <a:pt x="609" y="557"/>
                      <a:pt x="608" y="554"/>
                      <a:pt x="608" y="554"/>
                    </a:cubicBezTo>
                    <a:cubicBezTo>
                      <a:pt x="606" y="550"/>
                      <a:pt x="607" y="546"/>
                      <a:pt x="609" y="543"/>
                    </a:cubicBezTo>
                    <a:cubicBezTo>
                      <a:pt x="609" y="543"/>
                      <a:pt x="610" y="541"/>
                      <a:pt x="612" y="539"/>
                    </a:cubicBezTo>
                    <a:cubicBezTo>
                      <a:pt x="613" y="537"/>
                      <a:pt x="615" y="534"/>
                      <a:pt x="617" y="531"/>
                    </a:cubicBezTo>
                    <a:cubicBezTo>
                      <a:pt x="619" y="528"/>
                      <a:pt x="621" y="525"/>
                      <a:pt x="622" y="523"/>
                    </a:cubicBezTo>
                    <a:cubicBezTo>
                      <a:pt x="624" y="521"/>
                      <a:pt x="625" y="519"/>
                      <a:pt x="625" y="519"/>
                    </a:cubicBezTo>
                    <a:cubicBezTo>
                      <a:pt x="625" y="519"/>
                      <a:pt x="628" y="514"/>
                      <a:pt x="632" y="507"/>
                    </a:cubicBezTo>
                    <a:cubicBezTo>
                      <a:pt x="635" y="501"/>
                      <a:pt x="638" y="495"/>
                      <a:pt x="638" y="495"/>
                    </a:cubicBezTo>
                    <a:cubicBezTo>
                      <a:pt x="640" y="491"/>
                      <a:pt x="644" y="489"/>
                      <a:pt x="648" y="489"/>
                    </a:cubicBezTo>
                    <a:cubicBezTo>
                      <a:pt x="648" y="489"/>
                      <a:pt x="658" y="488"/>
                      <a:pt x="669" y="487"/>
                    </a:cubicBezTo>
                    <a:cubicBezTo>
                      <a:pt x="680" y="486"/>
                      <a:pt x="690" y="484"/>
                      <a:pt x="690" y="484"/>
                    </a:cubicBezTo>
                    <a:cubicBezTo>
                      <a:pt x="694" y="483"/>
                      <a:pt x="698" y="480"/>
                      <a:pt x="700" y="475"/>
                    </a:cubicBezTo>
                    <a:cubicBezTo>
                      <a:pt x="700" y="475"/>
                      <a:pt x="702" y="467"/>
                      <a:pt x="705" y="459"/>
                    </a:cubicBezTo>
                    <a:cubicBezTo>
                      <a:pt x="707" y="450"/>
                      <a:pt x="710" y="441"/>
                      <a:pt x="710" y="441"/>
                    </a:cubicBezTo>
                    <a:cubicBezTo>
                      <a:pt x="711" y="437"/>
                      <a:pt x="709" y="432"/>
                      <a:pt x="706" y="429"/>
                    </a:cubicBezTo>
                    <a:cubicBezTo>
                      <a:pt x="706" y="429"/>
                      <a:pt x="698" y="422"/>
                      <a:pt x="690" y="415"/>
                    </a:cubicBezTo>
                    <a:cubicBezTo>
                      <a:pt x="681" y="408"/>
                      <a:pt x="673" y="402"/>
                      <a:pt x="673" y="402"/>
                    </a:cubicBezTo>
                    <a:cubicBezTo>
                      <a:pt x="670" y="400"/>
                      <a:pt x="668" y="396"/>
                      <a:pt x="668" y="392"/>
                    </a:cubicBezTo>
                    <a:cubicBezTo>
                      <a:pt x="668" y="392"/>
                      <a:pt x="669" y="385"/>
                      <a:pt x="670" y="378"/>
                    </a:cubicBezTo>
                    <a:cubicBezTo>
                      <a:pt x="670" y="371"/>
                      <a:pt x="670" y="364"/>
                      <a:pt x="670" y="364"/>
                    </a:cubicBezTo>
                    <a:cubicBezTo>
                      <a:pt x="670" y="364"/>
                      <a:pt x="670" y="362"/>
                      <a:pt x="670" y="360"/>
                    </a:cubicBezTo>
                    <a:cubicBezTo>
                      <a:pt x="670" y="357"/>
                      <a:pt x="670" y="353"/>
                      <a:pt x="670" y="350"/>
                    </a:cubicBezTo>
                    <a:cubicBezTo>
                      <a:pt x="670" y="346"/>
                      <a:pt x="670" y="343"/>
                      <a:pt x="670" y="340"/>
                    </a:cubicBezTo>
                    <a:cubicBezTo>
                      <a:pt x="670" y="338"/>
                      <a:pt x="670" y="336"/>
                      <a:pt x="670" y="336"/>
                    </a:cubicBezTo>
                    <a:cubicBezTo>
                      <a:pt x="669" y="332"/>
                      <a:pt x="671" y="328"/>
                      <a:pt x="675" y="326"/>
                    </a:cubicBezTo>
                    <a:cubicBezTo>
                      <a:pt x="675" y="326"/>
                      <a:pt x="677" y="324"/>
                      <a:pt x="680" y="322"/>
                    </a:cubicBezTo>
                    <a:cubicBezTo>
                      <a:pt x="684" y="320"/>
                      <a:pt x="688" y="317"/>
                      <a:pt x="692" y="314"/>
                    </a:cubicBezTo>
                    <a:cubicBezTo>
                      <a:pt x="697" y="310"/>
                      <a:pt x="701" y="307"/>
                      <a:pt x="704" y="305"/>
                    </a:cubicBezTo>
                    <a:cubicBezTo>
                      <a:pt x="707" y="302"/>
                      <a:pt x="709" y="300"/>
                      <a:pt x="709" y="300"/>
                    </a:cubicBezTo>
                    <a:cubicBezTo>
                      <a:pt x="713" y="298"/>
                      <a:pt x="714" y="293"/>
                      <a:pt x="713" y="288"/>
                    </a:cubicBezTo>
                    <a:cubicBezTo>
                      <a:pt x="713" y="288"/>
                      <a:pt x="713" y="288"/>
                      <a:pt x="713" y="287"/>
                    </a:cubicBezTo>
                    <a:cubicBezTo>
                      <a:pt x="713" y="286"/>
                      <a:pt x="712" y="284"/>
                      <a:pt x="712" y="283"/>
                    </a:cubicBezTo>
                    <a:cubicBezTo>
                      <a:pt x="711" y="280"/>
                      <a:pt x="710" y="275"/>
                      <a:pt x="709" y="271"/>
                    </a:cubicBezTo>
                    <a:cubicBezTo>
                      <a:pt x="708" y="266"/>
                      <a:pt x="707" y="262"/>
                      <a:pt x="706" y="259"/>
                    </a:cubicBezTo>
                    <a:cubicBezTo>
                      <a:pt x="705" y="256"/>
                      <a:pt x="705" y="254"/>
                      <a:pt x="705" y="254"/>
                    </a:cubicBezTo>
                    <a:cubicBezTo>
                      <a:pt x="704" y="249"/>
                      <a:pt x="700" y="246"/>
                      <a:pt x="696" y="245"/>
                    </a:cubicBezTo>
                    <a:cubicBezTo>
                      <a:pt x="696" y="245"/>
                      <a:pt x="685" y="242"/>
                      <a:pt x="675" y="241"/>
                    </a:cubicBezTo>
                    <a:cubicBezTo>
                      <a:pt x="664" y="239"/>
                      <a:pt x="653" y="238"/>
                      <a:pt x="653" y="238"/>
                    </a:cubicBezTo>
                    <a:cubicBezTo>
                      <a:pt x="649" y="238"/>
                      <a:pt x="646" y="235"/>
                      <a:pt x="644" y="231"/>
                    </a:cubicBezTo>
                    <a:cubicBezTo>
                      <a:pt x="644" y="231"/>
                      <a:pt x="643" y="230"/>
                      <a:pt x="642" y="227"/>
                    </a:cubicBezTo>
                    <a:cubicBezTo>
                      <a:pt x="641" y="225"/>
                      <a:pt x="640" y="222"/>
                      <a:pt x="638" y="219"/>
                    </a:cubicBezTo>
                    <a:cubicBezTo>
                      <a:pt x="635" y="212"/>
                      <a:pt x="632" y="206"/>
                      <a:pt x="632" y="206"/>
                    </a:cubicBezTo>
                    <a:cubicBezTo>
                      <a:pt x="632" y="206"/>
                      <a:pt x="628" y="200"/>
                      <a:pt x="625" y="194"/>
                    </a:cubicBezTo>
                    <a:cubicBezTo>
                      <a:pt x="623" y="191"/>
                      <a:pt x="621" y="188"/>
                      <a:pt x="620" y="186"/>
                    </a:cubicBezTo>
                    <a:cubicBezTo>
                      <a:pt x="618" y="184"/>
                      <a:pt x="617" y="182"/>
                      <a:pt x="617" y="182"/>
                    </a:cubicBezTo>
                    <a:cubicBezTo>
                      <a:pt x="615" y="179"/>
                      <a:pt x="615" y="175"/>
                      <a:pt x="617" y="171"/>
                    </a:cubicBezTo>
                    <a:cubicBezTo>
                      <a:pt x="617" y="171"/>
                      <a:pt x="621" y="162"/>
                      <a:pt x="626" y="152"/>
                    </a:cubicBezTo>
                    <a:cubicBezTo>
                      <a:pt x="630" y="142"/>
                      <a:pt x="634" y="132"/>
                      <a:pt x="634" y="132"/>
                    </a:cubicBezTo>
                    <a:cubicBezTo>
                      <a:pt x="635" y="128"/>
                      <a:pt x="635" y="123"/>
                      <a:pt x="631" y="119"/>
                    </a:cubicBezTo>
                    <a:cubicBezTo>
                      <a:pt x="631" y="119"/>
                      <a:pt x="630" y="118"/>
                      <a:pt x="628" y="115"/>
                    </a:cubicBezTo>
                    <a:cubicBezTo>
                      <a:pt x="625" y="113"/>
                      <a:pt x="623" y="109"/>
                      <a:pt x="619" y="106"/>
                    </a:cubicBezTo>
                    <a:cubicBezTo>
                      <a:pt x="616" y="103"/>
                      <a:pt x="613" y="100"/>
                      <a:pt x="611" y="97"/>
                    </a:cubicBezTo>
                    <a:cubicBezTo>
                      <a:pt x="610" y="96"/>
                      <a:pt x="609" y="95"/>
                      <a:pt x="608" y="95"/>
                    </a:cubicBezTo>
                    <a:cubicBezTo>
                      <a:pt x="607" y="94"/>
                      <a:pt x="607" y="94"/>
                      <a:pt x="607" y="94"/>
                    </a:cubicBezTo>
                    <a:cubicBezTo>
                      <a:pt x="603" y="90"/>
                      <a:pt x="598" y="89"/>
                      <a:pt x="594" y="90"/>
                    </a:cubicBezTo>
                    <a:cubicBezTo>
                      <a:pt x="594" y="90"/>
                      <a:pt x="592" y="91"/>
                      <a:pt x="588" y="92"/>
                    </a:cubicBezTo>
                    <a:cubicBezTo>
                      <a:pt x="584" y="94"/>
                      <a:pt x="579" y="96"/>
                      <a:pt x="574" y="98"/>
                    </a:cubicBezTo>
                    <a:cubicBezTo>
                      <a:pt x="569" y="100"/>
                      <a:pt x="564" y="102"/>
                      <a:pt x="561" y="103"/>
                    </a:cubicBezTo>
                    <a:cubicBezTo>
                      <a:pt x="557" y="105"/>
                      <a:pt x="555" y="106"/>
                      <a:pt x="555" y="106"/>
                    </a:cubicBezTo>
                    <a:cubicBezTo>
                      <a:pt x="551" y="108"/>
                      <a:pt x="546" y="107"/>
                      <a:pt x="543" y="105"/>
                    </a:cubicBezTo>
                    <a:cubicBezTo>
                      <a:pt x="543" y="105"/>
                      <a:pt x="542" y="103"/>
                      <a:pt x="540" y="102"/>
                    </a:cubicBezTo>
                    <a:cubicBezTo>
                      <a:pt x="537" y="100"/>
                      <a:pt x="535" y="98"/>
                      <a:pt x="532" y="96"/>
                    </a:cubicBezTo>
                    <a:cubicBezTo>
                      <a:pt x="529" y="95"/>
                      <a:pt x="526" y="93"/>
                      <a:pt x="524" y="91"/>
                    </a:cubicBezTo>
                    <a:cubicBezTo>
                      <a:pt x="521" y="90"/>
                      <a:pt x="520" y="89"/>
                      <a:pt x="520" y="89"/>
                    </a:cubicBezTo>
                    <a:cubicBezTo>
                      <a:pt x="520" y="89"/>
                      <a:pt x="514" y="85"/>
                      <a:pt x="508" y="82"/>
                    </a:cubicBezTo>
                    <a:cubicBezTo>
                      <a:pt x="502" y="79"/>
                      <a:pt x="495" y="76"/>
                      <a:pt x="495" y="76"/>
                    </a:cubicBezTo>
                    <a:cubicBezTo>
                      <a:pt x="492" y="74"/>
                      <a:pt x="489" y="70"/>
                      <a:pt x="489" y="66"/>
                    </a:cubicBezTo>
                    <a:cubicBezTo>
                      <a:pt x="489" y="66"/>
                      <a:pt x="488" y="56"/>
                      <a:pt x="487" y="45"/>
                    </a:cubicBezTo>
                    <a:cubicBezTo>
                      <a:pt x="486" y="34"/>
                      <a:pt x="484" y="24"/>
                      <a:pt x="484" y="24"/>
                    </a:cubicBezTo>
                    <a:cubicBezTo>
                      <a:pt x="484" y="19"/>
                      <a:pt x="480" y="16"/>
                      <a:pt x="476" y="14"/>
                    </a:cubicBezTo>
                    <a:cubicBezTo>
                      <a:pt x="476" y="14"/>
                      <a:pt x="467" y="11"/>
                      <a:pt x="459" y="9"/>
                    </a:cubicBezTo>
                    <a:cubicBezTo>
                      <a:pt x="450" y="6"/>
                      <a:pt x="442" y="4"/>
                      <a:pt x="442" y="4"/>
                    </a:cubicBezTo>
                    <a:cubicBezTo>
                      <a:pt x="437" y="3"/>
                      <a:pt x="432" y="4"/>
                      <a:pt x="429" y="7"/>
                    </a:cubicBezTo>
                    <a:cubicBezTo>
                      <a:pt x="429" y="7"/>
                      <a:pt x="422" y="15"/>
                      <a:pt x="416" y="24"/>
                    </a:cubicBezTo>
                    <a:cubicBezTo>
                      <a:pt x="409" y="32"/>
                      <a:pt x="403" y="41"/>
                      <a:pt x="403" y="41"/>
                    </a:cubicBezTo>
                    <a:cubicBezTo>
                      <a:pt x="400" y="44"/>
                      <a:pt x="396" y="46"/>
                      <a:pt x="392" y="45"/>
                    </a:cubicBezTo>
                    <a:cubicBezTo>
                      <a:pt x="392" y="45"/>
                      <a:pt x="385" y="44"/>
                      <a:pt x="378" y="44"/>
                    </a:cubicBezTo>
                    <a:cubicBezTo>
                      <a:pt x="371" y="43"/>
                      <a:pt x="364" y="43"/>
                      <a:pt x="364" y="43"/>
                    </a:cubicBezTo>
                    <a:cubicBezTo>
                      <a:pt x="364" y="43"/>
                      <a:pt x="363" y="43"/>
                      <a:pt x="360" y="43"/>
                    </a:cubicBezTo>
                    <a:cubicBezTo>
                      <a:pt x="357" y="43"/>
                      <a:pt x="354" y="43"/>
                      <a:pt x="350" y="43"/>
                    </a:cubicBezTo>
                    <a:cubicBezTo>
                      <a:pt x="347" y="43"/>
                      <a:pt x="343" y="44"/>
                      <a:pt x="341" y="44"/>
                    </a:cubicBezTo>
                    <a:cubicBezTo>
                      <a:pt x="338" y="44"/>
                      <a:pt x="336" y="44"/>
                      <a:pt x="336" y="44"/>
                    </a:cubicBezTo>
                    <a:cubicBezTo>
                      <a:pt x="332" y="44"/>
                      <a:pt x="328" y="42"/>
                      <a:pt x="326" y="39"/>
                    </a:cubicBezTo>
                    <a:cubicBezTo>
                      <a:pt x="326" y="39"/>
                      <a:pt x="325" y="37"/>
                      <a:pt x="322" y="33"/>
                    </a:cubicBezTo>
                    <a:cubicBezTo>
                      <a:pt x="320" y="30"/>
                      <a:pt x="317" y="26"/>
                      <a:pt x="314" y="21"/>
                    </a:cubicBezTo>
                    <a:cubicBezTo>
                      <a:pt x="311" y="17"/>
                      <a:pt x="308" y="13"/>
                      <a:pt x="305" y="10"/>
                    </a:cubicBezTo>
                    <a:cubicBezTo>
                      <a:pt x="303" y="6"/>
                      <a:pt x="301" y="4"/>
                      <a:pt x="301" y="4"/>
                    </a:cubicBezTo>
                    <a:cubicBezTo>
                      <a:pt x="298" y="1"/>
                      <a:pt x="293" y="0"/>
                      <a:pt x="289" y="0"/>
                    </a:cubicBezTo>
                    <a:cubicBezTo>
                      <a:pt x="289" y="0"/>
                      <a:pt x="288" y="1"/>
                      <a:pt x="287" y="1"/>
                    </a:cubicBezTo>
                    <a:cubicBezTo>
                      <a:pt x="286" y="1"/>
                      <a:pt x="285" y="1"/>
                      <a:pt x="283" y="2"/>
                    </a:cubicBezTo>
                    <a:cubicBezTo>
                      <a:pt x="280" y="2"/>
                      <a:pt x="276" y="3"/>
                      <a:pt x="271" y="4"/>
                    </a:cubicBezTo>
                    <a:cubicBezTo>
                      <a:pt x="267" y="5"/>
                      <a:pt x="263" y="7"/>
                      <a:pt x="259" y="7"/>
                    </a:cubicBezTo>
                    <a:cubicBezTo>
                      <a:pt x="256" y="8"/>
                      <a:pt x="254" y="9"/>
                      <a:pt x="254" y="9"/>
                    </a:cubicBezTo>
                    <a:cubicBezTo>
                      <a:pt x="249" y="10"/>
                      <a:pt x="246" y="14"/>
                      <a:pt x="245" y="18"/>
                    </a:cubicBezTo>
                    <a:cubicBezTo>
                      <a:pt x="245" y="18"/>
                      <a:pt x="243" y="29"/>
                      <a:pt x="241" y="39"/>
                    </a:cubicBezTo>
                    <a:cubicBezTo>
                      <a:pt x="240" y="50"/>
                      <a:pt x="239" y="60"/>
                      <a:pt x="239" y="60"/>
                    </a:cubicBezTo>
                    <a:cubicBezTo>
                      <a:pt x="238" y="64"/>
                      <a:pt x="236" y="68"/>
                      <a:pt x="232" y="70"/>
                    </a:cubicBezTo>
                    <a:cubicBezTo>
                      <a:pt x="232" y="70"/>
                      <a:pt x="230" y="70"/>
                      <a:pt x="228" y="71"/>
                    </a:cubicBezTo>
                    <a:cubicBezTo>
                      <a:pt x="225" y="72"/>
                      <a:pt x="222" y="74"/>
                      <a:pt x="219" y="75"/>
                    </a:cubicBezTo>
                    <a:cubicBezTo>
                      <a:pt x="213" y="79"/>
                      <a:pt x="207" y="82"/>
                      <a:pt x="207" y="82"/>
                    </a:cubicBezTo>
                    <a:cubicBezTo>
                      <a:pt x="207" y="82"/>
                      <a:pt x="201" y="85"/>
                      <a:pt x="195" y="89"/>
                    </a:cubicBezTo>
                    <a:cubicBezTo>
                      <a:pt x="192" y="90"/>
                      <a:pt x="189" y="92"/>
                      <a:pt x="187" y="94"/>
                    </a:cubicBezTo>
                    <a:cubicBezTo>
                      <a:pt x="184" y="95"/>
                      <a:pt x="183" y="96"/>
                      <a:pt x="183" y="96"/>
                    </a:cubicBezTo>
                    <a:cubicBezTo>
                      <a:pt x="179" y="98"/>
                      <a:pt x="175" y="99"/>
                      <a:pt x="171" y="97"/>
                    </a:cubicBezTo>
                    <a:cubicBezTo>
                      <a:pt x="171" y="97"/>
                      <a:pt x="162" y="92"/>
                      <a:pt x="152" y="88"/>
                    </a:cubicBezTo>
                    <a:cubicBezTo>
                      <a:pt x="142" y="83"/>
                      <a:pt x="132" y="80"/>
                      <a:pt x="132" y="80"/>
                    </a:cubicBezTo>
                    <a:cubicBezTo>
                      <a:pt x="128" y="78"/>
                      <a:pt x="123" y="79"/>
                      <a:pt x="120" y="82"/>
                    </a:cubicBezTo>
                    <a:cubicBezTo>
                      <a:pt x="120" y="82"/>
                      <a:pt x="118" y="84"/>
                      <a:pt x="116" y="86"/>
                    </a:cubicBezTo>
                    <a:cubicBezTo>
                      <a:pt x="113" y="88"/>
                      <a:pt x="110" y="91"/>
                      <a:pt x="107" y="94"/>
                    </a:cubicBezTo>
                    <a:cubicBezTo>
                      <a:pt x="103" y="97"/>
                      <a:pt x="100" y="101"/>
                      <a:pt x="98" y="103"/>
                    </a:cubicBezTo>
                    <a:cubicBezTo>
                      <a:pt x="97" y="104"/>
                      <a:pt x="96" y="105"/>
                      <a:pt x="95" y="106"/>
                    </a:cubicBezTo>
                    <a:cubicBezTo>
                      <a:pt x="94" y="106"/>
                      <a:pt x="94" y="107"/>
                      <a:pt x="94" y="107"/>
                    </a:cubicBezTo>
                    <a:cubicBezTo>
                      <a:pt x="91" y="110"/>
                      <a:pt x="89" y="115"/>
                      <a:pt x="91" y="119"/>
                    </a:cubicBezTo>
                    <a:cubicBezTo>
                      <a:pt x="91" y="119"/>
                      <a:pt x="92" y="122"/>
                      <a:pt x="93" y="126"/>
                    </a:cubicBezTo>
                    <a:cubicBezTo>
                      <a:pt x="94" y="129"/>
                      <a:pt x="96" y="135"/>
                      <a:pt x="98" y="140"/>
                    </a:cubicBezTo>
                    <a:cubicBezTo>
                      <a:pt x="100" y="145"/>
                      <a:pt x="102" y="149"/>
                      <a:pt x="104" y="153"/>
                    </a:cubicBezTo>
                    <a:cubicBezTo>
                      <a:pt x="105" y="157"/>
                      <a:pt x="106" y="159"/>
                      <a:pt x="106" y="159"/>
                    </a:cubicBezTo>
                    <a:cubicBezTo>
                      <a:pt x="108" y="163"/>
                      <a:pt x="107" y="167"/>
                      <a:pt x="105" y="171"/>
                    </a:cubicBezTo>
                    <a:cubicBezTo>
                      <a:pt x="105" y="171"/>
                      <a:pt x="104" y="172"/>
                      <a:pt x="102" y="174"/>
                    </a:cubicBezTo>
                    <a:cubicBezTo>
                      <a:pt x="101" y="176"/>
                      <a:pt x="99" y="179"/>
                      <a:pt x="97" y="182"/>
                    </a:cubicBezTo>
                    <a:cubicBezTo>
                      <a:pt x="95" y="185"/>
                      <a:pt x="93" y="188"/>
                      <a:pt x="92" y="190"/>
                    </a:cubicBezTo>
                    <a:cubicBezTo>
                      <a:pt x="90" y="192"/>
                      <a:pt x="89" y="194"/>
                      <a:pt x="89" y="194"/>
                    </a:cubicBezTo>
                    <a:cubicBezTo>
                      <a:pt x="89" y="194"/>
                      <a:pt x="86" y="200"/>
                      <a:pt x="82" y="206"/>
                    </a:cubicBezTo>
                    <a:cubicBezTo>
                      <a:pt x="79" y="212"/>
                      <a:pt x="76" y="218"/>
                      <a:pt x="76" y="218"/>
                    </a:cubicBezTo>
                    <a:cubicBezTo>
                      <a:pt x="74" y="222"/>
                      <a:pt x="70" y="224"/>
                      <a:pt x="66" y="225"/>
                    </a:cubicBezTo>
                    <a:cubicBezTo>
                      <a:pt x="66" y="225"/>
                      <a:pt x="56" y="225"/>
                      <a:pt x="45" y="226"/>
                    </a:cubicBezTo>
                    <a:cubicBezTo>
                      <a:pt x="35" y="227"/>
                      <a:pt x="24" y="229"/>
                      <a:pt x="24" y="229"/>
                    </a:cubicBezTo>
                    <a:cubicBezTo>
                      <a:pt x="20" y="230"/>
                      <a:pt x="16" y="233"/>
                      <a:pt x="14" y="238"/>
                    </a:cubicBezTo>
                    <a:cubicBezTo>
                      <a:pt x="14" y="238"/>
                      <a:pt x="12" y="246"/>
                      <a:pt x="9" y="255"/>
                    </a:cubicBezTo>
                    <a:cubicBezTo>
                      <a:pt x="7" y="263"/>
                      <a:pt x="4" y="272"/>
                      <a:pt x="4" y="272"/>
                    </a:cubicBezTo>
                    <a:cubicBezTo>
                      <a:pt x="3" y="277"/>
                      <a:pt x="5" y="281"/>
                      <a:pt x="8" y="284"/>
                    </a:cubicBezTo>
                    <a:cubicBezTo>
                      <a:pt x="8" y="284"/>
                      <a:pt x="16" y="291"/>
                      <a:pt x="24" y="298"/>
                    </a:cubicBezTo>
                    <a:cubicBezTo>
                      <a:pt x="33" y="305"/>
                      <a:pt x="41" y="311"/>
                      <a:pt x="41" y="311"/>
                    </a:cubicBezTo>
                    <a:cubicBezTo>
                      <a:pt x="44" y="313"/>
                      <a:pt x="46" y="317"/>
                      <a:pt x="46" y="322"/>
                    </a:cubicBezTo>
                    <a:cubicBezTo>
                      <a:pt x="46" y="322"/>
                      <a:pt x="45" y="328"/>
                      <a:pt x="44" y="335"/>
                    </a:cubicBezTo>
                    <a:cubicBezTo>
                      <a:pt x="44" y="342"/>
                      <a:pt x="44" y="349"/>
                      <a:pt x="44" y="349"/>
                    </a:cubicBezTo>
                    <a:cubicBezTo>
                      <a:pt x="44" y="349"/>
                      <a:pt x="44" y="351"/>
                      <a:pt x="44" y="354"/>
                    </a:cubicBezTo>
                    <a:cubicBezTo>
                      <a:pt x="44" y="356"/>
                      <a:pt x="44" y="360"/>
                      <a:pt x="44" y="363"/>
                    </a:cubicBezTo>
                    <a:cubicBezTo>
                      <a:pt x="44" y="367"/>
                      <a:pt x="44" y="370"/>
                      <a:pt x="44" y="373"/>
                    </a:cubicBezTo>
                    <a:cubicBezTo>
                      <a:pt x="44" y="375"/>
                      <a:pt x="44" y="377"/>
                      <a:pt x="44" y="377"/>
                    </a:cubicBezTo>
                    <a:cubicBezTo>
                      <a:pt x="45" y="381"/>
                      <a:pt x="43" y="385"/>
                      <a:pt x="39" y="388"/>
                    </a:cubicBezTo>
                    <a:cubicBezTo>
                      <a:pt x="39" y="388"/>
                      <a:pt x="37" y="389"/>
                      <a:pt x="34" y="391"/>
                    </a:cubicBezTo>
                    <a:cubicBezTo>
                      <a:pt x="31" y="394"/>
                      <a:pt x="26" y="397"/>
                      <a:pt x="22" y="400"/>
                    </a:cubicBezTo>
                    <a:cubicBezTo>
                      <a:pt x="18" y="403"/>
                      <a:pt x="13" y="406"/>
                      <a:pt x="10" y="409"/>
                    </a:cubicBezTo>
                    <a:cubicBezTo>
                      <a:pt x="7" y="411"/>
                      <a:pt x="5" y="413"/>
                      <a:pt x="5" y="413"/>
                    </a:cubicBezTo>
                    <a:cubicBezTo>
                      <a:pt x="2" y="415"/>
                      <a:pt x="0" y="420"/>
                      <a:pt x="1" y="425"/>
                    </a:cubicBezTo>
                    <a:cubicBezTo>
                      <a:pt x="1" y="425"/>
                      <a:pt x="1" y="426"/>
                      <a:pt x="1" y="427"/>
                    </a:cubicBezTo>
                    <a:cubicBezTo>
                      <a:pt x="1" y="427"/>
                      <a:pt x="2" y="429"/>
                      <a:pt x="2" y="430"/>
                    </a:cubicBezTo>
                    <a:cubicBezTo>
                      <a:pt x="3" y="434"/>
                      <a:pt x="4" y="438"/>
                      <a:pt x="5" y="442"/>
                    </a:cubicBezTo>
                    <a:cubicBezTo>
                      <a:pt x="6" y="447"/>
                      <a:pt x="7" y="451"/>
                      <a:pt x="8" y="454"/>
                    </a:cubicBezTo>
                    <a:cubicBezTo>
                      <a:pt x="9" y="457"/>
                      <a:pt x="9" y="460"/>
                      <a:pt x="9" y="460"/>
                    </a:cubicBezTo>
                    <a:cubicBezTo>
                      <a:pt x="11" y="464"/>
                      <a:pt x="14" y="468"/>
                      <a:pt x="18" y="469"/>
                    </a:cubicBezTo>
                    <a:cubicBezTo>
                      <a:pt x="18" y="469"/>
                      <a:pt x="29" y="471"/>
                      <a:pt x="40" y="472"/>
                    </a:cubicBezTo>
                    <a:cubicBezTo>
                      <a:pt x="50" y="474"/>
                      <a:pt x="61" y="475"/>
                      <a:pt x="61" y="475"/>
                    </a:cubicBezTo>
                    <a:cubicBezTo>
                      <a:pt x="65" y="475"/>
                      <a:pt x="68" y="478"/>
                      <a:pt x="70" y="482"/>
                    </a:cubicBezTo>
                    <a:cubicBezTo>
                      <a:pt x="70" y="482"/>
                      <a:pt x="71" y="484"/>
                      <a:pt x="72" y="486"/>
                    </a:cubicBezTo>
                    <a:cubicBezTo>
                      <a:pt x="73" y="488"/>
                      <a:pt x="74" y="491"/>
                      <a:pt x="76" y="495"/>
                    </a:cubicBezTo>
                    <a:cubicBezTo>
                      <a:pt x="79" y="501"/>
                      <a:pt x="82" y="507"/>
                      <a:pt x="82" y="507"/>
                    </a:cubicBezTo>
                    <a:cubicBezTo>
                      <a:pt x="82" y="507"/>
                      <a:pt x="86" y="513"/>
                      <a:pt x="89" y="519"/>
                    </a:cubicBezTo>
                    <a:cubicBezTo>
                      <a:pt x="91" y="522"/>
                      <a:pt x="93" y="525"/>
                      <a:pt x="94" y="527"/>
                    </a:cubicBezTo>
                    <a:cubicBezTo>
                      <a:pt x="96" y="529"/>
                      <a:pt x="97" y="531"/>
                      <a:pt x="97" y="531"/>
                    </a:cubicBezTo>
                    <a:cubicBezTo>
                      <a:pt x="99" y="534"/>
                      <a:pt x="99" y="539"/>
                      <a:pt x="97" y="542"/>
                    </a:cubicBezTo>
                    <a:cubicBezTo>
                      <a:pt x="97" y="542"/>
                      <a:pt x="93" y="552"/>
                      <a:pt x="88" y="562"/>
                    </a:cubicBezTo>
                    <a:cubicBezTo>
                      <a:pt x="84" y="571"/>
                      <a:pt x="80" y="581"/>
                      <a:pt x="80" y="581"/>
                    </a:cubicBezTo>
                    <a:cubicBezTo>
                      <a:pt x="79" y="585"/>
                      <a:pt x="79" y="590"/>
                      <a:pt x="83" y="594"/>
                    </a:cubicBezTo>
                    <a:cubicBezTo>
                      <a:pt x="83" y="594"/>
                      <a:pt x="84" y="596"/>
                      <a:pt x="86" y="598"/>
                    </a:cubicBezTo>
                    <a:cubicBezTo>
                      <a:pt x="89" y="600"/>
                      <a:pt x="92" y="604"/>
                      <a:pt x="95" y="607"/>
                    </a:cubicBezTo>
                    <a:cubicBezTo>
                      <a:pt x="98" y="610"/>
                      <a:pt x="101" y="613"/>
                      <a:pt x="103" y="616"/>
                    </a:cubicBezTo>
                    <a:cubicBezTo>
                      <a:pt x="104" y="617"/>
                      <a:pt x="105" y="618"/>
                      <a:pt x="106" y="619"/>
                    </a:cubicBezTo>
                    <a:cubicBezTo>
                      <a:pt x="107" y="619"/>
                      <a:pt x="107" y="620"/>
                      <a:pt x="107" y="620"/>
                    </a:cubicBezTo>
                    <a:cubicBezTo>
                      <a:pt x="111" y="623"/>
                      <a:pt x="116" y="624"/>
                      <a:pt x="120" y="623"/>
                    </a:cubicBezTo>
                    <a:cubicBezTo>
                      <a:pt x="120" y="623"/>
                      <a:pt x="122" y="622"/>
                      <a:pt x="126" y="621"/>
                    </a:cubicBezTo>
                    <a:cubicBezTo>
                      <a:pt x="130" y="619"/>
                      <a:pt x="135" y="618"/>
                      <a:pt x="140" y="616"/>
                    </a:cubicBezTo>
                    <a:cubicBezTo>
                      <a:pt x="145" y="614"/>
                      <a:pt x="150" y="612"/>
                      <a:pt x="153" y="610"/>
                    </a:cubicBezTo>
                    <a:cubicBezTo>
                      <a:pt x="157" y="609"/>
                      <a:pt x="159" y="607"/>
                      <a:pt x="159" y="607"/>
                    </a:cubicBezTo>
                    <a:cubicBezTo>
                      <a:pt x="163" y="606"/>
                      <a:pt x="168" y="606"/>
                      <a:pt x="171" y="609"/>
                    </a:cubicBezTo>
                    <a:cubicBezTo>
                      <a:pt x="171" y="609"/>
                      <a:pt x="172" y="610"/>
                      <a:pt x="175" y="611"/>
                    </a:cubicBezTo>
                    <a:cubicBezTo>
                      <a:pt x="177" y="613"/>
                      <a:pt x="180" y="615"/>
                      <a:pt x="182" y="617"/>
                    </a:cubicBezTo>
                    <a:cubicBezTo>
                      <a:pt x="185" y="619"/>
                      <a:pt x="188" y="621"/>
                      <a:pt x="190" y="622"/>
                    </a:cubicBezTo>
                    <a:cubicBezTo>
                      <a:pt x="193" y="623"/>
                      <a:pt x="194" y="624"/>
                      <a:pt x="194" y="624"/>
                    </a:cubicBezTo>
                    <a:cubicBezTo>
                      <a:pt x="194" y="624"/>
                      <a:pt x="200" y="628"/>
                      <a:pt x="206" y="631"/>
                    </a:cubicBezTo>
                    <a:cubicBezTo>
                      <a:pt x="212" y="635"/>
                      <a:pt x="219" y="638"/>
                      <a:pt x="219" y="638"/>
                    </a:cubicBezTo>
                    <a:cubicBezTo>
                      <a:pt x="222" y="639"/>
                      <a:pt x="225" y="643"/>
                      <a:pt x="225" y="647"/>
                    </a:cubicBezTo>
                    <a:cubicBezTo>
                      <a:pt x="225" y="647"/>
                      <a:pt x="226" y="658"/>
                      <a:pt x="227" y="668"/>
                    </a:cubicBezTo>
                    <a:cubicBezTo>
                      <a:pt x="228" y="679"/>
                      <a:pt x="230" y="690"/>
                      <a:pt x="230" y="690"/>
                    </a:cubicBezTo>
                    <a:cubicBezTo>
                      <a:pt x="230" y="694"/>
                      <a:pt x="234" y="698"/>
                      <a:pt x="238" y="699"/>
                    </a:cubicBezTo>
                    <a:cubicBezTo>
                      <a:pt x="238" y="699"/>
                      <a:pt x="247" y="702"/>
                      <a:pt x="255" y="705"/>
                    </a:cubicBezTo>
                    <a:cubicBezTo>
                      <a:pt x="264" y="707"/>
                      <a:pt x="272" y="709"/>
                      <a:pt x="272" y="709"/>
                    </a:cubicBezTo>
                    <a:cubicBezTo>
                      <a:pt x="277" y="710"/>
                      <a:pt x="282" y="709"/>
                      <a:pt x="285" y="706"/>
                    </a:cubicBezTo>
                    <a:cubicBezTo>
                      <a:pt x="285" y="706"/>
                      <a:pt x="292" y="698"/>
                      <a:pt x="299" y="689"/>
                    </a:cubicBezTo>
                    <a:cubicBezTo>
                      <a:pt x="305" y="681"/>
                      <a:pt x="311" y="673"/>
                      <a:pt x="311" y="673"/>
                    </a:cubicBezTo>
                    <a:cubicBezTo>
                      <a:pt x="314" y="669"/>
                      <a:pt x="318" y="667"/>
                      <a:pt x="322" y="668"/>
                    </a:cubicBezTo>
                    <a:cubicBezTo>
                      <a:pt x="322" y="668"/>
                      <a:pt x="329" y="669"/>
                      <a:pt x="336" y="669"/>
                    </a:cubicBezTo>
                    <a:cubicBezTo>
                      <a:pt x="343" y="670"/>
                      <a:pt x="350" y="670"/>
                      <a:pt x="350" y="670"/>
                    </a:cubicBezTo>
                    <a:cubicBezTo>
                      <a:pt x="350" y="670"/>
                      <a:pt x="352" y="670"/>
                      <a:pt x="354" y="670"/>
                    </a:cubicBezTo>
                    <a:cubicBezTo>
                      <a:pt x="357" y="670"/>
                      <a:pt x="360" y="670"/>
                      <a:pt x="364" y="670"/>
                    </a:cubicBezTo>
                    <a:cubicBezTo>
                      <a:pt x="367" y="670"/>
                      <a:pt x="371" y="670"/>
                      <a:pt x="373" y="670"/>
                    </a:cubicBezTo>
                    <a:cubicBezTo>
                      <a:pt x="376" y="669"/>
                      <a:pt x="378" y="669"/>
                      <a:pt x="378" y="669"/>
                    </a:cubicBezTo>
                    <a:cubicBezTo>
                      <a:pt x="382" y="669"/>
                      <a:pt x="386" y="671"/>
                      <a:pt x="388" y="674"/>
                    </a:cubicBezTo>
                    <a:close/>
                    <a:moveTo>
                      <a:pt x="351" y="606"/>
                    </a:moveTo>
                    <a:cubicBezTo>
                      <a:pt x="351" y="606"/>
                      <a:pt x="349" y="606"/>
                      <a:pt x="346" y="606"/>
                    </a:cubicBezTo>
                    <a:cubicBezTo>
                      <a:pt x="342" y="605"/>
                      <a:pt x="337" y="605"/>
                      <a:pt x="331" y="604"/>
                    </a:cubicBezTo>
                    <a:cubicBezTo>
                      <a:pt x="319" y="603"/>
                      <a:pt x="303" y="600"/>
                      <a:pt x="287" y="596"/>
                    </a:cubicBezTo>
                    <a:cubicBezTo>
                      <a:pt x="271" y="591"/>
                      <a:pt x="256" y="585"/>
                      <a:pt x="245" y="579"/>
                    </a:cubicBezTo>
                    <a:cubicBezTo>
                      <a:pt x="240" y="577"/>
                      <a:pt x="235" y="574"/>
                      <a:pt x="232" y="572"/>
                    </a:cubicBezTo>
                    <a:cubicBezTo>
                      <a:pt x="229" y="571"/>
                      <a:pt x="227" y="569"/>
                      <a:pt x="227" y="569"/>
                    </a:cubicBezTo>
                    <a:cubicBezTo>
                      <a:pt x="227" y="569"/>
                      <a:pt x="226" y="568"/>
                      <a:pt x="223" y="567"/>
                    </a:cubicBezTo>
                    <a:cubicBezTo>
                      <a:pt x="220" y="565"/>
                      <a:pt x="215" y="562"/>
                      <a:pt x="210" y="558"/>
                    </a:cubicBezTo>
                    <a:cubicBezTo>
                      <a:pt x="200" y="551"/>
                      <a:pt x="188" y="541"/>
                      <a:pt x="177" y="529"/>
                    </a:cubicBezTo>
                    <a:cubicBezTo>
                      <a:pt x="165" y="517"/>
                      <a:pt x="156" y="504"/>
                      <a:pt x="149" y="494"/>
                    </a:cubicBezTo>
                    <a:cubicBezTo>
                      <a:pt x="147" y="491"/>
                      <a:pt x="146" y="489"/>
                      <a:pt x="144" y="487"/>
                    </a:cubicBezTo>
                    <a:cubicBezTo>
                      <a:pt x="143" y="485"/>
                      <a:pt x="142" y="483"/>
                      <a:pt x="141" y="481"/>
                    </a:cubicBezTo>
                    <a:cubicBezTo>
                      <a:pt x="139" y="478"/>
                      <a:pt x="138" y="476"/>
                      <a:pt x="138" y="476"/>
                    </a:cubicBezTo>
                    <a:cubicBezTo>
                      <a:pt x="138" y="476"/>
                      <a:pt x="137" y="474"/>
                      <a:pt x="136" y="471"/>
                    </a:cubicBezTo>
                    <a:cubicBezTo>
                      <a:pt x="135" y="470"/>
                      <a:pt x="134" y="468"/>
                      <a:pt x="133" y="465"/>
                    </a:cubicBezTo>
                    <a:cubicBezTo>
                      <a:pt x="132" y="463"/>
                      <a:pt x="131" y="461"/>
                      <a:pt x="129" y="458"/>
                    </a:cubicBezTo>
                    <a:cubicBezTo>
                      <a:pt x="124" y="447"/>
                      <a:pt x="119" y="431"/>
                      <a:pt x="115" y="416"/>
                    </a:cubicBezTo>
                    <a:cubicBezTo>
                      <a:pt x="111" y="400"/>
                      <a:pt x="109" y="383"/>
                      <a:pt x="108" y="371"/>
                    </a:cubicBezTo>
                    <a:cubicBezTo>
                      <a:pt x="108" y="365"/>
                      <a:pt x="108" y="360"/>
                      <a:pt x="108" y="357"/>
                    </a:cubicBezTo>
                    <a:cubicBezTo>
                      <a:pt x="108" y="353"/>
                      <a:pt x="108" y="351"/>
                      <a:pt x="108" y="351"/>
                    </a:cubicBezTo>
                    <a:cubicBezTo>
                      <a:pt x="108" y="351"/>
                      <a:pt x="108" y="349"/>
                      <a:pt x="108" y="345"/>
                    </a:cubicBezTo>
                    <a:cubicBezTo>
                      <a:pt x="108" y="342"/>
                      <a:pt x="108" y="337"/>
                      <a:pt x="109" y="331"/>
                    </a:cubicBezTo>
                    <a:cubicBezTo>
                      <a:pt x="110" y="318"/>
                      <a:pt x="113" y="302"/>
                      <a:pt x="118" y="287"/>
                    </a:cubicBezTo>
                    <a:cubicBezTo>
                      <a:pt x="122" y="271"/>
                      <a:pt x="129" y="256"/>
                      <a:pt x="134" y="245"/>
                    </a:cubicBezTo>
                    <a:cubicBezTo>
                      <a:pt x="137" y="239"/>
                      <a:pt x="140" y="235"/>
                      <a:pt x="141" y="232"/>
                    </a:cubicBezTo>
                    <a:cubicBezTo>
                      <a:pt x="143" y="229"/>
                      <a:pt x="144" y="227"/>
                      <a:pt x="144" y="227"/>
                    </a:cubicBezTo>
                    <a:cubicBezTo>
                      <a:pt x="144" y="227"/>
                      <a:pt x="145" y="225"/>
                      <a:pt x="147" y="222"/>
                    </a:cubicBezTo>
                    <a:cubicBezTo>
                      <a:pt x="149" y="219"/>
                      <a:pt x="152" y="215"/>
                      <a:pt x="155" y="210"/>
                    </a:cubicBezTo>
                    <a:cubicBezTo>
                      <a:pt x="163" y="200"/>
                      <a:pt x="173" y="188"/>
                      <a:pt x="185" y="176"/>
                    </a:cubicBezTo>
                    <a:cubicBezTo>
                      <a:pt x="197" y="165"/>
                      <a:pt x="210" y="155"/>
                      <a:pt x="220" y="149"/>
                    </a:cubicBezTo>
                    <a:cubicBezTo>
                      <a:pt x="223" y="147"/>
                      <a:pt x="225" y="145"/>
                      <a:pt x="227" y="144"/>
                    </a:cubicBezTo>
                    <a:cubicBezTo>
                      <a:pt x="229" y="143"/>
                      <a:pt x="231" y="142"/>
                      <a:pt x="233" y="141"/>
                    </a:cubicBezTo>
                    <a:cubicBezTo>
                      <a:pt x="236" y="139"/>
                      <a:pt x="237" y="138"/>
                      <a:pt x="237" y="138"/>
                    </a:cubicBezTo>
                    <a:cubicBezTo>
                      <a:pt x="237" y="138"/>
                      <a:pt x="239" y="137"/>
                      <a:pt x="242" y="135"/>
                    </a:cubicBezTo>
                    <a:cubicBezTo>
                      <a:pt x="244" y="135"/>
                      <a:pt x="246" y="134"/>
                      <a:pt x="248" y="132"/>
                    </a:cubicBezTo>
                    <a:cubicBezTo>
                      <a:pt x="250" y="131"/>
                      <a:pt x="253" y="130"/>
                      <a:pt x="256" y="129"/>
                    </a:cubicBezTo>
                    <a:cubicBezTo>
                      <a:pt x="267" y="124"/>
                      <a:pt x="282" y="118"/>
                      <a:pt x="298" y="114"/>
                    </a:cubicBezTo>
                    <a:cubicBezTo>
                      <a:pt x="314" y="111"/>
                      <a:pt x="330" y="108"/>
                      <a:pt x="342" y="108"/>
                    </a:cubicBezTo>
                    <a:cubicBezTo>
                      <a:pt x="348" y="107"/>
                      <a:pt x="354" y="107"/>
                      <a:pt x="357" y="107"/>
                    </a:cubicBezTo>
                    <a:cubicBezTo>
                      <a:pt x="361" y="107"/>
                      <a:pt x="363" y="107"/>
                      <a:pt x="363" y="107"/>
                    </a:cubicBezTo>
                    <a:cubicBezTo>
                      <a:pt x="363" y="107"/>
                      <a:pt x="365" y="108"/>
                      <a:pt x="368" y="108"/>
                    </a:cubicBezTo>
                    <a:cubicBezTo>
                      <a:pt x="372" y="108"/>
                      <a:pt x="377" y="108"/>
                      <a:pt x="383" y="109"/>
                    </a:cubicBezTo>
                    <a:cubicBezTo>
                      <a:pt x="395" y="110"/>
                      <a:pt x="411" y="113"/>
                      <a:pt x="427" y="117"/>
                    </a:cubicBezTo>
                    <a:cubicBezTo>
                      <a:pt x="443" y="122"/>
                      <a:pt x="458" y="128"/>
                      <a:pt x="469" y="134"/>
                    </a:cubicBezTo>
                    <a:cubicBezTo>
                      <a:pt x="474" y="137"/>
                      <a:pt x="479" y="139"/>
                      <a:pt x="482" y="141"/>
                    </a:cubicBezTo>
                    <a:cubicBezTo>
                      <a:pt x="485" y="143"/>
                      <a:pt x="487" y="144"/>
                      <a:pt x="487" y="144"/>
                    </a:cubicBezTo>
                    <a:cubicBezTo>
                      <a:pt x="487" y="144"/>
                      <a:pt x="488" y="145"/>
                      <a:pt x="491" y="147"/>
                    </a:cubicBezTo>
                    <a:cubicBezTo>
                      <a:pt x="494" y="149"/>
                      <a:pt x="499" y="151"/>
                      <a:pt x="504" y="155"/>
                    </a:cubicBezTo>
                    <a:cubicBezTo>
                      <a:pt x="514" y="162"/>
                      <a:pt x="526" y="173"/>
                      <a:pt x="537" y="184"/>
                    </a:cubicBezTo>
                    <a:cubicBezTo>
                      <a:pt x="549" y="196"/>
                      <a:pt x="558" y="209"/>
                      <a:pt x="565" y="220"/>
                    </a:cubicBezTo>
                    <a:cubicBezTo>
                      <a:pt x="567" y="222"/>
                      <a:pt x="568" y="224"/>
                      <a:pt x="570" y="227"/>
                    </a:cubicBezTo>
                    <a:cubicBezTo>
                      <a:pt x="571" y="229"/>
                      <a:pt x="572" y="231"/>
                      <a:pt x="573" y="232"/>
                    </a:cubicBezTo>
                    <a:cubicBezTo>
                      <a:pt x="575" y="235"/>
                      <a:pt x="576" y="237"/>
                      <a:pt x="576" y="237"/>
                    </a:cubicBezTo>
                    <a:cubicBezTo>
                      <a:pt x="576" y="237"/>
                      <a:pt x="577" y="239"/>
                      <a:pt x="578" y="242"/>
                    </a:cubicBezTo>
                    <a:cubicBezTo>
                      <a:pt x="579" y="244"/>
                      <a:pt x="580" y="246"/>
                      <a:pt x="581" y="248"/>
                    </a:cubicBezTo>
                    <a:cubicBezTo>
                      <a:pt x="582" y="250"/>
                      <a:pt x="583" y="253"/>
                      <a:pt x="585" y="255"/>
                    </a:cubicBezTo>
                    <a:cubicBezTo>
                      <a:pt x="590" y="267"/>
                      <a:pt x="595" y="282"/>
                      <a:pt x="599" y="298"/>
                    </a:cubicBezTo>
                    <a:cubicBezTo>
                      <a:pt x="603" y="314"/>
                      <a:pt x="605" y="330"/>
                      <a:pt x="606" y="342"/>
                    </a:cubicBezTo>
                    <a:cubicBezTo>
                      <a:pt x="606" y="348"/>
                      <a:pt x="606" y="353"/>
                      <a:pt x="606" y="357"/>
                    </a:cubicBezTo>
                    <a:cubicBezTo>
                      <a:pt x="606" y="360"/>
                      <a:pt x="606" y="362"/>
                      <a:pt x="606" y="362"/>
                    </a:cubicBezTo>
                    <a:cubicBezTo>
                      <a:pt x="606" y="362"/>
                      <a:pt x="606" y="364"/>
                      <a:pt x="606" y="368"/>
                    </a:cubicBezTo>
                    <a:cubicBezTo>
                      <a:pt x="606" y="371"/>
                      <a:pt x="606" y="377"/>
                      <a:pt x="605" y="383"/>
                    </a:cubicBezTo>
                    <a:cubicBezTo>
                      <a:pt x="604" y="395"/>
                      <a:pt x="601" y="411"/>
                      <a:pt x="596" y="427"/>
                    </a:cubicBezTo>
                    <a:cubicBezTo>
                      <a:pt x="592" y="442"/>
                      <a:pt x="585" y="458"/>
                      <a:pt x="580" y="468"/>
                    </a:cubicBezTo>
                    <a:cubicBezTo>
                      <a:pt x="577" y="474"/>
                      <a:pt x="574" y="478"/>
                      <a:pt x="573" y="481"/>
                    </a:cubicBezTo>
                    <a:cubicBezTo>
                      <a:pt x="571" y="484"/>
                      <a:pt x="570" y="486"/>
                      <a:pt x="570" y="486"/>
                    </a:cubicBezTo>
                    <a:cubicBezTo>
                      <a:pt x="570" y="486"/>
                      <a:pt x="569" y="488"/>
                      <a:pt x="567" y="491"/>
                    </a:cubicBezTo>
                    <a:cubicBezTo>
                      <a:pt x="565" y="494"/>
                      <a:pt x="562" y="498"/>
                      <a:pt x="559" y="503"/>
                    </a:cubicBezTo>
                    <a:cubicBezTo>
                      <a:pt x="552" y="513"/>
                      <a:pt x="541" y="526"/>
                      <a:pt x="529" y="537"/>
                    </a:cubicBezTo>
                    <a:cubicBezTo>
                      <a:pt x="517" y="548"/>
                      <a:pt x="504" y="558"/>
                      <a:pt x="494" y="565"/>
                    </a:cubicBezTo>
                    <a:cubicBezTo>
                      <a:pt x="492" y="566"/>
                      <a:pt x="489" y="568"/>
                      <a:pt x="487" y="569"/>
                    </a:cubicBezTo>
                    <a:cubicBezTo>
                      <a:pt x="485" y="570"/>
                      <a:pt x="483" y="572"/>
                      <a:pt x="482" y="572"/>
                    </a:cubicBezTo>
                    <a:cubicBezTo>
                      <a:pt x="478" y="574"/>
                      <a:pt x="477" y="575"/>
                      <a:pt x="477" y="575"/>
                    </a:cubicBezTo>
                    <a:cubicBezTo>
                      <a:pt x="477" y="575"/>
                      <a:pt x="475" y="576"/>
                      <a:pt x="472" y="578"/>
                    </a:cubicBezTo>
                    <a:cubicBezTo>
                      <a:pt x="470" y="579"/>
                      <a:pt x="468" y="580"/>
                      <a:pt x="466" y="581"/>
                    </a:cubicBezTo>
                    <a:cubicBezTo>
                      <a:pt x="464" y="582"/>
                      <a:pt x="461" y="583"/>
                      <a:pt x="458" y="584"/>
                    </a:cubicBezTo>
                    <a:cubicBezTo>
                      <a:pt x="447" y="589"/>
                      <a:pt x="432" y="595"/>
                      <a:pt x="416" y="599"/>
                    </a:cubicBezTo>
                    <a:cubicBezTo>
                      <a:pt x="400" y="603"/>
                      <a:pt x="384" y="605"/>
                      <a:pt x="372" y="605"/>
                    </a:cubicBezTo>
                    <a:cubicBezTo>
                      <a:pt x="366" y="606"/>
                      <a:pt x="361" y="606"/>
                      <a:pt x="357" y="606"/>
                    </a:cubicBezTo>
                    <a:cubicBezTo>
                      <a:pt x="353" y="606"/>
                      <a:pt x="351" y="606"/>
                      <a:pt x="351" y="606"/>
                    </a:cubicBezTo>
                    <a:close/>
                  </a:path>
                </a:pathLst>
              </a:custGeom>
              <a:solidFill>
                <a:schemeClr val="bg1">
                  <a:lumMod val="65000"/>
                </a:schemeClr>
              </a:solidFill>
              <a:ln>
                <a:solidFill>
                  <a:schemeClr val="tx1">
                    <a:lumMod val="50000"/>
                    <a:lumOff val="50000"/>
                  </a:schemeClr>
                </a:solidFill>
              </a:ln>
            </p:spPr>
            <p:txBody>
              <a:bodyPr vert="horz" wrap="square" lIns="91440" tIns="45720" rIns="91440" bIns="45720" numCol="1"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26" name="ïṥḻiḑe">
                <a:extLst>
                  <a:ext uri="{FF2B5EF4-FFF2-40B4-BE49-F238E27FC236}">
                    <a16:creationId xmlns:a16="http://schemas.microsoft.com/office/drawing/2014/main" id="{9B32E7B0-E4D1-4AE9-AE2F-72E45F3FE7E9}"/>
                  </a:ext>
                </a:extLst>
              </p:cNvPr>
              <p:cNvSpPr/>
              <p:nvPr/>
            </p:nvSpPr>
            <p:spPr bwMode="auto">
              <a:xfrm>
                <a:off x="7565799" y="1406037"/>
                <a:ext cx="1082393" cy="1090629"/>
              </a:xfrm>
              <a:custGeom>
                <a:avLst/>
                <a:gdLst>
                  <a:gd name="T0" fmla="*/ 320 w 596"/>
                  <a:gd name="T1" fmla="*/ 561 h 599"/>
                  <a:gd name="T2" fmla="*/ 361 w 596"/>
                  <a:gd name="T3" fmla="*/ 559 h 599"/>
                  <a:gd name="T4" fmla="*/ 406 w 596"/>
                  <a:gd name="T5" fmla="*/ 581 h 599"/>
                  <a:gd name="T6" fmla="*/ 430 w 596"/>
                  <a:gd name="T7" fmla="*/ 527 h 599"/>
                  <a:gd name="T8" fmla="*/ 466 w 596"/>
                  <a:gd name="T9" fmla="*/ 503 h 599"/>
                  <a:gd name="T10" fmla="*/ 524 w 596"/>
                  <a:gd name="T11" fmla="*/ 500 h 599"/>
                  <a:gd name="T12" fmla="*/ 521 w 596"/>
                  <a:gd name="T13" fmla="*/ 450 h 599"/>
                  <a:gd name="T14" fmla="*/ 537 w 596"/>
                  <a:gd name="T15" fmla="*/ 413 h 599"/>
                  <a:gd name="T16" fmla="*/ 588 w 596"/>
                  <a:gd name="T17" fmla="*/ 385 h 599"/>
                  <a:gd name="T18" fmla="*/ 579 w 596"/>
                  <a:gd name="T19" fmla="*/ 340 h 599"/>
                  <a:gd name="T20" fmla="*/ 562 w 596"/>
                  <a:gd name="T21" fmla="*/ 297 h 599"/>
                  <a:gd name="T22" fmla="*/ 592 w 596"/>
                  <a:gd name="T23" fmla="*/ 251 h 599"/>
                  <a:gd name="T24" fmla="*/ 588 w 596"/>
                  <a:gd name="T25" fmla="*/ 216 h 599"/>
                  <a:gd name="T26" fmla="*/ 537 w 596"/>
                  <a:gd name="T27" fmla="*/ 188 h 599"/>
                  <a:gd name="T28" fmla="*/ 522 w 596"/>
                  <a:gd name="T29" fmla="*/ 151 h 599"/>
                  <a:gd name="T30" fmla="*/ 526 w 596"/>
                  <a:gd name="T31" fmla="*/ 101 h 599"/>
                  <a:gd name="T32" fmla="*/ 476 w 596"/>
                  <a:gd name="T33" fmla="*/ 99 h 599"/>
                  <a:gd name="T34" fmla="*/ 432 w 596"/>
                  <a:gd name="T35" fmla="*/ 73 h 599"/>
                  <a:gd name="T36" fmla="*/ 416 w 596"/>
                  <a:gd name="T37" fmla="*/ 23 h 599"/>
                  <a:gd name="T38" fmla="*/ 381 w 596"/>
                  <a:gd name="T39" fmla="*/ 20 h 599"/>
                  <a:gd name="T40" fmla="*/ 336 w 596"/>
                  <a:gd name="T41" fmla="*/ 40 h 599"/>
                  <a:gd name="T42" fmla="*/ 301 w 596"/>
                  <a:gd name="T43" fmla="*/ 28 h 599"/>
                  <a:gd name="T44" fmla="*/ 256 w 596"/>
                  <a:gd name="T45" fmla="*/ 3 h 599"/>
                  <a:gd name="T46" fmla="*/ 228 w 596"/>
                  <a:gd name="T47" fmla="*/ 47 h 599"/>
                  <a:gd name="T48" fmla="*/ 188 w 596"/>
                  <a:gd name="T49" fmla="*/ 63 h 599"/>
                  <a:gd name="T50" fmla="*/ 119 w 596"/>
                  <a:gd name="T51" fmla="*/ 60 h 599"/>
                  <a:gd name="T52" fmla="*/ 104 w 596"/>
                  <a:gd name="T53" fmla="*/ 125 h 599"/>
                  <a:gd name="T54" fmla="*/ 66 w 596"/>
                  <a:gd name="T55" fmla="*/ 144 h 599"/>
                  <a:gd name="T56" fmla="*/ 30 w 596"/>
                  <a:gd name="T57" fmla="*/ 168 h 599"/>
                  <a:gd name="T58" fmla="*/ 52 w 596"/>
                  <a:gd name="T59" fmla="*/ 215 h 599"/>
                  <a:gd name="T60" fmla="*/ 42 w 596"/>
                  <a:gd name="T61" fmla="*/ 254 h 599"/>
                  <a:gd name="T62" fmla="*/ 0 w 596"/>
                  <a:gd name="T63" fmla="*/ 285 h 599"/>
                  <a:gd name="T64" fmla="*/ 5 w 596"/>
                  <a:gd name="T65" fmla="*/ 321 h 599"/>
                  <a:gd name="T66" fmla="*/ 45 w 596"/>
                  <a:gd name="T67" fmla="*/ 362 h 599"/>
                  <a:gd name="T68" fmla="*/ 32 w 596"/>
                  <a:gd name="T69" fmla="*/ 412 h 599"/>
                  <a:gd name="T70" fmla="*/ 40 w 596"/>
                  <a:gd name="T71" fmla="*/ 450 h 599"/>
                  <a:gd name="T72" fmla="*/ 92 w 596"/>
                  <a:gd name="T73" fmla="*/ 459 h 599"/>
                  <a:gd name="T74" fmla="*/ 121 w 596"/>
                  <a:gd name="T75" fmla="*/ 497 h 599"/>
                  <a:gd name="T76" fmla="*/ 129 w 596"/>
                  <a:gd name="T77" fmla="*/ 546 h 599"/>
                  <a:gd name="T78" fmla="*/ 178 w 596"/>
                  <a:gd name="T79" fmla="*/ 537 h 599"/>
                  <a:gd name="T80" fmla="*/ 217 w 596"/>
                  <a:gd name="T81" fmla="*/ 548 h 599"/>
                  <a:gd name="T82" fmla="*/ 250 w 596"/>
                  <a:gd name="T83" fmla="*/ 596 h 599"/>
                  <a:gd name="T84" fmla="*/ 274 w 596"/>
                  <a:gd name="T85" fmla="*/ 511 h 599"/>
                  <a:gd name="T86" fmla="*/ 215 w 596"/>
                  <a:gd name="T87" fmla="*/ 495 h 599"/>
                  <a:gd name="T88" fmla="*/ 141 w 596"/>
                  <a:gd name="T89" fmla="*/ 440 h 599"/>
                  <a:gd name="T90" fmla="*/ 94 w 596"/>
                  <a:gd name="T91" fmla="*/ 354 h 599"/>
                  <a:gd name="T92" fmla="*/ 90 w 596"/>
                  <a:gd name="T93" fmla="*/ 264 h 599"/>
                  <a:gd name="T94" fmla="*/ 98 w 596"/>
                  <a:gd name="T95" fmla="*/ 233 h 599"/>
                  <a:gd name="T96" fmla="*/ 141 w 596"/>
                  <a:gd name="T97" fmla="*/ 158 h 599"/>
                  <a:gd name="T98" fmla="*/ 225 w 596"/>
                  <a:gd name="T99" fmla="*/ 100 h 599"/>
                  <a:gd name="T100" fmla="*/ 310 w 596"/>
                  <a:gd name="T101" fmla="*/ 87 h 599"/>
                  <a:gd name="T102" fmla="*/ 342 w 596"/>
                  <a:gd name="T103" fmla="*/ 91 h 599"/>
                  <a:gd name="T104" fmla="*/ 425 w 596"/>
                  <a:gd name="T105" fmla="*/ 127 h 599"/>
                  <a:gd name="T106" fmla="*/ 489 w 596"/>
                  <a:gd name="T107" fmla="*/ 201 h 599"/>
                  <a:gd name="T108" fmla="*/ 513 w 596"/>
                  <a:gd name="T109" fmla="*/ 291 h 599"/>
                  <a:gd name="T110" fmla="*/ 507 w 596"/>
                  <a:gd name="T111" fmla="*/ 351 h 599"/>
                  <a:gd name="T112" fmla="*/ 480 w 596"/>
                  <a:gd name="T113" fmla="*/ 413 h 599"/>
                  <a:gd name="T114" fmla="*/ 420 w 596"/>
                  <a:gd name="T115" fmla="*/ 475 h 599"/>
                  <a:gd name="T116" fmla="*/ 341 w 596"/>
                  <a:gd name="T117" fmla="*/ 509 h 599"/>
                  <a:gd name="T118" fmla="*/ 274 w 596"/>
                  <a:gd name="T119" fmla="*/ 511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6" h="599">
                    <a:moveTo>
                      <a:pt x="285" y="595"/>
                    </a:moveTo>
                    <a:cubicBezTo>
                      <a:pt x="285" y="595"/>
                      <a:pt x="287" y="593"/>
                      <a:pt x="288" y="591"/>
                    </a:cubicBezTo>
                    <a:cubicBezTo>
                      <a:pt x="290" y="588"/>
                      <a:pt x="292" y="584"/>
                      <a:pt x="294" y="581"/>
                    </a:cubicBezTo>
                    <a:cubicBezTo>
                      <a:pt x="298" y="574"/>
                      <a:pt x="302" y="566"/>
                      <a:pt x="302" y="566"/>
                    </a:cubicBezTo>
                    <a:cubicBezTo>
                      <a:pt x="303" y="564"/>
                      <a:pt x="306" y="562"/>
                      <a:pt x="310" y="562"/>
                    </a:cubicBezTo>
                    <a:cubicBezTo>
                      <a:pt x="310" y="562"/>
                      <a:pt x="315" y="562"/>
                      <a:pt x="320" y="561"/>
                    </a:cubicBezTo>
                    <a:cubicBezTo>
                      <a:pt x="323" y="561"/>
                      <a:pt x="326" y="561"/>
                      <a:pt x="328" y="561"/>
                    </a:cubicBezTo>
                    <a:cubicBezTo>
                      <a:pt x="330" y="560"/>
                      <a:pt x="331" y="560"/>
                      <a:pt x="331" y="560"/>
                    </a:cubicBezTo>
                    <a:cubicBezTo>
                      <a:pt x="331" y="560"/>
                      <a:pt x="332" y="560"/>
                      <a:pt x="334" y="560"/>
                    </a:cubicBezTo>
                    <a:cubicBezTo>
                      <a:pt x="336" y="559"/>
                      <a:pt x="339" y="559"/>
                      <a:pt x="342" y="559"/>
                    </a:cubicBezTo>
                    <a:cubicBezTo>
                      <a:pt x="347" y="558"/>
                      <a:pt x="352" y="557"/>
                      <a:pt x="352" y="557"/>
                    </a:cubicBezTo>
                    <a:cubicBezTo>
                      <a:pt x="355" y="556"/>
                      <a:pt x="359" y="557"/>
                      <a:pt x="361" y="559"/>
                    </a:cubicBezTo>
                    <a:cubicBezTo>
                      <a:pt x="361" y="559"/>
                      <a:pt x="362" y="561"/>
                      <a:pt x="364" y="563"/>
                    </a:cubicBezTo>
                    <a:cubicBezTo>
                      <a:pt x="366" y="566"/>
                      <a:pt x="369" y="569"/>
                      <a:pt x="372" y="572"/>
                    </a:cubicBezTo>
                    <a:cubicBezTo>
                      <a:pt x="377" y="578"/>
                      <a:pt x="383" y="583"/>
                      <a:pt x="383" y="583"/>
                    </a:cubicBezTo>
                    <a:cubicBezTo>
                      <a:pt x="386" y="586"/>
                      <a:pt x="389" y="587"/>
                      <a:pt x="393" y="585"/>
                    </a:cubicBezTo>
                    <a:cubicBezTo>
                      <a:pt x="393" y="585"/>
                      <a:pt x="395" y="585"/>
                      <a:pt x="397" y="584"/>
                    </a:cubicBezTo>
                    <a:cubicBezTo>
                      <a:pt x="399" y="583"/>
                      <a:pt x="403" y="582"/>
                      <a:pt x="406" y="581"/>
                    </a:cubicBezTo>
                    <a:cubicBezTo>
                      <a:pt x="409" y="580"/>
                      <a:pt x="412" y="578"/>
                      <a:pt x="415" y="577"/>
                    </a:cubicBezTo>
                    <a:cubicBezTo>
                      <a:pt x="417" y="576"/>
                      <a:pt x="418" y="576"/>
                      <a:pt x="418" y="576"/>
                    </a:cubicBezTo>
                    <a:cubicBezTo>
                      <a:pt x="422" y="574"/>
                      <a:pt x="424" y="571"/>
                      <a:pt x="424" y="568"/>
                    </a:cubicBezTo>
                    <a:cubicBezTo>
                      <a:pt x="424" y="568"/>
                      <a:pt x="425" y="560"/>
                      <a:pt x="425" y="551"/>
                    </a:cubicBezTo>
                    <a:cubicBezTo>
                      <a:pt x="426" y="543"/>
                      <a:pt x="426" y="535"/>
                      <a:pt x="426" y="535"/>
                    </a:cubicBezTo>
                    <a:cubicBezTo>
                      <a:pt x="426" y="532"/>
                      <a:pt x="427" y="529"/>
                      <a:pt x="430" y="527"/>
                    </a:cubicBezTo>
                    <a:cubicBezTo>
                      <a:pt x="430" y="527"/>
                      <a:pt x="431" y="527"/>
                      <a:pt x="433" y="526"/>
                    </a:cubicBezTo>
                    <a:cubicBezTo>
                      <a:pt x="435" y="525"/>
                      <a:pt x="437" y="523"/>
                      <a:pt x="439" y="522"/>
                    </a:cubicBezTo>
                    <a:cubicBezTo>
                      <a:pt x="444" y="519"/>
                      <a:pt x="448" y="516"/>
                      <a:pt x="448" y="516"/>
                    </a:cubicBezTo>
                    <a:cubicBezTo>
                      <a:pt x="448" y="516"/>
                      <a:pt x="453" y="513"/>
                      <a:pt x="457" y="510"/>
                    </a:cubicBezTo>
                    <a:cubicBezTo>
                      <a:pt x="459" y="508"/>
                      <a:pt x="461" y="506"/>
                      <a:pt x="463" y="505"/>
                    </a:cubicBezTo>
                    <a:cubicBezTo>
                      <a:pt x="465" y="504"/>
                      <a:pt x="466" y="503"/>
                      <a:pt x="466" y="503"/>
                    </a:cubicBezTo>
                    <a:cubicBezTo>
                      <a:pt x="468" y="501"/>
                      <a:pt x="472" y="500"/>
                      <a:pt x="475" y="502"/>
                    </a:cubicBezTo>
                    <a:cubicBezTo>
                      <a:pt x="475" y="502"/>
                      <a:pt x="482" y="505"/>
                      <a:pt x="490" y="507"/>
                    </a:cubicBezTo>
                    <a:cubicBezTo>
                      <a:pt x="498" y="510"/>
                      <a:pt x="506" y="512"/>
                      <a:pt x="506" y="512"/>
                    </a:cubicBezTo>
                    <a:cubicBezTo>
                      <a:pt x="509" y="513"/>
                      <a:pt x="512" y="512"/>
                      <a:pt x="515" y="509"/>
                    </a:cubicBezTo>
                    <a:cubicBezTo>
                      <a:pt x="515" y="509"/>
                      <a:pt x="516" y="508"/>
                      <a:pt x="518" y="506"/>
                    </a:cubicBezTo>
                    <a:cubicBezTo>
                      <a:pt x="520" y="505"/>
                      <a:pt x="522" y="502"/>
                      <a:pt x="524" y="500"/>
                    </a:cubicBezTo>
                    <a:cubicBezTo>
                      <a:pt x="527" y="497"/>
                      <a:pt x="529" y="494"/>
                      <a:pt x="530" y="492"/>
                    </a:cubicBezTo>
                    <a:cubicBezTo>
                      <a:pt x="532" y="490"/>
                      <a:pt x="533" y="489"/>
                      <a:pt x="533" y="489"/>
                    </a:cubicBezTo>
                    <a:cubicBezTo>
                      <a:pt x="536" y="486"/>
                      <a:pt x="536" y="483"/>
                      <a:pt x="535" y="480"/>
                    </a:cubicBezTo>
                    <a:cubicBezTo>
                      <a:pt x="535" y="480"/>
                      <a:pt x="532" y="472"/>
                      <a:pt x="528" y="464"/>
                    </a:cubicBezTo>
                    <a:cubicBezTo>
                      <a:pt x="526" y="461"/>
                      <a:pt x="525" y="457"/>
                      <a:pt x="523" y="454"/>
                    </a:cubicBezTo>
                    <a:cubicBezTo>
                      <a:pt x="522" y="452"/>
                      <a:pt x="521" y="450"/>
                      <a:pt x="521" y="450"/>
                    </a:cubicBezTo>
                    <a:cubicBezTo>
                      <a:pt x="519" y="447"/>
                      <a:pt x="519" y="444"/>
                      <a:pt x="521" y="441"/>
                    </a:cubicBezTo>
                    <a:cubicBezTo>
                      <a:pt x="521" y="441"/>
                      <a:pt x="524" y="436"/>
                      <a:pt x="527" y="432"/>
                    </a:cubicBezTo>
                    <a:cubicBezTo>
                      <a:pt x="528" y="429"/>
                      <a:pt x="529" y="427"/>
                      <a:pt x="530" y="425"/>
                    </a:cubicBezTo>
                    <a:cubicBezTo>
                      <a:pt x="531" y="423"/>
                      <a:pt x="532" y="422"/>
                      <a:pt x="532" y="422"/>
                    </a:cubicBezTo>
                    <a:cubicBezTo>
                      <a:pt x="532" y="422"/>
                      <a:pt x="533" y="421"/>
                      <a:pt x="534" y="419"/>
                    </a:cubicBezTo>
                    <a:cubicBezTo>
                      <a:pt x="534" y="417"/>
                      <a:pt x="536" y="415"/>
                      <a:pt x="537" y="413"/>
                    </a:cubicBezTo>
                    <a:cubicBezTo>
                      <a:pt x="539" y="408"/>
                      <a:pt x="541" y="403"/>
                      <a:pt x="541" y="403"/>
                    </a:cubicBezTo>
                    <a:cubicBezTo>
                      <a:pt x="542" y="400"/>
                      <a:pt x="545" y="398"/>
                      <a:pt x="548" y="397"/>
                    </a:cubicBezTo>
                    <a:cubicBezTo>
                      <a:pt x="548" y="397"/>
                      <a:pt x="556" y="397"/>
                      <a:pt x="565" y="395"/>
                    </a:cubicBezTo>
                    <a:cubicBezTo>
                      <a:pt x="569" y="395"/>
                      <a:pt x="573" y="394"/>
                      <a:pt x="576" y="393"/>
                    </a:cubicBezTo>
                    <a:cubicBezTo>
                      <a:pt x="579" y="393"/>
                      <a:pt x="581" y="392"/>
                      <a:pt x="581" y="392"/>
                    </a:cubicBezTo>
                    <a:cubicBezTo>
                      <a:pt x="584" y="392"/>
                      <a:pt x="587" y="389"/>
                      <a:pt x="588" y="385"/>
                    </a:cubicBezTo>
                    <a:cubicBezTo>
                      <a:pt x="588" y="385"/>
                      <a:pt x="588" y="384"/>
                      <a:pt x="589" y="381"/>
                    </a:cubicBezTo>
                    <a:cubicBezTo>
                      <a:pt x="590" y="379"/>
                      <a:pt x="591" y="376"/>
                      <a:pt x="591" y="372"/>
                    </a:cubicBezTo>
                    <a:cubicBezTo>
                      <a:pt x="592" y="369"/>
                      <a:pt x="593" y="366"/>
                      <a:pt x="594" y="363"/>
                    </a:cubicBezTo>
                    <a:cubicBezTo>
                      <a:pt x="594" y="361"/>
                      <a:pt x="594" y="359"/>
                      <a:pt x="594" y="359"/>
                    </a:cubicBezTo>
                    <a:cubicBezTo>
                      <a:pt x="595" y="356"/>
                      <a:pt x="594" y="352"/>
                      <a:pt x="592" y="350"/>
                    </a:cubicBezTo>
                    <a:cubicBezTo>
                      <a:pt x="592" y="350"/>
                      <a:pt x="585" y="344"/>
                      <a:pt x="579" y="340"/>
                    </a:cubicBezTo>
                    <a:cubicBezTo>
                      <a:pt x="575" y="337"/>
                      <a:pt x="572" y="335"/>
                      <a:pt x="569" y="333"/>
                    </a:cubicBezTo>
                    <a:cubicBezTo>
                      <a:pt x="567" y="331"/>
                      <a:pt x="565" y="330"/>
                      <a:pt x="565" y="330"/>
                    </a:cubicBezTo>
                    <a:cubicBezTo>
                      <a:pt x="563" y="328"/>
                      <a:pt x="561" y="325"/>
                      <a:pt x="561" y="322"/>
                    </a:cubicBezTo>
                    <a:cubicBezTo>
                      <a:pt x="561" y="322"/>
                      <a:pt x="562" y="317"/>
                      <a:pt x="562" y="311"/>
                    </a:cubicBezTo>
                    <a:cubicBezTo>
                      <a:pt x="562" y="306"/>
                      <a:pt x="562" y="300"/>
                      <a:pt x="562" y="300"/>
                    </a:cubicBezTo>
                    <a:cubicBezTo>
                      <a:pt x="562" y="300"/>
                      <a:pt x="562" y="299"/>
                      <a:pt x="562" y="297"/>
                    </a:cubicBezTo>
                    <a:cubicBezTo>
                      <a:pt x="562" y="295"/>
                      <a:pt x="562" y="292"/>
                      <a:pt x="562" y="290"/>
                    </a:cubicBezTo>
                    <a:cubicBezTo>
                      <a:pt x="562" y="287"/>
                      <a:pt x="562" y="284"/>
                      <a:pt x="562" y="282"/>
                    </a:cubicBezTo>
                    <a:cubicBezTo>
                      <a:pt x="562" y="280"/>
                      <a:pt x="562" y="279"/>
                      <a:pt x="562" y="279"/>
                    </a:cubicBezTo>
                    <a:cubicBezTo>
                      <a:pt x="561" y="276"/>
                      <a:pt x="563" y="273"/>
                      <a:pt x="565" y="271"/>
                    </a:cubicBezTo>
                    <a:cubicBezTo>
                      <a:pt x="565" y="271"/>
                      <a:pt x="572" y="266"/>
                      <a:pt x="579" y="261"/>
                    </a:cubicBezTo>
                    <a:cubicBezTo>
                      <a:pt x="586" y="257"/>
                      <a:pt x="592" y="251"/>
                      <a:pt x="592" y="251"/>
                    </a:cubicBezTo>
                    <a:cubicBezTo>
                      <a:pt x="594" y="249"/>
                      <a:pt x="596" y="246"/>
                      <a:pt x="595" y="242"/>
                    </a:cubicBezTo>
                    <a:cubicBezTo>
                      <a:pt x="595" y="242"/>
                      <a:pt x="595" y="242"/>
                      <a:pt x="595" y="241"/>
                    </a:cubicBezTo>
                    <a:cubicBezTo>
                      <a:pt x="595" y="240"/>
                      <a:pt x="594" y="239"/>
                      <a:pt x="594" y="238"/>
                    </a:cubicBezTo>
                    <a:cubicBezTo>
                      <a:pt x="593" y="235"/>
                      <a:pt x="593" y="232"/>
                      <a:pt x="592" y="229"/>
                    </a:cubicBezTo>
                    <a:cubicBezTo>
                      <a:pt x="591" y="225"/>
                      <a:pt x="590" y="222"/>
                      <a:pt x="590" y="220"/>
                    </a:cubicBezTo>
                    <a:cubicBezTo>
                      <a:pt x="589" y="217"/>
                      <a:pt x="588" y="216"/>
                      <a:pt x="588" y="216"/>
                    </a:cubicBezTo>
                    <a:cubicBezTo>
                      <a:pt x="587" y="212"/>
                      <a:pt x="585" y="209"/>
                      <a:pt x="582" y="209"/>
                    </a:cubicBezTo>
                    <a:cubicBezTo>
                      <a:pt x="582" y="209"/>
                      <a:pt x="573" y="207"/>
                      <a:pt x="565" y="206"/>
                    </a:cubicBezTo>
                    <a:cubicBezTo>
                      <a:pt x="561" y="205"/>
                      <a:pt x="557" y="204"/>
                      <a:pt x="554" y="204"/>
                    </a:cubicBezTo>
                    <a:cubicBezTo>
                      <a:pt x="551" y="204"/>
                      <a:pt x="549" y="203"/>
                      <a:pt x="549" y="203"/>
                    </a:cubicBezTo>
                    <a:cubicBezTo>
                      <a:pt x="546" y="203"/>
                      <a:pt x="543" y="201"/>
                      <a:pt x="542" y="198"/>
                    </a:cubicBezTo>
                    <a:cubicBezTo>
                      <a:pt x="542" y="198"/>
                      <a:pt x="540" y="193"/>
                      <a:pt x="537" y="188"/>
                    </a:cubicBezTo>
                    <a:cubicBezTo>
                      <a:pt x="536" y="186"/>
                      <a:pt x="535" y="183"/>
                      <a:pt x="534" y="182"/>
                    </a:cubicBezTo>
                    <a:cubicBezTo>
                      <a:pt x="533" y="180"/>
                      <a:pt x="533" y="179"/>
                      <a:pt x="533" y="179"/>
                    </a:cubicBezTo>
                    <a:cubicBezTo>
                      <a:pt x="533" y="179"/>
                      <a:pt x="530" y="174"/>
                      <a:pt x="527" y="169"/>
                    </a:cubicBezTo>
                    <a:cubicBezTo>
                      <a:pt x="526" y="167"/>
                      <a:pt x="525" y="164"/>
                      <a:pt x="524" y="163"/>
                    </a:cubicBezTo>
                    <a:cubicBezTo>
                      <a:pt x="523" y="161"/>
                      <a:pt x="522" y="160"/>
                      <a:pt x="522" y="160"/>
                    </a:cubicBezTo>
                    <a:cubicBezTo>
                      <a:pt x="520" y="157"/>
                      <a:pt x="520" y="154"/>
                      <a:pt x="522" y="151"/>
                    </a:cubicBezTo>
                    <a:cubicBezTo>
                      <a:pt x="522" y="151"/>
                      <a:pt x="523" y="149"/>
                      <a:pt x="524" y="146"/>
                    </a:cubicBezTo>
                    <a:cubicBezTo>
                      <a:pt x="525" y="144"/>
                      <a:pt x="527" y="140"/>
                      <a:pt x="529" y="136"/>
                    </a:cubicBezTo>
                    <a:cubicBezTo>
                      <a:pt x="533" y="129"/>
                      <a:pt x="536" y="121"/>
                      <a:pt x="536" y="121"/>
                    </a:cubicBezTo>
                    <a:cubicBezTo>
                      <a:pt x="537" y="118"/>
                      <a:pt x="537" y="115"/>
                      <a:pt x="534" y="112"/>
                    </a:cubicBezTo>
                    <a:cubicBezTo>
                      <a:pt x="534" y="112"/>
                      <a:pt x="533" y="110"/>
                      <a:pt x="532" y="108"/>
                    </a:cubicBezTo>
                    <a:cubicBezTo>
                      <a:pt x="530" y="106"/>
                      <a:pt x="528" y="104"/>
                      <a:pt x="526" y="101"/>
                    </a:cubicBezTo>
                    <a:cubicBezTo>
                      <a:pt x="523" y="99"/>
                      <a:pt x="521" y="96"/>
                      <a:pt x="519" y="94"/>
                    </a:cubicBezTo>
                    <a:cubicBezTo>
                      <a:pt x="518" y="92"/>
                      <a:pt x="516" y="91"/>
                      <a:pt x="516" y="91"/>
                    </a:cubicBezTo>
                    <a:cubicBezTo>
                      <a:pt x="514" y="89"/>
                      <a:pt x="510" y="87"/>
                      <a:pt x="507" y="88"/>
                    </a:cubicBezTo>
                    <a:cubicBezTo>
                      <a:pt x="507" y="88"/>
                      <a:pt x="505" y="89"/>
                      <a:pt x="502" y="90"/>
                    </a:cubicBezTo>
                    <a:cubicBezTo>
                      <a:pt x="499" y="91"/>
                      <a:pt x="495" y="92"/>
                      <a:pt x="491" y="93"/>
                    </a:cubicBezTo>
                    <a:cubicBezTo>
                      <a:pt x="483" y="96"/>
                      <a:pt x="476" y="99"/>
                      <a:pt x="476" y="99"/>
                    </a:cubicBezTo>
                    <a:cubicBezTo>
                      <a:pt x="473" y="100"/>
                      <a:pt x="469" y="99"/>
                      <a:pt x="467" y="97"/>
                    </a:cubicBezTo>
                    <a:cubicBezTo>
                      <a:pt x="467" y="97"/>
                      <a:pt x="463" y="94"/>
                      <a:pt x="458" y="91"/>
                    </a:cubicBezTo>
                    <a:cubicBezTo>
                      <a:pt x="456" y="89"/>
                      <a:pt x="454" y="87"/>
                      <a:pt x="453" y="86"/>
                    </a:cubicBezTo>
                    <a:cubicBezTo>
                      <a:pt x="451" y="85"/>
                      <a:pt x="450" y="84"/>
                      <a:pt x="450" y="84"/>
                    </a:cubicBezTo>
                    <a:cubicBezTo>
                      <a:pt x="450" y="84"/>
                      <a:pt x="445" y="81"/>
                      <a:pt x="441" y="78"/>
                    </a:cubicBezTo>
                    <a:cubicBezTo>
                      <a:pt x="436" y="76"/>
                      <a:pt x="432" y="73"/>
                      <a:pt x="432" y="73"/>
                    </a:cubicBezTo>
                    <a:cubicBezTo>
                      <a:pt x="429" y="71"/>
                      <a:pt x="427" y="68"/>
                      <a:pt x="427" y="65"/>
                    </a:cubicBezTo>
                    <a:cubicBezTo>
                      <a:pt x="427" y="65"/>
                      <a:pt x="427" y="63"/>
                      <a:pt x="427" y="60"/>
                    </a:cubicBezTo>
                    <a:cubicBezTo>
                      <a:pt x="427" y="57"/>
                      <a:pt x="427" y="53"/>
                      <a:pt x="427" y="49"/>
                    </a:cubicBezTo>
                    <a:cubicBezTo>
                      <a:pt x="427" y="40"/>
                      <a:pt x="426" y="32"/>
                      <a:pt x="426" y="32"/>
                    </a:cubicBezTo>
                    <a:cubicBezTo>
                      <a:pt x="426" y="29"/>
                      <a:pt x="423" y="26"/>
                      <a:pt x="420" y="24"/>
                    </a:cubicBezTo>
                    <a:cubicBezTo>
                      <a:pt x="420" y="24"/>
                      <a:pt x="418" y="24"/>
                      <a:pt x="416" y="23"/>
                    </a:cubicBezTo>
                    <a:cubicBezTo>
                      <a:pt x="414" y="22"/>
                      <a:pt x="411" y="20"/>
                      <a:pt x="407" y="19"/>
                    </a:cubicBezTo>
                    <a:cubicBezTo>
                      <a:pt x="404" y="18"/>
                      <a:pt x="401" y="17"/>
                      <a:pt x="399" y="16"/>
                    </a:cubicBezTo>
                    <a:cubicBezTo>
                      <a:pt x="397" y="16"/>
                      <a:pt x="396" y="15"/>
                      <a:pt x="396" y="15"/>
                    </a:cubicBezTo>
                    <a:cubicBezTo>
                      <a:pt x="395" y="15"/>
                      <a:pt x="395" y="15"/>
                      <a:pt x="395" y="15"/>
                    </a:cubicBezTo>
                    <a:cubicBezTo>
                      <a:pt x="391" y="14"/>
                      <a:pt x="387" y="14"/>
                      <a:pt x="385" y="16"/>
                    </a:cubicBezTo>
                    <a:cubicBezTo>
                      <a:pt x="385" y="16"/>
                      <a:pt x="384" y="18"/>
                      <a:pt x="381" y="20"/>
                    </a:cubicBezTo>
                    <a:cubicBezTo>
                      <a:pt x="379" y="22"/>
                      <a:pt x="376" y="25"/>
                      <a:pt x="373" y="28"/>
                    </a:cubicBezTo>
                    <a:cubicBezTo>
                      <a:pt x="368" y="34"/>
                      <a:pt x="362" y="40"/>
                      <a:pt x="362" y="40"/>
                    </a:cubicBezTo>
                    <a:cubicBezTo>
                      <a:pt x="360" y="43"/>
                      <a:pt x="357" y="44"/>
                      <a:pt x="354" y="43"/>
                    </a:cubicBezTo>
                    <a:cubicBezTo>
                      <a:pt x="354" y="43"/>
                      <a:pt x="352" y="43"/>
                      <a:pt x="350" y="42"/>
                    </a:cubicBezTo>
                    <a:cubicBezTo>
                      <a:pt x="349" y="42"/>
                      <a:pt x="346" y="42"/>
                      <a:pt x="343" y="41"/>
                    </a:cubicBezTo>
                    <a:cubicBezTo>
                      <a:pt x="341" y="41"/>
                      <a:pt x="338" y="40"/>
                      <a:pt x="336" y="40"/>
                    </a:cubicBezTo>
                    <a:cubicBezTo>
                      <a:pt x="334" y="40"/>
                      <a:pt x="333" y="40"/>
                      <a:pt x="333" y="40"/>
                    </a:cubicBezTo>
                    <a:cubicBezTo>
                      <a:pt x="333" y="40"/>
                      <a:pt x="331" y="39"/>
                      <a:pt x="329" y="39"/>
                    </a:cubicBezTo>
                    <a:cubicBezTo>
                      <a:pt x="327" y="39"/>
                      <a:pt x="325" y="39"/>
                      <a:pt x="322" y="38"/>
                    </a:cubicBezTo>
                    <a:cubicBezTo>
                      <a:pt x="316" y="38"/>
                      <a:pt x="311" y="38"/>
                      <a:pt x="311" y="38"/>
                    </a:cubicBezTo>
                    <a:cubicBezTo>
                      <a:pt x="308" y="38"/>
                      <a:pt x="305" y="36"/>
                      <a:pt x="304" y="33"/>
                    </a:cubicBezTo>
                    <a:cubicBezTo>
                      <a:pt x="304" y="33"/>
                      <a:pt x="303" y="31"/>
                      <a:pt x="301" y="28"/>
                    </a:cubicBezTo>
                    <a:cubicBezTo>
                      <a:pt x="300" y="26"/>
                      <a:pt x="298" y="22"/>
                      <a:pt x="296" y="18"/>
                    </a:cubicBezTo>
                    <a:cubicBezTo>
                      <a:pt x="292" y="11"/>
                      <a:pt x="287" y="4"/>
                      <a:pt x="287" y="4"/>
                    </a:cubicBezTo>
                    <a:cubicBezTo>
                      <a:pt x="286" y="1"/>
                      <a:pt x="282" y="0"/>
                      <a:pt x="278" y="0"/>
                    </a:cubicBezTo>
                    <a:cubicBezTo>
                      <a:pt x="278" y="0"/>
                      <a:pt x="277" y="0"/>
                      <a:pt x="274" y="1"/>
                    </a:cubicBezTo>
                    <a:cubicBezTo>
                      <a:pt x="272" y="1"/>
                      <a:pt x="268" y="1"/>
                      <a:pt x="265" y="1"/>
                    </a:cubicBezTo>
                    <a:cubicBezTo>
                      <a:pt x="262" y="2"/>
                      <a:pt x="258" y="2"/>
                      <a:pt x="256" y="3"/>
                    </a:cubicBezTo>
                    <a:cubicBezTo>
                      <a:pt x="253" y="3"/>
                      <a:pt x="251" y="3"/>
                      <a:pt x="251" y="3"/>
                    </a:cubicBezTo>
                    <a:cubicBezTo>
                      <a:pt x="248" y="4"/>
                      <a:pt x="245" y="6"/>
                      <a:pt x="244" y="9"/>
                    </a:cubicBezTo>
                    <a:cubicBezTo>
                      <a:pt x="244" y="9"/>
                      <a:pt x="243" y="11"/>
                      <a:pt x="242" y="14"/>
                    </a:cubicBezTo>
                    <a:cubicBezTo>
                      <a:pt x="241" y="17"/>
                      <a:pt x="240" y="21"/>
                      <a:pt x="239" y="25"/>
                    </a:cubicBezTo>
                    <a:cubicBezTo>
                      <a:pt x="236" y="33"/>
                      <a:pt x="235" y="41"/>
                      <a:pt x="235" y="41"/>
                    </a:cubicBezTo>
                    <a:cubicBezTo>
                      <a:pt x="234" y="44"/>
                      <a:pt x="231" y="47"/>
                      <a:pt x="228" y="47"/>
                    </a:cubicBezTo>
                    <a:cubicBezTo>
                      <a:pt x="228" y="47"/>
                      <a:pt x="227" y="48"/>
                      <a:pt x="225" y="48"/>
                    </a:cubicBezTo>
                    <a:cubicBezTo>
                      <a:pt x="223" y="49"/>
                      <a:pt x="221" y="50"/>
                      <a:pt x="218" y="51"/>
                    </a:cubicBezTo>
                    <a:cubicBezTo>
                      <a:pt x="216" y="51"/>
                      <a:pt x="213" y="52"/>
                      <a:pt x="211" y="53"/>
                    </a:cubicBezTo>
                    <a:cubicBezTo>
                      <a:pt x="209" y="54"/>
                      <a:pt x="208" y="54"/>
                      <a:pt x="208" y="54"/>
                    </a:cubicBezTo>
                    <a:cubicBezTo>
                      <a:pt x="208" y="54"/>
                      <a:pt x="203" y="56"/>
                      <a:pt x="198" y="58"/>
                    </a:cubicBezTo>
                    <a:cubicBezTo>
                      <a:pt x="193" y="60"/>
                      <a:pt x="188" y="63"/>
                      <a:pt x="188" y="63"/>
                    </a:cubicBezTo>
                    <a:cubicBezTo>
                      <a:pt x="185" y="64"/>
                      <a:pt x="182" y="64"/>
                      <a:pt x="179" y="62"/>
                    </a:cubicBezTo>
                    <a:cubicBezTo>
                      <a:pt x="179" y="62"/>
                      <a:pt x="173" y="57"/>
                      <a:pt x="166" y="53"/>
                    </a:cubicBezTo>
                    <a:cubicBezTo>
                      <a:pt x="159" y="48"/>
                      <a:pt x="151" y="44"/>
                      <a:pt x="151" y="44"/>
                    </a:cubicBezTo>
                    <a:cubicBezTo>
                      <a:pt x="149" y="43"/>
                      <a:pt x="145" y="43"/>
                      <a:pt x="142" y="45"/>
                    </a:cubicBezTo>
                    <a:cubicBezTo>
                      <a:pt x="142" y="45"/>
                      <a:pt x="136" y="48"/>
                      <a:pt x="130" y="52"/>
                    </a:cubicBezTo>
                    <a:cubicBezTo>
                      <a:pt x="125" y="56"/>
                      <a:pt x="119" y="60"/>
                      <a:pt x="119" y="60"/>
                    </a:cubicBezTo>
                    <a:cubicBezTo>
                      <a:pt x="116" y="62"/>
                      <a:pt x="115" y="66"/>
                      <a:pt x="115" y="69"/>
                    </a:cubicBezTo>
                    <a:cubicBezTo>
                      <a:pt x="115" y="69"/>
                      <a:pt x="117" y="77"/>
                      <a:pt x="118" y="85"/>
                    </a:cubicBezTo>
                    <a:cubicBezTo>
                      <a:pt x="120" y="93"/>
                      <a:pt x="122" y="101"/>
                      <a:pt x="122" y="101"/>
                    </a:cubicBezTo>
                    <a:cubicBezTo>
                      <a:pt x="123" y="104"/>
                      <a:pt x="122" y="107"/>
                      <a:pt x="119" y="110"/>
                    </a:cubicBezTo>
                    <a:cubicBezTo>
                      <a:pt x="119" y="110"/>
                      <a:pt x="116" y="114"/>
                      <a:pt x="112" y="117"/>
                    </a:cubicBezTo>
                    <a:cubicBezTo>
                      <a:pt x="108" y="121"/>
                      <a:pt x="104" y="125"/>
                      <a:pt x="104" y="125"/>
                    </a:cubicBezTo>
                    <a:cubicBezTo>
                      <a:pt x="104" y="125"/>
                      <a:pt x="103" y="126"/>
                      <a:pt x="102" y="128"/>
                    </a:cubicBezTo>
                    <a:cubicBezTo>
                      <a:pt x="101" y="129"/>
                      <a:pt x="99" y="131"/>
                      <a:pt x="97" y="133"/>
                    </a:cubicBezTo>
                    <a:cubicBezTo>
                      <a:pt x="96" y="135"/>
                      <a:pt x="94" y="138"/>
                      <a:pt x="93" y="139"/>
                    </a:cubicBezTo>
                    <a:cubicBezTo>
                      <a:pt x="92" y="141"/>
                      <a:pt x="91" y="142"/>
                      <a:pt x="91" y="142"/>
                    </a:cubicBezTo>
                    <a:cubicBezTo>
                      <a:pt x="89" y="144"/>
                      <a:pt x="86" y="146"/>
                      <a:pt x="82" y="145"/>
                    </a:cubicBezTo>
                    <a:cubicBezTo>
                      <a:pt x="82" y="145"/>
                      <a:pt x="74" y="144"/>
                      <a:pt x="66" y="144"/>
                    </a:cubicBezTo>
                    <a:cubicBezTo>
                      <a:pt x="62" y="143"/>
                      <a:pt x="58" y="143"/>
                      <a:pt x="55" y="143"/>
                    </a:cubicBezTo>
                    <a:cubicBezTo>
                      <a:pt x="52" y="143"/>
                      <a:pt x="50" y="142"/>
                      <a:pt x="50" y="142"/>
                    </a:cubicBezTo>
                    <a:cubicBezTo>
                      <a:pt x="46" y="142"/>
                      <a:pt x="43" y="144"/>
                      <a:pt x="41" y="147"/>
                    </a:cubicBezTo>
                    <a:cubicBezTo>
                      <a:pt x="41" y="147"/>
                      <a:pt x="40" y="149"/>
                      <a:pt x="39" y="151"/>
                    </a:cubicBezTo>
                    <a:cubicBezTo>
                      <a:pt x="38" y="153"/>
                      <a:pt x="36" y="156"/>
                      <a:pt x="35" y="159"/>
                    </a:cubicBezTo>
                    <a:cubicBezTo>
                      <a:pt x="33" y="162"/>
                      <a:pt x="32" y="165"/>
                      <a:pt x="30" y="168"/>
                    </a:cubicBezTo>
                    <a:cubicBezTo>
                      <a:pt x="29" y="170"/>
                      <a:pt x="29" y="172"/>
                      <a:pt x="29" y="172"/>
                    </a:cubicBezTo>
                    <a:cubicBezTo>
                      <a:pt x="27" y="175"/>
                      <a:pt x="27" y="179"/>
                      <a:pt x="29" y="181"/>
                    </a:cubicBezTo>
                    <a:cubicBezTo>
                      <a:pt x="29" y="181"/>
                      <a:pt x="34" y="188"/>
                      <a:pt x="39" y="194"/>
                    </a:cubicBezTo>
                    <a:cubicBezTo>
                      <a:pt x="42" y="198"/>
                      <a:pt x="45" y="201"/>
                      <a:pt x="47" y="203"/>
                    </a:cubicBezTo>
                    <a:cubicBezTo>
                      <a:pt x="49" y="205"/>
                      <a:pt x="50" y="207"/>
                      <a:pt x="50" y="207"/>
                    </a:cubicBezTo>
                    <a:cubicBezTo>
                      <a:pt x="52" y="209"/>
                      <a:pt x="53" y="212"/>
                      <a:pt x="52" y="215"/>
                    </a:cubicBezTo>
                    <a:cubicBezTo>
                      <a:pt x="52" y="215"/>
                      <a:pt x="50" y="221"/>
                      <a:pt x="49" y="226"/>
                    </a:cubicBezTo>
                    <a:cubicBezTo>
                      <a:pt x="48" y="228"/>
                      <a:pt x="47" y="231"/>
                      <a:pt x="47" y="233"/>
                    </a:cubicBezTo>
                    <a:cubicBezTo>
                      <a:pt x="46" y="235"/>
                      <a:pt x="46" y="236"/>
                      <a:pt x="46" y="236"/>
                    </a:cubicBezTo>
                    <a:cubicBezTo>
                      <a:pt x="46" y="236"/>
                      <a:pt x="45" y="237"/>
                      <a:pt x="45" y="239"/>
                    </a:cubicBezTo>
                    <a:cubicBezTo>
                      <a:pt x="45" y="241"/>
                      <a:pt x="44" y="244"/>
                      <a:pt x="43" y="247"/>
                    </a:cubicBezTo>
                    <a:cubicBezTo>
                      <a:pt x="43" y="249"/>
                      <a:pt x="42" y="252"/>
                      <a:pt x="42" y="254"/>
                    </a:cubicBezTo>
                    <a:cubicBezTo>
                      <a:pt x="42" y="256"/>
                      <a:pt x="41" y="257"/>
                      <a:pt x="41" y="257"/>
                    </a:cubicBezTo>
                    <a:cubicBezTo>
                      <a:pt x="41" y="260"/>
                      <a:pt x="39" y="263"/>
                      <a:pt x="36" y="264"/>
                    </a:cubicBezTo>
                    <a:cubicBezTo>
                      <a:pt x="36" y="264"/>
                      <a:pt x="28" y="267"/>
                      <a:pt x="21" y="270"/>
                    </a:cubicBezTo>
                    <a:cubicBezTo>
                      <a:pt x="17" y="272"/>
                      <a:pt x="13" y="273"/>
                      <a:pt x="10" y="275"/>
                    </a:cubicBezTo>
                    <a:cubicBezTo>
                      <a:pt x="7" y="276"/>
                      <a:pt x="5" y="277"/>
                      <a:pt x="5" y="277"/>
                    </a:cubicBezTo>
                    <a:cubicBezTo>
                      <a:pt x="2" y="278"/>
                      <a:pt x="0" y="281"/>
                      <a:pt x="0" y="285"/>
                    </a:cubicBezTo>
                    <a:cubicBezTo>
                      <a:pt x="0" y="285"/>
                      <a:pt x="0" y="286"/>
                      <a:pt x="0" y="286"/>
                    </a:cubicBezTo>
                    <a:cubicBezTo>
                      <a:pt x="0" y="287"/>
                      <a:pt x="0" y="288"/>
                      <a:pt x="0" y="289"/>
                    </a:cubicBezTo>
                    <a:cubicBezTo>
                      <a:pt x="0" y="292"/>
                      <a:pt x="0" y="295"/>
                      <a:pt x="0" y="299"/>
                    </a:cubicBezTo>
                    <a:cubicBezTo>
                      <a:pt x="0" y="302"/>
                      <a:pt x="0" y="306"/>
                      <a:pt x="0" y="308"/>
                    </a:cubicBezTo>
                    <a:cubicBezTo>
                      <a:pt x="0" y="311"/>
                      <a:pt x="0" y="312"/>
                      <a:pt x="0" y="312"/>
                    </a:cubicBezTo>
                    <a:cubicBezTo>
                      <a:pt x="0" y="316"/>
                      <a:pt x="2" y="319"/>
                      <a:pt x="5" y="321"/>
                    </a:cubicBezTo>
                    <a:cubicBezTo>
                      <a:pt x="5" y="321"/>
                      <a:pt x="13" y="324"/>
                      <a:pt x="20" y="328"/>
                    </a:cubicBezTo>
                    <a:cubicBezTo>
                      <a:pt x="24" y="329"/>
                      <a:pt x="28" y="331"/>
                      <a:pt x="31" y="332"/>
                    </a:cubicBezTo>
                    <a:cubicBezTo>
                      <a:pt x="34" y="333"/>
                      <a:pt x="36" y="334"/>
                      <a:pt x="36" y="334"/>
                    </a:cubicBezTo>
                    <a:cubicBezTo>
                      <a:pt x="39" y="335"/>
                      <a:pt x="41" y="337"/>
                      <a:pt x="41" y="341"/>
                    </a:cubicBezTo>
                    <a:cubicBezTo>
                      <a:pt x="41" y="341"/>
                      <a:pt x="42" y="346"/>
                      <a:pt x="43" y="351"/>
                    </a:cubicBezTo>
                    <a:cubicBezTo>
                      <a:pt x="44" y="356"/>
                      <a:pt x="45" y="362"/>
                      <a:pt x="45" y="362"/>
                    </a:cubicBezTo>
                    <a:cubicBezTo>
                      <a:pt x="45" y="362"/>
                      <a:pt x="46" y="363"/>
                      <a:pt x="46" y="365"/>
                    </a:cubicBezTo>
                    <a:cubicBezTo>
                      <a:pt x="47" y="367"/>
                      <a:pt x="47" y="369"/>
                      <a:pt x="48" y="372"/>
                    </a:cubicBezTo>
                    <a:cubicBezTo>
                      <a:pt x="49" y="377"/>
                      <a:pt x="51" y="382"/>
                      <a:pt x="51" y="382"/>
                    </a:cubicBezTo>
                    <a:cubicBezTo>
                      <a:pt x="52" y="385"/>
                      <a:pt x="52" y="389"/>
                      <a:pt x="49" y="391"/>
                    </a:cubicBezTo>
                    <a:cubicBezTo>
                      <a:pt x="49" y="391"/>
                      <a:pt x="44" y="397"/>
                      <a:pt x="39" y="403"/>
                    </a:cubicBezTo>
                    <a:cubicBezTo>
                      <a:pt x="36" y="407"/>
                      <a:pt x="34" y="410"/>
                      <a:pt x="32" y="412"/>
                    </a:cubicBezTo>
                    <a:cubicBezTo>
                      <a:pt x="30" y="415"/>
                      <a:pt x="28" y="417"/>
                      <a:pt x="28" y="417"/>
                    </a:cubicBezTo>
                    <a:cubicBezTo>
                      <a:pt x="27" y="419"/>
                      <a:pt x="26" y="423"/>
                      <a:pt x="28" y="426"/>
                    </a:cubicBezTo>
                    <a:cubicBezTo>
                      <a:pt x="28" y="426"/>
                      <a:pt x="29" y="428"/>
                      <a:pt x="30" y="430"/>
                    </a:cubicBezTo>
                    <a:cubicBezTo>
                      <a:pt x="31" y="432"/>
                      <a:pt x="32" y="435"/>
                      <a:pt x="34" y="438"/>
                    </a:cubicBezTo>
                    <a:cubicBezTo>
                      <a:pt x="35" y="441"/>
                      <a:pt x="37" y="444"/>
                      <a:pt x="38" y="447"/>
                    </a:cubicBezTo>
                    <a:cubicBezTo>
                      <a:pt x="40" y="449"/>
                      <a:pt x="40" y="450"/>
                      <a:pt x="40" y="450"/>
                    </a:cubicBezTo>
                    <a:cubicBezTo>
                      <a:pt x="42" y="454"/>
                      <a:pt x="45" y="456"/>
                      <a:pt x="49" y="455"/>
                    </a:cubicBezTo>
                    <a:cubicBezTo>
                      <a:pt x="49" y="455"/>
                      <a:pt x="57" y="455"/>
                      <a:pt x="65" y="454"/>
                    </a:cubicBezTo>
                    <a:cubicBezTo>
                      <a:pt x="69" y="454"/>
                      <a:pt x="74" y="454"/>
                      <a:pt x="77" y="453"/>
                    </a:cubicBezTo>
                    <a:cubicBezTo>
                      <a:pt x="80" y="453"/>
                      <a:pt x="82" y="453"/>
                      <a:pt x="82" y="453"/>
                    </a:cubicBezTo>
                    <a:cubicBezTo>
                      <a:pt x="85" y="452"/>
                      <a:pt x="88" y="454"/>
                      <a:pt x="90" y="456"/>
                    </a:cubicBezTo>
                    <a:cubicBezTo>
                      <a:pt x="90" y="456"/>
                      <a:pt x="91" y="457"/>
                      <a:pt x="92" y="459"/>
                    </a:cubicBezTo>
                    <a:cubicBezTo>
                      <a:pt x="93" y="461"/>
                      <a:pt x="95" y="463"/>
                      <a:pt x="96" y="465"/>
                    </a:cubicBezTo>
                    <a:cubicBezTo>
                      <a:pt x="100" y="469"/>
                      <a:pt x="103" y="473"/>
                      <a:pt x="103" y="473"/>
                    </a:cubicBezTo>
                    <a:cubicBezTo>
                      <a:pt x="103" y="473"/>
                      <a:pt x="104" y="474"/>
                      <a:pt x="106" y="475"/>
                    </a:cubicBezTo>
                    <a:cubicBezTo>
                      <a:pt x="107" y="477"/>
                      <a:pt x="109" y="479"/>
                      <a:pt x="111" y="481"/>
                    </a:cubicBezTo>
                    <a:cubicBezTo>
                      <a:pt x="114" y="485"/>
                      <a:pt x="118" y="489"/>
                      <a:pt x="118" y="489"/>
                    </a:cubicBezTo>
                    <a:cubicBezTo>
                      <a:pt x="121" y="491"/>
                      <a:pt x="122" y="494"/>
                      <a:pt x="121" y="497"/>
                    </a:cubicBezTo>
                    <a:cubicBezTo>
                      <a:pt x="121" y="497"/>
                      <a:pt x="120" y="499"/>
                      <a:pt x="119" y="502"/>
                    </a:cubicBezTo>
                    <a:cubicBezTo>
                      <a:pt x="119" y="505"/>
                      <a:pt x="118" y="509"/>
                      <a:pt x="117" y="513"/>
                    </a:cubicBezTo>
                    <a:cubicBezTo>
                      <a:pt x="115" y="521"/>
                      <a:pt x="114" y="529"/>
                      <a:pt x="114" y="529"/>
                    </a:cubicBezTo>
                    <a:cubicBezTo>
                      <a:pt x="113" y="533"/>
                      <a:pt x="115" y="536"/>
                      <a:pt x="118" y="538"/>
                    </a:cubicBezTo>
                    <a:cubicBezTo>
                      <a:pt x="118" y="538"/>
                      <a:pt x="119" y="539"/>
                      <a:pt x="121" y="541"/>
                    </a:cubicBezTo>
                    <a:cubicBezTo>
                      <a:pt x="123" y="542"/>
                      <a:pt x="126" y="544"/>
                      <a:pt x="129" y="546"/>
                    </a:cubicBezTo>
                    <a:cubicBezTo>
                      <a:pt x="132" y="548"/>
                      <a:pt x="134" y="550"/>
                      <a:pt x="137" y="552"/>
                    </a:cubicBezTo>
                    <a:cubicBezTo>
                      <a:pt x="138" y="552"/>
                      <a:pt x="139" y="553"/>
                      <a:pt x="139" y="553"/>
                    </a:cubicBezTo>
                    <a:cubicBezTo>
                      <a:pt x="140" y="554"/>
                      <a:pt x="140" y="554"/>
                      <a:pt x="140" y="554"/>
                    </a:cubicBezTo>
                    <a:cubicBezTo>
                      <a:pt x="143" y="556"/>
                      <a:pt x="147" y="556"/>
                      <a:pt x="150" y="554"/>
                    </a:cubicBezTo>
                    <a:cubicBezTo>
                      <a:pt x="150" y="554"/>
                      <a:pt x="157" y="550"/>
                      <a:pt x="164" y="546"/>
                    </a:cubicBezTo>
                    <a:cubicBezTo>
                      <a:pt x="171" y="541"/>
                      <a:pt x="178" y="537"/>
                      <a:pt x="178" y="537"/>
                    </a:cubicBezTo>
                    <a:cubicBezTo>
                      <a:pt x="180" y="535"/>
                      <a:pt x="184" y="535"/>
                      <a:pt x="187" y="536"/>
                    </a:cubicBezTo>
                    <a:cubicBezTo>
                      <a:pt x="187" y="536"/>
                      <a:pt x="188" y="537"/>
                      <a:pt x="190" y="537"/>
                    </a:cubicBezTo>
                    <a:cubicBezTo>
                      <a:pt x="192" y="538"/>
                      <a:pt x="194" y="539"/>
                      <a:pt x="196" y="540"/>
                    </a:cubicBezTo>
                    <a:cubicBezTo>
                      <a:pt x="199" y="542"/>
                      <a:pt x="201" y="543"/>
                      <a:pt x="203" y="543"/>
                    </a:cubicBezTo>
                    <a:cubicBezTo>
                      <a:pt x="205" y="544"/>
                      <a:pt x="206" y="545"/>
                      <a:pt x="206" y="545"/>
                    </a:cubicBezTo>
                    <a:cubicBezTo>
                      <a:pt x="206" y="545"/>
                      <a:pt x="211" y="546"/>
                      <a:pt x="217" y="548"/>
                    </a:cubicBezTo>
                    <a:cubicBezTo>
                      <a:pt x="222" y="550"/>
                      <a:pt x="227" y="551"/>
                      <a:pt x="227" y="551"/>
                    </a:cubicBezTo>
                    <a:cubicBezTo>
                      <a:pt x="230" y="552"/>
                      <a:pt x="232" y="555"/>
                      <a:pt x="233" y="558"/>
                    </a:cubicBezTo>
                    <a:cubicBezTo>
                      <a:pt x="233" y="558"/>
                      <a:pt x="234" y="560"/>
                      <a:pt x="234" y="563"/>
                    </a:cubicBezTo>
                    <a:cubicBezTo>
                      <a:pt x="235" y="566"/>
                      <a:pt x="236" y="570"/>
                      <a:pt x="237" y="574"/>
                    </a:cubicBezTo>
                    <a:cubicBezTo>
                      <a:pt x="239" y="582"/>
                      <a:pt x="242" y="590"/>
                      <a:pt x="242" y="590"/>
                    </a:cubicBezTo>
                    <a:cubicBezTo>
                      <a:pt x="243" y="593"/>
                      <a:pt x="246" y="595"/>
                      <a:pt x="250" y="596"/>
                    </a:cubicBezTo>
                    <a:cubicBezTo>
                      <a:pt x="250" y="596"/>
                      <a:pt x="251" y="596"/>
                      <a:pt x="254" y="596"/>
                    </a:cubicBezTo>
                    <a:cubicBezTo>
                      <a:pt x="256" y="597"/>
                      <a:pt x="260" y="597"/>
                      <a:pt x="263" y="598"/>
                    </a:cubicBezTo>
                    <a:cubicBezTo>
                      <a:pt x="266" y="598"/>
                      <a:pt x="270" y="598"/>
                      <a:pt x="272" y="599"/>
                    </a:cubicBezTo>
                    <a:cubicBezTo>
                      <a:pt x="275" y="599"/>
                      <a:pt x="277" y="599"/>
                      <a:pt x="277" y="599"/>
                    </a:cubicBezTo>
                    <a:cubicBezTo>
                      <a:pt x="280" y="599"/>
                      <a:pt x="284" y="598"/>
                      <a:pt x="285" y="595"/>
                    </a:cubicBezTo>
                    <a:close/>
                    <a:moveTo>
                      <a:pt x="274" y="511"/>
                    </a:moveTo>
                    <a:cubicBezTo>
                      <a:pt x="261" y="509"/>
                      <a:pt x="249" y="506"/>
                      <a:pt x="239" y="504"/>
                    </a:cubicBezTo>
                    <a:cubicBezTo>
                      <a:pt x="235" y="502"/>
                      <a:pt x="231" y="501"/>
                      <a:pt x="228" y="500"/>
                    </a:cubicBezTo>
                    <a:cubicBezTo>
                      <a:pt x="226" y="499"/>
                      <a:pt x="224" y="498"/>
                      <a:pt x="224" y="498"/>
                    </a:cubicBezTo>
                    <a:cubicBezTo>
                      <a:pt x="224" y="498"/>
                      <a:pt x="224" y="498"/>
                      <a:pt x="223" y="498"/>
                    </a:cubicBezTo>
                    <a:cubicBezTo>
                      <a:pt x="222" y="498"/>
                      <a:pt x="221" y="497"/>
                      <a:pt x="220" y="497"/>
                    </a:cubicBezTo>
                    <a:cubicBezTo>
                      <a:pt x="219" y="496"/>
                      <a:pt x="217" y="496"/>
                      <a:pt x="215" y="495"/>
                    </a:cubicBezTo>
                    <a:cubicBezTo>
                      <a:pt x="214" y="494"/>
                      <a:pt x="213" y="494"/>
                      <a:pt x="212" y="494"/>
                    </a:cubicBezTo>
                    <a:cubicBezTo>
                      <a:pt x="211" y="493"/>
                      <a:pt x="210" y="493"/>
                      <a:pt x="209" y="492"/>
                    </a:cubicBezTo>
                    <a:cubicBezTo>
                      <a:pt x="201" y="488"/>
                      <a:pt x="189" y="482"/>
                      <a:pt x="179" y="474"/>
                    </a:cubicBezTo>
                    <a:cubicBezTo>
                      <a:pt x="168" y="467"/>
                      <a:pt x="158" y="459"/>
                      <a:pt x="152" y="452"/>
                    </a:cubicBezTo>
                    <a:cubicBezTo>
                      <a:pt x="148" y="448"/>
                      <a:pt x="145" y="446"/>
                      <a:pt x="143" y="444"/>
                    </a:cubicBezTo>
                    <a:cubicBezTo>
                      <a:pt x="142" y="442"/>
                      <a:pt x="141" y="440"/>
                      <a:pt x="141" y="440"/>
                    </a:cubicBezTo>
                    <a:cubicBezTo>
                      <a:pt x="141" y="440"/>
                      <a:pt x="139" y="439"/>
                      <a:pt x="138" y="437"/>
                    </a:cubicBezTo>
                    <a:cubicBezTo>
                      <a:pt x="136" y="435"/>
                      <a:pt x="133" y="432"/>
                      <a:pt x="130" y="428"/>
                    </a:cubicBezTo>
                    <a:cubicBezTo>
                      <a:pt x="125" y="420"/>
                      <a:pt x="117" y="409"/>
                      <a:pt x="111" y="398"/>
                    </a:cubicBezTo>
                    <a:cubicBezTo>
                      <a:pt x="106" y="387"/>
                      <a:pt x="101" y="375"/>
                      <a:pt x="98" y="365"/>
                    </a:cubicBezTo>
                    <a:cubicBezTo>
                      <a:pt x="97" y="363"/>
                      <a:pt x="96" y="361"/>
                      <a:pt x="96" y="359"/>
                    </a:cubicBezTo>
                    <a:cubicBezTo>
                      <a:pt x="95" y="357"/>
                      <a:pt x="95" y="356"/>
                      <a:pt x="94" y="354"/>
                    </a:cubicBezTo>
                    <a:cubicBezTo>
                      <a:pt x="94" y="353"/>
                      <a:pt x="94" y="352"/>
                      <a:pt x="94" y="351"/>
                    </a:cubicBezTo>
                    <a:cubicBezTo>
                      <a:pt x="93" y="350"/>
                      <a:pt x="93" y="350"/>
                      <a:pt x="93" y="350"/>
                    </a:cubicBezTo>
                    <a:cubicBezTo>
                      <a:pt x="93" y="350"/>
                      <a:pt x="93" y="348"/>
                      <a:pt x="92" y="346"/>
                    </a:cubicBezTo>
                    <a:cubicBezTo>
                      <a:pt x="92" y="343"/>
                      <a:pt x="91" y="339"/>
                      <a:pt x="90" y="334"/>
                    </a:cubicBezTo>
                    <a:cubicBezTo>
                      <a:pt x="89" y="325"/>
                      <a:pt x="87" y="312"/>
                      <a:pt x="87" y="299"/>
                    </a:cubicBezTo>
                    <a:cubicBezTo>
                      <a:pt x="87" y="286"/>
                      <a:pt x="89" y="273"/>
                      <a:pt x="90" y="264"/>
                    </a:cubicBezTo>
                    <a:cubicBezTo>
                      <a:pt x="91" y="261"/>
                      <a:pt x="91" y="259"/>
                      <a:pt x="92" y="257"/>
                    </a:cubicBezTo>
                    <a:cubicBezTo>
                      <a:pt x="92" y="255"/>
                      <a:pt x="92" y="254"/>
                      <a:pt x="93" y="252"/>
                    </a:cubicBezTo>
                    <a:cubicBezTo>
                      <a:pt x="93" y="251"/>
                      <a:pt x="93" y="250"/>
                      <a:pt x="93" y="249"/>
                    </a:cubicBezTo>
                    <a:cubicBezTo>
                      <a:pt x="94" y="249"/>
                      <a:pt x="94" y="248"/>
                      <a:pt x="94" y="248"/>
                    </a:cubicBezTo>
                    <a:cubicBezTo>
                      <a:pt x="94" y="248"/>
                      <a:pt x="94" y="247"/>
                      <a:pt x="95" y="244"/>
                    </a:cubicBezTo>
                    <a:cubicBezTo>
                      <a:pt x="96" y="241"/>
                      <a:pt x="97" y="237"/>
                      <a:pt x="98" y="233"/>
                    </a:cubicBezTo>
                    <a:cubicBezTo>
                      <a:pt x="101" y="224"/>
                      <a:pt x="106" y="212"/>
                      <a:pt x="112" y="200"/>
                    </a:cubicBezTo>
                    <a:cubicBezTo>
                      <a:pt x="118" y="189"/>
                      <a:pt x="125" y="178"/>
                      <a:pt x="131" y="170"/>
                    </a:cubicBezTo>
                    <a:cubicBezTo>
                      <a:pt x="132" y="169"/>
                      <a:pt x="134" y="167"/>
                      <a:pt x="135" y="165"/>
                    </a:cubicBezTo>
                    <a:cubicBezTo>
                      <a:pt x="136" y="164"/>
                      <a:pt x="137" y="163"/>
                      <a:pt x="138" y="161"/>
                    </a:cubicBezTo>
                    <a:cubicBezTo>
                      <a:pt x="139" y="160"/>
                      <a:pt x="140" y="160"/>
                      <a:pt x="141" y="159"/>
                    </a:cubicBezTo>
                    <a:cubicBezTo>
                      <a:pt x="141" y="158"/>
                      <a:pt x="141" y="158"/>
                      <a:pt x="141" y="158"/>
                    </a:cubicBezTo>
                    <a:cubicBezTo>
                      <a:pt x="141" y="158"/>
                      <a:pt x="142" y="157"/>
                      <a:pt x="144" y="155"/>
                    </a:cubicBezTo>
                    <a:cubicBezTo>
                      <a:pt x="146" y="153"/>
                      <a:pt x="149" y="150"/>
                      <a:pt x="152" y="147"/>
                    </a:cubicBezTo>
                    <a:cubicBezTo>
                      <a:pt x="159" y="140"/>
                      <a:pt x="169" y="132"/>
                      <a:pt x="180" y="124"/>
                    </a:cubicBezTo>
                    <a:cubicBezTo>
                      <a:pt x="190" y="117"/>
                      <a:pt x="202" y="111"/>
                      <a:pt x="211" y="107"/>
                    </a:cubicBezTo>
                    <a:cubicBezTo>
                      <a:pt x="215" y="105"/>
                      <a:pt x="219" y="103"/>
                      <a:pt x="221" y="102"/>
                    </a:cubicBezTo>
                    <a:cubicBezTo>
                      <a:pt x="224" y="101"/>
                      <a:pt x="225" y="100"/>
                      <a:pt x="225" y="100"/>
                    </a:cubicBezTo>
                    <a:cubicBezTo>
                      <a:pt x="225" y="100"/>
                      <a:pt x="226" y="100"/>
                      <a:pt x="226" y="100"/>
                    </a:cubicBezTo>
                    <a:cubicBezTo>
                      <a:pt x="227" y="100"/>
                      <a:pt x="228" y="99"/>
                      <a:pt x="229" y="99"/>
                    </a:cubicBezTo>
                    <a:cubicBezTo>
                      <a:pt x="231" y="99"/>
                      <a:pt x="232" y="98"/>
                      <a:pt x="234" y="97"/>
                    </a:cubicBezTo>
                    <a:cubicBezTo>
                      <a:pt x="236" y="97"/>
                      <a:pt x="238" y="96"/>
                      <a:pt x="241" y="95"/>
                    </a:cubicBezTo>
                    <a:cubicBezTo>
                      <a:pt x="250" y="93"/>
                      <a:pt x="262" y="90"/>
                      <a:pt x="275" y="88"/>
                    </a:cubicBezTo>
                    <a:cubicBezTo>
                      <a:pt x="288" y="87"/>
                      <a:pt x="301" y="87"/>
                      <a:pt x="310" y="87"/>
                    </a:cubicBezTo>
                    <a:cubicBezTo>
                      <a:pt x="315" y="88"/>
                      <a:pt x="319" y="88"/>
                      <a:pt x="322" y="88"/>
                    </a:cubicBezTo>
                    <a:cubicBezTo>
                      <a:pt x="325" y="88"/>
                      <a:pt x="326" y="89"/>
                      <a:pt x="326" y="89"/>
                    </a:cubicBezTo>
                    <a:cubicBezTo>
                      <a:pt x="326" y="89"/>
                      <a:pt x="327" y="89"/>
                      <a:pt x="328" y="89"/>
                    </a:cubicBezTo>
                    <a:cubicBezTo>
                      <a:pt x="328" y="89"/>
                      <a:pt x="329" y="89"/>
                      <a:pt x="331" y="89"/>
                    </a:cubicBezTo>
                    <a:cubicBezTo>
                      <a:pt x="332" y="89"/>
                      <a:pt x="334" y="90"/>
                      <a:pt x="336" y="90"/>
                    </a:cubicBezTo>
                    <a:cubicBezTo>
                      <a:pt x="338" y="90"/>
                      <a:pt x="340" y="91"/>
                      <a:pt x="342" y="91"/>
                    </a:cubicBezTo>
                    <a:cubicBezTo>
                      <a:pt x="352" y="93"/>
                      <a:pt x="364" y="96"/>
                      <a:pt x="376" y="101"/>
                    </a:cubicBezTo>
                    <a:cubicBezTo>
                      <a:pt x="388" y="106"/>
                      <a:pt x="400" y="111"/>
                      <a:pt x="408" y="116"/>
                    </a:cubicBezTo>
                    <a:cubicBezTo>
                      <a:pt x="412" y="119"/>
                      <a:pt x="416" y="121"/>
                      <a:pt x="418" y="122"/>
                    </a:cubicBezTo>
                    <a:cubicBezTo>
                      <a:pt x="420" y="124"/>
                      <a:pt x="422" y="125"/>
                      <a:pt x="422" y="125"/>
                    </a:cubicBezTo>
                    <a:cubicBezTo>
                      <a:pt x="422" y="125"/>
                      <a:pt x="422" y="125"/>
                      <a:pt x="423" y="126"/>
                    </a:cubicBezTo>
                    <a:cubicBezTo>
                      <a:pt x="423" y="126"/>
                      <a:pt x="424" y="127"/>
                      <a:pt x="425" y="127"/>
                    </a:cubicBezTo>
                    <a:cubicBezTo>
                      <a:pt x="426" y="128"/>
                      <a:pt x="428" y="129"/>
                      <a:pt x="429" y="131"/>
                    </a:cubicBezTo>
                    <a:cubicBezTo>
                      <a:pt x="431" y="132"/>
                      <a:pt x="433" y="133"/>
                      <a:pt x="434" y="135"/>
                    </a:cubicBezTo>
                    <a:cubicBezTo>
                      <a:pt x="442" y="141"/>
                      <a:pt x="451" y="149"/>
                      <a:pt x="460" y="159"/>
                    </a:cubicBezTo>
                    <a:cubicBezTo>
                      <a:pt x="468" y="169"/>
                      <a:pt x="476" y="179"/>
                      <a:pt x="481" y="187"/>
                    </a:cubicBezTo>
                    <a:cubicBezTo>
                      <a:pt x="483" y="192"/>
                      <a:pt x="485" y="195"/>
                      <a:pt x="487" y="198"/>
                    </a:cubicBezTo>
                    <a:cubicBezTo>
                      <a:pt x="488" y="200"/>
                      <a:pt x="489" y="201"/>
                      <a:pt x="489" y="201"/>
                    </a:cubicBezTo>
                    <a:cubicBezTo>
                      <a:pt x="489" y="201"/>
                      <a:pt x="490" y="203"/>
                      <a:pt x="491" y="205"/>
                    </a:cubicBezTo>
                    <a:cubicBezTo>
                      <a:pt x="492" y="208"/>
                      <a:pt x="494" y="212"/>
                      <a:pt x="496" y="216"/>
                    </a:cubicBezTo>
                    <a:cubicBezTo>
                      <a:pt x="500" y="225"/>
                      <a:pt x="504" y="237"/>
                      <a:pt x="507" y="249"/>
                    </a:cubicBezTo>
                    <a:cubicBezTo>
                      <a:pt x="510" y="262"/>
                      <a:pt x="512" y="275"/>
                      <a:pt x="512" y="284"/>
                    </a:cubicBezTo>
                    <a:cubicBezTo>
                      <a:pt x="512" y="285"/>
                      <a:pt x="513" y="287"/>
                      <a:pt x="513" y="288"/>
                    </a:cubicBezTo>
                    <a:cubicBezTo>
                      <a:pt x="513" y="289"/>
                      <a:pt x="513" y="290"/>
                      <a:pt x="513" y="291"/>
                    </a:cubicBezTo>
                    <a:cubicBezTo>
                      <a:pt x="513" y="293"/>
                      <a:pt x="513" y="294"/>
                      <a:pt x="513" y="296"/>
                    </a:cubicBezTo>
                    <a:cubicBezTo>
                      <a:pt x="513" y="297"/>
                      <a:pt x="513" y="298"/>
                      <a:pt x="513" y="299"/>
                    </a:cubicBezTo>
                    <a:cubicBezTo>
                      <a:pt x="513" y="300"/>
                      <a:pt x="513" y="300"/>
                      <a:pt x="513" y="300"/>
                    </a:cubicBezTo>
                    <a:cubicBezTo>
                      <a:pt x="513" y="300"/>
                      <a:pt x="513" y="302"/>
                      <a:pt x="513" y="305"/>
                    </a:cubicBezTo>
                    <a:cubicBezTo>
                      <a:pt x="513" y="308"/>
                      <a:pt x="513" y="312"/>
                      <a:pt x="512" y="316"/>
                    </a:cubicBezTo>
                    <a:cubicBezTo>
                      <a:pt x="511" y="326"/>
                      <a:pt x="510" y="339"/>
                      <a:pt x="507" y="351"/>
                    </a:cubicBezTo>
                    <a:cubicBezTo>
                      <a:pt x="503" y="364"/>
                      <a:pt x="499" y="376"/>
                      <a:pt x="495" y="385"/>
                    </a:cubicBezTo>
                    <a:cubicBezTo>
                      <a:pt x="493" y="389"/>
                      <a:pt x="491" y="393"/>
                      <a:pt x="490" y="395"/>
                    </a:cubicBezTo>
                    <a:cubicBezTo>
                      <a:pt x="490" y="397"/>
                      <a:pt x="489" y="397"/>
                      <a:pt x="489" y="398"/>
                    </a:cubicBezTo>
                    <a:cubicBezTo>
                      <a:pt x="488" y="399"/>
                      <a:pt x="488" y="399"/>
                      <a:pt x="488" y="399"/>
                    </a:cubicBezTo>
                    <a:cubicBezTo>
                      <a:pt x="488" y="399"/>
                      <a:pt x="487" y="401"/>
                      <a:pt x="486" y="403"/>
                    </a:cubicBezTo>
                    <a:cubicBezTo>
                      <a:pt x="485" y="406"/>
                      <a:pt x="483" y="409"/>
                      <a:pt x="480" y="413"/>
                    </a:cubicBezTo>
                    <a:cubicBezTo>
                      <a:pt x="475" y="421"/>
                      <a:pt x="468" y="432"/>
                      <a:pt x="459" y="441"/>
                    </a:cubicBezTo>
                    <a:cubicBezTo>
                      <a:pt x="457" y="444"/>
                      <a:pt x="455" y="446"/>
                      <a:pt x="452" y="448"/>
                    </a:cubicBezTo>
                    <a:cubicBezTo>
                      <a:pt x="450" y="450"/>
                      <a:pt x="448" y="453"/>
                      <a:pt x="446" y="455"/>
                    </a:cubicBezTo>
                    <a:cubicBezTo>
                      <a:pt x="441" y="459"/>
                      <a:pt x="437" y="463"/>
                      <a:pt x="433" y="465"/>
                    </a:cubicBezTo>
                    <a:cubicBezTo>
                      <a:pt x="430" y="469"/>
                      <a:pt x="426" y="471"/>
                      <a:pt x="424" y="473"/>
                    </a:cubicBezTo>
                    <a:cubicBezTo>
                      <a:pt x="422" y="474"/>
                      <a:pt x="420" y="475"/>
                      <a:pt x="420" y="475"/>
                    </a:cubicBezTo>
                    <a:cubicBezTo>
                      <a:pt x="420" y="475"/>
                      <a:pt x="419" y="476"/>
                      <a:pt x="417" y="478"/>
                    </a:cubicBezTo>
                    <a:cubicBezTo>
                      <a:pt x="414" y="479"/>
                      <a:pt x="411" y="481"/>
                      <a:pt x="407" y="484"/>
                    </a:cubicBezTo>
                    <a:cubicBezTo>
                      <a:pt x="403" y="486"/>
                      <a:pt x="398" y="489"/>
                      <a:pt x="392" y="491"/>
                    </a:cubicBezTo>
                    <a:cubicBezTo>
                      <a:pt x="390" y="493"/>
                      <a:pt x="387" y="494"/>
                      <a:pt x="384" y="495"/>
                    </a:cubicBezTo>
                    <a:cubicBezTo>
                      <a:pt x="381" y="497"/>
                      <a:pt x="378" y="498"/>
                      <a:pt x="375" y="499"/>
                    </a:cubicBezTo>
                    <a:cubicBezTo>
                      <a:pt x="363" y="503"/>
                      <a:pt x="351" y="507"/>
                      <a:pt x="341" y="509"/>
                    </a:cubicBezTo>
                    <a:cubicBezTo>
                      <a:pt x="336" y="509"/>
                      <a:pt x="332" y="510"/>
                      <a:pt x="330" y="510"/>
                    </a:cubicBezTo>
                    <a:cubicBezTo>
                      <a:pt x="327" y="511"/>
                      <a:pt x="325" y="511"/>
                      <a:pt x="325" y="511"/>
                    </a:cubicBezTo>
                    <a:cubicBezTo>
                      <a:pt x="325" y="511"/>
                      <a:pt x="325" y="511"/>
                      <a:pt x="324" y="511"/>
                    </a:cubicBezTo>
                    <a:cubicBezTo>
                      <a:pt x="323" y="511"/>
                      <a:pt x="322" y="511"/>
                      <a:pt x="321" y="511"/>
                    </a:cubicBezTo>
                    <a:cubicBezTo>
                      <a:pt x="318" y="512"/>
                      <a:pt x="314" y="512"/>
                      <a:pt x="309" y="512"/>
                    </a:cubicBezTo>
                    <a:cubicBezTo>
                      <a:pt x="300" y="513"/>
                      <a:pt x="287" y="512"/>
                      <a:pt x="274" y="511"/>
                    </a:cubicBezTo>
                    <a:close/>
                  </a:path>
                </a:pathLst>
              </a:custGeom>
              <a:solidFill>
                <a:schemeClr val="accent1"/>
              </a:solidFill>
              <a:ln>
                <a:solidFill>
                  <a:schemeClr val="accent1">
                    <a:lumMod val="75000"/>
                  </a:schemeClr>
                </a:solidFill>
              </a:ln>
            </p:spPr>
            <p:txBody>
              <a:bodyPr vert="horz" wrap="square" lIns="91440" tIns="45720" rIns="91440" bIns="45720" numCol="1"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27" name="îṣliḓè">
                <a:extLst>
                  <a:ext uri="{FF2B5EF4-FFF2-40B4-BE49-F238E27FC236}">
                    <a16:creationId xmlns:a16="http://schemas.microsoft.com/office/drawing/2014/main" id="{7292B7C7-933D-4159-85C1-CD63CDD11267}"/>
                  </a:ext>
                </a:extLst>
              </p:cNvPr>
              <p:cNvSpPr/>
              <p:nvPr/>
            </p:nvSpPr>
            <p:spPr bwMode="auto">
              <a:xfrm>
                <a:off x="9466812" y="1130300"/>
                <a:ext cx="944170" cy="922424"/>
              </a:xfrm>
              <a:custGeom>
                <a:avLst/>
                <a:gdLst>
                  <a:gd name="T0" fmla="*/ 211 w 472"/>
                  <a:gd name="T1" fmla="*/ 431 h 461"/>
                  <a:gd name="T2" fmla="*/ 241 w 472"/>
                  <a:gd name="T3" fmla="*/ 428 h 461"/>
                  <a:gd name="T4" fmla="*/ 280 w 472"/>
                  <a:gd name="T5" fmla="*/ 443 h 461"/>
                  <a:gd name="T6" fmla="*/ 323 w 472"/>
                  <a:gd name="T7" fmla="*/ 450 h 461"/>
                  <a:gd name="T8" fmla="*/ 334 w 472"/>
                  <a:gd name="T9" fmla="*/ 413 h 461"/>
                  <a:gd name="T10" fmla="*/ 356 w 472"/>
                  <a:gd name="T11" fmla="*/ 388 h 461"/>
                  <a:gd name="T12" fmla="*/ 385 w 472"/>
                  <a:gd name="T13" fmla="*/ 374 h 461"/>
                  <a:gd name="T14" fmla="*/ 424 w 472"/>
                  <a:gd name="T15" fmla="*/ 373 h 461"/>
                  <a:gd name="T16" fmla="*/ 429 w 472"/>
                  <a:gd name="T17" fmla="*/ 329 h 461"/>
                  <a:gd name="T18" fmla="*/ 425 w 472"/>
                  <a:gd name="T19" fmla="*/ 288 h 461"/>
                  <a:gd name="T20" fmla="*/ 436 w 472"/>
                  <a:gd name="T21" fmla="*/ 260 h 461"/>
                  <a:gd name="T22" fmla="*/ 472 w 472"/>
                  <a:gd name="T23" fmla="*/ 239 h 461"/>
                  <a:gd name="T24" fmla="*/ 466 w 472"/>
                  <a:gd name="T25" fmla="*/ 203 h 461"/>
                  <a:gd name="T26" fmla="*/ 426 w 472"/>
                  <a:gd name="T27" fmla="*/ 175 h 461"/>
                  <a:gd name="T28" fmla="*/ 416 w 472"/>
                  <a:gd name="T29" fmla="*/ 149 h 461"/>
                  <a:gd name="T30" fmla="*/ 433 w 472"/>
                  <a:gd name="T31" fmla="*/ 109 h 461"/>
                  <a:gd name="T32" fmla="*/ 415 w 472"/>
                  <a:gd name="T33" fmla="*/ 77 h 461"/>
                  <a:gd name="T34" fmla="*/ 366 w 472"/>
                  <a:gd name="T35" fmla="*/ 81 h 461"/>
                  <a:gd name="T36" fmla="*/ 346 w 472"/>
                  <a:gd name="T37" fmla="*/ 66 h 461"/>
                  <a:gd name="T38" fmla="*/ 326 w 472"/>
                  <a:gd name="T39" fmla="*/ 33 h 461"/>
                  <a:gd name="T40" fmla="*/ 295 w 472"/>
                  <a:gd name="T41" fmla="*/ 2 h 461"/>
                  <a:gd name="T42" fmla="*/ 264 w 472"/>
                  <a:gd name="T43" fmla="*/ 26 h 461"/>
                  <a:gd name="T44" fmla="*/ 235 w 472"/>
                  <a:gd name="T45" fmla="*/ 33 h 461"/>
                  <a:gd name="T46" fmla="*/ 203 w 472"/>
                  <a:gd name="T47" fmla="*/ 31 h 461"/>
                  <a:gd name="T48" fmla="*/ 158 w 472"/>
                  <a:gd name="T49" fmla="*/ 8 h 461"/>
                  <a:gd name="T50" fmla="*/ 138 w 472"/>
                  <a:gd name="T51" fmla="*/ 37 h 461"/>
                  <a:gd name="T52" fmla="*/ 125 w 472"/>
                  <a:gd name="T53" fmla="*/ 67 h 461"/>
                  <a:gd name="T54" fmla="*/ 92 w 472"/>
                  <a:gd name="T55" fmla="*/ 89 h 461"/>
                  <a:gd name="T56" fmla="*/ 51 w 472"/>
                  <a:gd name="T57" fmla="*/ 85 h 461"/>
                  <a:gd name="T58" fmla="*/ 34 w 472"/>
                  <a:gd name="T59" fmla="*/ 118 h 461"/>
                  <a:gd name="T60" fmla="*/ 48 w 472"/>
                  <a:gd name="T61" fmla="*/ 171 h 461"/>
                  <a:gd name="T62" fmla="*/ 42 w 472"/>
                  <a:gd name="T63" fmla="*/ 194 h 461"/>
                  <a:gd name="T64" fmla="*/ 6 w 472"/>
                  <a:gd name="T65" fmla="*/ 213 h 461"/>
                  <a:gd name="T66" fmla="*/ 1 w 472"/>
                  <a:gd name="T67" fmla="*/ 250 h 461"/>
                  <a:gd name="T68" fmla="*/ 44 w 472"/>
                  <a:gd name="T69" fmla="*/ 279 h 461"/>
                  <a:gd name="T70" fmla="*/ 53 w 472"/>
                  <a:gd name="T71" fmla="*/ 306 h 461"/>
                  <a:gd name="T72" fmla="*/ 42 w 472"/>
                  <a:gd name="T73" fmla="*/ 348 h 461"/>
                  <a:gd name="T74" fmla="*/ 55 w 472"/>
                  <a:gd name="T75" fmla="*/ 381 h 461"/>
                  <a:gd name="T76" fmla="*/ 98 w 472"/>
                  <a:gd name="T77" fmla="*/ 378 h 461"/>
                  <a:gd name="T78" fmla="*/ 124 w 472"/>
                  <a:gd name="T79" fmla="*/ 393 h 461"/>
                  <a:gd name="T80" fmla="*/ 146 w 472"/>
                  <a:gd name="T81" fmla="*/ 412 h 461"/>
                  <a:gd name="T82" fmla="*/ 168 w 472"/>
                  <a:gd name="T83" fmla="*/ 456 h 461"/>
                  <a:gd name="T84" fmla="*/ 231 w 472"/>
                  <a:gd name="T85" fmla="*/ 379 h 461"/>
                  <a:gd name="T86" fmla="*/ 155 w 472"/>
                  <a:gd name="T87" fmla="*/ 355 h 461"/>
                  <a:gd name="T88" fmla="*/ 118 w 472"/>
                  <a:gd name="T89" fmla="*/ 320 h 461"/>
                  <a:gd name="T90" fmla="*/ 95 w 472"/>
                  <a:gd name="T91" fmla="*/ 276 h 461"/>
                  <a:gd name="T92" fmla="*/ 92 w 472"/>
                  <a:gd name="T93" fmla="*/ 196 h 461"/>
                  <a:gd name="T94" fmla="*/ 99 w 472"/>
                  <a:gd name="T95" fmla="*/ 174 h 461"/>
                  <a:gd name="T96" fmla="*/ 150 w 472"/>
                  <a:gd name="T97" fmla="*/ 110 h 461"/>
                  <a:gd name="T98" fmla="*/ 229 w 472"/>
                  <a:gd name="T99" fmla="*/ 83 h 461"/>
                  <a:gd name="T100" fmla="*/ 279 w 472"/>
                  <a:gd name="T101" fmla="*/ 89 h 461"/>
                  <a:gd name="T102" fmla="*/ 324 w 472"/>
                  <a:gd name="T103" fmla="*/ 111 h 461"/>
                  <a:gd name="T104" fmla="*/ 373 w 472"/>
                  <a:gd name="T105" fmla="*/ 174 h 461"/>
                  <a:gd name="T106" fmla="*/ 380 w 472"/>
                  <a:gd name="T107" fmla="*/ 196 h 461"/>
                  <a:gd name="T108" fmla="*/ 378 w 472"/>
                  <a:gd name="T109" fmla="*/ 273 h 461"/>
                  <a:gd name="T110" fmla="*/ 337 w 472"/>
                  <a:gd name="T111" fmla="*/ 339 h 461"/>
                  <a:gd name="T112" fmla="*/ 285 w 472"/>
                  <a:gd name="T113" fmla="*/ 371 h 461"/>
                  <a:gd name="T114" fmla="*/ 236 w 472"/>
                  <a:gd name="T115" fmla="*/ 37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2" h="461">
                    <a:moveTo>
                      <a:pt x="191" y="457"/>
                    </a:moveTo>
                    <a:cubicBezTo>
                      <a:pt x="191" y="457"/>
                      <a:pt x="193" y="456"/>
                      <a:pt x="195" y="453"/>
                    </a:cubicBezTo>
                    <a:cubicBezTo>
                      <a:pt x="197" y="451"/>
                      <a:pt x="199" y="448"/>
                      <a:pt x="202" y="445"/>
                    </a:cubicBezTo>
                    <a:cubicBezTo>
                      <a:pt x="204" y="441"/>
                      <a:pt x="207" y="438"/>
                      <a:pt x="209" y="436"/>
                    </a:cubicBezTo>
                    <a:cubicBezTo>
                      <a:pt x="210" y="433"/>
                      <a:pt x="211" y="431"/>
                      <a:pt x="211" y="431"/>
                    </a:cubicBezTo>
                    <a:cubicBezTo>
                      <a:pt x="213" y="429"/>
                      <a:pt x="216" y="427"/>
                      <a:pt x="219" y="428"/>
                    </a:cubicBezTo>
                    <a:cubicBezTo>
                      <a:pt x="219" y="428"/>
                      <a:pt x="221" y="428"/>
                      <a:pt x="223" y="428"/>
                    </a:cubicBezTo>
                    <a:cubicBezTo>
                      <a:pt x="225" y="428"/>
                      <a:pt x="227" y="428"/>
                      <a:pt x="230" y="428"/>
                    </a:cubicBezTo>
                    <a:cubicBezTo>
                      <a:pt x="233" y="428"/>
                      <a:pt x="235" y="428"/>
                      <a:pt x="237" y="428"/>
                    </a:cubicBezTo>
                    <a:cubicBezTo>
                      <a:pt x="239" y="428"/>
                      <a:pt x="241" y="428"/>
                      <a:pt x="241" y="428"/>
                    </a:cubicBezTo>
                    <a:cubicBezTo>
                      <a:pt x="241" y="428"/>
                      <a:pt x="242" y="428"/>
                      <a:pt x="244" y="428"/>
                    </a:cubicBezTo>
                    <a:cubicBezTo>
                      <a:pt x="246" y="428"/>
                      <a:pt x="248" y="428"/>
                      <a:pt x="251" y="428"/>
                    </a:cubicBezTo>
                    <a:cubicBezTo>
                      <a:pt x="256" y="427"/>
                      <a:pt x="262" y="427"/>
                      <a:pt x="262" y="427"/>
                    </a:cubicBezTo>
                    <a:cubicBezTo>
                      <a:pt x="265" y="426"/>
                      <a:pt x="268" y="428"/>
                      <a:pt x="270" y="430"/>
                    </a:cubicBezTo>
                    <a:cubicBezTo>
                      <a:pt x="270" y="430"/>
                      <a:pt x="275" y="437"/>
                      <a:pt x="280" y="443"/>
                    </a:cubicBezTo>
                    <a:cubicBezTo>
                      <a:pt x="285" y="449"/>
                      <a:pt x="291" y="455"/>
                      <a:pt x="291" y="455"/>
                    </a:cubicBezTo>
                    <a:cubicBezTo>
                      <a:pt x="293" y="458"/>
                      <a:pt x="297" y="458"/>
                      <a:pt x="301" y="457"/>
                    </a:cubicBezTo>
                    <a:cubicBezTo>
                      <a:pt x="301" y="457"/>
                      <a:pt x="302" y="457"/>
                      <a:pt x="305" y="456"/>
                    </a:cubicBezTo>
                    <a:cubicBezTo>
                      <a:pt x="307" y="455"/>
                      <a:pt x="311" y="454"/>
                      <a:pt x="314" y="453"/>
                    </a:cubicBezTo>
                    <a:cubicBezTo>
                      <a:pt x="317" y="452"/>
                      <a:pt x="320" y="451"/>
                      <a:pt x="323" y="450"/>
                    </a:cubicBezTo>
                    <a:cubicBezTo>
                      <a:pt x="325" y="449"/>
                      <a:pt x="327" y="448"/>
                      <a:pt x="327" y="448"/>
                    </a:cubicBezTo>
                    <a:cubicBezTo>
                      <a:pt x="330" y="447"/>
                      <a:pt x="333" y="444"/>
                      <a:pt x="333" y="440"/>
                    </a:cubicBezTo>
                    <a:cubicBezTo>
                      <a:pt x="333" y="440"/>
                      <a:pt x="333" y="438"/>
                      <a:pt x="334" y="435"/>
                    </a:cubicBezTo>
                    <a:cubicBezTo>
                      <a:pt x="334" y="432"/>
                      <a:pt x="334" y="428"/>
                      <a:pt x="334" y="424"/>
                    </a:cubicBezTo>
                    <a:cubicBezTo>
                      <a:pt x="334" y="420"/>
                      <a:pt x="334" y="416"/>
                      <a:pt x="334" y="413"/>
                    </a:cubicBezTo>
                    <a:cubicBezTo>
                      <a:pt x="334" y="410"/>
                      <a:pt x="334" y="408"/>
                      <a:pt x="334" y="408"/>
                    </a:cubicBezTo>
                    <a:cubicBezTo>
                      <a:pt x="334" y="404"/>
                      <a:pt x="336" y="401"/>
                      <a:pt x="338" y="400"/>
                    </a:cubicBezTo>
                    <a:cubicBezTo>
                      <a:pt x="338" y="400"/>
                      <a:pt x="340" y="399"/>
                      <a:pt x="341" y="398"/>
                    </a:cubicBezTo>
                    <a:cubicBezTo>
                      <a:pt x="343" y="397"/>
                      <a:pt x="345" y="396"/>
                      <a:pt x="347" y="394"/>
                    </a:cubicBezTo>
                    <a:cubicBezTo>
                      <a:pt x="352" y="391"/>
                      <a:pt x="356" y="388"/>
                      <a:pt x="356" y="388"/>
                    </a:cubicBezTo>
                    <a:cubicBezTo>
                      <a:pt x="356" y="388"/>
                      <a:pt x="360" y="385"/>
                      <a:pt x="364" y="381"/>
                    </a:cubicBezTo>
                    <a:cubicBezTo>
                      <a:pt x="366" y="380"/>
                      <a:pt x="368" y="378"/>
                      <a:pt x="370" y="377"/>
                    </a:cubicBezTo>
                    <a:cubicBezTo>
                      <a:pt x="371" y="375"/>
                      <a:pt x="372" y="374"/>
                      <a:pt x="372" y="374"/>
                    </a:cubicBezTo>
                    <a:cubicBezTo>
                      <a:pt x="374" y="372"/>
                      <a:pt x="378" y="371"/>
                      <a:pt x="381" y="372"/>
                    </a:cubicBezTo>
                    <a:cubicBezTo>
                      <a:pt x="381" y="372"/>
                      <a:pt x="383" y="373"/>
                      <a:pt x="385" y="374"/>
                    </a:cubicBezTo>
                    <a:cubicBezTo>
                      <a:pt x="388" y="375"/>
                      <a:pt x="392" y="376"/>
                      <a:pt x="396" y="377"/>
                    </a:cubicBezTo>
                    <a:cubicBezTo>
                      <a:pt x="400" y="378"/>
                      <a:pt x="404" y="379"/>
                      <a:pt x="407" y="379"/>
                    </a:cubicBezTo>
                    <a:cubicBezTo>
                      <a:pt x="411" y="380"/>
                      <a:pt x="413" y="380"/>
                      <a:pt x="413" y="380"/>
                    </a:cubicBezTo>
                    <a:cubicBezTo>
                      <a:pt x="416" y="381"/>
                      <a:pt x="419" y="379"/>
                      <a:pt x="422" y="376"/>
                    </a:cubicBezTo>
                    <a:cubicBezTo>
                      <a:pt x="422" y="376"/>
                      <a:pt x="423" y="375"/>
                      <a:pt x="424" y="373"/>
                    </a:cubicBezTo>
                    <a:cubicBezTo>
                      <a:pt x="426" y="371"/>
                      <a:pt x="428" y="368"/>
                      <a:pt x="430" y="365"/>
                    </a:cubicBezTo>
                    <a:cubicBezTo>
                      <a:pt x="432" y="362"/>
                      <a:pt x="434" y="359"/>
                      <a:pt x="435" y="357"/>
                    </a:cubicBezTo>
                    <a:cubicBezTo>
                      <a:pt x="437" y="355"/>
                      <a:pt x="437" y="353"/>
                      <a:pt x="437" y="353"/>
                    </a:cubicBezTo>
                    <a:cubicBezTo>
                      <a:pt x="439" y="350"/>
                      <a:pt x="440" y="346"/>
                      <a:pt x="438" y="343"/>
                    </a:cubicBezTo>
                    <a:cubicBezTo>
                      <a:pt x="438" y="343"/>
                      <a:pt x="434" y="336"/>
                      <a:pt x="429" y="329"/>
                    </a:cubicBezTo>
                    <a:cubicBezTo>
                      <a:pt x="424" y="323"/>
                      <a:pt x="419" y="316"/>
                      <a:pt x="419" y="316"/>
                    </a:cubicBezTo>
                    <a:cubicBezTo>
                      <a:pt x="418" y="314"/>
                      <a:pt x="417" y="310"/>
                      <a:pt x="418" y="307"/>
                    </a:cubicBezTo>
                    <a:cubicBezTo>
                      <a:pt x="418" y="307"/>
                      <a:pt x="420" y="303"/>
                      <a:pt x="422" y="298"/>
                    </a:cubicBezTo>
                    <a:cubicBezTo>
                      <a:pt x="423" y="295"/>
                      <a:pt x="424" y="293"/>
                      <a:pt x="424" y="291"/>
                    </a:cubicBezTo>
                    <a:cubicBezTo>
                      <a:pt x="425" y="289"/>
                      <a:pt x="425" y="288"/>
                      <a:pt x="425" y="288"/>
                    </a:cubicBezTo>
                    <a:cubicBezTo>
                      <a:pt x="425" y="288"/>
                      <a:pt x="426" y="286"/>
                      <a:pt x="426" y="284"/>
                    </a:cubicBezTo>
                    <a:cubicBezTo>
                      <a:pt x="427" y="282"/>
                      <a:pt x="428" y="280"/>
                      <a:pt x="428" y="277"/>
                    </a:cubicBezTo>
                    <a:cubicBezTo>
                      <a:pt x="429" y="275"/>
                      <a:pt x="429" y="272"/>
                      <a:pt x="430" y="270"/>
                    </a:cubicBezTo>
                    <a:cubicBezTo>
                      <a:pt x="430" y="268"/>
                      <a:pt x="430" y="267"/>
                      <a:pt x="430" y="267"/>
                    </a:cubicBezTo>
                    <a:cubicBezTo>
                      <a:pt x="431" y="264"/>
                      <a:pt x="433" y="261"/>
                      <a:pt x="436" y="260"/>
                    </a:cubicBezTo>
                    <a:cubicBezTo>
                      <a:pt x="436" y="260"/>
                      <a:pt x="438" y="260"/>
                      <a:pt x="441" y="259"/>
                    </a:cubicBezTo>
                    <a:cubicBezTo>
                      <a:pt x="444" y="258"/>
                      <a:pt x="448" y="256"/>
                      <a:pt x="452" y="255"/>
                    </a:cubicBezTo>
                    <a:cubicBezTo>
                      <a:pt x="455" y="253"/>
                      <a:pt x="459" y="251"/>
                      <a:pt x="462" y="250"/>
                    </a:cubicBezTo>
                    <a:cubicBezTo>
                      <a:pt x="465" y="249"/>
                      <a:pt x="467" y="248"/>
                      <a:pt x="467" y="248"/>
                    </a:cubicBezTo>
                    <a:cubicBezTo>
                      <a:pt x="470" y="246"/>
                      <a:pt x="472" y="243"/>
                      <a:pt x="472" y="239"/>
                    </a:cubicBezTo>
                    <a:cubicBezTo>
                      <a:pt x="472" y="239"/>
                      <a:pt x="472" y="238"/>
                      <a:pt x="472" y="235"/>
                    </a:cubicBezTo>
                    <a:cubicBezTo>
                      <a:pt x="472" y="232"/>
                      <a:pt x="472" y="229"/>
                      <a:pt x="472" y="225"/>
                    </a:cubicBezTo>
                    <a:cubicBezTo>
                      <a:pt x="472" y="222"/>
                      <a:pt x="472" y="219"/>
                      <a:pt x="471" y="216"/>
                    </a:cubicBezTo>
                    <a:cubicBezTo>
                      <a:pt x="471" y="213"/>
                      <a:pt x="471" y="212"/>
                      <a:pt x="471" y="212"/>
                    </a:cubicBezTo>
                    <a:cubicBezTo>
                      <a:pt x="471" y="208"/>
                      <a:pt x="469" y="205"/>
                      <a:pt x="466" y="203"/>
                    </a:cubicBezTo>
                    <a:cubicBezTo>
                      <a:pt x="466" y="203"/>
                      <a:pt x="458" y="200"/>
                      <a:pt x="450" y="197"/>
                    </a:cubicBezTo>
                    <a:cubicBezTo>
                      <a:pt x="442" y="194"/>
                      <a:pt x="435" y="192"/>
                      <a:pt x="435" y="192"/>
                    </a:cubicBezTo>
                    <a:cubicBezTo>
                      <a:pt x="432" y="191"/>
                      <a:pt x="429" y="189"/>
                      <a:pt x="429" y="186"/>
                    </a:cubicBezTo>
                    <a:cubicBezTo>
                      <a:pt x="429" y="186"/>
                      <a:pt x="428" y="184"/>
                      <a:pt x="428" y="182"/>
                    </a:cubicBezTo>
                    <a:cubicBezTo>
                      <a:pt x="427" y="181"/>
                      <a:pt x="427" y="178"/>
                      <a:pt x="426" y="175"/>
                    </a:cubicBezTo>
                    <a:cubicBezTo>
                      <a:pt x="425" y="173"/>
                      <a:pt x="425" y="170"/>
                      <a:pt x="424" y="169"/>
                    </a:cubicBezTo>
                    <a:cubicBezTo>
                      <a:pt x="423" y="167"/>
                      <a:pt x="423" y="165"/>
                      <a:pt x="423" y="165"/>
                    </a:cubicBezTo>
                    <a:cubicBezTo>
                      <a:pt x="423" y="165"/>
                      <a:pt x="422" y="164"/>
                      <a:pt x="422" y="162"/>
                    </a:cubicBezTo>
                    <a:cubicBezTo>
                      <a:pt x="421" y="160"/>
                      <a:pt x="420" y="158"/>
                      <a:pt x="419" y="156"/>
                    </a:cubicBezTo>
                    <a:cubicBezTo>
                      <a:pt x="418" y="153"/>
                      <a:pt x="417" y="151"/>
                      <a:pt x="416" y="149"/>
                    </a:cubicBezTo>
                    <a:cubicBezTo>
                      <a:pt x="415" y="147"/>
                      <a:pt x="415" y="146"/>
                      <a:pt x="415" y="146"/>
                    </a:cubicBezTo>
                    <a:cubicBezTo>
                      <a:pt x="413" y="143"/>
                      <a:pt x="414" y="140"/>
                      <a:pt x="415" y="137"/>
                    </a:cubicBezTo>
                    <a:cubicBezTo>
                      <a:pt x="415" y="137"/>
                      <a:pt x="420" y="130"/>
                      <a:pt x="425" y="123"/>
                    </a:cubicBezTo>
                    <a:cubicBezTo>
                      <a:pt x="427" y="120"/>
                      <a:pt x="429" y="116"/>
                      <a:pt x="430" y="114"/>
                    </a:cubicBezTo>
                    <a:cubicBezTo>
                      <a:pt x="432" y="111"/>
                      <a:pt x="433" y="109"/>
                      <a:pt x="433" y="109"/>
                    </a:cubicBezTo>
                    <a:cubicBezTo>
                      <a:pt x="434" y="106"/>
                      <a:pt x="434" y="102"/>
                      <a:pt x="432" y="99"/>
                    </a:cubicBezTo>
                    <a:cubicBezTo>
                      <a:pt x="432" y="99"/>
                      <a:pt x="431" y="98"/>
                      <a:pt x="429" y="96"/>
                    </a:cubicBezTo>
                    <a:cubicBezTo>
                      <a:pt x="428" y="93"/>
                      <a:pt x="426" y="91"/>
                      <a:pt x="424" y="88"/>
                    </a:cubicBezTo>
                    <a:cubicBezTo>
                      <a:pt x="422" y="85"/>
                      <a:pt x="420" y="82"/>
                      <a:pt x="418" y="80"/>
                    </a:cubicBezTo>
                    <a:cubicBezTo>
                      <a:pt x="416" y="78"/>
                      <a:pt x="415" y="77"/>
                      <a:pt x="415" y="77"/>
                    </a:cubicBezTo>
                    <a:cubicBezTo>
                      <a:pt x="413" y="74"/>
                      <a:pt x="409" y="73"/>
                      <a:pt x="406" y="74"/>
                    </a:cubicBezTo>
                    <a:cubicBezTo>
                      <a:pt x="406" y="74"/>
                      <a:pt x="404" y="74"/>
                      <a:pt x="401" y="75"/>
                    </a:cubicBezTo>
                    <a:cubicBezTo>
                      <a:pt x="398" y="76"/>
                      <a:pt x="394" y="77"/>
                      <a:pt x="390" y="78"/>
                    </a:cubicBezTo>
                    <a:cubicBezTo>
                      <a:pt x="382" y="80"/>
                      <a:pt x="374" y="83"/>
                      <a:pt x="374" y="83"/>
                    </a:cubicBezTo>
                    <a:cubicBezTo>
                      <a:pt x="371" y="84"/>
                      <a:pt x="368" y="83"/>
                      <a:pt x="366" y="81"/>
                    </a:cubicBezTo>
                    <a:cubicBezTo>
                      <a:pt x="366" y="81"/>
                      <a:pt x="365" y="80"/>
                      <a:pt x="363" y="79"/>
                    </a:cubicBezTo>
                    <a:cubicBezTo>
                      <a:pt x="361" y="78"/>
                      <a:pt x="359" y="76"/>
                      <a:pt x="357" y="74"/>
                    </a:cubicBezTo>
                    <a:cubicBezTo>
                      <a:pt x="355" y="73"/>
                      <a:pt x="353" y="71"/>
                      <a:pt x="352" y="70"/>
                    </a:cubicBezTo>
                    <a:cubicBezTo>
                      <a:pt x="350" y="69"/>
                      <a:pt x="349" y="68"/>
                      <a:pt x="349" y="68"/>
                    </a:cubicBezTo>
                    <a:cubicBezTo>
                      <a:pt x="349" y="68"/>
                      <a:pt x="348" y="67"/>
                      <a:pt x="346" y="66"/>
                    </a:cubicBezTo>
                    <a:cubicBezTo>
                      <a:pt x="344" y="65"/>
                      <a:pt x="342" y="64"/>
                      <a:pt x="340" y="62"/>
                    </a:cubicBezTo>
                    <a:cubicBezTo>
                      <a:pt x="338" y="61"/>
                      <a:pt x="336" y="60"/>
                      <a:pt x="334" y="59"/>
                    </a:cubicBezTo>
                    <a:cubicBezTo>
                      <a:pt x="332" y="58"/>
                      <a:pt x="331" y="57"/>
                      <a:pt x="331" y="57"/>
                    </a:cubicBezTo>
                    <a:cubicBezTo>
                      <a:pt x="328" y="56"/>
                      <a:pt x="326" y="53"/>
                      <a:pt x="326" y="50"/>
                    </a:cubicBezTo>
                    <a:cubicBezTo>
                      <a:pt x="326" y="50"/>
                      <a:pt x="326" y="41"/>
                      <a:pt x="326" y="33"/>
                    </a:cubicBezTo>
                    <a:cubicBezTo>
                      <a:pt x="325" y="25"/>
                      <a:pt x="324" y="17"/>
                      <a:pt x="324" y="17"/>
                    </a:cubicBezTo>
                    <a:cubicBezTo>
                      <a:pt x="323" y="13"/>
                      <a:pt x="321" y="11"/>
                      <a:pt x="317" y="9"/>
                    </a:cubicBezTo>
                    <a:cubicBezTo>
                      <a:pt x="317" y="9"/>
                      <a:pt x="316" y="9"/>
                      <a:pt x="313" y="8"/>
                    </a:cubicBezTo>
                    <a:cubicBezTo>
                      <a:pt x="311" y="7"/>
                      <a:pt x="307" y="6"/>
                      <a:pt x="304" y="5"/>
                    </a:cubicBezTo>
                    <a:cubicBezTo>
                      <a:pt x="301" y="4"/>
                      <a:pt x="297" y="3"/>
                      <a:pt x="295" y="2"/>
                    </a:cubicBezTo>
                    <a:cubicBezTo>
                      <a:pt x="292" y="2"/>
                      <a:pt x="291" y="1"/>
                      <a:pt x="291" y="1"/>
                    </a:cubicBezTo>
                    <a:cubicBezTo>
                      <a:pt x="287" y="0"/>
                      <a:pt x="283" y="1"/>
                      <a:pt x="281" y="4"/>
                    </a:cubicBezTo>
                    <a:cubicBezTo>
                      <a:pt x="281" y="4"/>
                      <a:pt x="280" y="5"/>
                      <a:pt x="278" y="8"/>
                    </a:cubicBezTo>
                    <a:cubicBezTo>
                      <a:pt x="276" y="10"/>
                      <a:pt x="273" y="13"/>
                      <a:pt x="271" y="17"/>
                    </a:cubicBezTo>
                    <a:cubicBezTo>
                      <a:pt x="268" y="20"/>
                      <a:pt x="266" y="23"/>
                      <a:pt x="264" y="26"/>
                    </a:cubicBezTo>
                    <a:cubicBezTo>
                      <a:pt x="262" y="28"/>
                      <a:pt x="261" y="30"/>
                      <a:pt x="261" y="30"/>
                    </a:cubicBezTo>
                    <a:cubicBezTo>
                      <a:pt x="259" y="33"/>
                      <a:pt x="256" y="34"/>
                      <a:pt x="253" y="34"/>
                    </a:cubicBezTo>
                    <a:cubicBezTo>
                      <a:pt x="253" y="34"/>
                      <a:pt x="252" y="34"/>
                      <a:pt x="250" y="33"/>
                    </a:cubicBezTo>
                    <a:cubicBezTo>
                      <a:pt x="248" y="33"/>
                      <a:pt x="245" y="33"/>
                      <a:pt x="242" y="33"/>
                    </a:cubicBezTo>
                    <a:cubicBezTo>
                      <a:pt x="240" y="33"/>
                      <a:pt x="237" y="33"/>
                      <a:pt x="235" y="33"/>
                    </a:cubicBezTo>
                    <a:cubicBezTo>
                      <a:pt x="233" y="33"/>
                      <a:pt x="232" y="33"/>
                      <a:pt x="232" y="33"/>
                    </a:cubicBezTo>
                    <a:cubicBezTo>
                      <a:pt x="232" y="33"/>
                      <a:pt x="231" y="33"/>
                      <a:pt x="229" y="33"/>
                    </a:cubicBezTo>
                    <a:cubicBezTo>
                      <a:pt x="227" y="33"/>
                      <a:pt x="224" y="33"/>
                      <a:pt x="221" y="34"/>
                    </a:cubicBezTo>
                    <a:cubicBezTo>
                      <a:pt x="216" y="34"/>
                      <a:pt x="211" y="35"/>
                      <a:pt x="211" y="35"/>
                    </a:cubicBezTo>
                    <a:cubicBezTo>
                      <a:pt x="208" y="35"/>
                      <a:pt x="205" y="34"/>
                      <a:pt x="203" y="31"/>
                    </a:cubicBezTo>
                    <a:cubicBezTo>
                      <a:pt x="203" y="31"/>
                      <a:pt x="198" y="25"/>
                      <a:pt x="192" y="18"/>
                    </a:cubicBezTo>
                    <a:cubicBezTo>
                      <a:pt x="187" y="12"/>
                      <a:pt x="181" y="6"/>
                      <a:pt x="181" y="6"/>
                    </a:cubicBezTo>
                    <a:cubicBezTo>
                      <a:pt x="179" y="4"/>
                      <a:pt x="175" y="3"/>
                      <a:pt x="172" y="4"/>
                    </a:cubicBezTo>
                    <a:cubicBezTo>
                      <a:pt x="172" y="4"/>
                      <a:pt x="170" y="4"/>
                      <a:pt x="167" y="5"/>
                    </a:cubicBezTo>
                    <a:cubicBezTo>
                      <a:pt x="165" y="6"/>
                      <a:pt x="162" y="7"/>
                      <a:pt x="158" y="8"/>
                    </a:cubicBezTo>
                    <a:cubicBezTo>
                      <a:pt x="155" y="9"/>
                      <a:pt x="152" y="10"/>
                      <a:pt x="149" y="11"/>
                    </a:cubicBezTo>
                    <a:cubicBezTo>
                      <a:pt x="147" y="12"/>
                      <a:pt x="145" y="13"/>
                      <a:pt x="145" y="13"/>
                    </a:cubicBezTo>
                    <a:cubicBezTo>
                      <a:pt x="142" y="14"/>
                      <a:pt x="140" y="18"/>
                      <a:pt x="139" y="21"/>
                    </a:cubicBezTo>
                    <a:cubicBezTo>
                      <a:pt x="139" y="21"/>
                      <a:pt x="139" y="23"/>
                      <a:pt x="139" y="26"/>
                    </a:cubicBezTo>
                    <a:cubicBezTo>
                      <a:pt x="139" y="29"/>
                      <a:pt x="138" y="33"/>
                      <a:pt x="138" y="37"/>
                    </a:cubicBezTo>
                    <a:cubicBezTo>
                      <a:pt x="138" y="41"/>
                      <a:pt x="138" y="46"/>
                      <a:pt x="138" y="49"/>
                    </a:cubicBezTo>
                    <a:cubicBezTo>
                      <a:pt x="138" y="52"/>
                      <a:pt x="138" y="54"/>
                      <a:pt x="138" y="54"/>
                    </a:cubicBezTo>
                    <a:cubicBezTo>
                      <a:pt x="138" y="57"/>
                      <a:pt x="137" y="60"/>
                      <a:pt x="134" y="61"/>
                    </a:cubicBezTo>
                    <a:cubicBezTo>
                      <a:pt x="134" y="61"/>
                      <a:pt x="133" y="62"/>
                      <a:pt x="131" y="63"/>
                    </a:cubicBezTo>
                    <a:cubicBezTo>
                      <a:pt x="130" y="64"/>
                      <a:pt x="127" y="66"/>
                      <a:pt x="125" y="67"/>
                    </a:cubicBezTo>
                    <a:cubicBezTo>
                      <a:pt x="121" y="70"/>
                      <a:pt x="117" y="73"/>
                      <a:pt x="117" y="73"/>
                    </a:cubicBezTo>
                    <a:cubicBezTo>
                      <a:pt x="117" y="73"/>
                      <a:pt x="112" y="77"/>
                      <a:pt x="108" y="80"/>
                    </a:cubicBezTo>
                    <a:cubicBezTo>
                      <a:pt x="106" y="82"/>
                      <a:pt x="104" y="83"/>
                      <a:pt x="103" y="85"/>
                    </a:cubicBezTo>
                    <a:cubicBezTo>
                      <a:pt x="101" y="86"/>
                      <a:pt x="100" y="87"/>
                      <a:pt x="100" y="87"/>
                    </a:cubicBezTo>
                    <a:cubicBezTo>
                      <a:pt x="98" y="89"/>
                      <a:pt x="95" y="90"/>
                      <a:pt x="92" y="89"/>
                    </a:cubicBezTo>
                    <a:cubicBezTo>
                      <a:pt x="92" y="89"/>
                      <a:pt x="90" y="88"/>
                      <a:pt x="87" y="87"/>
                    </a:cubicBezTo>
                    <a:cubicBezTo>
                      <a:pt x="84" y="87"/>
                      <a:pt x="80" y="86"/>
                      <a:pt x="76" y="85"/>
                    </a:cubicBezTo>
                    <a:cubicBezTo>
                      <a:pt x="72" y="84"/>
                      <a:pt x="68" y="83"/>
                      <a:pt x="65" y="82"/>
                    </a:cubicBezTo>
                    <a:cubicBezTo>
                      <a:pt x="62" y="82"/>
                      <a:pt x="60" y="81"/>
                      <a:pt x="60" y="81"/>
                    </a:cubicBezTo>
                    <a:cubicBezTo>
                      <a:pt x="57" y="81"/>
                      <a:pt x="53" y="82"/>
                      <a:pt x="51" y="85"/>
                    </a:cubicBezTo>
                    <a:cubicBezTo>
                      <a:pt x="51" y="85"/>
                      <a:pt x="50" y="86"/>
                      <a:pt x="48" y="89"/>
                    </a:cubicBezTo>
                    <a:cubicBezTo>
                      <a:pt x="47" y="91"/>
                      <a:pt x="44" y="93"/>
                      <a:pt x="42" y="96"/>
                    </a:cubicBezTo>
                    <a:cubicBezTo>
                      <a:pt x="41" y="99"/>
                      <a:pt x="39" y="102"/>
                      <a:pt x="37" y="104"/>
                    </a:cubicBezTo>
                    <a:cubicBezTo>
                      <a:pt x="36" y="106"/>
                      <a:pt x="35" y="108"/>
                      <a:pt x="35" y="108"/>
                    </a:cubicBezTo>
                    <a:cubicBezTo>
                      <a:pt x="33" y="111"/>
                      <a:pt x="33" y="115"/>
                      <a:pt x="34" y="118"/>
                    </a:cubicBezTo>
                    <a:cubicBezTo>
                      <a:pt x="34" y="118"/>
                      <a:pt x="39" y="125"/>
                      <a:pt x="43" y="132"/>
                    </a:cubicBezTo>
                    <a:cubicBezTo>
                      <a:pt x="48" y="139"/>
                      <a:pt x="53" y="145"/>
                      <a:pt x="53" y="145"/>
                    </a:cubicBezTo>
                    <a:cubicBezTo>
                      <a:pt x="55" y="148"/>
                      <a:pt x="55" y="151"/>
                      <a:pt x="54" y="154"/>
                    </a:cubicBezTo>
                    <a:cubicBezTo>
                      <a:pt x="54" y="154"/>
                      <a:pt x="52" y="159"/>
                      <a:pt x="50" y="164"/>
                    </a:cubicBezTo>
                    <a:cubicBezTo>
                      <a:pt x="49" y="166"/>
                      <a:pt x="48" y="169"/>
                      <a:pt x="48" y="171"/>
                    </a:cubicBezTo>
                    <a:cubicBezTo>
                      <a:pt x="47" y="172"/>
                      <a:pt x="47" y="174"/>
                      <a:pt x="47" y="174"/>
                    </a:cubicBezTo>
                    <a:cubicBezTo>
                      <a:pt x="47" y="174"/>
                      <a:pt x="47" y="175"/>
                      <a:pt x="46" y="177"/>
                    </a:cubicBezTo>
                    <a:cubicBezTo>
                      <a:pt x="45" y="179"/>
                      <a:pt x="45" y="181"/>
                      <a:pt x="44" y="184"/>
                    </a:cubicBezTo>
                    <a:cubicBezTo>
                      <a:pt x="43" y="186"/>
                      <a:pt x="43" y="189"/>
                      <a:pt x="43" y="191"/>
                    </a:cubicBezTo>
                    <a:cubicBezTo>
                      <a:pt x="42" y="193"/>
                      <a:pt x="42" y="194"/>
                      <a:pt x="42" y="194"/>
                    </a:cubicBezTo>
                    <a:cubicBezTo>
                      <a:pt x="41" y="197"/>
                      <a:pt x="39" y="200"/>
                      <a:pt x="36" y="201"/>
                    </a:cubicBezTo>
                    <a:cubicBezTo>
                      <a:pt x="36" y="201"/>
                      <a:pt x="34" y="202"/>
                      <a:pt x="31" y="203"/>
                    </a:cubicBezTo>
                    <a:cubicBezTo>
                      <a:pt x="28" y="204"/>
                      <a:pt x="25" y="205"/>
                      <a:pt x="21" y="207"/>
                    </a:cubicBezTo>
                    <a:cubicBezTo>
                      <a:pt x="17" y="208"/>
                      <a:pt x="13" y="210"/>
                      <a:pt x="10" y="211"/>
                    </a:cubicBezTo>
                    <a:cubicBezTo>
                      <a:pt x="8" y="212"/>
                      <a:pt x="6" y="213"/>
                      <a:pt x="6" y="213"/>
                    </a:cubicBezTo>
                    <a:cubicBezTo>
                      <a:pt x="3" y="215"/>
                      <a:pt x="1" y="218"/>
                      <a:pt x="1" y="222"/>
                    </a:cubicBezTo>
                    <a:cubicBezTo>
                      <a:pt x="1" y="222"/>
                      <a:pt x="1" y="224"/>
                      <a:pt x="1" y="226"/>
                    </a:cubicBezTo>
                    <a:cubicBezTo>
                      <a:pt x="1" y="229"/>
                      <a:pt x="0" y="232"/>
                      <a:pt x="1" y="236"/>
                    </a:cubicBezTo>
                    <a:cubicBezTo>
                      <a:pt x="1" y="239"/>
                      <a:pt x="1" y="243"/>
                      <a:pt x="1" y="245"/>
                    </a:cubicBezTo>
                    <a:cubicBezTo>
                      <a:pt x="1" y="248"/>
                      <a:pt x="1" y="250"/>
                      <a:pt x="1" y="250"/>
                    </a:cubicBezTo>
                    <a:cubicBezTo>
                      <a:pt x="2" y="253"/>
                      <a:pt x="4" y="257"/>
                      <a:pt x="7" y="258"/>
                    </a:cubicBezTo>
                    <a:cubicBezTo>
                      <a:pt x="7" y="258"/>
                      <a:pt x="14" y="261"/>
                      <a:pt x="22" y="264"/>
                    </a:cubicBezTo>
                    <a:cubicBezTo>
                      <a:pt x="30" y="267"/>
                      <a:pt x="38" y="269"/>
                      <a:pt x="38" y="269"/>
                    </a:cubicBezTo>
                    <a:cubicBezTo>
                      <a:pt x="41" y="270"/>
                      <a:pt x="43" y="272"/>
                      <a:pt x="44" y="276"/>
                    </a:cubicBezTo>
                    <a:cubicBezTo>
                      <a:pt x="44" y="276"/>
                      <a:pt x="44" y="277"/>
                      <a:pt x="44" y="279"/>
                    </a:cubicBezTo>
                    <a:cubicBezTo>
                      <a:pt x="45" y="281"/>
                      <a:pt x="46" y="283"/>
                      <a:pt x="46" y="286"/>
                    </a:cubicBezTo>
                    <a:cubicBezTo>
                      <a:pt x="47" y="288"/>
                      <a:pt x="48" y="291"/>
                      <a:pt x="49" y="293"/>
                    </a:cubicBezTo>
                    <a:cubicBezTo>
                      <a:pt x="49" y="295"/>
                      <a:pt x="50" y="296"/>
                      <a:pt x="50" y="296"/>
                    </a:cubicBezTo>
                    <a:cubicBezTo>
                      <a:pt x="50" y="296"/>
                      <a:pt x="50" y="297"/>
                      <a:pt x="51" y="299"/>
                    </a:cubicBezTo>
                    <a:cubicBezTo>
                      <a:pt x="51" y="301"/>
                      <a:pt x="52" y="303"/>
                      <a:pt x="53" y="306"/>
                    </a:cubicBezTo>
                    <a:cubicBezTo>
                      <a:pt x="54" y="308"/>
                      <a:pt x="55" y="311"/>
                      <a:pt x="56" y="312"/>
                    </a:cubicBezTo>
                    <a:cubicBezTo>
                      <a:pt x="57" y="314"/>
                      <a:pt x="58" y="315"/>
                      <a:pt x="58" y="315"/>
                    </a:cubicBezTo>
                    <a:cubicBezTo>
                      <a:pt x="59" y="318"/>
                      <a:pt x="59" y="322"/>
                      <a:pt x="57" y="324"/>
                    </a:cubicBezTo>
                    <a:cubicBezTo>
                      <a:pt x="57" y="324"/>
                      <a:pt x="52" y="331"/>
                      <a:pt x="48" y="338"/>
                    </a:cubicBezTo>
                    <a:cubicBezTo>
                      <a:pt x="46" y="341"/>
                      <a:pt x="44" y="345"/>
                      <a:pt x="42" y="348"/>
                    </a:cubicBezTo>
                    <a:cubicBezTo>
                      <a:pt x="41" y="350"/>
                      <a:pt x="40" y="352"/>
                      <a:pt x="40" y="352"/>
                    </a:cubicBezTo>
                    <a:cubicBezTo>
                      <a:pt x="38" y="355"/>
                      <a:pt x="38" y="359"/>
                      <a:pt x="41" y="362"/>
                    </a:cubicBezTo>
                    <a:cubicBezTo>
                      <a:pt x="41" y="362"/>
                      <a:pt x="41" y="364"/>
                      <a:pt x="43" y="366"/>
                    </a:cubicBezTo>
                    <a:cubicBezTo>
                      <a:pt x="45" y="368"/>
                      <a:pt x="47" y="371"/>
                      <a:pt x="49" y="373"/>
                    </a:cubicBezTo>
                    <a:cubicBezTo>
                      <a:pt x="51" y="376"/>
                      <a:pt x="53" y="379"/>
                      <a:pt x="55" y="381"/>
                    </a:cubicBezTo>
                    <a:cubicBezTo>
                      <a:pt x="56" y="383"/>
                      <a:pt x="57" y="384"/>
                      <a:pt x="57" y="384"/>
                    </a:cubicBezTo>
                    <a:cubicBezTo>
                      <a:pt x="60" y="387"/>
                      <a:pt x="63" y="388"/>
                      <a:pt x="67" y="388"/>
                    </a:cubicBezTo>
                    <a:cubicBezTo>
                      <a:pt x="67" y="388"/>
                      <a:pt x="69" y="387"/>
                      <a:pt x="72" y="386"/>
                    </a:cubicBezTo>
                    <a:cubicBezTo>
                      <a:pt x="75" y="386"/>
                      <a:pt x="79" y="385"/>
                      <a:pt x="83" y="384"/>
                    </a:cubicBezTo>
                    <a:cubicBezTo>
                      <a:pt x="91" y="381"/>
                      <a:pt x="98" y="378"/>
                      <a:pt x="98" y="378"/>
                    </a:cubicBezTo>
                    <a:cubicBezTo>
                      <a:pt x="101" y="377"/>
                      <a:pt x="104" y="378"/>
                      <a:pt x="107" y="380"/>
                    </a:cubicBezTo>
                    <a:cubicBezTo>
                      <a:pt x="107" y="380"/>
                      <a:pt x="108" y="381"/>
                      <a:pt x="109" y="382"/>
                    </a:cubicBezTo>
                    <a:cubicBezTo>
                      <a:pt x="111" y="383"/>
                      <a:pt x="113" y="385"/>
                      <a:pt x="115" y="387"/>
                    </a:cubicBezTo>
                    <a:cubicBezTo>
                      <a:pt x="117" y="388"/>
                      <a:pt x="119" y="390"/>
                      <a:pt x="121" y="391"/>
                    </a:cubicBezTo>
                    <a:cubicBezTo>
                      <a:pt x="122" y="392"/>
                      <a:pt x="124" y="393"/>
                      <a:pt x="124" y="393"/>
                    </a:cubicBezTo>
                    <a:cubicBezTo>
                      <a:pt x="124" y="393"/>
                      <a:pt x="125" y="394"/>
                      <a:pt x="126" y="395"/>
                    </a:cubicBezTo>
                    <a:cubicBezTo>
                      <a:pt x="128" y="396"/>
                      <a:pt x="130" y="398"/>
                      <a:pt x="132" y="399"/>
                    </a:cubicBezTo>
                    <a:cubicBezTo>
                      <a:pt x="135" y="400"/>
                      <a:pt x="137" y="402"/>
                      <a:pt x="139" y="403"/>
                    </a:cubicBezTo>
                    <a:cubicBezTo>
                      <a:pt x="140" y="404"/>
                      <a:pt x="142" y="404"/>
                      <a:pt x="142" y="404"/>
                    </a:cubicBezTo>
                    <a:cubicBezTo>
                      <a:pt x="144" y="406"/>
                      <a:pt x="146" y="409"/>
                      <a:pt x="146" y="412"/>
                    </a:cubicBezTo>
                    <a:cubicBezTo>
                      <a:pt x="146" y="412"/>
                      <a:pt x="146" y="420"/>
                      <a:pt x="147" y="428"/>
                    </a:cubicBezTo>
                    <a:cubicBezTo>
                      <a:pt x="147" y="436"/>
                      <a:pt x="149" y="445"/>
                      <a:pt x="149" y="445"/>
                    </a:cubicBezTo>
                    <a:cubicBezTo>
                      <a:pt x="149" y="448"/>
                      <a:pt x="152" y="451"/>
                      <a:pt x="155" y="452"/>
                    </a:cubicBezTo>
                    <a:cubicBezTo>
                      <a:pt x="155" y="452"/>
                      <a:pt x="157" y="453"/>
                      <a:pt x="159" y="453"/>
                    </a:cubicBezTo>
                    <a:cubicBezTo>
                      <a:pt x="162" y="454"/>
                      <a:pt x="165" y="455"/>
                      <a:pt x="168" y="456"/>
                    </a:cubicBezTo>
                    <a:cubicBezTo>
                      <a:pt x="172" y="457"/>
                      <a:pt x="175" y="458"/>
                      <a:pt x="178" y="459"/>
                    </a:cubicBezTo>
                    <a:cubicBezTo>
                      <a:pt x="180" y="460"/>
                      <a:pt x="182" y="460"/>
                      <a:pt x="182" y="460"/>
                    </a:cubicBezTo>
                    <a:cubicBezTo>
                      <a:pt x="185" y="461"/>
                      <a:pt x="189" y="460"/>
                      <a:pt x="191" y="457"/>
                    </a:cubicBezTo>
                    <a:close/>
                    <a:moveTo>
                      <a:pt x="236" y="379"/>
                    </a:moveTo>
                    <a:cubicBezTo>
                      <a:pt x="234" y="379"/>
                      <a:pt x="233" y="379"/>
                      <a:pt x="231" y="379"/>
                    </a:cubicBezTo>
                    <a:cubicBezTo>
                      <a:pt x="229" y="379"/>
                      <a:pt x="227" y="379"/>
                      <a:pt x="225" y="378"/>
                    </a:cubicBezTo>
                    <a:cubicBezTo>
                      <a:pt x="216" y="378"/>
                      <a:pt x="205" y="376"/>
                      <a:pt x="193" y="373"/>
                    </a:cubicBezTo>
                    <a:cubicBezTo>
                      <a:pt x="182" y="369"/>
                      <a:pt x="172" y="364"/>
                      <a:pt x="164" y="360"/>
                    </a:cubicBezTo>
                    <a:cubicBezTo>
                      <a:pt x="162" y="359"/>
                      <a:pt x="160" y="358"/>
                      <a:pt x="159" y="357"/>
                    </a:cubicBezTo>
                    <a:cubicBezTo>
                      <a:pt x="157" y="356"/>
                      <a:pt x="156" y="355"/>
                      <a:pt x="155" y="355"/>
                    </a:cubicBezTo>
                    <a:cubicBezTo>
                      <a:pt x="153" y="353"/>
                      <a:pt x="152" y="352"/>
                      <a:pt x="152" y="352"/>
                    </a:cubicBezTo>
                    <a:cubicBezTo>
                      <a:pt x="152" y="352"/>
                      <a:pt x="151" y="352"/>
                      <a:pt x="149" y="350"/>
                    </a:cubicBezTo>
                    <a:cubicBezTo>
                      <a:pt x="147" y="349"/>
                      <a:pt x="146" y="348"/>
                      <a:pt x="145" y="347"/>
                    </a:cubicBezTo>
                    <a:cubicBezTo>
                      <a:pt x="143" y="346"/>
                      <a:pt x="142" y="345"/>
                      <a:pt x="140" y="344"/>
                    </a:cubicBezTo>
                    <a:cubicBezTo>
                      <a:pt x="134" y="338"/>
                      <a:pt x="125" y="330"/>
                      <a:pt x="118" y="320"/>
                    </a:cubicBezTo>
                    <a:cubicBezTo>
                      <a:pt x="111" y="311"/>
                      <a:pt x="105" y="301"/>
                      <a:pt x="102" y="293"/>
                    </a:cubicBezTo>
                    <a:cubicBezTo>
                      <a:pt x="101" y="291"/>
                      <a:pt x="100" y="289"/>
                      <a:pt x="99" y="288"/>
                    </a:cubicBezTo>
                    <a:cubicBezTo>
                      <a:pt x="99" y="286"/>
                      <a:pt x="98" y="284"/>
                      <a:pt x="98" y="283"/>
                    </a:cubicBezTo>
                    <a:cubicBezTo>
                      <a:pt x="97" y="281"/>
                      <a:pt x="96" y="280"/>
                      <a:pt x="96" y="280"/>
                    </a:cubicBezTo>
                    <a:cubicBezTo>
                      <a:pt x="96" y="280"/>
                      <a:pt x="96" y="278"/>
                      <a:pt x="95" y="276"/>
                    </a:cubicBezTo>
                    <a:cubicBezTo>
                      <a:pt x="95" y="275"/>
                      <a:pt x="94" y="273"/>
                      <a:pt x="94" y="271"/>
                    </a:cubicBezTo>
                    <a:cubicBezTo>
                      <a:pt x="93" y="270"/>
                      <a:pt x="93" y="268"/>
                      <a:pt x="92" y="266"/>
                    </a:cubicBezTo>
                    <a:cubicBezTo>
                      <a:pt x="90" y="257"/>
                      <a:pt x="88" y="246"/>
                      <a:pt x="88" y="234"/>
                    </a:cubicBezTo>
                    <a:cubicBezTo>
                      <a:pt x="88" y="222"/>
                      <a:pt x="89" y="211"/>
                      <a:pt x="91" y="202"/>
                    </a:cubicBezTo>
                    <a:cubicBezTo>
                      <a:pt x="91" y="200"/>
                      <a:pt x="92" y="198"/>
                      <a:pt x="92" y="196"/>
                    </a:cubicBezTo>
                    <a:cubicBezTo>
                      <a:pt x="92" y="194"/>
                      <a:pt x="93" y="193"/>
                      <a:pt x="93" y="192"/>
                    </a:cubicBezTo>
                    <a:cubicBezTo>
                      <a:pt x="94" y="189"/>
                      <a:pt x="94" y="188"/>
                      <a:pt x="94" y="188"/>
                    </a:cubicBezTo>
                    <a:cubicBezTo>
                      <a:pt x="94" y="188"/>
                      <a:pt x="95" y="187"/>
                      <a:pt x="95" y="184"/>
                    </a:cubicBezTo>
                    <a:cubicBezTo>
                      <a:pt x="96" y="183"/>
                      <a:pt x="96" y="181"/>
                      <a:pt x="97" y="180"/>
                    </a:cubicBezTo>
                    <a:cubicBezTo>
                      <a:pt x="98" y="178"/>
                      <a:pt x="98" y="176"/>
                      <a:pt x="99" y="174"/>
                    </a:cubicBezTo>
                    <a:cubicBezTo>
                      <a:pt x="102" y="166"/>
                      <a:pt x="108" y="156"/>
                      <a:pt x="114" y="146"/>
                    </a:cubicBezTo>
                    <a:cubicBezTo>
                      <a:pt x="121" y="137"/>
                      <a:pt x="129" y="128"/>
                      <a:pt x="135" y="122"/>
                    </a:cubicBezTo>
                    <a:cubicBezTo>
                      <a:pt x="139" y="119"/>
                      <a:pt x="141" y="117"/>
                      <a:pt x="143" y="115"/>
                    </a:cubicBezTo>
                    <a:cubicBezTo>
                      <a:pt x="145" y="114"/>
                      <a:pt x="146" y="113"/>
                      <a:pt x="146" y="113"/>
                    </a:cubicBezTo>
                    <a:cubicBezTo>
                      <a:pt x="146" y="113"/>
                      <a:pt x="148" y="112"/>
                      <a:pt x="150" y="110"/>
                    </a:cubicBezTo>
                    <a:cubicBezTo>
                      <a:pt x="152" y="109"/>
                      <a:pt x="155" y="107"/>
                      <a:pt x="159" y="104"/>
                    </a:cubicBezTo>
                    <a:cubicBezTo>
                      <a:pt x="166" y="100"/>
                      <a:pt x="176" y="94"/>
                      <a:pt x="187" y="91"/>
                    </a:cubicBezTo>
                    <a:cubicBezTo>
                      <a:pt x="198" y="87"/>
                      <a:pt x="210" y="84"/>
                      <a:pt x="218" y="83"/>
                    </a:cubicBezTo>
                    <a:cubicBezTo>
                      <a:pt x="221" y="83"/>
                      <a:pt x="223" y="83"/>
                      <a:pt x="224" y="83"/>
                    </a:cubicBezTo>
                    <a:cubicBezTo>
                      <a:pt x="226" y="83"/>
                      <a:pt x="228" y="83"/>
                      <a:pt x="229" y="83"/>
                    </a:cubicBezTo>
                    <a:cubicBezTo>
                      <a:pt x="231" y="83"/>
                      <a:pt x="233" y="82"/>
                      <a:pt x="233" y="82"/>
                    </a:cubicBezTo>
                    <a:cubicBezTo>
                      <a:pt x="233" y="82"/>
                      <a:pt x="234" y="82"/>
                      <a:pt x="237" y="82"/>
                    </a:cubicBezTo>
                    <a:cubicBezTo>
                      <a:pt x="238" y="82"/>
                      <a:pt x="240" y="82"/>
                      <a:pt x="242" y="83"/>
                    </a:cubicBezTo>
                    <a:cubicBezTo>
                      <a:pt x="243" y="83"/>
                      <a:pt x="245" y="83"/>
                      <a:pt x="247" y="83"/>
                    </a:cubicBezTo>
                    <a:cubicBezTo>
                      <a:pt x="256" y="84"/>
                      <a:pt x="268" y="85"/>
                      <a:pt x="279" y="89"/>
                    </a:cubicBezTo>
                    <a:cubicBezTo>
                      <a:pt x="290" y="92"/>
                      <a:pt x="301" y="97"/>
                      <a:pt x="308" y="101"/>
                    </a:cubicBezTo>
                    <a:cubicBezTo>
                      <a:pt x="310" y="102"/>
                      <a:pt x="312" y="103"/>
                      <a:pt x="313" y="104"/>
                    </a:cubicBezTo>
                    <a:cubicBezTo>
                      <a:pt x="315" y="105"/>
                      <a:pt x="316" y="106"/>
                      <a:pt x="317" y="107"/>
                    </a:cubicBezTo>
                    <a:cubicBezTo>
                      <a:pt x="319" y="108"/>
                      <a:pt x="321" y="109"/>
                      <a:pt x="321" y="109"/>
                    </a:cubicBezTo>
                    <a:cubicBezTo>
                      <a:pt x="321" y="109"/>
                      <a:pt x="322" y="110"/>
                      <a:pt x="324" y="111"/>
                    </a:cubicBezTo>
                    <a:cubicBezTo>
                      <a:pt x="325" y="112"/>
                      <a:pt x="326" y="113"/>
                      <a:pt x="328" y="114"/>
                    </a:cubicBezTo>
                    <a:cubicBezTo>
                      <a:pt x="329" y="115"/>
                      <a:pt x="330" y="116"/>
                      <a:pt x="332" y="118"/>
                    </a:cubicBezTo>
                    <a:cubicBezTo>
                      <a:pt x="339" y="123"/>
                      <a:pt x="347" y="132"/>
                      <a:pt x="354" y="141"/>
                    </a:cubicBezTo>
                    <a:cubicBezTo>
                      <a:pt x="361" y="150"/>
                      <a:pt x="367" y="160"/>
                      <a:pt x="371" y="168"/>
                    </a:cubicBezTo>
                    <a:cubicBezTo>
                      <a:pt x="372" y="170"/>
                      <a:pt x="372" y="172"/>
                      <a:pt x="373" y="174"/>
                    </a:cubicBezTo>
                    <a:cubicBezTo>
                      <a:pt x="374" y="175"/>
                      <a:pt x="374" y="177"/>
                      <a:pt x="375" y="178"/>
                    </a:cubicBezTo>
                    <a:cubicBezTo>
                      <a:pt x="376" y="180"/>
                      <a:pt x="376" y="182"/>
                      <a:pt x="376" y="182"/>
                    </a:cubicBezTo>
                    <a:cubicBezTo>
                      <a:pt x="376" y="182"/>
                      <a:pt x="377" y="183"/>
                      <a:pt x="377" y="186"/>
                    </a:cubicBezTo>
                    <a:cubicBezTo>
                      <a:pt x="378" y="187"/>
                      <a:pt x="378" y="188"/>
                      <a:pt x="379" y="190"/>
                    </a:cubicBezTo>
                    <a:cubicBezTo>
                      <a:pt x="379" y="192"/>
                      <a:pt x="380" y="194"/>
                      <a:pt x="380" y="196"/>
                    </a:cubicBezTo>
                    <a:cubicBezTo>
                      <a:pt x="382" y="204"/>
                      <a:pt x="384" y="216"/>
                      <a:pt x="384" y="227"/>
                    </a:cubicBezTo>
                    <a:cubicBezTo>
                      <a:pt x="385" y="239"/>
                      <a:pt x="383" y="251"/>
                      <a:pt x="382" y="259"/>
                    </a:cubicBezTo>
                    <a:cubicBezTo>
                      <a:pt x="381" y="261"/>
                      <a:pt x="381" y="263"/>
                      <a:pt x="380" y="265"/>
                    </a:cubicBezTo>
                    <a:cubicBezTo>
                      <a:pt x="380" y="267"/>
                      <a:pt x="380" y="268"/>
                      <a:pt x="379" y="269"/>
                    </a:cubicBezTo>
                    <a:cubicBezTo>
                      <a:pt x="379" y="272"/>
                      <a:pt x="378" y="273"/>
                      <a:pt x="378" y="273"/>
                    </a:cubicBezTo>
                    <a:cubicBezTo>
                      <a:pt x="378" y="273"/>
                      <a:pt x="378" y="275"/>
                      <a:pt x="377" y="277"/>
                    </a:cubicBezTo>
                    <a:cubicBezTo>
                      <a:pt x="377" y="278"/>
                      <a:pt x="376" y="280"/>
                      <a:pt x="375" y="281"/>
                    </a:cubicBezTo>
                    <a:cubicBezTo>
                      <a:pt x="375" y="283"/>
                      <a:pt x="374" y="285"/>
                      <a:pt x="373" y="287"/>
                    </a:cubicBezTo>
                    <a:cubicBezTo>
                      <a:pt x="370" y="295"/>
                      <a:pt x="365" y="306"/>
                      <a:pt x="358" y="315"/>
                    </a:cubicBezTo>
                    <a:cubicBezTo>
                      <a:pt x="351" y="325"/>
                      <a:pt x="344" y="333"/>
                      <a:pt x="337" y="339"/>
                    </a:cubicBezTo>
                    <a:cubicBezTo>
                      <a:pt x="334" y="342"/>
                      <a:pt x="331" y="345"/>
                      <a:pt x="329" y="346"/>
                    </a:cubicBezTo>
                    <a:cubicBezTo>
                      <a:pt x="327" y="348"/>
                      <a:pt x="326" y="349"/>
                      <a:pt x="326" y="349"/>
                    </a:cubicBezTo>
                    <a:cubicBezTo>
                      <a:pt x="326" y="349"/>
                      <a:pt x="325" y="349"/>
                      <a:pt x="323" y="351"/>
                    </a:cubicBezTo>
                    <a:cubicBezTo>
                      <a:pt x="321" y="352"/>
                      <a:pt x="318" y="354"/>
                      <a:pt x="314" y="357"/>
                    </a:cubicBezTo>
                    <a:cubicBezTo>
                      <a:pt x="306" y="361"/>
                      <a:pt x="296" y="367"/>
                      <a:pt x="285" y="371"/>
                    </a:cubicBezTo>
                    <a:cubicBezTo>
                      <a:pt x="274" y="374"/>
                      <a:pt x="263" y="377"/>
                      <a:pt x="254" y="378"/>
                    </a:cubicBezTo>
                    <a:cubicBezTo>
                      <a:pt x="252" y="378"/>
                      <a:pt x="250" y="378"/>
                      <a:pt x="248" y="378"/>
                    </a:cubicBezTo>
                    <a:cubicBezTo>
                      <a:pt x="246" y="378"/>
                      <a:pt x="245" y="379"/>
                      <a:pt x="244" y="379"/>
                    </a:cubicBezTo>
                    <a:cubicBezTo>
                      <a:pt x="241" y="379"/>
                      <a:pt x="240" y="379"/>
                      <a:pt x="240" y="379"/>
                    </a:cubicBezTo>
                    <a:cubicBezTo>
                      <a:pt x="240" y="379"/>
                      <a:pt x="238" y="379"/>
                      <a:pt x="236" y="379"/>
                    </a:cubicBezTo>
                    <a:close/>
                  </a:path>
                </a:pathLst>
              </a:custGeom>
              <a:solidFill>
                <a:schemeClr val="bg1">
                  <a:lumMod val="65000"/>
                </a:schemeClr>
              </a:solidFill>
              <a:ln>
                <a:solidFill>
                  <a:schemeClr val="tx1">
                    <a:lumMod val="50000"/>
                    <a:lumOff val="50000"/>
                  </a:schemeClr>
                </a:solidFill>
              </a:ln>
            </p:spPr>
            <p:txBody>
              <a:bodyPr vert="horz" wrap="square" lIns="91440" tIns="45720" rIns="91440" bIns="45720" numCol="1"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28" name="íṡḷidê">
                <a:extLst>
                  <a:ext uri="{FF2B5EF4-FFF2-40B4-BE49-F238E27FC236}">
                    <a16:creationId xmlns:a16="http://schemas.microsoft.com/office/drawing/2014/main" id="{33A76DB1-73FD-41BA-93CB-BFF22690F836}"/>
                  </a:ext>
                </a:extLst>
              </p:cNvPr>
              <p:cNvSpPr/>
              <p:nvPr/>
            </p:nvSpPr>
            <p:spPr bwMode="auto">
              <a:xfrm>
                <a:off x="5440960" y="1329077"/>
                <a:ext cx="901398" cy="901398"/>
              </a:xfrm>
              <a:custGeom>
                <a:avLst/>
                <a:gdLst>
                  <a:gd name="T0" fmla="*/ 127 w 263"/>
                  <a:gd name="T1" fmla="*/ 243 h 263"/>
                  <a:gd name="T2" fmla="*/ 153 w 263"/>
                  <a:gd name="T3" fmla="*/ 238 h 263"/>
                  <a:gd name="T4" fmla="*/ 174 w 263"/>
                  <a:gd name="T5" fmla="*/ 244 h 263"/>
                  <a:gd name="T6" fmla="*/ 199 w 263"/>
                  <a:gd name="T7" fmla="*/ 247 h 263"/>
                  <a:gd name="T8" fmla="*/ 208 w 263"/>
                  <a:gd name="T9" fmla="*/ 208 h 263"/>
                  <a:gd name="T10" fmla="*/ 231 w 263"/>
                  <a:gd name="T11" fmla="*/ 182 h 263"/>
                  <a:gd name="T12" fmla="*/ 262 w 263"/>
                  <a:gd name="T13" fmla="*/ 159 h 263"/>
                  <a:gd name="T14" fmla="*/ 246 w 263"/>
                  <a:gd name="T15" fmla="*/ 138 h 263"/>
                  <a:gd name="T16" fmla="*/ 239 w 263"/>
                  <a:gd name="T17" fmla="*/ 117 h 263"/>
                  <a:gd name="T18" fmla="*/ 240 w 263"/>
                  <a:gd name="T19" fmla="*/ 94 h 263"/>
                  <a:gd name="T20" fmla="*/ 250 w 263"/>
                  <a:gd name="T21" fmla="*/ 70 h 263"/>
                  <a:gd name="T22" fmla="*/ 214 w 263"/>
                  <a:gd name="T23" fmla="*/ 57 h 263"/>
                  <a:gd name="T24" fmla="*/ 185 w 263"/>
                  <a:gd name="T25" fmla="*/ 37 h 263"/>
                  <a:gd name="T26" fmla="*/ 166 w 263"/>
                  <a:gd name="T27" fmla="*/ 3 h 263"/>
                  <a:gd name="T28" fmla="*/ 143 w 263"/>
                  <a:gd name="T29" fmla="*/ 11 h 263"/>
                  <a:gd name="T30" fmla="*/ 124 w 263"/>
                  <a:gd name="T31" fmla="*/ 24 h 263"/>
                  <a:gd name="T32" fmla="*/ 97 w 263"/>
                  <a:gd name="T33" fmla="*/ 26 h 263"/>
                  <a:gd name="T34" fmla="*/ 73 w 263"/>
                  <a:gd name="T35" fmla="*/ 12 h 263"/>
                  <a:gd name="T36" fmla="*/ 54 w 263"/>
                  <a:gd name="T37" fmla="*/ 39 h 263"/>
                  <a:gd name="T38" fmla="*/ 41 w 263"/>
                  <a:gd name="T39" fmla="*/ 72 h 263"/>
                  <a:gd name="T40" fmla="*/ 6 w 263"/>
                  <a:gd name="T41" fmla="*/ 88 h 263"/>
                  <a:gd name="T42" fmla="*/ 3 w 263"/>
                  <a:gd name="T43" fmla="*/ 114 h 263"/>
                  <a:gd name="T44" fmla="*/ 23 w 263"/>
                  <a:gd name="T45" fmla="*/ 134 h 263"/>
                  <a:gd name="T46" fmla="*/ 27 w 263"/>
                  <a:gd name="T47" fmla="*/ 160 h 263"/>
                  <a:gd name="T48" fmla="*/ 11 w 263"/>
                  <a:gd name="T49" fmla="*/ 186 h 263"/>
                  <a:gd name="T50" fmla="*/ 28 w 263"/>
                  <a:gd name="T51" fmla="*/ 210 h 263"/>
                  <a:gd name="T52" fmla="*/ 66 w 263"/>
                  <a:gd name="T53" fmla="*/ 218 h 263"/>
                  <a:gd name="T54" fmla="*/ 84 w 263"/>
                  <a:gd name="T55" fmla="*/ 253 h 263"/>
                  <a:gd name="T56" fmla="*/ 111 w 263"/>
                  <a:gd name="T57" fmla="*/ 262 h 263"/>
                  <a:gd name="T58" fmla="*/ 118 w 263"/>
                  <a:gd name="T59" fmla="*/ 206 h 263"/>
                  <a:gd name="T60" fmla="*/ 102 w 263"/>
                  <a:gd name="T61" fmla="*/ 201 h 263"/>
                  <a:gd name="T62" fmla="*/ 84 w 263"/>
                  <a:gd name="T63" fmla="*/ 190 h 263"/>
                  <a:gd name="T64" fmla="*/ 70 w 263"/>
                  <a:gd name="T65" fmla="*/ 176 h 263"/>
                  <a:gd name="T66" fmla="*/ 61 w 263"/>
                  <a:gd name="T67" fmla="*/ 160 h 263"/>
                  <a:gd name="T68" fmla="*/ 57 w 263"/>
                  <a:gd name="T69" fmla="*/ 144 h 263"/>
                  <a:gd name="T70" fmla="*/ 56 w 263"/>
                  <a:gd name="T71" fmla="*/ 132 h 263"/>
                  <a:gd name="T72" fmla="*/ 58 w 263"/>
                  <a:gd name="T73" fmla="*/ 112 h 263"/>
                  <a:gd name="T74" fmla="*/ 66 w 263"/>
                  <a:gd name="T75" fmla="*/ 93 h 263"/>
                  <a:gd name="T76" fmla="*/ 75 w 263"/>
                  <a:gd name="T77" fmla="*/ 81 h 263"/>
                  <a:gd name="T78" fmla="*/ 89 w 263"/>
                  <a:gd name="T79" fmla="*/ 69 h 263"/>
                  <a:gd name="T80" fmla="*/ 108 w 263"/>
                  <a:gd name="T81" fmla="*/ 60 h 263"/>
                  <a:gd name="T82" fmla="*/ 121 w 263"/>
                  <a:gd name="T83" fmla="*/ 56 h 263"/>
                  <a:gd name="T84" fmla="*/ 135 w 263"/>
                  <a:gd name="T85" fmla="*/ 56 h 263"/>
                  <a:gd name="T86" fmla="*/ 156 w 263"/>
                  <a:gd name="T87" fmla="*/ 60 h 263"/>
                  <a:gd name="T88" fmla="*/ 173 w 263"/>
                  <a:gd name="T89" fmla="*/ 68 h 263"/>
                  <a:gd name="T90" fmla="*/ 185 w 263"/>
                  <a:gd name="T91" fmla="*/ 77 h 263"/>
                  <a:gd name="T92" fmla="*/ 197 w 263"/>
                  <a:gd name="T93" fmla="*/ 93 h 263"/>
                  <a:gd name="T94" fmla="*/ 205 w 263"/>
                  <a:gd name="T95" fmla="*/ 112 h 263"/>
                  <a:gd name="T96" fmla="*/ 207 w 263"/>
                  <a:gd name="T97" fmla="*/ 124 h 263"/>
                  <a:gd name="T98" fmla="*/ 207 w 263"/>
                  <a:gd name="T99" fmla="*/ 140 h 263"/>
                  <a:gd name="T100" fmla="*/ 203 w 263"/>
                  <a:gd name="T101" fmla="*/ 157 h 263"/>
                  <a:gd name="T102" fmla="*/ 193 w 263"/>
                  <a:gd name="T103" fmla="*/ 175 h 263"/>
                  <a:gd name="T104" fmla="*/ 179 w 263"/>
                  <a:gd name="T105" fmla="*/ 191 h 263"/>
                  <a:gd name="T106" fmla="*/ 165 w 263"/>
                  <a:gd name="T107" fmla="*/ 200 h 263"/>
                  <a:gd name="T108" fmla="*/ 149 w 263"/>
                  <a:gd name="T109" fmla="*/ 205 h 263"/>
                  <a:gd name="T110" fmla="*/ 136 w 263"/>
                  <a:gd name="T111" fmla="*/ 20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63">
                    <a:moveTo>
                      <a:pt x="111" y="262"/>
                    </a:moveTo>
                    <a:cubicBezTo>
                      <a:pt x="112" y="262"/>
                      <a:pt x="113" y="261"/>
                      <a:pt x="114" y="261"/>
                    </a:cubicBezTo>
                    <a:cubicBezTo>
                      <a:pt x="114" y="261"/>
                      <a:pt x="118" y="256"/>
                      <a:pt x="121" y="252"/>
                    </a:cubicBezTo>
                    <a:cubicBezTo>
                      <a:pt x="122" y="250"/>
                      <a:pt x="124" y="247"/>
                      <a:pt x="125" y="246"/>
                    </a:cubicBezTo>
                    <a:cubicBezTo>
                      <a:pt x="126" y="244"/>
                      <a:pt x="127" y="243"/>
                      <a:pt x="127" y="243"/>
                    </a:cubicBezTo>
                    <a:cubicBezTo>
                      <a:pt x="128" y="241"/>
                      <a:pt x="130" y="240"/>
                      <a:pt x="132" y="240"/>
                    </a:cubicBezTo>
                    <a:cubicBezTo>
                      <a:pt x="132" y="240"/>
                      <a:pt x="133" y="240"/>
                      <a:pt x="134" y="240"/>
                    </a:cubicBezTo>
                    <a:cubicBezTo>
                      <a:pt x="135" y="240"/>
                      <a:pt x="137" y="240"/>
                      <a:pt x="139" y="240"/>
                    </a:cubicBezTo>
                    <a:cubicBezTo>
                      <a:pt x="143" y="239"/>
                      <a:pt x="146" y="239"/>
                      <a:pt x="146" y="239"/>
                    </a:cubicBezTo>
                    <a:cubicBezTo>
                      <a:pt x="146" y="239"/>
                      <a:pt x="150" y="238"/>
                      <a:pt x="153" y="238"/>
                    </a:cubicBezTo>
                    <a:cubicBezTo>
                      <a:pt x="155" y="237"/>
                      <a:pt x="157" y="237"/>
                      <a:pt x="158" y="236"/>
                    </a:cubicBezTo>
                    <a:cubicBezTo>
                      <a:pt x="159" y="236"/>
                      <a:pt x="160" y="236"/>
                      <a:pt x="160" y="236"/>
                    </a:cubicBezTo>
                    <a:cubicBezTo>
                      <a:pt x="162" y="235"/>
                      <a:pt x="165" y="236"/>
                      <a:pt x="166" y="237"/>
                    </a:cubicBezTo>
                    <a:cubicBezTo>
                      <a:pt x="166" y="237"/>
                      <a:pt x="167" y="238"/>
                      <a:pt x="169" y="240"/>
                    </a:cubicBezTo>
                    <a:cubicBezTo>
                      <a:pt x="170" y="241"/>
                      <a:pt x="172" y="243"/>
                      <a:pt x="174" y="244"/>
                    </a:cubicBezTo>
                    <a:cubicBezTo>
                      <a:pt x="179" y="248"/>
                      <a:pt x="183" y="251"/>
                      <a:pt x="183" y="251"/>
                    </a:cubicBezTo>
                    <a:cubicBezTo>
                      <a:pt x="184" y="252"/>
                      <a:pt x="185" y="252"/>
                      <a:pt x="186" y="252"/>
                    </a:cubicBezTo>
                    <a:cubicBezTo>
                      <a:pt x="188" y="252"/>
                      <a:pt x="189" y="252"/>
                      <a:pt x="190" y="251"/>
                    </a:cubicBezTo>
                    <a:cubicBezTo>
                      <a:pt x="190" y="251"/>
                      <a:pt x="191" y="251"/>
                      <a:pt x="193" y="250"/>
                    </a:cubicBezTo>
                    <a:cubicBezTo>
                      <a:pt x="194" y="249"/>
                      <a:pt x="197" y="248"/>
                      <a:pt x="199" y="247"/>
                    </a:cubicBezTo>
                    <a:cubicBezTo>
                      <a:pt x="203" y="244"/>
                      <a:pt x="207" y="241"/>
                      <a:pt x="207" y="241"/>
                    </a:cubicBezTo>
                    <a:cubicBezTo>
                      <a:pt x="209" y="240"/>
                      <a:pt x="210" y="237"/>
                      <a:pt x="210" y="235"/>
                    </a:cubicBezTo>
                    <a:cubicBezTo>
                      <a:pt x="210" y="235"/>
                      <a:pt x="210" y="230"/>
                      <a:pt x="209" y="224"/>
                    </a:cubicBezTo>
                    <a:cubicBezTo>
                      <a:pt x="208" y="219"/>
                      <a:pt x="207" y="214"/>
                      <a:pt x="207" y="214"/>
                    </a:cubicBezTo>
                    <a:cubicBezTo>
                      <a:pt x="206" y="212"/>
                      <a:pt x="207" y="209"/>
                      <a:pt x="208" y="208"/>
                    </a:cubicBezTo>
                    <a:cubicBezTo>
                      <a:pt x="208" y="208"/>
                      <a:pt x="211" y="205"/>
                      <a:pt x="213" y="203"/>
                    </a:cubicBezTo>
                    <a:cubicBezTo>
                      <a:pt x="216" y="200"/>
                      <a:pt x="218" y="197"/>
                      <a:pt x="218" y="197"/>
                    </a:cubicBezTo>
                    <a:cubicBezTo>
                      <a:pt x="218" y="197"/>
                      <a:pt x="220" y="194"/>
                      <a:pt x="222" y="191"/>
                    </a:cubicBezTo>
                    <a:cubicBezTo>
                      <a:pt x="224" y="188"/>
                      <a:pt x="226" y="185"/>
                      <a:pt x="226" y="185"/>
                    </a:cubicBezTo>
                    <a:cubicBezTo>
                      <a:pt x="227" y="183"/>
                      <a:pt x="229" y="182"/>
                      <a:pt x="231" y="182"/>
                    </a:cubicBezTo>
                    <a:cubicBezTo>
                      <a:pt x="231" y="182"/>
                      <a:pt x="236" y="182"/>
                      <a:pt x="242" y="181"/>
                    </a:cubicBezTo>
                    <a:cubicBezTo>
                      <a:pt x="247" y="181"/>
                      <a:pt x="253" y="180"/>
                      <a:pt x="253" y="180"/>
                    </a:cubicBezTo>
                    <a:cubicBezTo>
                      <a:pt x="255" y="179"/>
                      <a:pt x="257" y="177"/>
                      <a:pt x="258" y="175"/>
                    </a:cubicBezTo>
                    <a:cubicBezTo>
                      <a:pt x="258" y="175"/>
                      <a:pt x="259" y="170"/>
                      <a:pt x="261" y="165"/>
                    </a:cubicBezTo>
                    <a:cubicBezTo>
                      <a:pt x="261" y="163"/>
                      <a:pt x="262" y="161"/>
                      <a:pt x="262" y="159"/>
                    </a:cubicBezTo>
                    <a:cubicBezTo>
                      <a:pt x="262" y="157"/>
                      <a:pt x="263" y="156"/>
                      <a:pt x="263" y="156"/>
                    </a:cubicBezTo>
                    <a:cubicBezTo>
                      <a:pt x="263" y="155"/>
                      <a:pt x="263" y="153"/>
                      <a:pt x="262" y="152"/>
                    </a:cubicBezTo>
                    <a:cubicBezTo>
                      <a:pt x="262" y="151"/>
                      <a:pt x="261" y="150"/>
                      <a:pt x="261" y="149"/>
                    </a:cubicBezTo>
                    <a:cubicBezTo>
                      <a:pt x="261" y="149"/>
                      <a:pt x="256" y="146"/>
                      <a:pt x="252" y="142"/>
                    </a:cubicBezTo>
                    <a:cubicBezTo>
                      <a:pt x="250" y="141"/>
                      <a:pt x="247" y="139"/>
                      <a:pt x="246" y="138"/>
                    </a:cubicBezTo>
                    <a:cubicBezTo>
                      <a:pt x="244" y="137"/>
                      <a:pt x="243" y="137"/>
                      <a:pt x="243" y="137"/>
                    </a:cubicBezTo>
                    <a:cubicBezTo>
                      <a:pt x="241" y="136"/>
                      <a:pt x="240" y="134"/>
                      <a:pt x="240" y="131"/>
                    </a:cubicBezTo>
                    <a:cubicBezTo>
                      <a:pt x="240" y="131"/>
                      <a:pt x="240" y="130"/>
                      <a:pt x="240" y="129"/>
                    </a:cubicBezTo>
                    <a:cubicBezTo>
                      <a:pt x="240" y="128"/>
                      <a:pt x="240" y="126"/>
                      <a:pt x="240" y="124"/>
                    </a:cubicBezTo>
                    <a:cubicBezTo>
                      <a:pt x="239" y="121"/>
                      <a:pt x="239" y="117"/>
                      <a:pt x="239" y="117"/>
                    </a:cubicBezTo>
                    <a:cubicBezTo>
                      <a:pt x="239" y="117"/>
                      <a:pt x="238" y="113"/>
                      <a:pt x="238" y="110"/>
                    </a:cubicBezTo>
                    <a:cubicBezTo>
                      <a:pt x="237" y="108"/>
                      <a:pt x="237" y="106"/>
                      <a:pt x="237" y="105"/>
                    </a:cubicBezTo>
                    <a:cubicBezTo>
                      <a:pt x="236" y="104"/>
                      <a:pt x="236" y="103"/>
                      <a:pt x="236" y="103"/>
                    </a:cubicBezTo>
                    <a:cubicBezTo>
                      <a:pt x="235" y="101"/>
                      <a:pt x="236" y="98"/>
                      <a:pt x="237" y="97"/>
                    </a:cubicBezTo>
                    <a:cubicBezTo>
                      <a:pt x="237" y="97"/>
                      <a:pt x="238" y="96"/>
                      <a:pt x="240" y="94"/>
                    </a:cubicBezTo>
                    <a:cubicBezTo>
                      <a:pt x="241" y="93"/>
                      <a:pt x="243" y="91"/>
                      <a:pt x="244" y="89"/>
                    </a:cubicBezTo>
                    <a:cubicBezTo>
                      <a:pt x="248" y="85"/>
                      <a:pt x="251" y="80"/>
                      <a:pt x="251" y="80"/>
                    </a:cubicBezTo>
                    <a:cubicBezTo>
                      <a:pt x="252" y="79"/>
                      <a:pt x="252" y="78"/>
                      <a:pt x="252" y="77"/>
                    </a:cubicBezTo>
                    <a:cubicBezTo>
                      <a:pt x="252" y="76"/>
                      <a:pt x="252" y="74"/>
                      <a:pt x="251" y="73"/>
                    </a:cubicBezTo>
                    <a:cubicBezTo>
                      <a:pt x="251" y="73"/>
                      <a:pt x="251" y="72"/>
                      <a:pt x="250" y="70"/>
                    </a:cubicBezTo>
                    <a:cubicBezTo>
                      <a:pt x="249" y="69"/>
                      <a:pt x="248" y="66"/>
                      <a:pt x="247" y="64"/>
                    </a:cubicBezTo>
                    <a:cubicBezTo>
                      <a:pt x="244" y="60"/>
                      <a:pt x="241" y="56"/>
                      <a:pt x="241" y="56"/>
                    </a:cubicBezTo>
                    <a:cubicBezTo>
                      <a:pt x="240" y="54"/>
                      <a:pt x="237" y="53"/>
                      <a:pt x="235" y="53"/>
                    </a:cubicBezTo>
                    <a:cubicBezTo>
                      <a:pt x="235" y="53"/>
                      <a:pt x="230" y="53"/>
                      <a:pt x="224" y="54"/>
                    </a:cubicBezTo>
                    <a:cubicBezTo>
                      <a:pt x="219" y="55"/>
                      <a:pt x="214" y="57"/>
                      <a:pt x="214" y="57"/>
                    </a:cubicBezTo>
                    <a:cubicBezTo>
                      <a:pt x="212" y="57"/>
                      <a:pt x="209" y="56"/>
                      <a:pt x="208" y="55"/>
                    </a:cubicBezTo>
                    <a:cubicBezTo>
                      <a:pt x="208" y="55"/>
                      <a:pt x="206" y="52"/>
                      <a:pt x="203" y="50"/>
                    </a:cubicBezTo>
                    <a:cubicBezTo>
                      <a:pt x="200" y="48"/>
                      <a:pt x="197" y="45"/>
                      <a:pt x="197" y="45"/>
                    </a:cubicBezTo>
                    <a:cubicBezTo>
                      <a:pt x="197" y="45"/>
                      <a:pt x="194" y="43"/>
                      <a:pt x="191" y="41"/>
                    </a:cubicBezTo>
                    <a:cubicBezTo>
                      <a:pt x="188" y="39"/>
                      <a:pt x="185" y="37"/>
                      <a:pt x="185" y="37"/>
                    </a:cubicBezTo>
                    <a:cubicBezTo>
                      <a:pt x="183" y="36"/>
                      <a:pt x="182" y="34"/>
                      <a:pt x="182" y="32"/>
                    </a:cubicBezTo>
                    <a:cubicBezTo>
                      <a:pt x="182" y="32"/>
                      <a:pt x="182" y="27"/>
                      <a:pt x="181" y="21"/>
                    </a:cubicBezTo>
                    <a:cubicBezTo>
                      <a:pt x="181" y="16"/>
                      <a:pt x="180" y="11"/>
                      <a:pt x="180" y="11"/>
                    </a:cubicBezTo>
                    <a:cubicBezTo>
                      <a:pt x="179" y="8"/>
                      <a:pt x="177" y="6"/>
                      <a:pt x="175" y="6"/>
                    </a:cubicBezTo>
                    <a:cubicBezTo>
                      <a:pt x="175" y="6"/>
                      <a:pt x="170" y="4"/>
                      <a:pt x="166" y="3"/>
                    </a:cubicBezTo>
                    <a:cubicBezTo>
                      <a:pt x="163" y="2"/>
                      <a:pt x="161" y="2"/>
                      <a:pt x="159" y="1"/>
                    </a:cubicBezTo>
                    <a:cubicBezTo>
                      <a:pt x="157" y="1"/>
                      <a:pt x="156" y="1"/>
                      <a:pt x="156" y="1"/>
                    </a:cubicBezTo>
                    <a:cubicBezTo>
                      <a:pt x="155" y="0"/>
                      <a:pt x="153" y="0"/>
                      <a:pt x="152" y="1"/>
                    </a:cubicBezTo>
                    <a:cubicBezTo>
                      <a:pt x="151" y="1"/>
                      <a:pt x="150" y="2"/>
                      <a:pt x="149" y="3"/>
                    </a:cubicBezTo>
                    <a:cubicBezTo>
                      <a:pt x="149" y="3"/>
                      <a:pt x="146" y="7"/>
                      <a:pt x="143" y="11"/>
                    </a:cubicBezTo>
                    <a:cubicBezTo>
                      <a:pt x="141" y="14"/>
                      <a:pt x="139" y="16"/>
                      <a:pt x="138" y="17"/>
                    </a:cubicBezTo>
                    <a:cubicBezTo>
                      <a:pt x="137" y="19"/>
                      <a:pt x="137" y="20"/>
                      <a:pt x="137" y="20"/>
                    </a:cubicBezTo>
                    <a:cubicBezTo>
                      <a:pt x="136" y="22"/>
                      <a:pt x="134" y="23"/>
                      <a:pt x="131" y="23"/>
                    </a:cubicBezTo>
                    <a:cubicBezTo>
                      <a:pt x="131" y="23"/>
                      <a:pt x="130" y="23"/>
                      <a:pt x="129" y="23"/>
                    </a:cubicBezTo>
                    <a:cubicBezTo>
                      <a:pt x="128" y="23"/>
                      <a:pt x="126" y="23"/>
                      <a:pt x="124" y="24"/>
                    </a:cubicBezTo>
                    <a:cubicBezTo>
                      <a:pt x="121" y="24"/>
                      <a:pt x="117" y="24"/>
                      <a:pt x="117" y="24"/>
                    </a:cubicBezTo>
                    <a:cubicBezTo>
                      <a:pt x="117" y="24"/>
                      <a:pt x="113" y="25"/>
                      <a:pt x="110" y="26"/>
                    </a:cubicBezTo>
                    <a:cubicBezTo>
                      <a:pt x="108" y="26"/>
                      <a:pt x="106" y="26"/>
                      <a:pt x="105" y="27"/>
                    </a:cubicBezTo>
                    <a:cubicBezTo>
                      <a:pt x="104" y="27"/>
                      <a:pt x="103" y="27"/>
                      <a:pt x="103" y="27"/>
                    </a:cubicBezTo>
                    <a:cubicBezTo>
                      <a:pt x="101" y="28"/>
                      <a:pt x="99" y="27"/>
                      <a:pt x="97" y="26"/>
                    </a:cubicBezTo>
                    <a:cubicBezTo>
                      <a:pt x="97" y="26"/>
                      <a:pt x="96" y="25"/>
                      <a:pt x="95" y="23"/>
                    </a:cubicBezTo>
                    <a:cubicBezTo>
                      <a:pt x="93" y="22"/>
                      <a:pt x="91" y="20"/>
                      <a:pt x="89" y="19"/>
                    </a:cubicBezTo>
                    <a:cubicBezTo>
                      <a:pt x="85" y="15"/>
                      <a:pt x="80" y="12"/>
                      <a:pt x="80" y="12"/>
                    </a:cubicBezTo>
                    <a:cubicBezTo>
                      <a:pt x="79" y="11"/>
                      <a:pt x="78" y="11"/>
                      <a:pt x="77" y="11"/>
                    </a:cubicBezTo>
                    <a:cubicBezTo>
                      <a:pt x="76" y="11"/>
                      <a:pt x="74" y="11"/>
                      <a:pt x="73" y="12"/>
                    </a:cubicBezTo>
                    <a:cubicBezTo>
                      <a:pt x="73" y="12"/>
                      <a:pt x="72" y="12"/>
                      <a:pt x="70" y="13"/>
                    </a:cubicBezTo>
                    <a:cubicBezTo>
                      <a:pt x="69" y="14"/>
                      <a:pt x="67" y="15"/>
                      <a:pt x="64" y="16"/>
                    </a:cubicBezTo>
                    <a:cubicBezTo>
                      <a:pt x="60" y="19"/>
                      <a:pt x="56" y="22"/>
                      <a:pt x="56" y="22"/>
                    </a:cubicBezTo>
                    <a:cubicBezTo>
                      <a:pt x="54" y="23"/>
                      <a:pt x="53" y="26"/>
                      <a:pt x="53" y="28"/>
                    </a:cubicBezTo>
                    <a:cubicBezTo>
                      <a:pt x="53" y="28"/>
                      <a:pt x="53" y="33"/>
                      <a:pt x="54" y="39"/>
                    </a:cubicBezTo>
                    <a:cubicBezTo>
                      <a:pt x="55" y="44"/>
                      <a:pt x="57" y="49"/>
                      <a:pt x="57" y="49"/>
                    </a:cubicBezTo>
                    <a:cubicBezTo>
                      <a:pt x="57" y="51"/>
                      <a:pt x="56" y="54"/>
                      <a:pt x="55" y="55"/>
                    </a:cubicBezTo>
                    <a:cubicBezTo>
                      <a:pt x="55" y="55"/>
                      <a:pt x="52" y="58"/>
                      <a:pt x="50" y="60"/>
                    </a:cubicBezTo>
                    <a:cubicBezTo>
                      <a:pt x="48" y="63"/>
                      <a:pt x="45" y="66"/>
                      <a:pt x="45" y="66"/>
                    </a:cubicBezTo>
                    <a:cubicBezTo>
                      <a:pt x="45" y="66"/>
                      <a:pt x="43" y="69"/>
                      <a:pt x="41" y="72"/>
                    </a:cubicBezTo>
                    <a:cubicBezTo>
                      <a:pt x="39" y="75"/>
                      <a:pt x="38" y="78"/>
                      <a:pt x="38" y="78"/>
                    </a:cubicBezTo>
                    <a:cubicBezTo>
                      <a:pt x="36" y="80"/>
                      <a:pt x="34" y="81"/>
                      <a:pt x="32" y="81"/>
                    </a:cubicBezTo>
                    <a:cubicBezTo>
                      <a:pt x="32" y="81"/>
                      <a:pt x="27" y="81"/>
                      <a:pt x="22" y="82"/>
                    </a:cubicBezTo>
                    <a:cubicBezTo>
                      <a:pt x="16" y="82"/>
                      <a:pt x="11" y="83"/>
                      <a:pt x="11" y="83"/>
                    </a:cubicBezTo>
                    <a:cubicBezTo>
                      <a:pt x="8" y="84"/>
                      <a:pt x="6" y="86"/>
                      <a:pt x="6" y="88"/>
                    </a:cubicBezTo>
                    <a:cubicBezTo>
                      <a:pt x="6" y="88"/>
                      <a:pt x="4" y="93"/>
                      <a:pt x="3" y="98"/>
                    </a:cubicBezTo>
                    <a:cubicBezTo>
                      <a:pt x="2" y="100"/>
                      <a:pt x="2" y="102"/>
                      <a:pt x="1" y="104"/>
                    </a:cubicBezTo>
                    <a:cubicBezTo>
                      <a:pt x="1" y="106"/>
                      <a:pt x="1" y="107"/>
                      <a:pt x="1" y="107"/>
                    </a:cubicBezTo>
                    <a:cubicBezTo>
                      <a:pt x="0" y="109"/>
                      <a:pt x="0" y="110"/>
                      <a:pt x="1" y="111"/>
                    </a:cubicBezTo>
                    <a:cubicBezTo>
                      <a:pt x="1" y="112"/>
                      <a:pt x="2" y="113"/>
                      <a:pt x="3" y="114"/>
                    </a:cubicBezTo>
                    <a:cubicBezTo>
                      <a:pt x="3" y="114"/>
                      <a:pt x="7" y="117"/>
                      <a:pt x="11" y="121"/>
                    </a:cubicBezTo>
                    <a:cubicBezTo>
                      <a:pt x="14" y="122"/>
                      <a:pt x="16" y="124"/>
                      <a:pt x="18" y="125"/>
                    </a:cubicBezTo>
                    <a:cubicBezTo>
                      <a:pt x="19" y="126"/>
                      <a:pt x="20" y="127"/>
                      <a:pt x="20" y="127"/>
                    </a:cubicBezTo>
                    <a:cubicBezTo>
                      <a:pt x="22" y="128"/>
                      <a:pt x="23" y="130"/>
                      <a:pt x="23" y="132"/>
                    </a:cubicBezTo>
                    <a:cubicBezTo>
                      <a:pt x="23" y="132"/>
                      <a:pt x="23" y="133"/>
                      <a:pt x="23" y="134"/>
                    </a:cubicBezTo>
                    <a:cubicBezTo>
                      <a:pt x="23" y="135"/>
                      <a:pt x="23" y="137"/>
                      <a:pt x="24" y="139"/>
                    </a:cubicBezTo>
                    <a:cubicBezTo>
                      <a:pt x="24" y="143"/>
                      <a:pt x="24" y="146"/>
                      <a:pt x="24" y="146"/>
                    </a:cubicBezTo>
                    <a:cubicBezTo>
                      <a:pt x="24" y="146"/>
                      <a:pt x="25" y="150"/>
                      <a:pt x="26" y="153"/>
                    </a:cubicBezTo>
                    <a:cubicBezTo>
                      <a:pt x="26" y="155"/>
                      <a:pt x="26" y="157"/>
                      <a:pt x="27" y="158"/>
                    </a:cubicBezTo>
                    <a:cubicBezTo>
                      <a:pt x="27" y="159"/>
                      <a:pt x="27" y="160"/>
                      <a:pt x="27" y="160"/>
                    </a:cubicBezTo>
                    <a:cubicBezTo>
                      <a:pt x="28" y="162"/>
                      <a:pt x="27" y="165"/>
                      <a:pt x="26" y="166"/>
                    </a:cubicBezTo>
                    <a:cubicBezTo>
                      <a:pt x="26" y="166"/>
                      <a:pt x="25" y="167"/>
                      <a:pt x="24" y="169"/>
                    </a:cubicBezTo>
                    <a:cubicBezTo>
                      <a:pt x="22" y="170"/>
                      <a:pt x="20" y="172"/>
                      <a:pt x="19" y="174"/>
                    </a:cubicBezTo>
                    <a:cubicBezTo>
                      <a:pt x="15" y="178"/>
                      <a:pt x="12" y="183"/>
                      <a:pt x="12" y="183"/>
                    </a:cubicBezTo>
                    <a:cubicBezTo>
                      <a:pt x="11" y="184"/>
                      <a:pt x="11" y="185"/>
                      <a:pt x="11" y="186"/>
                    </a:cubicBezTo>
                    <a:cubicBezTo>
                      <a:pt x="11" y="188"/>
                      <a:pt x="11" y="189"/>
                      <a:pt x="12" y="190"/>
                    </a:cubicBezTo>
                    <a:cubicBezTo>
                      <a:pt x="12" y="190"/>
                      <a:pt x="12" y="191"/>
                      <a:pt x="13" y="193"/>
                    </a:cubicBezTo>
                    <a:cubicBezTo>
                      <a:pt x="14" y="194"/>
                      <a:pt x="15" y="197"/>
                      <a:pt x="16" y="199"/>
                    </a:cubicBezTo>
                    <a:cubicBezTo>
                      <a:pt x="19" y="203"/>
                      <a:pt x="22" y="207"/>
                      <a:pt x="22" y="207"/>
                    </a:cubicBezTo>
                    <a:cubicBezTo>
                      <a:pt x="23" y="209"/>
                      <a:pt x="26" y="210"/>
                      <a:pt x="28" y="210"/>
                    </a:cubicBezTo>
                    <a:cubicBezTo>
                      <a:pt x="28" y="210"/>
                      <a:pt x="33" y="210"/>
                      <a:pt x="39" y="209"/>
                    </a:cubicBezTo>
                    <a:cubicBezTo>
                      <a:pt x="44" y="208"/>
                      <a:pt x="49" y="207"/>
                      <a:pt x="49" y="207"/>
                    </a:cubicBezTo>
                    <a:cubicBezTo>
                      <a:pt x="52" y="206"/>
                      <a:pt x="54" y="207"/>
                      <a:pt x="55" y="208"/>
                    </a:cubicBezTo>
                    <a:cubicBezTo>
                      <a:pt x="55" y="208"/>
                      <a:pt x="58" y="211"/>
                      <a:pt x="61" y="213"/>
                    </a:cubicBezTo>
                    <a:cubicBezTo>
                      <a:pt x="63" y="215"/>
                      <a:pt x="66" y="218"/>
                      <a:pt x="66" y="218"/>
                    </a:cubicBezTo>
                    <a:cubicBezTo>
                      <a:pt x="66" y="218"/>
                      <a:pt x="69" y="220"/>
                      <a:pt x="72" y="222"/>
                    </a:cubicBezTo>
                    <a:cubicBezTo>
                      <a:pt x="75" y="224"/>
                      <a:pt x="78" y="226"/>
                      <a:pt x="78" y="226"/>
                    </a:cubicBezTo>
                    <a:cubicBezTo>
                      <a:pt x="80" y="227"/>
                      <a:pt x="81" y="229"/>
                      <a:pt x="81" y="231"/>
                    </a:cubicBezTo>
                    <a:cubicBezTo>
                      <a:pt x="81" y="231"/>
                      <a:pt x="81" y="236"/>
                      <a:pt x="82" y="242"/>
                    </a:cubicBezTo>
                    <a:cubicBezTo>
                      <a:pt x="83" y="247"/>
                      <a:pt x="84" y="253"/>
                      <a:pt x="84" y="253"/>
                    </a:cubicBezTo>
                    <a:cubicBezTo>
                      <a:pt x="84" y="255"/>
                      <a:pt x="86" y="257"/>
                      <a:pt x="88" y="258"/>
                    </a:cubicBezTo>
                    <a:cubicBezTo>
                      <a:pt x="88" y="258"/>
                      <a:pt x="93" y="259"/>
                      <a:pt x="98" y="260"/>
                    </a:cubicBezTo>
                    <a:cubicBezTo>
                      <a:pt x="100" y="261"/>
                      <a:pt x="102" y="262"/>
                      <a:pt x="104" y="262"/>
                    </a:cubicBezTo>
                    <a:cubicBezTo>
                      <a:pt x="106" y="262"/>
                      <a:pt x="107" y="263"/>
                      <a:pt x="107" y="263"/>
                    </a:cubicBezTo>
                    <a:cubicBezTo>
                      <a:pt x="109" y="263"/>
                      <a:pt x="110" y="263"/>
                      <a:pt x="111" y="262"/>
                    </a:cubicBezTo>
                    <a:close/>
                    <a:moveTo>
                      <a:pt x="133" y="207"/>
                    </a:moveTo>
                    <a:cubicBezTo>
                      <a:pt x="131" y="207"/>
                      <a:pt x="130" y="207"/>
                      <a:pt x="128" y="207"/>
                    </a:cubicBezTo>
                    <a:cubicBezTo>
                      <a:pt x="126" y="207"/>
                      <a:pt x="125" y="207"/>
                      <a:pt x="123" y="207"/>
                    </a:cubicBezTo>
                    <a:cubicBezTo>
                      <a:pt x="122" y="207"/>
                      <a:pt x="121" y="207"/>
                      <a:pt x="120" y="207"/>
                    </a:cubicBezTo>
                    <a:cubicBezTo>
                      <a:pt x="119" y="206"/>
                      <a:pt x="119" y="206"/>
                      <a:pt x="118" y="206"/>
                    </a:cubicBezTo>
                    <a:cubicBezTo>
                      <a:pt x="116" y="206"/>
                      <a:pt x="114" y="205"/>
                      <a:pt x="112" y="205"/>
                    </a:cubicBezTo>
                    <a:cubicBezTo>
                      <a:pt x="111" y="204"/>
                      <a:pt x="109" y="204"/>
                      <a:pt x="107" y="203"/>
                    </a:cubicBezTo>
                    <a:cubicBezTo>
                      <a:pt x="106" y="203"/>
                      <a:pt x="106" y="203"/>
                      <a:pt x="106" y="203"/>
                    </a:cubicBezTo>
                    <a:cubicBezTo>
                      <a:pt x="104" y="202"/>
                      <a:pt x="104" y="202"/>
                      <a:pt x="104" y="202"/>
                    </a:cubicBezTo>
                    <a:cubicBezTo>
                      <a:pt x="104" y="202"/>
                      <a:pt x="103" y="202"/>
                      <a:pt x="102" y="201"/>
                    </a:cubicBezTo>
                    <a:cubicBezTo>
                      <a:pt x="99" y="200"/>
                      <a:pt x="96" y="198"/>
                      <a:pt x="93" y="197"/>
                    </a:cubicBezTo>
                    <a:cubicBezTo>
                      <a:pt x="92" y="196"/>
                      <a:pt x="91" y="196"/>
                      <a:pt x="90" y="195"/>
                    </a:cubicBezTo>
                    <a:cubicBezTo>
                      <a:pt x="89" y="194"/>
                      <a:pt x="89" y="194"/>
                      <a:pt x="88" y="193"/>
                    </a:cubicBezTo>
                    <a:cubicBezTo>
                      <a:pt x="86" y="192"/>
                      <a:pt x="86" y="192"/>
                      <a:pt x="86" y="192"/>
                    </a:cubicBezTo>
                    <a:cubicBezTo>
                      <a:pt x="86" y="192"/>
                      <a:pt x="85" y="191"/>
                      <a:pt x="84" y="190"/>
                    </a:cubicBezTo>
                    <a:cubicBezTo>
                      <a:pt x="83" y="190"/>
                      <a:pt x="82" y="189"/>
                      <a:pt x="81" y="188"/>
                    </a:cubicBezTo>
                    <a:cubicBezTo>
                      <a:pt x="81" y="188"/>
                      <a:pt x="80" y="187"/>
                      <a:pt x="79" y="186"/>
                    </a:cubicBezTo>
                    <a:cubicBezTo>
                      <a:pt x="77" y="184"/>
                      <a:pt x="74" y="182"/>
                      <a:pt x="72" y="179"/>
                    </a:cubicBezTo>
                    <a:cubicBezTo>
                      <a:pt x="72" y="178"/>
                      <a:pt x="71" y="177"/>
                      <a:pt x="71" y="177"/>
                    </a:cubicBezTo>
                    <a:cubicBezTo>
                      <a:pt x="70" y="176"/>
                      <a:pt x="70" y="176"/>
                      <a:pt x="70" y="176"/>
                    </a:cubicBezTo>
                    <a:cubicBezTo>
                      <a:pt x="69" y="174"/>
                      <a:pt x="69" y="174"/>
                      <a:pt x="69" y="174"/>
                    </a:cubicBezTo>
                    <a:cubicBezTo>
                      <a:pt x="68" y="173"/>
                      <a:pt x="67" y="171"/>
                      <a:pt x="66" y="170"/>
                    </a:cubicBezTo>
                    <a:cubicBezTo>
                      <a:pt x="65" y="168"/>
                      <a:pt x="64" y="166"/>
                      <a:pt x="64" y="165"/>
                    </a:cubicBezTo>
                    <a:cubicBezTo>
                      <a:pt x="63" y="164"/>
                      <a:pt x="63" y="163"/>
                      <a:pt x="62" y="162"/>
                    </a:cubicBezTo>
                    <a:cubicBezTo>
                      <a:pt x="62" y="162"/>
                      <a:pt x="62" y="161"/>
                      <a:pt x="61" y="160"/>
                    </a:cubicBezTo>
                    <a:cubicBezTo>
                      <a:pt x="61" y="158"/>
                      <a:pt x="60" y="157"/>
                      <a:pt x="60" y="155"/>
                    </a:cubicBezTo>
                    <a:cubicBezTo>
                      <a:pt x="59" y="154"/>
                      <a:pt x="59" y="152"/>
                      <a:pt x="58" y="151"/>
                    </a:cubicBezTo>
                    <a:cubicBezTo>
                      <a:pt x="58" y="150"/>
                      <a:pt x="58" y="150"/>
                      <a:pt x="58" y="149"/>
                    </a:cubicBezTo>
                    <a:cubicBezTo>
                      <a:pt x="58" y="148"/>
                      <a:pt x="58" y="148"/>
                      <a:pt x="57" y="147"/>
                    </a:cubicBezTo>
                    <a:cubicBezTo>
                      <a:pt x="57" y="146"/>
                      <a:pt x="57" y="145"/>
                      <a:pt x="57" y="144"/>
                    </a:cubicBezTo>
                    <a:cubicBezTo>
                      <a:pt x="57" y="143"/>
                      <a:pt x="56" y="142"/>
                      <a:pt x="56" y="142"/>
                    </a:cubicBezTo>
                    <a:cubicBezTo>
                      <a:pt x="56" y="142"/>
                      <a:pt x="56" y="141"/>
                      <a:pt x="56" y="139"/>
                    </a:cubicBezTo>
                    <a:cubicBezTo>
                      <a:pt x="56" y="138"/>
                      <a:pt x="56" y="137"/>
                      <a:pt x="56" y="136"/>
                    </a:cubicBezTo>
                    <a:cubicBezTo>
                      <a:pt x="56" y="136"/>
                      <a:pt x="56" y="135"/>
                      <a:pt x="56" y="134"/>
                    </a:cubicBezTo>
                    <a:cubicBezTo>
                      <a:pt x="56" y="134"/>
                      <a:pt x="56" y="133"/>
                      <a:pt x="56" y="132"/>
                    </a:cubicBezTo>
                    <a:cubicBezTo>
                      <a:pt x="56" y="131"/>
                      <a:pt x="56" y="130"/>
                      <a:pt x="56" y="128"/>
                    </a:cubicBezTo>
                    <a:cubicBezTo>
                      <a:pt x="56" y="126"/>
                      <a:pt x="56" y="125"/>
                      <a:pt x="56" y="123"/>
                    </a:cubicBezTo>
                    <a:cubicBezTo>
                      <a:pt x="56" y="122"/>
                      <a:pt x="56" y="121"/>
                      <a:pt x="57" y="120"/>
                    </a:cubicBezTo>
                    <a:cubicBezTo>
                      <a:pt x="57" y="119"/>
                      <a:pt x="57" y="119"/>
                      <a:pt x="57" y="118"/>
                    </a:cubicBezTo>
                    <a:cubicBezTo>
                      <a:pt x="58" y="116"/>
                      <a:pt x="58" y="114"/>
                      <a:pt x="58" y="112"/>
                    </a:cubicBezTo>
                    <a:cubicBezTo>
                      <a:pt x="59" y="110"/>
                      <a:pt x="59" y="109"/>
                      <a:pt x="60" y="107"/>
                    </a:cubicBezTo>
                    <a:cubicBezTo>
                      <a:pt x="60" y="106"/>
                      <a:pt x="60" y="106"/>
                      <a:pt x="60" y="106"/>
                    </a:cubicBezTo>
                    <a:cubicBezTo>
                      <a:pt x="61" y="104"/>
                      <a:pt x="61" y="104"/>
                      <a:pt x="61" y="104"/>
                    </a:cubicBezTo>
                    <a:cubicBezTo>
                      <a:pt x="61" y="104"/>
                      <a:pt x="62" y="103"/>
                      <a:pt x="62" y="102"/>
                    </a:cubicBezTo>
                    <a:cubicBezTo>
                      <a:pt x="63" y="99"/>
                      <a:pt x="65" y="96"/>
                      <a:pt x="66" y="93"/>
                    </a:cubicBezTo>
                    <a:cubicBezTo>
                      <a:pt x="67" y="92"/>
                      <a:pt x="67" y="91"/>
                      <a:pt x="68" y="90"/>
                    </a:cubicBezTo>
                    <a:cubicBezTo>
                      <a:pt x="69" y="89"/>
                      <a:pt x="69" y="88"/>
                      <a:pt x="70" y="88"/>
                    </a:cubicBezTo>
                    <a:cubicBezTo>
                      <a:pt x="71" y="86"/>
                      <a:pt x="71" y="86"/>
                      <a:pt x="71" y="86"/>
                    </a:cubicBezTo>
                    <a:cubicBezTo>
                      <a:pt x="71" y="86"/>
                      <a:pt x="72" y="85"/>
                      <a:pt x="73" y="84"/>
                    </a:cubicBezTo>
                    <a:cubicBezTo>
                      <a:pt x="73" y="83"/>
                      <a:pt x="74" y="82"/>
                      <a:pt x="75" y="81"/>
                    </a:cubicBezTo>
                    <a:cubicBezTo>
                      <a:pt x="76" y="81"/>
                      <a:pt x="76" y="80"/>
                      <a:pt x="77" y="79"/>
                    </a:cubicBezTo>
                    <a:cubicBezTo>
                      <a:pt x="79" y="77"/>
                      <a:pt x="82" y="74"/>
                      <a:pt x="84" y="72"/>
                    </a:cubicBezTo>
                    <a:cubicBezTo>
                      <a:pt x="85" y="72"/>
                      <a:pt x="86" y="71"/>
                      <a:pt x="86" y="71"/>
                    </a:cubicBezTo>
                    <a:cubicBezTo>
                      <a:pt x="88" y="70"/>
                      <a:pt x="88" y="70"/>
                      <a:pt x="88" y="70"/>
                    </a:cubicBezTo>
                    <a:cubicBezTo>
                      <a:pt x="89" y="69"/>
                      <a:pt x="89" y="69"/>
                      <a:pt x="89" y="69"/>
                    </a:cubicBezTo>
                    <a:cubicBezTo>
                      <a:pt x="90" y="68"/>
                      <a:pt x="92" y="67"/>
                      <a:pt x="93" y="66"/>
                    </a:cubicBezTo>
                    <a:cubicBezTo>
                      <a:pt x="95" y="65"/>
                      <a:pt x="97" y="64"/>
                      <a:pt x="98" y="63"/>
                    </a:cubicBezTo>
                    <a:cubicBezTo>
                      <a:pt x="99" y="63"/>
                      <a:pt x="100" y="63"/>
                      <a:pt x="101" y="62"/>
                    </a:cubicBezTo>
                    <a:cubicBezTo>
                      <a:pt x="102" y="62"/>
                      <a:pt x="102" y="62"/>
                      <a:pt x="103" y="61"/>
                    </a:cubicBezTo>
                    <a:cubicBezTo>
                      <a:pt x="105" y="61"/>
                      <a:pt x="106" y="60"/>
                      <a:pt x="108" y="60"/>
                    </a:cubicBezTo>
                    <a:cubicBezTo>
                      <a:pt x="109" y="59"/>
                      <a:pt x="111" y="59"/>
                      <a:pt x="112" y="58"/>
                    </a:cubicBezTo>
                    <a:cubicBezTo>
                      <a:pt x="113" y="58"/>
                      <a:pt x="114" y="58"/>
                      <a:pt x="114" y="58"/>
                    </a:cubicBezTo>
                    <a:cubicBezTo>
                      <a:pt x="115" y="58"/>
                      <a:pt x="115" y="57"/>
                      <a:pt x="116" y="57"/>
                    </a:cubicBezTo>
                    <a:cubicBezTo>
                      <a:pt x="117" y="57"/>
                      <a:pt x="118" y="57"/>
                      <a:pt x="119" y="57"/>
                    </a:cubicBezTo>
                    <a:cubicBezTo>
                      <a:pt x="120" y="57"/>
                      <a:pt x="121" y="56"/>
                      <a:pt x="121" y="56"/>
                    </a:cubicBezTo>
                    <a:cubicBezTo>
                      <a:pt x="121" y="56"/>
                      <a:pt x="122" y="56"/>
                      <a:pt x="124" y="56"/>
                    </a:cubicBezTo>
                    <a:cubicBezTo>
                      <a:pt x="125" y="56"/>
                      <a:pt x="126" y="56"/>
                      <a:pt x="127" y="56"/>
                    </a:cubicBezTo>
                    <a:cubicBezTo>
                      <a:pt x="127" y="56"/>
                      <a:pt x="128" y="56"/>
                      <a:pt x="129" y="56"/>
                    </a:cubicBezTo>
                    <a:cubicBezTo>
                      <a:pt x="129" y="56"/>
                      <a:pt x="130" y="56"/>
                      <a:pt x="131" y="56"/>
                    </a:cubicBezTo>
                    <a:cubicBezTo>
                      <a:pt x="132" y="56"/>
                      <a:pt x="134" y="56"/>
                      <a:pt x="135" y="56"/>
                    </a:cubicBezTo>
                    <a:cubicBezTo>
                      <a:pt x="137" y="56"/>
                      <a:pt x="138" y="56"/>
                      <a:pt x="140" y="56"/>
                    </a:cubicBezTo>
                    <a:cubicBezTo>
                      <a:pt x="141" y="56"/>
                      <a:pt x="142" y="56"/>
                      <a:pt x="143" y="57"/>
                    </a:cubicBezTo>
                    <a:cubicBezTo>
                      <a:pt x="144" y="57"/>
                      <a:pt x="145" y="57"/>
                      <a:pt x="145" y="57"/>
                    </a:cubicBezTo>
                    <a:cubicBezTo>
                      <a:pt x="147" y="57"/>
                      <a:pt x="149" y="58"/>
                      <a:pt x="151" y="58"/>
                    </a:cubicBezTo>
                    <a:cubicBezTo>
                      <a:pt x="153" y="59"/>
                      <a:pt x="154" y="59"/>
                      <a:pt x="156" y="60"/>
                    </a:cubicBezTo>
                    <a:cubicBezTo>
                      <a:pt x="158" y="60"/>
                      <a:pt x="158" y="60"/>
                      <a:pt x="158" y="60"/>
                    </a:cubicBezTo>
                    <a:cubicBezTo>
                      <a:pt x="159" y="61"/>
                      <a:pt x="159" y="61"/>
                      <a:pt x="159" y="61"/>
                    </a:cubicBezTo>
                    <a:cubicBezTo>
                      <a:pt x="160" y="61"/>
                      <a:pt x="160" y="61"/>
                      <a:pt x="161" y="62"/>
                    </a:cubicBezTo>
                    <a:cubicBezTo>
                      <a:pt x="164" y="63"/>
                      <a:pt x="167" y="65"/>
                      <a:pt x="170" y="66"/>
                    </a:cubicBezTo>
                    <a:cubicBezTo>
                      <a:pt x="171" y="67"/>
                      <a:pt x="172" y="67"/>
                      <a:pt x="173" y="68"/>
                    </a:cubicBezTo>
                    <a:cubicBezTo>
                      <a:pt x="174" y="69"/>
                      <a:pt x="175" y="69"/>
                      <a:pt x="175" y="70"/>
                    </a:cubicBezTo>
                    <a:cubicBezTo>
                      <a:pt x="177" y="71"/>
                      <a:pt x="178" y="71"/>
                      <a:pt x="178" y="71"/>
                    </a:cubicBezTo>
                    <a:cubicBezTo>
                      <a:pt x="178" y="71"/>
                      <a:pt x="178" y="72"/>
                      <a:pt x="179" y="73"/>
                    </a:cubicBezTo>
                    <a:cubicBezTo>
                      <a:pt x="180" y="73"/>
                      <a:pt x="181" y="74"/>
                      <a:pt x="182" y="75"/>
                    </a:cubicBezTo>
                    <a:cubicBezTo>
                      <a:pt x="183" y="75"/>
                      <a:pt x="184" y="76"/>
                      <a:pt x="185" y="77"/>
                    </a:cubicBezTo>
                    <a:cubicBezTo>
                      <a:pt x="186" y="79"/>
                      <a:pt x="189" y="82"/>
                      <a:pt x="191" y="84"/>
                    </a:cubicBezTo>
                    <a:cubicBezTo>
                      <a:pt x="191" y="85"/>
                      <a:pt x="192" y="86"/>
                      <a:pt x="193" y="86"/>
                    </a:cubicBezTo>
                    <a:cubicBezTo>
                      <a:pt x="193" y="87"/>
                      <a:pt x="193" y="87"/>
                      <a:pt x="193" y="87"/>
                    </a:cubicBezTo>
                    <a:cubicBezTo>
                      <a:pt x="194" y="89"/>
                      <a:pt x="194" y="89"/>
                      <a:pt x="194" y="89"/>
                    </a:cubicBezTo>
                    <a:cubicBezTo>
                      <a:pt x="195" y="90"/>
                      <a:pt x="196" y="92"/>
                      <a:pt x="197" y="93"/>
                    </a:cubicBezTo>
                    <a:cubicBezTo>
                      <a:pt x="198" y="95"/>
                      <a:pt x="199" y="97"/>
                      <a:pt x="200" y="98"/>
                    </a:cubicBezTo>
                    <a:cubicBezTo>
                      <a:pt x="200" y="99"/>
                      <a:pt x="201" y="100"/>
                      <a:pt x="201" y="101"/>
                    </a:cubicBezTo>
                    <a:cubicBezTo>
                      <a:pt x="201" y="101"/>
                      <a:pt x="202" y="102"/>
                      <a:pt x="202" y="103"/>
                    </a:cubicBezTo>
                    <a:cubicBezTo>
                      <a:pt x="202" y="105"/>
                      <a:pt x="203" y="106"/>
                      <a:pt x="204" y="108"/>
                    </a:cubicBezTo>
                    <a:cubicBezTo>
                      <a:pt x="204" y="109"/>
                      <a:pt x="204" y="111"/>
                      <a:pt x="205" y="112"/>
                    </a:cubicBezTo>
                    <a:cubicBezTo>
                      <a:pt x="205" y="113"/>
                      <a:pt x="205" y="113"/>
                      <a:pt x="205" y="114"/>
                    </a:cubicBezTo>
                    <a:cubicBezTo>
                      <a:pt x="206" y="115"/>
                      <a:pt x="206" y="115"/>
                      <a:pt x="206" y="116"/>
                    </a:cubicBezTo>
                    <a:cubicBezTo>
                      <a:pt x="206" y="117"/>
                      <a:pt x="206" y="118"/>
                      <a:pt x="206" y="119"/>
                    </a:cubicBezTo>
                    <a:cubicBezTo>
                      <a:pt x="207" y="120"/>
                      <a:pt x="207" y="121"/>
                      <a:pt x="207" y="121"/>
                    </a:cubicBezTo>
                    <a:cubicBezTo>
                      <a:pt x="207" y="121"/>
                      <a:pt x="207" y="122"/>
                      <a:pt x="207" y="124"/>
                    </a:cubicBezTo>
                    <a:cubicBezTo>
                      <a:pt x="207" y="125"/>
                      <a:pt x="207" y="126"/>
                      <a:pt x="207" y="127"/>
                    </a:cubicBezTo>
                    <a:cubicBezTo>
                      <a:pt x="207" y="127"/>
                      <a:pt x="207" y="128"/>
                      <a:pt x="207" y="129"/>
                    </a:cubicBezTo>
                    <a:cubicBezTo>
                      <a:pt x="207" y="129"/>
                      <a:pt x="207" y="130"/>
                      <a:pt x="207" y="131"/>
                    </a:cubicBezTo>
                    <a:cubicBezTo>
                      <a:pt x="207" y="132"/>
                      <a:pt x="207" y="134"/>
                      <a:pt x="207" y="135"/>
                    </a:cubicBezTo>
                    <a:cubicBezTo>
                      <a:pt x="207" y="137"/>
                      <a:pt x="207" y="138"/>
                      <a:pt x="207" y="140"/>
                    </a:cubicBezTo>
                    <a:cubicBezTo>
                      <a:pt x="207" y="141"/>
                      <a:pt x="207" y="142"/>
                      <a:pt x="207" y="143"/>
                    </a:cubicBezTo>
                    <a:cubicBezTo>
                      <a:pt x="207" y="144"/>
                      <a:pt x="206" y="145"/>
                      <a:pt x="206" y="145"/>
                    </a:cubicBezTo>
                    <a:cubicBezTo>
                      <a:pt x="206" y="147"/>
                      <a:pt x="205" y="149"/>
                      <a:pt x="205" y="151"/>
                    </a:cubicBezTo>
                    <a:cubicBezTo>
                      <a:pt x="204" y="153"/>
                      <a:pt x="204" y="154"/>
                      <a:pt x="203" y="156"/>
                    </a:cubicBezTo>
                    <a:cubicBezTo>
                      <a:pt x="203" y="157"/>
                      <a:pt x="203" y="157"/>
                      <a:pt x="203" y="157"/>
                    </a:cubicBezTo>
                    <a:cubicBezTo>
                      <a:pt x="202" y="159"/>
                      <a:pt x="202" y="159"/>
                      <a:pt x="202" y="159"/>
                    </a:cubicBezTo>
                    <a:cubicBezTo>
                      <a:pt x="202" y="160"/>
                      <a:pt x="202" y="160"/>
                      <a:pt x="201" y="161"/>
                    </a:cubicBezTo>
                    <a:cubicBezTo>
                      <a:pt x="200" y="164"/>
                      <a:pt x="198" y="167"/>
                      <a:pt x="197" y="170"/>
                    </a:cubicBezTo>
                    <a:cubicBezTo>
                      <a:pt x="197" y="171"/>
                      <a:pt x="196" y="172"/>
                      <a:pt x="195" y="173"/>
                    </a:cubicBezTo>
                    <a:cubicBezTo>
                      <a:pt x="194" y="174"/>
                      <a:pt x="194" y="175"/>
                      <a:pt x="193" y="175"/>
                    </a:cubicBezTo>
                    <a:cubicBezTo>
                      <a:pt x="193" y="177"/>
                      <a:pt x="192" y="177"/>
                      <a:pt x="192" y="177"/>
                    </a:cubicBezTo>
                    <a:cubicBezTo>
                      <a:pt x="192" y="177"/>
                      <a:pt x="191" y="178"/>
                      <a:pt x="190" y="179"/>
                    </a:cubicBezTo>
                    <a:cubicBezTo>
                      <a:pt x="190" y="180"/>
                      <a:pt x="189" y="181"/>
                      <a:pt x="188" y="182"/>
                    </a:cubicBezTo>
                    <a:cubicBezTo>
                      <a:pt x="188" y="183"/>
                      <a:pt x="187" y="184"/>
                      <a:pt x="186" y="184"/>
                    </a:cubicBezTo>
                    <a:cubicBezTo>
                      <a:pt x="184" y="186"/>
                      <a:pt x="182" y="189"/>
                      <a:pt x="179" y="191"/>
                    </a:cubicBezTo>
                    <a:cubicBezTo>
                      <a:pt x="178" y="191"/>
                      <a:pt x="177" y="192"/>
                      <a:pt x="177" y="192"/>
                    </a:cubicBezTo>
                    <a:cubicBezTo>
                      <a:pt x="176" y="193"/>
                      <a:pt x="176" y="193"/>
                      <a:pt x="176" y="193"/>
                    </a:cubicBezTo>
                    <a:cubicBezTo>
                      <a:pt x="174" y="194"/>
                      <a:pt x="174" y="194"/>
                      <a:pt x="174" y="194"/>
                    </a:cubicBezTo>
                    <a:cubicBezTo>
                      <a:pt x="173" y="195"/>
                      <a:pt x="171" y="196"/>
                      <a:pt x="170" y="197"/>
                    </a:cubicBezTo>
                    <a:cubicBezTo>
                      <a:pt x="168" y="198"/>
                      <a:pt x="167" y="199"/>
                      <a:pt x="165" y="200"/>
                    </a:cubicBezTo>
                    <a:cubicBezTo>
                      <a:pt x="164" y="200"/>
                      <a:pt x="163" y="201"/>
                      <a:pt x="162" y="201"/>
                    </a:cubicBezTo>
                    <a:cubicBezTo>
                      <a:pt x="162" y="201"/>
                      <a:pt x="161" y="201"/>
                      <a:pt x="160" y="202"/>
                    </a:cubicBezTo>
                    <a:cubicBezTo>
                      <a:pt x="158" y="202"/>
                      <a:pt x="157" y="203"/>
                      <a:pt x="155" y="204"/>
                    </a:cubicBezTo>
                    <a:cubicBezTo>
                      <a:pt x="154" y="204"/>
                      <a:pt x="152" y="204"/>
                      <a:pt x="151" y="205"/>
                    </a:cubicBezTo>
                    <a:cubicBezTo>
                      <a:pt x="150" y="205"/>
                      <a:pt x="150" y="205"/>
                      <a:pt x="149" y="205"/>
                    </a:cubicBezTo>
                    <a:cubicBezTo>
                      <a:pt x="148" y="205"/>
                      <a:pt x="148" y="206"/>
                      <a:pt x="147" y="206"/>
                    </a:cubicBezTo>
                    <a:cubicBezTo>
                      <a:pt x="146" y="206"/>
                      <a:pt x="145" y="206"/>
                      <a:pt x="144" y="206"/>
                    </a:cubicBezTo>
                    <a:cubicBezTo>
                      <a:pt x="143" y="207"/>
                      <a:pt x="142" y="207"/>
                      <a:pt x="142" y="207"/>
                    </a:cubicBezTo>
                    <a:cubicBezTo>
                      <a:pt x="142" y="207"/>
                      <a:pt x="141" y="207"/>
                      <a:pt x="139" y="207"/>
                    </a:cubicBezTo>
                    <a:cubicBezTo>
                      <a:pt x="138" y="207"/>
                      <a:pt x="137" y="207"/>
                      <a:pt x="136" y="207"/>
                    </a:cubicBezTo>
                    <a:cubicBezTo>
                      <a:pt x="136" y="207"/>
                      <a:pt x="135" y="207"/>
                      <a:pt x="135" y="207"/>
                    </a:cubicBezTo>
                    <a:cubicBezTo>
                      <a:pt x="134" y="207"/>
                      <a:pt x="133" y="207"/>
                      <a:pt x="133" y="207"/>
                    </a:cubicBezTo>
                    <a:close/>
                  </a:path>
                </a:pathLst>
              </a:custGeom>
              <a:solidFill>
                <a:schemeClr val="bg1">
                  <a:lumMod val="65000"/>
                </a:schemeClr>
              </a:solidFill>
              <a:ln>
                <a:solidFill>
                  <a:schemeClr val="tx1">
                    <a:lumMod val="50000"/>
                    <a:lumOff val="50000"/>
                  </a:schemeClr>
                </a:solidFill>
              </a:ln>
            </p:spPr>
            <p:txBody>
              <a:bodyPr vert="horz" wrap="square" lIns="91440" tIns="45720" rIns="91440" bIns="45720" numCol="1" anchor="t" anchorCtr="0" compatLnSpc="1">
                <a:prstTxWarp prst="textNoShape">
                  <a:avLst/>
                </a:prstTxWarp>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sp>
            <p:nvSpPr>
              <p:cNvPr id="29" name="ïš1íḑe">
                <a:extLst>
                  <a:ext uri="{FF2B5EF4-FFF2-40B4-BE49-F238E27FC236}">
                    <a16:creationId xmlns:a16="http://schemas.microsoft.com/office/drawing/2014/main" id="{B7E6DD06-0E48-45CB-998D-20FD726F4EBF}"/>
                  </a:ext>
                </a:extLst>
              </p:cNvPr>
              <p:cNvSpPr/>
              <p:nvPr/>
            </p:nvSpPr>
            <p:spPr>
              <a:xfrm>
                <a:off x="8938848" y="2648490"/>
                <a:ext cx="884243" cy="740843"/>
              </a:xfrm>
              <a:custGeom>
                <a:avLst/>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3">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30" name="ïŝlïḋê">
                <a:extLst>
                  <a:ext uri="{FF2B5EF4-FFF2-40B4-BE49-F238E27FC236}">
                    <a16:creationId xmlns:a16="http://schemas.microsoft.com/office/drawing/2014/main" id="{2C35A917-797C-47E7-8788-6223E745E28C}"/>
                  </a:ext>
                </a:extLst>
              </p:cNvPr>
              <p:cNvSpPr/>
              <p:nvPr/>
            </p:nvSpPr>
            <p:spPr>
              <a:xfrm>
                <a:off x="6519604" y="2305999"/>
                <a:ext cx="683196" cy="733420"/>
              </a:xfrm>
              <a:custGeom>
                <a:avLst/>
                <a:gdLst>
                  <a:gd name="connsiteX0" fmla="*/ 266761 w 565186"/>
                  <a:gd name="connsiteY0" fmla="*/ 383537 h 606735"/>
                  <a:gd name="connsiteX1" fmla="*/ 298145 w 565186"/>
                  <a:gd name="connsiteY1" fmla="*/ 383537 h 606735"/>
                  <a:gd name="connsiteX2" fmla="*/ 298145 w 565186"/>
                  <a:gd name="connsiteY2" fmla="*/ 426731 h 606735"/>
                  <a:gd name="connsiteX3" fmla="*/ 485518 w 565186"/>
                  <a:gd name="connsiteY3" fmla="*/ 426731 h 606735"/>
                  <a:gd name="connsiteX4" fmla="*/ 513188 w 565186"/>
                  <a:gd name="connsiteY4" fmla="*/ 454352 h 606735"/>
                  <a:gd name="connsiteX5" fmla="*/ 513188 w 565186"/>
                  <a:gd name="connsiteY5" fmla="*/ 503015 h 606735"/>
                  <a:gd name="connsiteX6" fmla="*/ 537793 w 565186"/>
                  <a:gd name="connsiteY6" fmla="*/ 503015 h 606735"/>
                  <a:gd name="connsiteX7" fmla="*/ 565184 w 565186"/>
                  <a:gd name="connsiteY7" fmla="*/ 530729 h 606735"/>
                  <a:gd name="connsiteX8" fmla="*/ 565184 w 565186"/>
                  <a:gd name="connsiteY8" fmla="*/ 579021 h 606735"/>
                  <a:gd name="connsiteX9" fmla="*/ 537422 w 565186"/>
                  <a:gd name="connsiteY9" fmla="*/ 606735 h 606735"/>
                  <a:gd name="connsiteX10" fmla="*/ 456920 w 565186"/>
                  <a:gd name="connsiteY10" fmla="*/ 606735 h 606735"/>
                  <a:gd name="connsiteX11" fmla="*/ 429250 w 565186"/>
                  <a:gd name="connsiteY11" fmla="*/ 579021 h 606735"/>
                  <a:gd name="connsiteX12" fmla="*/ 429250 w 565186"/>
                  <a:gd name="connsiteY12" fmla="*/ 530729 h 606735"/>
                  <a:gd name="connsiteX13" fmla="*/ 456920 w 565186"/>
                  <a:gd name="connsiteY13" fmla="*/ 503015 h 606735"/>
                  <a:gd name="connsiteX14" fmla="*/ 481618 w 565186"/>
                  <a:gd name="connsiteY14" fmla="*/ 503015 h 606735"/>
                  <a:gd name="connsiteX15" fmla="*/ 481618 w 565186"/>
                  <a:gd name="connsiteY15" fmla="*/ 458060 h 606735"/>
                  <a:gd name="connsiteX16" fmla="*/ 297959 w 565186"/>
                  <a:gd name="connsiteY16" fmla="*/ 458060 h 606735"/>
                  <a:gd name="connsiteX17" fmla="*/ 297959 w 565186"/>
                  <a:gd name="connsiteY17" fmla="*/ 503015 h 606735"/>
                  <a:gd name="connsiteX18" fmla="*/ 322843 w 565186"/>
                  <a:gd name="connsiteY18" fmla="*/ 503015 h 606735"/>
                  <a:gd name="connsiteX19" fmla="*/ 350606 w 565186"/>
                  <a:gd name="connsiteY19" fmla="*/ 530729 h 606735"/>
                  <a:gd name="connsiteX20" fmla="*/ 350606 w 565186"/>
                  <a:gd name="connsiteY20" fmla="*/ 579021 h 606735"/>
                  <a:gd name="connsiteX21" fmla="*/ 322843 w 565186"/>
                  <a:gd name="connsiteY21" fmla="*/ 606735 h 606735"/>
                  <a:gd name="connsiteX22" fmla="*/ 242434 w 565186"/>
                  <a:gd name="connsiteY22" fmla="*/ 606735 h 606735"/>
                  <a:gd name="connsiteX23" fmla="*/ 214672 w 565186"/>
                  <a:gd name="connsiteY23" fmla="*/ 579021 h 606735"/>
                  <a:gd name="connsiteX24" fmla="*/ 214672 w 565186"/>
                  <a:gd name="connsiteY24" fmla="*/ 530729 h 606735"/>
                  <a:gd name="connsiteX25" fmla="*/ 242434 w 565186"/>
                  <a:gd name="connsiteY25" fmla="*/ 503015 h 606735"/>
                  <a:gd name="connsiteX26" fmla="*/ 266761 w 565186"/>
                  <a:gd name="connsiteY26" fmla="*/ 503015 h 606735"/>
                  <a:gd name="connsiteX27" fmla="*/ 266761 w 565186"/>
                  <a:gd name="connsiteY27" fmla="*/ 458060 h 606735"/>
                  <a:gd name="connsiteX28" fmla="*/ 83659 w 565186"/>
                  <a:gd name="connsiteY28" fmla="*/ 458060 h 606735"/>
                  <a:gd name="connsiteX29" fmla="*/ 83659 w 565186"/>
                  <a:gd name="connsiteY29" fmla="*/ 503015 h 606735"/>
                  <a:gd name="connsiteX30" fmla="*/ 108171 w 565186"/>
                  <a:gd name="connsiteY30" fmla="*/ 503015 h 606735"/>
                  <a:gd name="connsiteX31" fmla="*/ 135934 w 565186"/>
                  <a:gd name="connsiteY31" fmla="*/ 530729 h 606735"/>
                  <a:gd name="connsiteX32" fmla="*/ 135934 w 565186"/>
                  <a:gd name="connsiteY32" fmla="*/ 579021 h 606735"/>
                  <a:gd name="connsiteX33" fmla="*/ 108171 w 565186"/>
                  <a:gd name="connsiteY33" fmla="*/ 606735 h 606735"/>
                  <a:gd name="connsiteX34" fmla="*/ 27762 w 565186"/>
                  <a:gd name="connsiteY34" fmla="*/ 606735 h 606735"/>
                  <a:gd name="connsiteX35" fmla="*/ 0 w 565186"/>
                  <a:gd name="connsiteY35" fmla="*/ 579021 h 606735"/>
                  <a:gd name="connsiteX36" fmla="*/ 0 w 565186"/>
                  <a:gd name="connsiteY36" fmla="*/ 530729 h 606735"/>
                  <a:gd name="connsiteX37" fmla="*/ 27762 w 565186"/>
                  <a:gd name="connsiteY37" fmla="*/ 503015 h 606735"/>
                  <a:gd name="connsiteX38" fmla="*/ 52368 w 565186"/>
                  <a:gd name="connsiteY38" fmla="*/ 503015 h 606735"/>
                  <a:gd name="connsiteX39" fmla="*/ 52368 w 565186"/>
                  <a:gd name="connsiteY39" fmla="*/ 454352 h 606735"/>
                  <a:gd name="connsiteX40" fmla="*/ 79945 w 565186"/>
                  <a:gd name="connsiteY40" fmla="*/ 426731 h 606735"/>
                  <a:gd name="connsiteX41" fmla="*/ 266761 w 565186"/>
                  <a:gd name="connsiteY41" fmla="*/ 426731 h 606735"/>
                  <a:gd name="connsiteX42" fmla="*/ 228875 w 565186"/>
                  <a:gd name="connsiteY42" fmla="*/ 210792 h 606735"/>
                  <a:gd name="connsiteX43" fmla="*/ 257747 w 565186"/>
                  <a:gd name="connsiteY43" fmla="*/ 301729 h 606735"/>
                  <a:gd name="connsiteX44" fmla="*/ 261739 w 565186"/>
                  <a:gd name="connsiteY44" fmla="*/ 314150 h 606735"/>
                  <a:gd name="connsiteX45" fmla="*/ 274551 w 565186"/>
                  <a:gd name="connsiteY45" fmla="*/ 277535 h 606735"/>
                  <a:gd name="connsiteX46" fmla="*/ 282349 w 565186"/>
                  <a:gd name="connsiteY46" fmla="*/ 234152 h 606735"/>
                  <a:gd name="connsiteX47" fmla="*/ 282535 w 565186"/>
                  <a:gd name="connsiteY47" fmla="*/ 234152 h 606735"/>
                  <a:gd name="connsiteX48" fmla="*/ 282628 w 565186"/>
                  <a:gd name="connsiteY48" fmla="*/ 234152 h 606735"/>
                  <a:gd name="connsiteX49" fmla="*/ 282721 w 565186"/>
                  <a:gd name="connsiteY49" fmla="*/ 234152 h 606735"/>
                  <a:gd name="connsiteX50" fmla="*/ 282906 w 565186"/>
                  <a:gd name="connsiteY50" fmla="*/ 234152 h 606735"/>
                  <a:gd name="connsiteX51" fmla="*/ 290704 w 565186"/>
                  <a:gd name="connsiteY51" fmla="*/ 277535 h 606735"/>
                  <a:gd name="connsiteX52" fmla="*/ 303516 w 565186"/>
                  <a:gd name="connsiteY52" fmla="*/ 314150 h 606735"/>
                  <a:gd name="connsiteX53" fmla="*/ 307508 w 565186"/>
                  <a:gd name="connsiteY53" fmla="*/ 301729 h 606735"/>
                  <a:gd name="connsiteX54" fmla="*/ 336380 w 565186"/>
                  <a:gd name="connsiteY54" fmla="*/ 210792 h 606735"/>
                  <a:gd name="connsiteX55" fmla="*/ 396167 w 565186"/>
                  <a:gd name="connsiteY55" fmla="*/ 239714 h 606735"/>
                  <a:gd name="connsiteX56" fmla="*/ 435344 w 565186"/>
                  <a:gd name="connsiteY56" fmla="*/ 334173 h 606735"/>
                  <a:gd name="connsiteX57" fmla="*/ 417705 w 565186"/>
                  <a:gd name="connsiteY57" fmla="*/ 352064 h 606735"/>
                  <a:gd name="connsiteX58" fmla="*/ 282906 w 565186"/>
                  <a:gd name="connsiteY58" fmla="*/ 352064 h 606735"/>
                  <a:gd name="connsiteX59" fmla="*/ 274922 w 565186"/>
                  <a:gd name="connsiteY59" fmla="*/ 352064 h 606735"/>
                  <a:gd name="connsiteX60" fmla="*/ 147736 w 565186"/>
                  <a:gd name="connsiteY60" fmla="*/ 352064 h 606735"/>
                  <a:gd name="connsiteX61" fmla="*/ 130004 w 565186"/>
                  <a:gd name="connsiteY61" fmla="*/ 334173 h 606735"/>
                  <a:gd name="connsiteX62" fmla="*/ 169088 w 565186"/>
                  <a:gd name="connsiteY62" fmla="*/ 239714 h 606735"/>
                  <a:gd name="connsiteX63" fmla="*/ 228875 w 565186"/>
                  <a:gd name="connsiteY63" fmla="*/ 210792 h 606735"/>
                  <a:gd name="connsiteX64" fmla="*/ 277351 w 565186"/>
                  <a:gd name="connsiteY64" fmla="*/ 297 h 606735"/>
                  <a:gd name="connsiteX65" fmla="*/ 316167 w 565186"/>
                  <a:gd name="connsiteY65" fmla="*/ 8453 h 606735"/>
                  <a:gd name="connsiteX66" fmla="*/ 335110 w 565186"/>
                  <a:gd name="connsiteY66" fmla="*/ 26064 h 606735"/>
                  <a:gd name="connsiteX67" fmla="*/ 355911 w 565186"/>
                  <a:gd name="connsiteY67" fmla="*/ 91872 h 606735"/>
                  <a:gd name="connsiteX68" fmla="*/ 353218 w 565186"/>
                  <a:gd name="connsiteY68" fmla="*/ 102067 h 606735"/>
                  <a:gd name="connsiteX69" fmla="*/ 359904 w 565186"/>
                  <a:gd name="connsiteY69" fmla="*/ 129688 h 606735"/>
                  <a:gd name="connsiteX70" fmla="*/ 346532 w 565186"/>
                  <a:gd name="connsiteY70" fmla="*/ 153045 h 606735"/>
                  <a:gd name="connsiteX71" fmla="*/ 299359 w 565186"/>
                  <a:gd name="connsiteY71" fmla="*/ 211160 h 606735"/>
                  <a:gd name="connsiteX72" fmla="*/ 264907 w 565186"/>
                  <a:gd name="connsiteY72" fmla="*/ 211252 h 606735"/>
                  <a:gd name="connsiteX73" fmla="*/ 217920 w 565186"/>
                  <a:gd name="connsiteY73" fmla="*/ 153230 h 606735"/>
                  <a:gd name="connsiteX74" fmla="*/ 204548 w 565186"/>
                  <a:gd name="connsiteY74" fmla="*/ 129873 h 606735"/>
                  <a:gd name="connsiteX75" fmla="*/ 211048 w 565186"/>
                  <a:gd name="connsiteY75" fmla="*/ 102067 h 606735"/>
                  <a:gd name="connsiteX76" fmla="*/ 208355 w 565186"/>
                  <a:gd name="connsiteY76" fmla="*/ 91872 h 606735"/>
                  <a:gd name="connsiteX77" fmla="*/ 208262 w 565186"/>
                  <a:gd name="connsiteY77" fmla="*/ 59524 h 606735"/>
                  <a:gd name="connsiteX78" fmla="*/ 227206 w 565186"/>
                  <a:gd name="connsiteY78" fmla="*/ 26435 h 606735"/>
                  <a:gd name="connsiteX79" fmla="*/ 244757 w 565186"/>
                  <a:gd name="connsiteY79" fmla="*/ 11975 h 606735"/>
                  <a:gd name="connsiteX80" fmla="*/ 261843 w 565186"/>
                  <a:gd name="connsiteY80" fmla="*/ 3263 h 606735"/>
                  <a:gd name="connsiteX81" fmla="*/ 277351 w 565186"/>
                  <a:gd name="connsiteY81" fmla="*/ 297 h 60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65186" h="606735">
                    <a:moveTo>
                      <a:pt x="266761" y="383537"/>
                    </a:moveTo>
                    <a:lnTo>
                      <a:pt x="298145" y="383537"/>
                    </a:lnTo>
                    <a:lnTo>
                      <a:pt x="298145" y="426731"/>
                    </a:lnTo>
                    <a:lnTo>
                      <a:pt x="485518" y="426731"/>
                    </a:lnTo>
                    <a:cubicBezTo>
                      <a:pt x="500746" y="426731"/>
                      <a:pt x="513188" y="439151"/>
                      <a:pt x="513188" y="454352"/>
                    </a:cubicBezTo>
                    <a:lnTo>
                      <a:pt x="513188" y="503015"/>
                    </a:lnTo>
                    <a:lnTo>
                      <a:pt x="537793" y="503015"/>
                    </a:lnTo>
                    <a:cubicBezTo>
                      <a:pt x="553021" y="503015"/>
                      <a:pt x="565370" y="515528"/>
                      <a:pt x="565184" y="530729"/>
                    </a:cubicBezTo>
                    <a:lnTo>
                      <a:pt x="565184" y="579021"/>
                    </a:lnTo>
                    <a:cubicBezTo>
                      <a:pt x="565184" y="594315"/>
                      <a:pt x="552742" y="606735"/>
                      <a:pt x="537422" y="606735"/>
                    </a:cubicBezTo>
                    <a:lnTo>
                      <a:pt x="456920" y="606735"/>
                    </a:lnTo>
                    <a:cubicBezTo>
                      <a:pt x="441600" y="606735"/>
                      <a:pt x="429250" y="594315"/>
                      <a:pt x="429250" y="579021"/>
                    </a:cubicBezTo>
                    <a:lnTo>
                      <a:pt x="429250" y="530729"/>
                    </a:lnTo>
                    <a:cubicBezTo>
                      <a:pt x="429250" y="515343"/>
                      <a:pt x="441600" y="503015"/>
                      <a:pt x="456920" y="503015"/>
                    </a:cubicBezTo>
                    <a:lnTo>
                      <a:pt x="481618" y="503015"/>
                    </a:lnTo>
                    <a:lnTo>
                      <a:pt x="481618" y="458060"/>
                    </a:lnTo>
                    <a:lnTo>
                      <a:pt x="297959" y="458060"/>
                    </a:lnTo>
                    <a:lnTo>
                      <a:pt x="297959" y="503015"/>
                    </a:lnTo>
                    <a:lnTo>
                      <a:pt x="322843" y="503015"/>
                    </a:lnTo>
                    <a:cubicBezTo>
                      <a:pt x="338256" y="503015"/>
                      <a:pt x="350606" y="515343"/>
                      <a:pt x="350606" y="530729"/>
                    </a:cubicBezTo>
                    <a:lnTo>
                      <a:pt x="350606" y="579021"/>
                    </a:lnTo>
                    <a:cubicBezTo>
                      <a:pt x="350606" y="594315"/>
                      <a:pt x="338256" y="606735"/>
                      <a:pt x="322843" y="606735"/>
                    </a:cubicBezTo>
                    <a:lnTo>
                      <a:pt x="242434" y="606735"/>
                    </a:lnTo>
                    <a:cubicBezTo>
                      <a:pt x="227021" y="606735"/>
                      <a:pt x="214672" y="594315"/>
                      <a:pt x="214672" y="579021"/>
                    </a:cubicBezTo>
                    <a:lnTo>
                      <a:pt x="214672" y="530729"/>
                    </a:lnTo>
                    <a:cubicBezTo>
                      <a:pt x="214672" y="515343"/>
                      <a:pt x="227021" y="503015"/>
                      <a:pt x="242434" y="503015"/>
                    </a:cubicBezTo>
                    <a:lnTo>
                      <a:pt x="266761" y="503015"/>
                    </a:lnTo>
                    <a:lnTo>
                      <a:pt x="266761" y="458060"/>
                    </a:lnTo>
                    <a:lnTo>
                      <a:pt x="83659" y="458060"/>
                    </a:lnTo>
                    <a:lnTo>
                      <a:pt x="83659" y="503015"/>
                    </a:lnTo>
                    <a:lnTo>
                      <a:pt x="108171" y="503015"/>
                    </a:lnTo>
                    <a:cubicBezTo>
                      <a:pt x="123585" y="503015"/>
                      <a:pt x="135934" y="515343"/>
                      <a:pt x="135934" y="530729"/>
                    </a:cubicBezTo>
                    <a:lnTo>
                      <a:pt x="135934" y="579021"/>
                    </a:lnTo>
                    <a:cubicBezTo>
                      <a:pt x="135934" y="594315"/>
                      <a:pt x="123585" y="606735"/>
                      <a:pt x="108171" y="606735"/>
                    </a:cubicBezTo>
                    <a:lnTo>
                      <a:pt x="27762" y="606735"/>
                    </a:lnTo>
                    <a:cubicBezTo>
                      <a:pt x="12349" y="606735"/>
                      <a:pt x="0" y="594315"/>
                      <a:pt x="0" y="579021"/>
                    </a:cubicBezTo>
                    <a:lnTo>
                      <a:pt x="0" y="530729"/>
                    </a:lnTo>
                    <a:cubicBezTo>
                      <a:pt x="0" y="515343"/>
                      <a:pt x="12349" y="503015"/>
                      <a:pt x="27762" y="503015"/>
                    </a:cubicBezTo>
                    <a:lnTo>
                      <a:pt x="52368" y="503015"/>
                    </a:lnTo>
                    <a:lnTo>
                      <a:pt x="52368" y="454352"/>
                    </a:lnTo>
                    <a:cubicBezTo>
                      <a:pt x="52368" y="439151"/>
                      <a:pt x="64717" y="426731"/>
                      <a:pt x="79945" y="426731"/>
                    </a:cubicBezTo>
                    <a:lnTo>
                      <a:pt x="266761" y="426731"/>
                    </a:lnTo>
                    <a:close/>
                    <a:moveTo>
                      <a:pt x="228875" y="210792"/>
                    </a:moveTo>
                    <a:lnTo>
                      <a:pt x="257747" y="301729"/>
                    </a:lnTo>
                    <a:lnTo>
                      <a:pt x="261739" y="314150"/>
                    </a:lnTo>
                    <a:lnTo>
                      <a:pt x="274551" y="277535"/>
                    </a:lnTo>
                    <a:cubicBezTo>
                      <a:pt x="245029" y="236098"/>
                      <a:pt x="276779" y="234152"/>
                      <a:pt x="282349" y="234152"/>
                    </a:cubicBezTo>
                    <a:lnTo>
                      <a:pt x="282535" y="234152"/>
                    </a:lnTo>
                    <a:lnTo>
                      <a:pt x="282628" y="234152"/>
                    </a:lnTo>
                    <a:lnTo>
                      <a:pt x="282721" y="234152"/>
                    </a:lnTo>
                    <a:lnTo>
                      <a:pt x="282906" y="234152"/>
                    </a:lnTo>
                    <a:cubicBezTo>
                      <a:pt x="288476" y="234245"/>
                      <a:pt x="320412" y="236284"/>
                      <a:pt x="290704" y="277535"/>
                    </a:cubicBezTo>
                    <a:lnTo>
                      <a:pt x="303516" y="314150"/>
                    </a:lnTo>
                    <a:lnTo>
                      <a:pt x="307508" y="301729"/>
                    </a:lnTo>
                    <a:lnTo>
                      <a:pt x="336380" y="210792"/>
                    </a:lnTo>
                    <a:cubicBezTo>
                      <a:pt x="336380" y="210792"/>
                      <a:pt x="358754" y="225531"/>
                      <a:pt x="396167" y="239714"/>
                    </a:cubicBezTo>
                    <a:cubicBezTo>
                      <a:pt x="433302" y="253155"/>
                      <a:pt x="434880" y="282077"/>
                      <a:pt x="435344" y="334173"/>
                    </a:cubicBezTo>
                    <a:cubicBezTo>
                      <a:pt x="435530" y="343999"/>
                      <a:pt x="427546" y="352064"/>
                      <a:pt x="417705" y="352064"/>
                    </a:cubicBezTo>
                    <a:lnTo>
                      <a:pt x="282906" y="352064"/>
                    </a:lnTo>
                    <a:lnTo>
                      <a:pt x="274922" y="352064"/>
                    </a:lnTo>
                    <a:lnTo>
                      <a:pt x="147736" y="352064"/>
                    </a:lnTo>
                    <a:cubicBezTo>
                      <a:pt x="137895" y="352064"/>
                      <a:pt x="129911" y="343999"/>
                      <a:pt x="130004" y="334173"/>
                    </a:cubicBezTo>
                    <a:cubicBezTo>
                      <a:pt x="130654" y="282077"/>
                      <a:pt x="132139" y="253155"/>
                      <a:pt x="169088" y="239714"/>
                    </a:cubicBezTo>
                    <a:cubicBezTo>
                      <a:pt x="206501" y="225345"/>
                      <a:pt x="228875" y="210792"/>
                      <a:pt x="228875" y="210792"/>
                    </a:cubicBezTo>
                    <a:close/>
                    <a:moveTo>
                      <a:pt x="277351" y="297"/>
                    </a:moveTo>
                    <a:cubicBezTo>
                      <a:pt x="294159" y="-1186"/>
                      <a:pt x="307066" y="3077"/>
                      <a:pt x="316167" y="8453"/>
                    </a:cubicBezTo>
                    <a:cubicBezTo>
                      <a:pt x="329910" y="16054"/>
                      <a:pt x="335110" y="26064"/>
                      <a:pt x="335110" y="26064"/>
                    </a:cubicBezTo>
                    <a:cubicBezTo>
                      <a:pt x="335110" y="26064"/>
                      <a:pt x="366590" y="28288"/>
                      <a:pt x="355911" y="91872"/>
                    </a:cubicBezTo>
                    <a:cubicBezTo>
                      <a:pt x="355354" y="95208"/>
                      <a:pt x="354426" y="98730"/>
                      <a:pt x="353218" y="102067"/>
                    </a:cubicBezTo>
                    <a:cubicBezTo>
                      <a:pt x="359533" y="101511"/>
                      <a:pt x="366869" y="105126"/>
                      <a:pt x="359904" y="129688"/>
                    </a:cubicBezTo>
                    <a:cubicBezTo>
                      <a:pt x="354797" y="147762"/>
                      <a:pt x="350154" y="152860"/>
                      <a:pt x="346532" y="153045"/>
                    </a:cubicBezTo>
                    <a:cubicBezTo>
                      <a:pt x="343189" y="174456"/>
                      <a:pt x="326103" y="201520"/>
                      <a:pt x="299359" y="211160"/>
                    </a:cubicBezTo>
                    <a:cubicBezTo>
                      <a:pt x="288308" y="215238"/>
                      <a:pt x="276051" y="215238"/>
                      <a:pt x="264907" y="211252"/>
                    </a:cubicBezTo>
                    <a:cubicBezTo>
                      <a:pt x="237699" y="201798"/>
                      <a:pt x="221263" y="174548"/>
                      <a:pt x="217920" y="153230"/>
                    </a:cubicBezTo>
                    <a:cubicBezTo>
                      <a:pt x="214298" y="152860"/>
                      <a:pt x="209562" y="147762"/>
                      <a:pt x="204548" y="129873"/>
                    </a:cubicBezTo>
                    <a:cubicBezTo>
                      <a:pt x="197583" y="105218"/>
                      <a:pt x="204919" y="101696"/>
                      <a:pt x="211048" y="102067"/>
                    </a:cubicBezTo>
                    <a:cubicBezTo>
                      <a:pt x="209841" y="98545"/>
                      <a:pt x="209005" y="95208"/>
                      <a:pt x="208355" y="91872"/>
                    </a:cubicBezTo>
                    <a:cubicBezTo>
                      <a:pt x="206126" y="80378"/>
                      <a:pt x="205476" y="69812"/>
                      <a:pt x="208262" y="59524"/>
                    </a:cubicBezTo>
                    <a:cubicBezTo>
                      <a:pt x="211419" y="45806"/>
                      <a:pt x="218848" y="34962"/>
                      <a:pt x="227206" y="26435"/>
                    </a:cubicBezTo>
                    <a:cubicBezTo>
                      <a:pt x="232499" y="20873"/>
                      <a:pt x="238442" y="15868"/>
                      <a:pt x="244757" y="11975"/>
                    </a:cubicBezTo>
                    <a:cubicBezTo>
                      <a:pt x="249957" y="8453"/>
                      <a:pt x="255621" y="5395"/>
                      <a:pt x="261843" y="3263"/>
                    </a:cubicBezTo>
                    <a:cubicBezTo>
                      <a:pt x="266672" y="1687"/>
                      <a:pt x="271872" y="575"/>
                      <a:pt x="277351" y="297"/>
                    </a:cubicBezTo>
                    <a:close/>
                  </a:path>
                </a:pathLst>
              </a:custGeom>
              <a:solidFill>
                <a:schemeClr val="tx1">
                  <a:lumMod val="50000"/>
                  <a:lumOff val="5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31" name="iSlïdê">
                <a:extLst>
                  <a:ext uri="{FF2B5EF4-FFF2-40B4-BE49-F238E27FC236}">
                    <a16:creationId xmlns:a16="http://schemas.microsoft.com/office/drawing/2014/main" id="{25A0ADA6-4FB0-4912-BAF5-68692E6FC8FF}"/>
                  </a:ext>
                </a:extLst>
              </p:cNvPr>
              <p:cNvSpPr/>
              <p:nvPr/>
            </p:nvSpPr>
            <p:spPr>
              <a:xfrm>
                <a:off x="7882605" y="1727303"/>
                <a:ext cx="448782" cy="448097"/>
              </a:xfrm>
              <a:custGeom>
                <a:avLst/>
                <a:gdLst>
                  <a:gd name="connsiteX0" fmla="*/ 146058 w 607639"/>
                  <a:gd name="connsiteY0" fmla="*/ 370925 h 606713"/>
                  <a:gd name="connsiteX1" fmla="*/ 176497 w 607639"/>
                  <a:gd name="connsiteY1" fmla="*/ 389678 h 606713"/>
                  <a:gd name="connsiteX2" fmla="*/ 157717 w 607639"/>
                  <a:gd name="connsiteY2" fmla="*/ 420074 h 606713"/>
                  <a:gd name="connsiteX3" fmla="*/ 50644 w 607639"/>
                  <a:gd name="connsiteY3" fmla="*/ 480332 h 606713"/>
                  <a:gd name="connsiteX4" fmla="*/ 303775 w 607639"/>
                  <a:gd name="connsiteY4" fmla="*/ 556143 h 606713"/>
                  <a:gd name="connsiteX5" fmla="*/ 556995 w 607639"/>
                  <a:gd name="connsiteY5" fmla="*/ 480332 h 606713"/>
                  <a:gd name="connsiteX6" fmla="*/ 449833 w 607639"/>
                  <a:gd name="connsiteY6" fmla="*/ 420074 h 606713"/>
                  <a:gd name="connsiteX7" fmla="*/ 431053 w 607639"/>
                  <a:gd name="connsiteY7" fmla="*/ 389678 h 606713"/>
                  <a:gd name="connsiteX8" fmla="*/ 461492 w 607639"/>
                  <a:gd name="connsiteY8" fmla="*/ 370925 h 606713"/>
                  <a:gd name="connsiteX9" fmla="*/ 607639 w 607639"/>
                  <a:gd name="connsiteY9" fmla="*/ 480332 h 606713"/>
                  <a:gd name="connsiteX10" fmla="*/ 303775 w 607639"/>
                  <a:gd name="connsiteY10" fmla="*/ 606713 h 606713"/>
                  <a:gd name="connsiteX11" fmla="*/ 0 w 607639"/>
                  <a:gd name="connsiteY11" fmla="*/ 480332 h 606713"/>
                  <a:gd name="connsiteX12" fmla="*/ 146058 w 607639"/>
                  <a:gd name="connsiteY12" fmla="*/ 370925 h 606713"/>
                  <a:gd name="connsiteX13" fmla="*/ 303820 w 607639"/>
                  <a:gd name="connsiteY13" fmla="*/ 151707 h 606713"/>
                  <a:gd name="connsiteX14" fmla="*/ 329118 w 607639"/>
                  <a:gd name="connsiteY14" fmla="*/ 176970 h 606713"/>
                  <a:gd name="connsiteX15" fmla="*/ 303820 w 607639"/>
                  <a:gd name="connsiteY15" fmla="*/ 202233 h 606713"/>
                  <a:gd name="connsiteX16" fmla="*/ 278522 w 607639"/>
                  <a:gd name="connsiteY16" fmla="*/ 176970 h 606713"/>
                  <a:gd name="connsiteX17" fmla="*/ 303820 w 607639"/>
                  <a:gd name="connsiteY17" fmla="*/ 151707 h 606713"/>
                  <a:gd name="connsiteX18" fmla="*/ 303849 w 607639"/>
                  <a:gd name="connsiteY18" fmla="*/ 101116 h 606713"/>
                  <a:gd name="connsiteX19" fmla="*/ 227845 w 607639"/>
                  <a:gd name="connsiteY19" fmla="*/ 176928 h 606713"/>
                  <a:gd name="connsiteX20" fmla="*/ 303849 w 607639"/>
                  <a:gd name="connsiteY20" fmla="*/ 252828 h 606713"/>
                  <a:gd name="connsiteX21" fmla="*/ 379765 w 607639"/>
                  <a:gd name="connsiteY21" fmla="*/ 176928 h 606713"/>
                  <a:gd name="connsiteX22" fmla="*/ 303849 w 607639"/>
                  <a:gd name="connsiteY22" fmla="*/ 101116 h 606713"/>
                  <a:gd name="connsiteX23" fmla="*/ 320773 w 607639"/>
                  <a:gd name="connsiteY23" fmla="*/ 813 h 606713"/>
                  <a:gd name="connsiteX24" fmla="*/ 421772 w 607639"/>
                  <a:gd name="connsiteY24" fmla="*/ 44857 h 606713"/>
                  <a:gd name="connsiteX25" fmla="*/ 481045 w 607639"/>
                  <a:gd name="connsiteY25" fmla="*/ 176928 h 606713"/>
                  <a:gd name="connsiteX26" fmla="*/ 453723 w 607639"/>
                  <a:gd name="connsiteY26" fmla="*/ 271226 h 606713"/>
                  <a:gd name="connsiteX27" fmla="*/ 439305 w 607639"/>
                  <a:gd name="connsiteY27" fmla="*/ 293889 h 606713"/>
                  <a:gd name="connsiteX28" fmla="*/ 348260 w 607639"/>
                  <a:gd name="connsiteY28" fmla="*/ 448001 h 606713"/>
                  <a:gd name="connsiteX29" fmla="*/ 326455 w 607639"/>
                  <a:gd name="connsiteY29" fmla="*/ 491639 h 606713"/>
                  <a:gd name="connsiteX30" fmla="*/ 303849 w 607639"/>
                  <a:gd name="connsiteY30" fmla="*/ 505593 h 606713"/>
                  <a:gd name="connsiteX31" fmla="*/ 281155 w 607639"/>
                  <a:gd name="connsiteY31" fmla="*/ 491639 h 606713"/>
                  <a:gd name="connsiteX32" fmla="*/ 270831 w 607639"/>
                  <a:gd name="connsiteY32" fmla="*/ 471020 h 606713"/>
                  <a:gd name="connsiteX33" fmla="*/ 161007 w 607639"/>
                  <a:gd name="connsiteY33" fmla="*/ 281624 h 606713"/>
                  <a:gd name="connsiteX34" fmla="*/ 128345 w 607639"/>
                  <a:gd name="connsiteY34" fmla="*/ 151776 h 606713"/>
                  <a:gd name="connsiteX35" fmla="*/ 283113 w 607639"/>
                  <a:gd name="connsiteY35" fmla="*/ 1219 h 606713"/>
                  <a:gd name="connsiteX36" fmla="*/ 320773 w 607639"/>
                  <a:gd name="connsiteY36" fmla="*/ 813 h 6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606713">
                    <a:moveTo>
                      <a:pt x="146058" y="370925"/>
                    </a:moveTo>
                    <a:cubicBezTo>
                      <a:pt x="159675" y="367637"/>
                      <a:pt x="173293" y="376080"/>
                      <a:pt x="176497" y="389678"/>
                    </a:cubicBezTo>
                    <a:cubicBezTo>
                      <a:pt x="179791" y="403276"/>
                      <a:pt x="171335" y="416874"/>
                      <a:pt x="157717" y="420074"/>
                    </a:cubicBezTo>
                    <a:cubicBezTo>
                      <a:pt x="79215" y="438738"/>
                      <a:pt x="50644" y="466289"/>
                      <a:pt x="50644" y="480332"/>
                    </a:cubicBezTo>
                    <a:cubicBezTo>
                      <a:pt x="50644" y="510460"/>
                      <a:pt x="151665" y="556143"/>
                      <a:pt x="303775" y="556143"/>
                    </a:cubicBezTo>
                    <a:cubicBezTo>
                      <a:pt x="455974" y="556143"/>
                      <a:pt x="556995" y="510460"/>
                      <a:pt x="556995" y="480332"/>
                    </a:cubicBezTo>
                    <a:cubicBezTo>
                      <a:pt x="556995" y="466289"/>
                      <a:pt x="528513" y="438738"/>
                      <a:pt x="449833" y="420074"/>
                    </a:cubicBezTo>
                    <a:cubicBezTo>
                      <a:pt x="436215" y="416874"/>
                      <a:pt x="427848" y="403276"/>
                      <a:pt x="431053" y="389678"/>
                    </a:cubicBezTo>
                    <a:cubicBezTo>
                      <a:pt x="434257" y="376080"/>
                      <a:pt x="447964" y="367637"/>
                      <a:pt x="461492" y="370925"/>
                    </a:cubicBezTo>
                    <a:cubicBezTo>
                      <a:pt x="555749" y="393233"/>
                      <a:pt x="607639" y="432072"/>
                      <a:pt x="607639" y="480332"/>
                    </a:cubicBezTo>
                    <a:cubicBezTo>
                      <a:pt x="607639" y="563253"/>
                      <a:pt x="454817" y="606713"/>
                      <a:pt x="303775" y="606713"/>
                    </a:cubicBezTo>
                    <a:cubicBezTo>
                      <a:pt x="152911" y="606713"/>
                      <a:pt x="0" y="563253"/>
                      <a:pt x="0" y="480332"/>
                    </a:cubicBezTo>
                    <a:cubicBezTo>
                      <a:pt x="0" y="432072"/>
                      <a:pt x="51890" y="393233"/>
                      <a:pt x="146058" y="370925"/>
                    </a:cubicBezTo>
                    <a:close/>
                    <a:moveTo>
                      <a:pt x="303820" y="151707"/>
                    </a:moveTo>
                    <a:cubicBezTo>
                      <a:pt x="317792" y="151707"/>
                      <a:pt x="329118" y="163018"/>
                      <a:pt x="329118" y="176970"/>
                    </a:cubicBezTo>
                    <a:cubicBezTo>
                      <a:pt x="329118" y="190922"/>
                      <a:pt x="317792" y="202233"/>
                      <a:pt x="303820" y="202233"/>
                    </a:cubicBezTo>
                    <a:cubicBezTo>
                      <a:pt x="289848" y="202233"/>
                      <a:pt x="278522" y="190922"/>
                      <a:pt x="278522" y="176970"/>
                    </a:cubicBezTo>
                    <a:cubicBezTo>
                      <a:pt x="278522" y="163018"/>
                      <a:pt x="289848" y="151707"/>
                      <a:pt x="303820" y="151707"/>
                    </a:cubicBezTo>
                    <a:close/>
                    <a:moveTo>
                      <a:pt x="303849" y="101116"/>
                    </a:moveTo>
                    <a:cubicBezTo>
                      <a:pt x="261931" y="101116"/>
                      <a:pt x="227845" y="135156"/>
                      <a:pt x="227845" y="176928"/>
                    </a:cubicBezTo>
                    <a:cubicBezTo>
                      <a:pt x="227845" y="218788"/>
                      <a:pt x="261931" y="252828"/>
                      <a:pt x="303849" y="252828"/>
                    </a:cubicBezTo>
                    <a:cubicBezTo>
                      <a:pt x="345679" y="252828"/>
                      <a:pt x="379765" y="218788"/>
                      <a:pt x="379765" y="176928"/>
                    </a:cubicBezTo>
                    <a:cubicBezTo>
                      <a:pt x="379765" y="135156"/>
                      <a:pt x="345679" y="101116"/>
                      <a:pt x="303849" y="101116"/>
                    </a:cubicBezTo>
                    <a:close/>
                    <a:moveTo>
                      <a:pt x="320773" y="813"/>
                    </a:moveTo>
                    <a:cubicBezTo>
                      <a:pt x="358044" y="4396"/>
                      <a:pt x="393538" y="19728"/>
                      <a:pt x="421772" y="44857"/>
                    </a:cubicBezTo>
                    <a:cubicBezTo>
                      <a:pt x="459418" y="78452"/>
                      <a:pt x="481045" y="126623"/>
                      <a:pt x="481045" y="176928"/>
                    </a:cubicBezTo>
                    <a:cubicBezTo>
                      <a:pt x="481045" y="210434"/>
                      <a:pt x="471611" y="242963"/>
                      <a:pt x="453723" y="271226"/>
                    </a:cubicBezTo>
                    <a:lnTo>
                      <a:pt x="439305" y="293889"/>
                    </a:lnTo>
                    <a:cubicBezTo>
                      <a:pt x="407621" y="343571"/>
                      <a:pt x="374870" y="394942"/>
                      <a:pt x="348260" y="448001"/>
                    </a:cubicBezTo>
                    <a:lnTo>
                      <a:pt x="326455" y="491639"/>
                    </a:lnTo>
                    <a:cubicBezTo>
                      <a:pt x="322183" y="500172"/>
                      <a:pt x="313372" y="505593"/>
                      <a:pt x="303849" y="505593"/>
                    </a:cubicBezTo>
                    <a:cubicBezTo>
                      <a:pt x="294238" y="505593"/>
                      <a:pt x="285427" y="500172"/>
                      <a:pt x="281155" y="491639"/>
                    </a:cubicBezTo>
                    <a:lnTo>
                      <a:pt x="270831" y="471020"/>
                    </a:lnTo>
                    <a:cubicBezTo>
                      <a:pt x="237457" y="404363"/>
                      <a:pt x="203993" y="339749"/>
                      <a:pt x="161007" y="281624"/>
                    </a:cubicBezTo>
                    <a:cubicBezTo>
                      <a:pt x="133507" y="244296"/>
                      <a:pt x="121937" y="198258"/>
                      <a:pt x="128345" y="151776"/>
                    </a:cubicBezTo>
                    <a:cubicBezTo>
                      <a:pt x="139292" y="73475"/>
                      <a:pt x="204349" y="10106"/>
                      <a:pt x="283113" y="1219"/>
                    </a:cubicBezTo>
                    <a:cubicBezTo>
                      <a:pt x="295729" y="-270"/>
                      <a:pt x="308350" y="-381"/>
                      <a:pt x="320773" y="813"/>
                    </a:cubicBezTo>
                    <a:close/>
                  </a:path>
                </a:pathLst>
              </a:cu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32" name="íşļiḍé">
                <a:extLst>
                  <a:ext uri="{FF2B5EF4-FFF2-40B4-BE49-F238E27FC236}">
                    <a16:creationId xmlns:a16="http://schemas.microsoft.com/office/drawing/2014/main" id="{1AAA59A1-6AD7-4784-8660-EC72DF2D7E4A}"/>
                  </a:ext>
                </a:extLst>
              </p:cNvPr>
              <p:cNvSpPr/>
              <p:nvPr/>
            </p:nvSpPr>
            <p:spPr>
              <a:xfrm>
                <a:off x="9747794" y="1422359"/>
                <a:ext cx="382206" cy="338306"/>
              </a:xfrm>
              <a:custGeom>
                <a:avLst/>
                <a:gdLst>
                  <a:gd name="connsiteX0" fmla="*/ 287435 w 568487"/>
                  <a:gd name="connsiteY0" fmla="*/ 95352 h 503191"/>
                  <a:gd name="connsiteX1" fmla="*/ 484475 w 568487"/>
                  <a:gd name="connsiteY1" fmla="*/ 271062 h 503191"/>
                  <a:gd name="connsiteX2" fmla="*/ 484475 w 568487"/>
                  <a:gd name="connsiteY2" fmla="*/ 487071 h 503191"/>
                  <a:gd name="connsiteX3" fmla="*/ 469939 w 568487"/>
                  <a:gd name="connsiteY3" fmla="*/ 501579 h 503191"/>
                  <a:gd name="connsiteX4" fmla="*/ 329427 w 568487"/>
                  <a:gd name="connsiteY4" fmla="*/ 501579 h 503191"/>
                  <a:gd name="connsiteX5" fmla="*/ 329427 w 568487"/>
                  <a:gd name="connsiteY5" fmla="*/ 385514 h 503191"/>
                  <a:gd name="connsiteX6" fmla="*/ 308431 w 568487"/>
                  <a:gd name="connsiteY6" fmla="*/ 366170 h 503191"/>
                  <a:gd name="connsiteX7" fmla="*/ 248673 w 568487"/>
                  <a:gd name="connsiteY7" fmla="*/ 366170 h 503191"/>
                  <a:gd name="connsiteX8" fmla="*/ 232522 w 568487"/>
                  <a:gd name="connsiteY8" fmla="*/ 385514 h 503191"/>
                  <a:gd name="connsiteX9" fmla="*/ 232522 w 568487"/>
                  <a:gd name="connsiteY9" fmla="*/ 503191 h 503191"/>
                  <a:gd name="connsiteX10" fmla="*/ 88779 w 568487"/>
                  <a:gd name="connsiteY10" fmla="*/ 503191 h 503191"/>
                  <a:gd name="connsiteX11" fmla="*/ 77474 w 568487"/>
                  <a:gd name="connsiteY11" fmla="*/ 490295 h 503191"/>
                  <a:gd name="connsiteX12" fmla="*/ 77474 w 568487"/>
                  <a:gd name="connsiteY12" fmla="*/ 271062 h 503191"/>
                  <a:gd name="connsiteX13" fmla="*/ 445669 w 568487"/>
                  <a:gd name="connsiteY13" fmla="*/ 58041 h 503191"/>
                  <a:gd name="connsiteX14" fmla="*/ 500600 w 568487"/>
                  <a:gd name="connsiteY14" fmla="*/ 58041 h 503191"/>
                  <a:gd name="connsiteX15" fmla="*/ 500600 w 568487"/>
                  <a:gd name="connsiteY15" fmla="*/ 172567 h 503191"/>
                  <a:gd name="connsiteX16" fmla="*/ 445669 w 568487"/>
                  <a:gd name="connsiteY16" fmla="*/ 125789 h 503191"/>
                  <a:gd name="connsiteX17" fmla="*/ 289088 w 568487"/>
                  <a:gd name="connsiteY17" fmla="*/ 0 h 503191"/>
                  <a:gd name="connsiteX18" fmla="*/ 568487 w 568487"/>
                  <a:gd name="connsiteY18" fmla="*/ 253224 h 503191"/>
                  <a:gd name="connsiteX19" fmla="*/ 507116 w 568487"/>
                  <a:gd name="connsiteY19" fmla="*/ 253224 h 503191"/>
                  <a:gd name="connsiteX20" fmla="*/ 289088 w 568487"/>
                  <a:gd name="connsiteY20" fmla="*/ 58064 h 503191"/>
                  <a:gd name="connsiteX21" fmla="*/ 56526 w 568487"/>
                  <a:gd name="connsiteY21" fmla="*/ 254836 h 503191"/>
                  <a:gd name="connsiteX22" fmla="*/ 0 w 568487"/>
                  <a:gd name="connsiteY22" fmla="*/ 254836 h 503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8487" h="503191">
                    <a:moveTo>
                      <a:pt x="287435" y="95352"/>
                    </a:moveTo>
                    <a:lnTo>
                      <a:pt x="484475" y="271062"/>
                    </a:lnTo>
                    <a:lnTo>
                      <a:pt x="484475" y="487071"/>
                    </a:lnTo>
                    <a:cubicBezTo>
                      <a:pt x="484475" y="487071"/>
                      <a:pt x="486090" y="501579"/>
                      <a:pt x="469939" y="501579"/>
                    </a:cubicBezTo>
                    <a:lnTo>
                      <a:pt x="329427" y="501579"/>
                    </a:lnTo>
                    <a:lnTo>
                      <a:pt x="329427" y="385514"/>
                    </a:lnTo>
                    <a:cubicBezTo>
                      <a:pt x="329427" y="385514"/>
                      <a:pt x="331042" y="366170"/>
                      <a:pt x="308431" y="366170"/>
                    </a:cubicBezTo>
                    <a:lnTo>
                      <a:pt x="248673" y="366170"/>
                    </a:lnTo>
                    <a:cubicBezTo>
                      <a:pt x="230907" y="366170"/>
                      <a:pt x="232522" y="385514"/>
                      <a:pt x="232522" y="385514"/>
                    </a:cubicBezTo>
                    <a:lnTo>
                      <a:pt x="232522" y="503191"/>
                    </a:lnTo>
                    <a:cubicBezTo>
                      <a:pt x="232522" y="503191"/>
                      <a:pt x="104930" y="503191"/>
                      <a:pt x="88779" y="503191"/>
                    </a:cubicBezTo>
                    <a:cubicBezTo>
                      <a:pt x="77474" y="503191"/>
                      <a:pt x="77474" y="490295"/>
                      <a:pt x="77474" y="490295"/>
                    </a:cubicBezTo>
                    <a:lnTo>
                      <a:pt x="77474" y="271062"/>
                    </a:lnTo>
                    <a:close/>
                    <a:moveTo>
                      <a:pt x="445669" y="58041"/>
                    </a:moveTo>
                    <a:lnTo>
                      <a:pt x="500600" y="58041"/>
                    </a:lnTo>
                    <a:lnTo>
                      <a:pt x="500600" y="172567"/>
                    </a:lnTo>
                    <a:lnTo>
                      <a:pt x="445669" y="125789"/>
                    </a:lnTo>
                    <a:close/>
                    <a:moveTo>
                      <a:pt x="289088" y="0"/>
                    </a:moveTo>
                    <a:lnTo>
                      <a:pt x="568487" y="253224"/>
                    </a:lnTo>
                    <a:cubicBezTo>
                      <a:pt x="568487" y="253224"/>
                      <a:pt x="550722" y="285481"/>
                      <a:pt x="507116" y="253224"/>
                    </a:cubicBezTo>
                    <a:lnTo>
                      <a:pt x="289088" y="58064"/>
                    </a:lnTo>
                    <a:lnTo>
                      <a:pt x="56526" y="254836"/>
                    </a:lnTo>
                    <a:cubicBezTo>
                      <a:pt x="17765" y="287094"/>
                      <a:pt x="0" y="254836"/>
                      <a:pt x="0" y="254836"/>
                    </a:cubicBezTo>
                    <a:close/>
                  </a:path>
                </a:pathLst>
              </a:custGeom>
              <a:solidFill>
                <a:schemeClr val="tx1">
                  <a:lumMod val="50000"/>
                  <a:lumOff val="5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33" name="íṩlïďê">
                <a:extLst>
                  <a:ext uri="{FF2B5EF4-FFF2-40B4-BE49-F238E27FC236}">
                    <a16:creationId xmlns:a16="http://schemas.microsoft.com/office/drawing/2014/main" id="{4BC1B8E7-7C70-4FE8-9D90-0D7B8FFAFF90}"/>
                  </a:ext>
                </a:extLst>
              </p:cNvPr>
              <p:cNvSpPr/>
              <p:nvPr/>
            </p:nvSpPr>
            <p:spPr>
              <a:xfrm>
                <a:off x="5737993" y="1644513"/>
                <a:ext cx="307332" cy="270527"/>
              </a:xfrm>
              <a:custGeom>
                <a:avLst/>
                <a:gdLst>
                  <a:gd name="connsiteX0" fmla="*/ 18335 w 604256"/>
                  <a:gd name="connsiteY0" fmla="*/ 334272 h 531895"/>
                  <a:gd name="connsiteX1" fmla="*/ 37988 w 604256"/>
                  <a:gd name="connsiteY1" fmla="*/ 336249 h 531895"/>
                  <a:gd name="connsiteX2" fmla="*/ 302130 w 604256"/>
                  <a:gd name="connsiteY2" fmla="*/ 476833 h 531895"/>
                  <a:gd name="connsiteX3" fmla="*/ 566126 w 604256"/>
                  <a:gd name="connsiteY3" fmla="*/ 336249 h 531895"/>
                  <a:gd name="connsiteX4" fmla="*/ 601178 w 604256"/>
                  <a:gd name="connsiteY4" fmla="*/ 346793 h 531895"/>
                  <a:gd name="connsiteX5" fmla="*/ 590619 w 604256"/>
                  <a:gd name="connsiteY5" fmla="*/ 381793 h 531895"/>
                  <a:gd name="connsiteX6" fmla="*/ 314303 w 604256"/>
                  <a:gd name="connsiteY6" fmla="*/ 528820 h 531895"/>
                  <a:gd name="connsiteX7" fmla="*/ 302130 w 604256"/>
                  <a:gd name="connsiteY7" fmla="*/ 531895 h 531895"/>
                  <a:gd name="connsiteX8" fmla="*/ 289957 w 604256"/>
                  <a:gd name="connsiteY8" fmla="*/ 528820 h 531895"/>
                  <a:gd name="connsiteX9" fmla="*/ 13641 w 604256"/>
                  <a:gd name="connsiteY9" fmla="*/ 381793 h 531895"/>
                  <a:gd name="connsiteX10" fmla="*/ 3082 w 604256"/>
                  <a:gd name="connsiteY10" fmla="*/ 346793 h 531895"/>
                  <a:gd name="connsiteX11" fmla="*/ 18335 w 604256"/>
                  <a:gd name="connsiteY11" fmla="*/ 334272 h 531895"/>
                  <a:gd name="connsiteX12" fmla="*/ 18335 w 604256"/>
                  <a:gd name="connsiteY12" fmla="*/ 233364 h 531895"/>
                  <a:gd name="connsiteX13" fmla="*/ 37988 w 604256"/>
                  <a:gd name="connsiteY13" fmla="*/ 235341 h 531895"/>
                  <a:gd name="connsiteX14" fmla="*/ 302130 w 604256"/>
                  <a:gd name="connsiteY14" fmla="*/ 375925 h 531895"/>
                  <a:gd name="connsiteX15" fmla="*/ 566126 w 604256"/>
                  <a:gd name="connsiteY15" fmla="*/ 235341 h 531895"/>
                  <a:gd name="connsiteX16" fmla="*/ 601178 w 604256"/>
                  <a:gd name="connsiteY16" fmla="*/ 245885 h 531895"/>
                  <a:gd name="connsiteX17" fmla="*/ 590619 w 604256"/>
                  <a:gd name="connsiteY17" fmla="*/ 280885 h 531895"/>
                  <a:gd name="connsiteX18" fmla="*/ 314303 w 604256"/>
                  <a:gd name="connsiteY18" fmla="*/ 428058 h 531895"/>
                  <a:gd name="connsiteX19" fmla="*/ 302130 w 604256"/>
                  <a:gd name="connsiteY19" fmla="*/ 430987 h 531895"/>
                  <a:gd name="connsiteX20" fmla="*/ 289957 w 604256"/>
                  <a:gd name="connsiteY20" fmla="*/ 428058 h 531895"/>
                  <a:gd name="connsiteX21" fmla="*/ 13641 w 604256"/>
                  <a:gd name="connsiteY21" fmla="*/ 280885 h 531895"/>
                  <a:gd name="connsiteX22" fmla="*/ 3082 w 604256"/>
                  <a:gd name="connsiteY22" fmla="*/ 245885 h 531895"/>
                  <a:gd name="connsiteX23" fmla="*/ 18335 w 604256"/>
                  <a:gd name="connsiteY23" fmla="*/ 233364 h 531895"/>
                  <a:gd name="connsiteX24" fmla="*/ 291571 w 604256"/>
                  <a:gd name="connsiteY24" fmla="*/ 2196 h 531895"/>
                  <a:gd name="connsiteX25" fmla="*/ 312689 w 604256"/>
                  <a:gd name="connsiteY25" fmla="*/ 2196 h 531895"/>
                  <a:gd name="connsiteX26" fmla="*/ 588846 w 604256"/>
                  <a:gd name="connsiteY26" fmla="*/ 125214 h 531895"/>
                  <a:gd name="connsiteX27" fmla="*/ 604245 w 604256"/>
                  <a:gd name="connsiteY27" fmla="*/ 147914 h 531895"/>
                  <a:gd name="connsiteX28" fmla="*/ 590605 w 604256"/>
                  <a:gd name="connsiteY28" fmla="*/ 171639 h 531895"/>
                  <a:gd name="connsiteX29" fmla="*/ 314303 w 604256"/>
                  <a:gd name="connsiteY29" fmla="*/ 318676 h 531895"/>
                  <a:gd name="connsiteX30" fmla="*/ 302130 w 604256"/>
                  <a:gd name="connsiteY30" fmla="*/ 321751 h 531895"/>
                  <a:gd name="connsiteX31" fmla="*/ 289957 w 604256"/>
                  <a:gd name="connsiteY31" fmla="*/ 318676 h 531895"/>
                  <a:gd name="connsiteX32" fmla="*/ 13654 w 604256"/>
                  <a:gd name="connsiteY32" fmla="*/ 171639 h 531895"/>
                  <a:gd name="connsiteX33" fmla="*/ 15 w 604256"/>
                  <a:gd name="connsiteY33" fmla="*/ 147914 h 531895"/>
                  <a:gd name="connsiteX34" fmla="*/ 15414 w 604256"/>
                  <a:gd name="connsiteY34" fmla="*/ 125214 h 5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4256" h="531895">
                    <a:moveTo>
                      <a:pt x="18335" y="334272"/>
                    </a:moveTo>
                    <a:cubicBezTo>
                      <a:pt x="24642" y="332369"/>
                      <a:pt x="31682" y="332881"/>
                      <a:pt x="37988" y="336249"/>
                    </a:cubicBezTo>
                    <a:lnTo>
                      <a:pt x="302130" y="476833"/>
                    </a:lnTo>
                    <a:lnTo>
                      <a:pt x="566126" y="336249"/>
                    </a:lnTo>
                    <a:cubicBezTo>
                      <a:pt x="578739" y="329513"/>
                      <a:pt x="594432" y="334199"/>
                      <a:pt x="601178" y="346793"/>
                    </a:cubicBezTo>
                    <a:cubicBezTo>
                      <a:pt x="607925" y="359387"/>
                      <a:pt x="603085" y="375056"/>
                      <a:pt x="590619" y="381793"/>
                    </a:cubicBezTo>
                    <a:lnTo>
                      <a:pt x="314303" y="528820"/>
                    </a:lnTo>
                    <a:cubicBezTo>
                      <a:pt x="310490" y="530870"/>
                      <a:pt x="306383" y="531895"/>
                      <a:pt x="302130" y="531895"/>
                    </a:cubicBezTo>
                    <a:cubicBezTo>
                      <a:pt x="297877" y="531895"/>
                      <a:pt x="293770" y="530870"/>
                      <a:pt x="289957" y="528820"/>
                    </a:cubicBezTo>
                    <a:lnTo>
                      <a:pt x="13641" y="381793"/>
                    </a:lnTo>
                    <a:cubicBezTo>
                      <a:pt x="1028" y="375056"/>
                      <a:pt x="-3665" y="359387"/>
                      <a:pt x="3082" y="346793"/>
                    </a:cubicBezTo>
                    <a:cubicBezTo>
                      <a:pt x="6455" y="340496"/>
                      <a:pt x="12028" y="336176"/>
                      <a:pt x="18335" y="334272"/>
                    </a:cubicBezTo>
                    <a:close/>
                    <a:moveTo>
                      <a:pt x="18335" y="233364"/>
                    </a:moveTo>
                    <a:cubicBezTo>
                      <a:pt x="24642" y="231461"/>
                      <a:pt x="31682" y="231973"/>
                      <a:pt x="37988" y="235341"/>
                    </a:cubicBezTo>
                    <a:lnTo>
                      <a:pt x="302130" y="375925"/>
                    </a:lnTo>
                    <a:lnTo>
                      <a:pt x="566126" y="235341"/>
                    </a:lnTo>
                    <a:cubicBezTo>
                      <a:pt x="578739" y="228605"/>
                      <a:pt x="594432" y="233291"/>
                      <a:pt x="601178" y="245885"/>
                    </a:cubicBezTo>
                    <a:cubicBezTo>
                      <a:pt x="607925" y="258479"/>
                      <a:pt x="603085" y="274148"/>
                      <a:pt x="590619" y="280885"/>
                    </a:cubicBezTo>
                    <a:lnTo>
                      <a:pt x="314303" y="428058"/>
                    </a:lnTo>
                    <a:cubicBezTo>
                      <a:pt x="310490" y="430108"/>
                      <a:pt x="306383" y="430987"/>
                      <a:pt x="302130" y="430987"/>
                    </a:cubicBezTo>
                    <a:cubicBezTo>
                      <a:pt x="297877" y="430987"/>
                      <a:pt x="293770" y="430108"/>
                      <a:pt x="289957" y="428058"/>
                    </a:cubicBezTo>
                    <a:lnTo>
                      <a:pt x="13641" y="280885"/>
                    </a:lnTo>
                    <a:cubicBezTo>
                      <a:pt x="1028" y="274148"/>
                      <a:pt x="-3665" y="258479"/>
                      <a:pt x="3082" y="245885"/>
                    </a:cubicBezTo>
                    <a:cubicBezTo>
                      <a:pt x="6455" y="239588"/>
                      <a:pt x="12028" y="235268"/>
                      <a:pt x="18335" y="233364"/>
                    </a:cubicBezTo>
                    <a:close/>
                    <a:moveTo>
                      <a:pt x="291571" y="2196"/>
                    </a:moveTo>
                    <a:cubicBezTo>
                      <a:pt x="298317" y="-733"/>
                      <a:pt x="305943" y="-733"/>
                      <a:pt x="312689" y="2196"/>
                    </a:cubicBezTo>
                    <a:lnTo>
                      <a:pt x="588846" y="125214"/>
                    </a:lnTo>
                    <a:cubicBezTo>
                      <a:pt x="597938" y="129315"/>
                      <a:pt x="603805" y="138102"/>
                      <a:pt x="604245" y="147914"/>
                    </a:cubicBezTo>
                    <a:cubicBezTo>
                      <a:pt x="604538" y="157726"/>
                      <a:pt x="599258" y="166953"/>
                      <a:pt x="590605" y="171639"/>
                    </a:cubicBezTo>
                    <a:lnTo>
                      <a:pt x="314303" y="318676"/>
                    </a:lnTo>
                    <a:cubicBezTo>
                      <a:pt x="310489" y="320726"/>
                      <a:pt x="306383" y="321751"/>
                      <a:pt x="302130" y="321751"/>
                    </a:cubicBezTo>
                    <a:cubicBezTo>
                      <a:pt x="297877" y="321751"/>
                      <a:pt x="293771" y="320726"/>
                      <a:pt x="289957" y="318676"/>
                    </a:cubicBezTo>
                    <a:lnTo>
                      <a:pt x="13654" y="171639"/>
                    </a:lnTo>
                    <a:cubicBezTo>
                      <a:pt x="5002" y="166953"/>
                      <a:pt x="-278" y="157726"/>
                      <a:pt x="15" y="147914"/>
                    </a:cubicBezTo>
                    <a:cubicBezTo>
                      <a:pt x="309" y="138102"/>
                      <a:pt x="6322" y="129315"/>
                      <a:pt x="15414" y="125214"/>
                    </a:cubicBezTo>
                    <a:close/>
                  </a:path>
                </a:pathLst>
              </a:custGeom>
              <a:solidFill>
                <a:schemeClr val="tx1">
                  <a:lumMod val="50000"/>
                  <a:lumOff val="5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grpSp>
          <p:nvGrpSpPr>
            <p:cNvPr id="7" name="ï$lïḓè">
              <a:extLst>
                <a:ext uri="{FF2B5EF4-FFF2-40B4-BE49-F238E27FC236}">
                  <a16:creationId xmlns:a16="http://schemas.microsoft.com/office/drawing/2014/main" id="{AE2A173A-E547-4D76-A683-8235CD073875}"/>
                </a:ext>
              </a:extLst>
            </p:cNvPr>
            <p:cNvGrpSpPr/>
            <p:nvPr/>
          </p:nvGrpSpPr>
          <p:grpSpPr>
            <a:xfrm>
              <a:off x="673102" y="1246599"/>
              <a:ext cx="3819840" cy="2383054"/>
              <a:chOff x="673102" y="1246599"/>
              <a:chExt cx="3819840" cy="2383054"/>
            </a:xfrm>
          </p:grpSpPr>
          <p:sp>
            <p:nvSpPr>
              <p:cNvPr id="20" name="íś1ïdè">
                <a:extLst>
                  <a:ext uri="{FF2B5EF4-FFF2-40B4-BE49-F238E27FC236}">
                    <a16:creationId xmlns:a16="http://schemas.microsoft.com/office/drawing/2014/main" id="{F71784BE-1591-4F48-BDD6-1D22D409CF79}"/>
                  </a:ext>
                </a:extLst>
              </p:cNvPr>
              <p:cNvSpPr txBox="1"/>
              <p:nvPr/>
            </p:nvSpPr>
            <p:spPr>
              <a:xfrm>
                <a:off x="673103" y="1589790"/>
                <a:ext cx="3819839" cy="878058"/>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buSzPct val="25000"/>
                </a:pPr>
                <a:r>
                  <a:rPr lang="en-US" sz="2400" b="1" dirty="0"/>
                  <a:t>Unified fonts make</a:t>
                </a:r>
              </a:p>
              <a:p>
                <a:pPr>
                  <a:buSzPct val="25000"/>
                </a:pPr>
                <a:r>
                  <a:rPr lang="en-US" sz="2400" b="1" dirty="0"/>
                  <a:t>reading more fluent.</a:t>
                </a:r>
              </a:p>
            </p:txBody>
          </p:sp>
          <p:sp>
            <p:nvSpPr>
              <p:cNvPr id="21" name="îṩḻîḍê">
                <a:extLst>
                  <a:ext uri="{FF2B5EF4-FFF2-40B4-BE49-F238E27FC236}">
                    <a16:creationId xmlns:a16="http://schemas.microsoft.com/office/drawing/2014/main" id="{854BC120-CDFB-4822-AF18-42A22B945443}"/>
                  </a:ext>
                </a:extLst>
              </p:cNvPr>
              <p:cNvSpPr txBox="1"/>
              <p:nvPr/>
            </p:nvSpPr>
            <p:spPr>
              <a:xfrm>
                <a:off x="673102" y="2467847"/>
                <a:ext cx="3819840" cy="1161806"/>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buSzPct val="25000"/>
                </a:pPr>
                <a:r>
                  <a:rPr lang="en-US" sz="1200" dirty="0"/>
                  <a:t>Theme color makes PPT more convenient to change.</a:t>
                </a:r>
              </a:p>
              <a:p>
                <a:pPr>
                  <a:lnSpc>
                    <a:spcPct val="150000"/>
                  </a:lnSpc>
                  <a:buSzPct val="25000"/>
                </a:pPr>
                <a:r>
                  <a:rPr lang="en-US" sz="1200" dirty="0"/>
                  <a:t>Adjust the spacing to adapt to Chinese typesetting, use the reference line in PPT.</a:t>
                </a:r>
              </a:p>
            </p:txBody>
          </p:sp>
          <p:sp>
            <p:nvSpPr>
              <p:cNvPr id="22" name="ïšľiďé">
                <a:extLst>
                  <a:ext uri="{FF2B5EF4-FFF2-40B4-BE49-F238E27FC236}">
                    <a16:creationId xmlns:a16="http://schemas.microsoft.com/office/drawing/2014/main" id="{7F5F7E6B-7EEE-4E5A-AF94-5488014522D1}"/>
                  </a:ext>
                </a:extLst>
              </p:cNvPr>
              <p:cNvSpPr/>
              <p:nvPr/>
            </p:nvSpPr>
            <p:spPr bwMode="auto">
              <a:xfrm>
                <a:off x="673102" y="1246599"/>
                <a:ext cx="1670048" cy="343191"/>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200" u="sng" dirty="0"/>
                  <a:t>Supporting text here.</a:t>
                </a:r>
              </a:p>
            </p:txBody>
          </p:sp>
          <p:cxnSp>
            <p:nvCxnSpPr>
              <p:cNvPr id="23" name="直接连接符 22">
                <a:extLst>
                  <a:ext uri="{FF2B5EF4-FFF2-40B4-BE49-F238E27FC236}">
                    <a16:creationId xmlns:a16="http://schemas.microsoft.com/office/drawing/2014/main" id="{81C374D5-539C-49A0-9B9B-B76508664455}"/>
                  </a:ext>
                </a:extLst>
              </p:cNvPr>
              <p:cNvCxnSpPr/>
              <p:nvPr/>
            </p:nvCxnSpPr>
            <p:spPr>
              <a:xfrm>
                <a:off x="778598" y="2522168"/>
                <a:ext cx="1059255"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8" name="iŝlíḋé">
              <a:extLst>
                <a:ext uri="{FF2B5EF4-FFF2-40B4-BE49-F238E27FC236}">
                  <a16:creationId xmlns:a16="http://schemas.microsoft.com/office/drawing/2014/main" id="{D04C808F-2E6A-448B-A69B-7024D9617D6D}"/>
                </a:ext>
              </a:extLst>
            </p:cNvPr>
            <p:cNvGrpSpPr/>
            <p:nvPr/>
          </p:nvGrpSpPr>
          <p:grpSpPr>
            <a:xfrm>
              <a:off x="4386653" y="4507255"/>
              <a:ext cx="3207405" cy="1639545"/>
              <a:chOff x="4841827" y="4507255"/>
              <a:chExt cx="3207405" cy="1639545"/>
            </a:xfrm>
          </p:grpSpPr>
          <p:grpSp>
            <p:nvGrpSpPr>
              <p:cNvPr id="15" name="ïSľïde">
                <a:extLst>
                  <a:ext uri="{FF2B5EF4-FFF2-40B4-BE49-F238E27FC236}">
                    <a16:creationId xmlns:a16="http://schemas.microsoft.com/office/drawing/2014/main" id="{0F880502-57F0-4A99-9AFD-465ED89DA08F}"/>
                  </a:ext>
                </a:extLst>
              </p:cNvPr>
              <p:cNvGrpSpPr/>
              <p:nvPr/>
            </p:nvGrpSpPr>
            <p:grpSpPr>
              <a:xfrm>
                <a:off x="5951782" y="4507255"/>
                <a:ext cx="2097450" cy="1639545"/>
                <a:chOff x="5837482" y="4370172"/>
                <a:chExt cx="2097450" cy="1639545"/>
              </a:xfrm>
            </p:grpSpPr>
            <p:sp>
              <p:nvSpPr>
                <p:cNvPr id="18" name="iŝľïḓe">
                  <a:extLst>
                    <a:ext uri="{FF2B5EF4-FFF2-40B4-BE49-F238E27FC236}">
                      <a16:creationId xmlns:a16="http://schemas.microsoft.com/office/drawing/2014/main" id="{921D2456-A6A6-43F5-AD86-0A010D24A2F0}"/>
                    </a:ext>
                  </a:extLst>
                </p:cNvPr>
                <p:cNvSpPr txBox="1"/>
                <p:nvPr/>
              </p:nvSpPr>
              <p:spPr>
                <a:xfrm>
                  <a:off x="5837482" y="4370172"/>
                  <a:ext cx="2097450"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600" b="1" dirty="0"/>
                    <a:t>Text here</a:t>
                  </a:r>
                  <a:endParaRPr lang="id-ID" sz="1600" b="1" dirty="0"/>
                </a:p>
              </p:txBody>
            </p:sp>
            <p:sp>
              <p:nvSpPr>
                <p:cNvPr id="19" name="íşľíḋe">
                  <a:extLst>
                    <a:ext uri="{FF2B5EF4-FFF2-40B4-BE49-F238E27FC236}">
                      <a16:creationId xmlns:a16="http://schemas.microsoft.com/office/drawing/2014/main" id="{F8E07573-A8E5-42F7-B445-E2E8E3B47ABD}"/>
                    </a:ext>
                  </a:extLst>
                </p:cNvPr>
                <p:cNvSpPr/>
                <p:nvPr/>
              </p:nvSpPr>
              <p:spPr bwMode="auto">
                <a:xfrm>
                  <a:off x="5837482" y="4816868"/>
                  <a:ext cx="2097450" cy="1192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a:t>
                  </a:r>
                </a:p>
                <a:p>
                  <a:pPr marL="171450" indent="-171450">
                    <a:lnSpc>
                      <a:spcPct val="150000"/>
                    </a:lnSpc>
                    <a:buFont typeface="Arial" panose="020B0604020202020204" pitchFamily="34" charset="0"/>
                    <a:buChar char="•"/>
                  </a:pPr>
                  <a:endParaRPr lang="en-US" altLang="zh-CN" sz="1100" dirty="0"/>
                </a:p>
                <a:p>
                  <a:pPr marL="171450" indent="-171450">
                    <a:lnSpc>
                      <a:spcPct val="150000"/>
                    </a:lnSpc>
                    <a:buFont typeface="Arial" panose="020B0604020202020204" pitchFamily="34" charset="0"/>
                    <a:buChar char="•"/>
                  </a:pPr>
                  <a:r>
                    <a:rPr lang="en-US" altLang="zh-CN" sz="1100" dirty="0"/>
                    <a:t>……</a:t>
                  </a:r>
                </a:p>
              </p:txBody>
            </p:sp>
          </p:grpSp>
          <p:cxnSp>
            <p:nvCxnSpPr>
              <p:cNvPr id="16" name="直接连接符 15">
                <a:extLst>
                  <a:ext uri="{FF2B5EF4-FFF2-40B4-BE49-F238E27FC236}">
                    <a16:creationId xmlns:a16="http://schemas.microsoft.com/office/drawing/2014/main" id="{0BD9BFAD-8358-4ADB-93A7-BDB19DF2799C}"/>
                  </a:ext>
                </a:extLst>
              </p:cNvPr>
              <p:cNvCxnSpPr/>
              <p:nvPr/>
            </p:nvCxnSpPr>
            <p:spPr>
              <a:xfrm>
                <a:off x="5844789" y="4575797"/>
                <a:ext cx="0" cy="1502461"/>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7" name="işḷíḑê">
                <a:extLst>
                  <a:ext uri="{FF2B5EF4-FFF2-40B4-BE49-F238E27FC236}">
                    <a16:creationId xmlns:a16="http://schemas.microsoft.com/office/drawing/2014/main" id="{BAF77048-6151-4B25-B98F-2C92E82F4B6F}"/>
                  </a:ext>
                </a:extLst>
              </p:cNvPr>
              <p:cNvSpPr txBox="1"/>
              <p:nvPr/>
            </p:nvSpPr>
            <p:spPr bwMode="auto">
              <a:xfrm>
                <a:off x="4841827" y="5126972"/>
                <a:ext cx="941283" cy="400110"/>
              </a:xfrm>
              <a:prstGeom prst="rect">
                <a:avLst/>
              </a:prstGeom>
              <a:noFill/>
              <a:ln>
                <a:noFill/>
              </a:ln>
            </p:spPr>
            <p:txBody>
              <a:bodyPr wrap="none" lIns="91440" tIns="45720" rIns="91440" bIns="45720" anchor="ctr">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solidFill>
                      <a:schemeClr val="accent1"/>
                    </a:solidFill>
                  </a:rPr>
                  <a:t>1559K</a:t>
                </a:r>
              </a:p>
            </p:txBody>
          </p:sp>
        </p:grpSp>
        <p:grpSp>
          <p:nvGrpSpPr>
            <p:cNvPr id="9" name="îŝḻïde">
              <a:extLst>
                <a:ext uri="{FF2B5EF4-FFF2-40B4-BE49-F238E27FC236}">
                  <a16:creationId xmlns:a16="http://schemas.microsoft.com/office/drawing/2014/main" id="{0CF44E0A-63C7-41C8-8750-4927776FF361}"/>
                </a:ext>
              </a:extLst>
            </p:cNvPr>
            <p:cNvGrpSpPr/>
            <p:nvPr/>
          </p:nvGrpSpPr>
          <p:grpSpPr>
            <a:xfrm>
              <a:off x="8318580" y="4507255"/>
              <a:ext cx="3200320" cy="1639545"/>
              <a:chOff x="4848912" y="4507255"/>
              <a:chExt cx="3200320" cy="1639545"/>
            </a:xfrm>
          </p:grpSpPr>
          <p:grpSp>
            <p:nvGrpSpPr>
              <p:cNvPr id="10" name="îṥ1íḓe">
                <a:extLst>
                  <a:ext uri="{FF2B5EF4-FFF2-40B4-BE49-F238E27FC236}">
                    <a16:creationId xmlns:a16="http://schemas.microsoft.com/office/drawing/2014/main" id="{9196DF2B-AB1D-456A-B71F-FCA3E4D08E3D}"/>
                  </a:ext>
                </a:extLst>
              </p:cNvPr>
              <p:cNvGrpSpPr/>
              <p:nvPr/>
            </p:nvGrpSpPr>
            <p:grpSpPr>
              <a:xfrm>
                <a:off x="5951782" y="4507255"/>
                <a:ext cx="2097450" cy="1639545"/>
                <a:chOff x="5837482" y="4370172"/>
                <a:chExt cx="2097450" cy="1639545"/>
              </a:xfrm>
            </p:grpSpPr>
            <p:sp>
              <p:nvSpPr>
                <p:cNvPr id="13" name="ïśḻiḋé">
                  <a:extLst>
                    <a:ext uri="{FF2B5EF4-FFF2-40B4-BE49-F238E27FC236}">
                      <a16:creationId xmlns:a16="http://schemas.microsoft.com/office/drawing/2014/main" id="{921D2456-A6A6-43F5-AD86-0A010D24A2F0}"/>
                    </a:ext>
                  </a:extLst>
                </p:cNvPr>
                <p:cNvSpPr txBox="1"/>
                <p:nvPr/>
              </p:nvSpPr>
              <p:spPr>
                <a:xfrm>
                  <a:off x="5837482" y="4370172"/>
                  <a:ext cx="2097450"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600" b="1" dirty="0"/>
                    <a:t>Text here</a:t>
                  </a:r>
                  <a:endParaRPr lang="id-ID" sz="1600" b="1" dirty="0"/>
                </a:p>
              </p:txBody>
            </p:sp>
            <p:sp>
              <p:nvSpPr>
                <p:cNvPr id="14" name="ïŝļîdé">
                  <a:extLst>
                    <a:ext uri="{FF2B5EF4-FFF2-40B4-BE49-F238E27FC236}">
                      <a16:creationId xmlns:a16="http://schemas.microsoft.com/office/drawing/2014/main" id="{F8E07573-A8E5-42F7-B445-E2E8E3B47ABD}"/>
                    </a:ext>
                  </a:extLst>
                </p:cNvPr>
                <p:cNvSpPr/>
                <p:nvPr/>
              </p:nvSpPr>
              <p:spPr bwMode="auto">
                <a:xfrm>
                  <a:off x="5837482" y="4816868"/>
                  <a:ext cx="2097450" cy="1192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a:t>
                  </a:r>
                </a:p>
                <a:p>
                  <a:pPr marL="171450" indent="-171450">
                    <a:lnSpc>
                      <a:spcPct val="150000"/>
                    </a:lnSpc>
                    <a:buFont typeface="Arial" panose="020B0604020202020204" pitchFamily="34" charset="0"/>
                    <a:buChar char="•"/>
                  </a:pPr>
                  <a:endParaRPr lang="en-US" altLang="zh-CN" sz="1100" dirty="0"/>
                </a:p>
                <a:p>
                  <a:pPr marL="171450" indent="-171450">
                    <a:lnSpc>
                      <a:spcPct val="150000"/>
                    </a:lnSpc>
                    <a:buFont typeface="Arial" panose="020B0604020202020204" pitchFamily="34" charset="0"/>
                    <a:buChar char="•"/>
                  </a:pPr>
                  <a:r>
                    <a:rPr lang="en-US" altLang="zh-CN" sz="1100" dirty="0"/>
                    <a:t>……</a:t>
                  </a:r>
                </a:p>
              </p:txBody>
            </p:sp>
          </p:grpSp>
          <p:cxnSp>
            <p:nvCxnSpPr>
              <p:cNvPr id="11" name="直接连接符 10">
                <a:extLst>
                  <a:ext uri="{FF2B5EF4-FFF2-40B4-BE49-F238E27FC236}">
                    <a16:creationId xmlns:a16="http://schemas.microsoft.com/office/drawing/2014/main" id="{01228C94-0C5A-4CED-8DAA-82B55201FFE1}"/>
                  </a:ext>
                </a:extLst>
              </p:cNvPr>
              <p:cNvCxnSpPr/>
              <p:nvPr/>
            </p:nvCxnSpPr>
            <p:spPr>
              <a:xfrm>
                <a:off x="5844789" y="4575797"/>
                <a:ext cx="0" cy="1502461"/>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2" name="íSļíḓè">
                <a:extLst>
                  <a:ext uri="{FF2B5EF4-FFF2-40B4-BE49-F238E27FC236}">
                    <a16:creationId xmlns:a16="http://schemas.microsoft.com/office/drawing/2014/main" id="{BAF77048-6151-4B25-B98F-2C92E82F4B6F}"/>
                  </a:ext>
                </a:extLst>
              </p:cNvPr>
              <p:cNvSpPr txBox="1"/>
              <p:nvPr/>
            </p:nvSpPr>
            <p:spPr bwMode="auto">
              <a:xfrm>
                <a:off x="4848912" y="5126972"/>
                <a:ext cx="927113" cy="400110"/>
              </a:xfrm>
              <a:prstGeom prst="rect">
                <a:avLst/>
              </a:prstGeom>
              <a:noFill/>
              <a:ln>
                <a:noFill/>
              </a:ln>
            </p:spPr>
            <p:txBody>
              <a:bodyPr wrap="none" lIns="91440" tIns="45720" rIns="91440" bIns="45720" anchor="ctr">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solidFill>
                      <a:schemeClr val="tx1">
                        <a:lumMod val="50000"/>
                        <a:lumOff val="50000"/>
                      </a:schemeClr>
                    </a:solidFill>
                  </a:rPr>
                  <a:t>1176K</a:t>
                </a:r>
              </a:p>
            </p:txBody>
          </p:sp>
        </p:grpSp>
      </p:grpSp>
    </p:spTree>
    <p:extLst>
      <p:ext uri="{BB962C8B-B14F-4D97-AF65-F5344CB8AC3E}">
        <p14:creationId xmlns:p14="http://schemas.microsoft.com/office/powerpoint/2010/main" val="1779764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7E5ABC-00EF-4471-9E5A-6ADF6DD7AD60}"/>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44B04BE5-3A7A-4015-BE7C-CC8982B28A90}"/>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46A102B5-A25E-4B56-A461-A0EA30F673D8}"/>
              </a:ext>
            </a:extLst>
          </p:cNvPr>
          <p:cNvSpPr>
            <a:spLocks noGrp="1"/>
          </p:cNvSpPr>
          <p:nvPr>
            <p:ph type="sldNum" sz="quarter" idx="12"/>
          </p:nvPr>
        </p:nvSpPr>
        <p:spPr/>
        <p:txBody>
          <a:bodyPr/>
          <a:lstStyle/>
          <a:p>
            <a:fld id="{5DD3DB80-B894-403A-B48E-6FDC1A72010E}" type="slidenum">
              <a:rPr lang="zh-CN" altLang="en-US" smtClean="0"/>
              <a:pPr/>
              <a:t>31</a:t>
            </a:fld>
            <a:endParaRPr lang="zh-CN" altLang="en-US"/>
          </a:p>
        </p:txBody>
      </p:sp>
      <p:grpSp>
        <p:nvGrpSpPr>
          <p:cNvPr id="5" name="2437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434B2AFF-094D-48D4-8466-AEB666E3D1AA}"/>
              </a:ext>
            </a:extLst>
          </p:cNvPr>
          <p:cNvGrpSpPr>
            <a:grpSpLocks noChangeAspect="1"/>
          </p:cNvGrpSpPr>
          <p:nvPr/>
        </p:nvGrpSpPr>
        <p:grpSpPr>
          <a:xfrm>
            <a:off x="673100" y="2046346"/>
            <a:ext cx="10845800" cy="3184408"/>
            <a:chOff x="673100" y="2046346"/>
            <a:chExt cx="10845800" cy="3184408"/>
          </a:xfrm>
        </p:grpSpPr>
        <p:grpSp>
          <p:nvGrpSpPr>
            <p:cNvPr id="6" name="iṡḻïdé">
              <a:extLst>
                <a:ext uri="{FF2B5EF4-FFF2-40B4-BE49-F238E27FC236}">
                  <a16:creationId xmlns:a16="http://schemas.microsoft.com/office/drawing/2014/main" id="{B51A663D-A42A-47FE-B5FD-E6D9FE39D171}"/>
                </a:ext>
              </a:extLst>
            </p:cNvPr>
            <p:cNvGrpSpPr/>
            <p:nvPr/>
          </p:nvGrpSpPr>
          <p:grpSpPr>
            <a:xfrm>
              <a:off x="4153133" y="2115691"/>
              <a:ext cx="3885733" cy="3045717"/>
              <a:chOff x="4153133" y="2115691"/>
              <a:chExt cx="3885733" cy="3045717"/>
            </a:xfrm>
          </p:grpSpPr>
          <p:sp>
            <p:nvSpPr>
              <p:cNvPr id="41" name="îşliḍé">
                <a:extLst>
                  <a:ext uri="{FF2B5EF4-FFF2-40B4-BE49-F238E27FC236}">
                    <a16:creationId xmlns:a16="http://schemas.microsoft.com/office/drawing/2014/main" id="{2B28C7A4-3091-43C3-AC3F-D93C6205EFBE}"/>
                  </a:ext>
                </a:extLst>
              </p:cNvPr>
              <p:cNvSpPr/>
              <p:nvPr/>
            </p:nvSpPr>
            <p:spPr bwMode="auto">
              <a:xfrm>
                <a:off x="4203322" y="2163759"/>
                <a:ext cx="3785354" cy="2652125"/>
              </a:xfrm>
              <a:custGeom>
                <a:avLst/>
                <a:gdLst>
                  <a:gd name="T0" fmla="*/ 1028 w 1108"/>
                  <a:gd name="T1" fmla="*/ 279 h 776"/>
                  <a:gd name="T2" fmla="*/ 926 w 1108"/>
                  <a:gd name="T3" fmla="*/ 126 h 776"/>
                  <a:gd name="T4" fmla="*/ 815 w 1108"/>
                  <a:gd name="T5" fmla="*/ 69 h 776"/>
                  <a:gd name="T6" fmla="*/ 886 w 1108"/>
                  <a:gd name="T7" fmla="*/ 131 h 776"/>
                  <a:gd name="T8" fmla="*/ 724 w 1108"/>
                  <a:gd name="T9" fmla="*/ 30 h 776"/>
                  <a:gd name="T10" fmla="*/ 719 w 1108"/>
                  <a:gd name="T11" fmla="*/ 132 h 776"/>
                  <a:gd name="T12" fmla="*/ 681 w 1108"/>
                  <a:gd name="T13" fmla="*/ 150 h 776"/>
                  <a:gd name="T14" fmla="*/ 568 w 1108"/>
                  <a:gd name="T15" fmla="*/ 27 h 776"/>
                  <a:gd name="T16" fmla="*/ 602 w 1108"/>
                  <a:gd name="T17" fmla="*/ 118 h 776"/>
                  <a:gd name="T18" fmla="*/ 614 w 1108"/>
                  <a:gd name="T19" fmla="*/ 200 h 776"/>
                  <a:gd name="T20" fmla="*/ 461 w 1108"/>
                  <a:gd name="T21" fmla="*/ 56 h 776"/>
                  <a:gd name="T22" fmla="*/ 344 w 1108"/>
                  <a:gd name="T23" fmla="*/ 100 h 776"/>
                  <a:gd name="T24" fmla="*/ 313 w 1108"/>
                  <a:gd name="T25" fmla="*/ 88 h 776"/>
                  <a:gd name="T26" fmla="*/ 244 w 1108"/>
                  <a:gd name="T27" fmla="*/ 146 h 776"/>
                  <a:gd name="T28" fmla="*/ 149 w 1108"/>
                  <a:gd name="T29" fmla="*/ 144 h 776"/>
                  <a:gd name="T30" fmla="*/ 219 w 1108"/>
                  <a:gd name="T31" fmla="*/ 222 h 776"/>
                  <a:gd name="T32" fmla="*/ 150 w 1108"/>
                  <a:gd name="T33" fmla="*/ 191 h 776"/>
                  <a:gd name="T34" fmla="*/ 72 w 1108"/>
                  <a:gd name="T35" fmla="*/ 445 h 776"/>
                  <a:gd name="T36" fmla="*/ 72 w 1108"/>
                  <a:gd name="T37" fmla="*/ 523 h 776"/>
                  <a:gd name="T38" fmla="*/ 13 w 1108"/>
                  <a:gd name="T39" fmla="*/ 387 h 776"/>
                  <a:gd name="T40" fmla="*/ 112 w 1108"/>
                  <a:gd name="T41" fmla="*/ 573 h 776"/>
                  <a:gd name="T42" fmla="*/ 226 w 1108"/>
                  <a:gd name="T43" fmla="*/ 562 h 776"/>
                  <a:gd name="T44" fmla="*/ 256 w 1108"/>
                  <a:gd name="T45" fmla="*/ 611 h 776"/>
                  <a:gd name="T46" fmla="*/ 100 w 1108"/>
                  <a:gd name="T47" fmla="*/ 618 h 776"/>
                  <a:gd name="T48" fmla="*/ 106 w 1108"/>
                  <a:gd name="T49" fmla="*/ 633 h 776"/>
                  <a:gd name="T50" fmla="*/ 287 w 1108"/>
                  <a:gd name="T51" fmla="*/ 671 h 776"/>
                  <a:gd name="T52" fmla="*/ 295 w 1108"/>
                  <a:gd name="T53" fmla="*/ 655 h 776"/>
                  <a:gd name="T54" fmla="*/ 295 w 1108"/>
                  <a:gd name="T55" fmla="*/ 633 h 776"/>
                  <a:gd name="T56" fmla="*/ 522 w 1108"/>
                  <a:gd name="T57" fmla="*/ 722 h 776"/>
                  <a:gd name="T58" fmla="*/ 435 w 1108"/>
                  <a:gd name="T59" fmla="*/ 619 h 776"/>
                  <a:gd name="T60" fmla="*/ 309 w 1108"/>
                  <a:gd name="T61" fmla="*/ 598 h 776"/>
                  <a:gd name="T62" fmla="*/ 382 w 1108"/>
                  <a:gd name="T63" fmla="*/ 561 h 776"/>
                  <a:gd name="T64" fmla="*/ 504 w 1108"/>
                  <a:gd name="T65" fmla="*/ 620 h 776"/>
                  <a:gd name="T66" fmla="*/ 632 w 1108"/>
                  <a:gd name="T67" fmla="*/ 598 h 776"/>
                  <a:gd name="T68" fmla="*/ 601 w 1108"/>
                  <a:gd name="T69" fmla="*/ 660 h 776"/>
                  <a:gd name="T70" fmla="*/ 621 w 1108"/>
                  <a:gd name="T71" fmla="*/ 772 h 776"/>
                  <a:gd name="T72" fmla="*/ 783 w 1108"/>
                  <a:gd name="T73" fmla="*/ 705 h 776"/>
                  <a:gd name="T74" fmla="*/ 838 w 1108"/>
                  <a:gd name="T75" fmla="*/ 592 h 776"/>
                  <a:gd name="T76" fmla="*/ 997 w 1108"/>
                  <a:gd name="T77" fmla="*/ 609 h 776"/>
                  <a:gd name="T78" fmla="*/ 852 w 1108"/>
                  <a:gd name="T79" fmla="*/ 624 h 776"/>
                  <a:gd name="T80" fmla="*/ 1068 w 1108"/>
                  <a:gd name="T81" fmla="*/ 482 h 776"/>
                  <a:gd name="T82" fmla="*/ 908 w 1108"/>
                  <a:gd name="T83" fmla="*/ 298 h 776"/>
                  <a:gd name="T84" fmla="*/ 896 w 1108"/>
                  <a:gd name="T85" fmla="*/ 197 h 776"/>
                  <a:gd name="T86" fmla="*/ 948 w 1108"/>
                  <a:gd name="T87" fmla="*/ 163 h 776"/>
                  <a:gd name="T88" fmla="*/ 972 w 1108"/>
                  <a:gd name="T89" fmla="*/ 273 h 776"/>
                  <a:gd name="T90" fmla="*/ 1093 w 1108"/>
                  <a:gd name="T91" fmla="*/ 510 h 776"/>
                  <a:gd name="T92" fmla="*/ 137 w 1108"/>
                  <a:gd name="T93" fmla="*/ 403 h 776"/>
                  <a:gd name="T94" fmla="*/ 134 w 1108"/>
                  <a:gd name="T95" fmla="*/ 297 h 776"/>
                  <a:gd name="T96" fmla="*/ 272 w 1108"/>
                  <a:gd name="T97" fmla="*/ 224 h 776"/>
                  <a:gd name="T98" fmla="*/ 387 w 1108"/>
                  <a:gd name="T99" fmla="*/ 183 h 776"/>
                  <a:gd name="T100" fmla="*/ 331 w 1108"/>
                  <a:gd name="T101" fmla="*/ 190 h 776"/>
                  <a:gd name="T102" fmla="*/ 566 w 1108"/>
                  <a:gd name="T103" fmla="*/ 596 h 776"/>
                  <a:gd name="T104" fmla="*/ 547 w 1108"/>
                  <a:gd name="T105" fmla="*/ 569 h 776"/>
                  <a:gd name="T106" fmla="*/ 655 w 1108"/>
                  <a:gd name="T107" fmla="*/ 554 h 776"/>
                  <a:gd name="T108" fmla="*/ 771 w 1108"/>
                  <a:gd name="T109" fmla="*/ 131 h 776"/>
                  <a:gd name="T110" fmla="*/ 908 w 1108"/>
                  <a:gd name="T111" fmla="*/ 374 h 776"/>
                  <a:gd name="T112" fmla="*/ 908 w 1108"/>
                  <a:gd name="T113" fmla="*/ 437 h 776"/>
                  <a:gd name="T114" fmla="*/ 1001 w 1108"/>
                  <a:gd name="T115" fmla="*/ 414 h 776"/>
                  <a:gd name="T116" fmla="*/ 1030 w 1108"/>
                  <a:gd name="T117" fmla="*/ 517 h 776"/>
                  <a:gd name="T118" fmla="*/ 908 w 1108"/>
                  <a:gd name="T119" fmla="*/ 554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08" h="776">
                    <a:moveTo>
                      <a:pt x="1098" y="425"/>
                    </a:moveTo>
                    <a:cubicBezTo>
                      <a:pt x="1092" y="423"/>
                      <a:pt x="1089" y="415"/>
                      <a:pt x="1082" y="408"/>
                    </a:cubicBezTo>
                    <a:cubicBezTo>
                      <a:pt x="1101" y="409"/>
                      <a:pt x="1104" y="407"/>
                      <a:pt x="1104" y="391"/>
                    </a:cubicBezTo>
                    <a:cubicBezTo>
                      <a:pt x="1105" y="351"/>
                      <a:pt x="1080" y="314"/>
                      <a:pt x="1043" y="301"/>
                    </a:cubicBezTo>
                    <a:cubicBezTo>
                      <a:pt x="1028" y="296"/>
                      <a:pt x="1013" y="292"/>
                      <a:pt x="997" y="288"/>
                    </a:cubicBezTo>
                    <a:cubicBezTo>
                      <a:pt x="1006" y="286"/>
                      <a:pt x="1015" y="283"/>
                      <a:pt x="1028" y="279"/>
                    </a:cubicBezTo>
                    <a:cubicBezTo>
                      <a:pt x="1007" y="258"/>
                      <a:pt x="1004" y="222"/>
                      <a:pt x="967" y="217"/>
                    </a:cubicBezTo>
                    <a:cubicBezTo>
                      <a:pt x="987" y="210"/>
                      <a:pt x="1008" y="221"/>
                      <a:pt x="1018" y="236"/>
                    </a:cubicBezTo>
                    <a:cubicBezTo>
                      <a:pt x="1032" y="254"/>
                      <a:pt x="1047" y="272"/>
                      <a:pt x="1063" y="289"/>
                    </a:cubicBezTo>
                    <a:cubicBezTo>
                      <a:pt x="1060" y="257"/>
                      <a:pt x="1023" y="210"/>
                      <a:pt x="1010" y="214"/>
                    </a:cubicBezTo>
                    <a:cubicBezTo>
                      <a:pt x="999" y="198"/>
                      <a:pt x="989" y="181"/>
                      <a:pt x="976" y="168"/>
                    </a:cubicBezTo>
                    <a:cubicBezTo>
                      <a:pt x="961" y="152"/>
                      <a:pt x="944" y="139"/>
                      <a:pt x="926" y="126"/>
                    </a:cubicBezTo>
                    <a:cubicBezTo>
                      <a:pt x="907" y="112"/>
                      <a:pt x="885" y="108"/>
                      <a:pt x="862" y="114"/>
                    </a:cubicBezTo>
                    <a:cubicBezTo>
                      <a:pt x="862" y="112"/>
                      <a:pt x="861" y="111"/>
                      <a:pt x="861" y="111"/>
                    </a:cubicBezTo>
                    <a:cubicBezTo>
                      <a:pt x="864" y="104"/>
                      <a:pt x="871" y="95"/>
                      <a:pt x="868" y="91"/>
                    </a:cubicBezTo>
                    <a:cubicBezTo>
                      <a:pt x="861" y="81"/>
                      <a:pt x="850" y="75"/>
                      <a:pt x="836" y="77"/>
                    </a:cubicBezTo>
                    <a:cubicBezTo>
                      <a:pt x="836" y="81"/>
                      <a:pt x="837" y="85"/>
                      <a:pt x="837" y="93"/>
                    </a:cubicBezTo>
                    <a:cubicBezTo>
                      <a:pt x="828" y="83"/>
                      <a:pt x="821" y="77"/>
                      <a:pt x="815" y="69"/>
                    </a:cubicBezTo>
                    <a:cubicBezTo>
                      <a:pt x="798" y="48"/>
                      <a:pt x="774" y="43"/>
                      <a:pt x="749" y="42"/>
                    </a:cubicBezTo>
                    <a:cubicBezTo>
                      <a:pt x="737" y="41"/>
                      <a:pt x="734" y="47"/>
                      <a:pt x="734" y="60"/>
                    </a:cubicBezTo>
                    <a:cubicBezTo>
                      <a:pt x="755" y="63"/>
                      <a:pt x="775" y="65"/>
                      <a:pt x="795" y="71"/>
                    </a:cubicBezTo>
                    <a:cubicBezTo>
                      <a:pt x="814" y="76"/>
                      <a:pt x="830" y="88"/>
                      <a:pt x="842" y="104"/>
                    </a:cubicBezTo>
                    <a:cubicBezTo>
                      <a:pt x="847" y="110"/>
                      <a:pt x="856" y="113"/>
                      <a:pt x="863" y="118"/>
                    </a:cubicBezTo>
                    <a:cubicBezTo>
                      <a:pt x="871" y="122"/>
                      <a:pt x="878" y="126"/>
                      <a:pt x="886" y="131"/>
                    </a:cubicBezTo>
                    <a:cubicBezTo>
                      <a:pt x="834" y="131"/>
                      <a:pt x="834" y="131"/>
                      <a:pt x="834" y="131"/>
                    </a:cubicBezTo>
                    <a:cubicBezTo>
                      <a:pt x="834" y="130"/>
                      <a:pt x="833" y="129"/>
                      <a:pt x="833" y="128"/>
                    </a:cubicBezTo>
                    <a:cubicBezTo>
                      <a:pt x="824" y="95"/>
                      <a:pt x="796" y="83"/>
                      <a:pt x="767" y="79"/>
                    </a:cubicBezTo>
                    <a:cubicBezTo>
                      <a:pt x="742" y="76"/>
                      <a:pt x="716" y="79"/>
                      <a:pt x="690" y="79"/>
                    </a:cubicBezTo>
                    <a:cubicBezTo>
                      <a:pt x="698" y="74"/>
                      <a:pt x="706" y="68"/>
                      <a:pt x="712" y="64"/>
                    </a:cubicBezTo>
                    <a:cubicBezTo>
                      <a:pt x="716" y="52"/>
                      <a:pt x="720" y="42"/>
                      <a:pt x="724" y="30"/>
                    </a:cubicBezTo>
                    <a:cubicBezTo>
                      <a:pt x="679" y="6"/>
                      <a:pt x="629" y="7"/>
                      <a:pt x="579" y="8"/>
                    </a:cubicBezTo>
                    <a:cubicBezTo>
                      <a:pt x="578" y="9"/>
                      <a:pt x="578" y="11"/>
                      <a:pt x="578" y="13"/>
                    </a:cubicBezTo>
                    <a:cubicBezTo>
                      <a:pt x="584" y="14"/>
                      <a:pt x="591" y="16"/>
                      <a:pt x="598" y="17"/>
                    </a:cubicBezTo>
                    <a:cubicBezTo>
                      <a:pt x="625" y="21"/>
                      <a:pt x="644" y="39"/>
                      <a:pt x="641" y="65"/>
                    </a:cubicBezTo>
                    <a:cubicBezTo>
                      <a:pt x="638" y="89"/>
                      <a:pt x="645" y="101"/>
                      <a:pt x="666" y="110"/>
                    </a:cubicBezTo>
                    <a:cubicBezTo>
                      <a:pt x="683" y="118"/>
                      <a:pt x="699" y="128"/>
                      <a:pt x="719" y="132"/>
                    </a:cubicBezTo>
                    <a:cubicBezTo>
                      <a:pt x="719" y="142"/>
                      <a:pt x="719" y="142"/>
                      <a:pt x="719" y="142"/>
                    </a:cubicBezTo>
                    <a:cubicBezTo>
                      <a:pt x="716" y="143"/>
                      <a:pt x="714" y="144"/>
                      <a:pt x="712" y="145"/>
                    </a:cubicBezTo>
                    <a:cubicBezTo>
                      <a:pt x="699" y="149"/>
                      <a:pt x="695" y="158"/>
                      <a:pt x="704" y="168"/>
                    </a:cubicBezTo>
                    <a:cubicBezTo>
                      <a:pt x="708" y="172"/>
                      <a:pt x="713" y="178"/>
                      <a:pt x="719" y="181"/>
                    </a:cubicBezTo>
                    <a:cubicBezTo>
                      <a:pt x="719" y="209"/>
                      <a:pt x="719" y="209"/>
                      <a:pt x="719" y="209"/>
                    </a:cubicBezTo>
                    <a:cubicBezTo>
                      <a:pt x="696" y="197"/>
                      <a:pt x="675" y="179"/>
                      <a:pt x="681" y="150"/>
                    </a:cubicBezTo>
                    <a:cubicBezTo>
                      <a:pt x="682" y="145"/>
                      <a:pt x="677" y="138"/>
                      <a:pt x="673" y="135"/>
                    </a:cubicBezTo>
                    <a:cubicBezTo>
                      <a:pt x="664" y="128"/>
                      <a:pt x="654" y="123"/>
                      <a:pt x="644" y="118"/>
                    </a:cubicBezTo>
                    <a:cubicBezTo>
                      <a:pt x="626" y="110"/>
                      <a:pt x="620" y="102"/>
                      <a:pt x="622" y="83"/>
                    </a:cubicBezTo>
                    <a:cubicBezTo>
                      <a:pt x="622" y="78"/>
                      <a:pt x="623" y="73"/>
                      <a:pt x="624" y="68"/>
                    </a:cubicBezTo>
                    <a:cubicBezTo>
                      <a:pt x="624" y="48"/>
                      <a:pt x="614" y="37"/>
                      <a:pt x="594" y="34"/>
                    </a:cubicBezTo>
                    <a:cubicBezTo>
                      <a:pt x="585" y="33"/>
                      <a:pt x="577" y="30"/>
                      <a:pt x="568" y="27"/>
                    </a:cubicBezTo>
                    <a:cubicBezTo>
                      <a:pt x="566" y="26"/>
                      <a:pt x="563" y="23"/>
                      <a:pt x="563" y="21"/>
                    </a:cubicBezTo>
                    <a:cubicBezTo>
                      <a:pt x="563" y="2"/>
                      <a:pt x="548" y="2"/>
                      <a:pt x="535" y="1"/>
                    </a:cubicBezTo>
                    <a:cubicBezTo>
                      <a:pt x="522" y="0"/>
                      <a:pt x="509" y="1"/>
                      <a:pt x="496" y="1"/>
                    </a:cubicBezTo>
                    <a:cubicBezTo>
                      <a:pt x="512" y="13"/>
                      <a:pt x="527" y="23"/>
                      <a:pt x="519" y="45"/>
                    </a:cubicBezTo>
                    <a:cubicBezTo>
                      <a:pt x="537" y="56"/>
                      <a:pt x="554" y="66"/>
                      <a:pt x="570" y="77"/>
                    </a:cubicBezTo>
                    <a:cubicBezTo>
                      <a:pt x="585" y="87"/>
                      <a:pt x="594" y="102"/>
                      <a:pt x="602" y="118"/>
                    </a:cubicBezTo>
                    <a:cubicBezTo>
                      <a:pt x="608" y="132"/>
                      <a:pt x="619" y="143"/>
                      <a:pt x="629" y="155"/>
                    </a:cubicBezTo>
                    <a:cubicBezTo>
                      <a:pt x="608" y="158"/>
                      <a:pt x="587" y="136"/>
                      <a:pt x="562" y="151"/>
                    </a:cubicBezTo>
                    <a:cubicBezTo>
                      <a:pt x="577" y="160"/>
                      <a:pt x="592" y="169"/>
                      <a:pt x="607" y="177"/>
                    </a:cubicBezTo>
                    <a:cubicBezTo>
                      <a:pt x="629" y="189"/>
                      <a:pt x="651" y="201"/>
                      <a:pt x="662" y="224"/>
                    </a:cubicBezTo>
                    <a:cubicBezTo>
                      <a:pt x="641" y="224"/>
                      <a:pt x="641" y="224"/>
                      <a:pt x="641" y="224"/>
                    </a:cubicBezTo>
                    <a:cubicBezTo>
                      <a:pt x="634" y="214"/>
                      <a:pt x="625" y="206"/>
                      <a:pt x="614" y="200"/>
                    </a:cubicBezTo>
                    <a:cubicBezTo>
                      <a:pt x="595" y="190"/>
                      <a:pt x="577" y="180"/>
                      <a:pt x="558" y="170"/>
                    </a:cubicBezTo>
                    <a:cubicBezTo>
                      <a:pt x="549" y="164"/>
                      <a:pt x="542" y="157"/>
                      <a:pt x="544" y="146"/>
                    </a:cubicBezTo>
                    <a:cubicBezTo>
                      <a:pt x="547" y="134"/>
                      <a:pt x="557" y="131"/>
                      <a:pt x="567" y="130"/>
                    </a:cubicBezTo>
                    <a:cubicBezTo>
                      <a:pt x="586" y="127"/>
                      <a:pt x="589" y="123"/>
                      <a:pt x="575" y="108"/>
                    </a:cubicBezTo>
                    <a:cubicBezTo>
                      <a:pt x="562" y="94"/>
                      <a:pt x="545" y="82"/>
                      <a:pt x="528" y="71"/>
                    </a:cubicBezTo>
                    <a:cubicBezTo>
                      <a:pt x="508" y="59"/>
                      <a:pt x="485" y="57"/>
                      <a:pt x="461" y="56"/>
                    </a:cubicBezTo>
                    <a:cubicBezTo>
                      <a:pt x="470" y="53"/>
                      <a:pt x="479" y="50"/>
                      <a:pt x="487" y="46"/>
                    </a:cubicBezTo>
                    <a:cubicBezTo>
                      <a:pt x="493" y="43"/>
                      <a:pt x="498" y="40"/>
                      <a:pt x="504" y="36"/>
                    </a:cubicBezTo>
                    <a:cubicBezTo>
                      <a:pt x="499" y="31"/>
                      <a:pt x="495" y="24"/>
                      <a:pt x="489" y="21"/>
                    </a:cubicBezTo>
                    <a:cubicBezTo>
                      <a:pt x="455" y="5"/>
                      <a:pt x="421" y="9"/>
                      <a:pt x="387" y="20"/>
                    </a:cubicBezTo>
                    <a:cubicBezTo>
                      <a:pt x="375" y="24"/>
                      <a:pt x="364" y="28"/>
                      <a:pt x="354" y="34"/>
                    </a:cubicBezTo>
                    <a:cubicBezTo>
                      <a:pt x="321" y="50"/>
                      <a:pt x="326" y="81"/>
                      <a:pt x="344" y="100"/>
                    </a:cubicBezTo>
                    <a:cubicBezTo>
                      <a:pt x="356" y="114"/>
                      <a:pt x="372" y="119"/>
                      <a:pt x="390" y="119"/>
                    </a:cubicBezTo>
                    <a:cubicBezTo>
                      <a:pt x="424" y="119"/>
                      <a:pt x="434" y="134"/>
                      <a:pt x="440" y="163"/>
                    </a:cubicBezTo>
                    <a:cubicBezTo>
                      <a:pt x="443" y="177"/>
                      <a:pt x="449" y="191"/>
                      <a:pt x="453" y="204"/>
                    </a:cubicBezTo>
                    <a:cubicBezTo>
                      <a:pt x="437" y="202"/>
                      <a:pt x="432" y="186"/>
                      <a:pt x="429" y="172"/>
                    </a:cubicBezTo>
                    <a:cubicBezTo>
                      <a:pt x="423" y="146"/>
                      <a:pt x="407" y="138"/>
                      <a:pt x="383" y="136"/>
                    </a:cubicBezTo>
                    <a:cubicBezTo>
                      <a:pt x="352" y="133"/>
                      <a:pt x="328" y="116"/>
                      <a:pt x="313" y="88"/>
                    </a:cubicBezTo>
                    <a:cubicBezTo>
                      <a:pt x="309" y="80"/>
                      <a:pt x="310" y="70"/>
                      <a:pt x="309" y="61"/>
                    </a:cubicBezTo>
                    <a:cubicBezTo>
                      <a:pt x="308" y="54"/>
                      <a:pt x="309" y="47"/>
                      <a:pt x="299" y="50"/>
                    </a:cubicBezTo>
                    <a:cubicBezTo>
                      <a:pt x="276" y="56"/>
                      <a:pt x="257" y="66"/>
                      <a:pt x="239" y="83"/>
                    </a:cubicBezTo>
                    <a:cubicBezTo>
                      <a:pt x="243" y="85"/>
                      <a:pt x="245" y="86"/>
                      <a:pt x="248" y="87"/>
                    </a:cubicBezTo>
                    <a:cubicBezTo>
                      <a:pt x="261" y="91"/>
                      <a:pt x="271" y="97"/>
                      <a:pt x="270" y="112"/>
                    </a:cubicBezTo>
                    <a:cubicBezTo>
                      <a:pt x="270" y="128"/>
                      <a:pt x="258" y="144"/>
                      <a:pt x="244" y="146"/>
                    </a:cubicBezTo>
                    <a:cubicBezTo>
                      <a:pt x="225" y="149"/>
                      <a:pt x="207" y="150"/>
                      <a:pt x="188" y="152"/>
                    </a:cubicBezTo>
                    <a:cubicBezTo>
                      <a:pt x="188" y="151"/>
                      <a:pt x="187" y="149"/>
                      <a:pt x="187" y="148"/>
                    </a:cubicBezTo>
                    <a:cubicBezTo>
                      <a:pt x="197" y="145"/>
                      <a:pt x="206" y="141"/>
                      <a:pt x="216" y="140"/>
                    </a:cubicBezTo>
                    <a:cubicBezTo>
                      <a:pt x="229" y="138"/>
                      <a:pt x="240" y="135"/>
                      <a:pt x="248" y="123"/>
                    </a:cubicBezTo>
                    <a:cubicBezTo>
                      <a:pt x="256" y="111"/>
                      <a:pt x="252" y="103"/>
                      <a:pt x="238" y="102"/>
                    </a:cubicBezTo>
                    <a:cubicBezTo>
                      <a:pt x="200" y="99"/>
                      <a:pt x="172" y="118"/>
                      <a:pt x="149" y="144"/>
                    </a:cubicBezTo>
                    <a:cubicBezTo>
                      <a:pt x="141" y="153"/>
                      <a:pt x="136" y="166"/>
                      <a:pt x="130" y="177"/>
                    </a:cubicBezTo>
                    <a:cubicBezTo>
                      <a:pt x="131" y="178"/>
                      <a:pt x="132" y="179"/>
                      <a:pt x="133" y="180"/>
                    </a:cubicBezTo>
                    <a:cubicBezTo>
                      <a:pt x="136" y="178"/>
                      <a:pt x="139" y="176"/>
                      <a:pt x="142" y="175"/>
                    </a:cubicBezTo>
                    <a:cubicBezTo>
                      <a:pt x="164" y="161"/>
                      <a:pt x="185" y="166"/>
                      <a:pt x="198" y="189"/>
                    </a:cubicBezTo>
                    <a:cubicBezTo>
                      <a:pt x="202" y="195"/>
                      <a:pt x="205" y="203"/>
                      <a:pt x="209" y="209"/>
                    </a:cubicBezTo>
                    <a:cubicBezTo>
                      <a:pt x="211" y="214"/>
                      <a:pt x="216" y="218"/>
                      <a:pt x="219" y="222"/>
                    </a:cubicBezTo>
                    <a:cubicBezTo>
                      <a:pt x="223" y="217"/>
                      <a:pt x="229" y="214"/>
                      <a:pt x="230" y="208"/>
                    </a:cubicBezTo>
                    <a:cubicBezTo>
                      <a:pt x="234" y="197"/>
                      <a:pt x="236" y="186"/>
                      <a:pt x="239" y="175"/>
                    </a:cubicBezTo>
                    <a:cubicBezTo>
                      <a:pt x="248" y="190"/>
                      <a:pt x="248" y="206"/>
                      <a:pt x="238" y="224"/>
                    </a:cubicBezTo>
                    <a:cubicBezTo>
                      <a:pt x="195" y="224"/>
                      <a:pt x="195" y="224"/>
                      <a:pt x="195" y="224"/>
                    </a:cubicBezTo>
                    <a:cubicBezTo>
                      <a:pt x="189" y="213"/>
                      <a:pt x="183" y="201"/>
                      <a:pt x="176" y="191"/>
                    </a:cubicBezTo>
                    <a:cubicBezTo>
                      <a:pt x="168" y="180"/>
                      <a:pt x="158" y="180"/>
                      <a:pt x="150" y="191"/>
                    </a:cubicBezTo>
                    <a:cubicBezTo>
                      <a:pt x="135" y="210"/>
                      <a:pt x="122" y="229"/>
                      <a:pt x="109" y="249"/>
                    </a:cubicBezTo>
                    <a:cubicBezTo>
                      <a:pt x="99" y="264"/>
                      <a:pt x="91" y="279"/>
                      <a:pt x="84" y="295"/>
                    </a:cubicBezTo>
                    <a:cubicBezTo>
                      <a:pt x="81" y="301"/>
                      <a:pt x="81" y="309"/>
                      <a:pt x="81" y="316"/>
                    </a:cubicBezTo>
                    <a:cubicBezTo>
                      <a:pt x="83" y="334"/>
                      <a:pt x="76" y="349"/>
                      <a:pt x="67" y="364"/>
                    </a:cubicBezTo>
                    <a:cubicBezTo>
                      <a:pt x="62" y="373"/>
                      <a:pt x="58" y="384"/>
                      <a:pt x="59" y="393"/>
                    </a:cubicBezTo>
                    <a:cubicBezTo>
                      <a:pt x="61" y="411"/>
                      <a:pt x="66" y="428"/>
                      <a:pt x="72" y="445"/>
                    </a:cubicBezTo>
                    <a:cubicBezTo>
                      <a:pt x="81" y="471"/>
                      <a:pt x="103" y="482"/>
                      <a:pt x="127" y="489"/>
                    </a:cubicBezTo>
                    <a:cubicBezTo>
                      <a:pt x="132" y="491"/>
                      <a:pt x="138" y="490"/>
                      <a:pt x="144" y="488"/>
                    </a:cubicBezTo>
                    <a:cubicBezTo>
                      <a:pt x="144" y="509"/>
                      <a:pt x="144" y="509"/>
                      <a:pt x="144" y="509"/>
                    </a:cubicBezTo>
                    <a:cubicBezTo>
                      <a:pt x="129" y="512"/>
                      <a:pt x="114" y="506"/>
                      <a:pt x="101" y="499"/>
                    </a:cubicBezTo>
                    <a:cubicBezTo>
                      <a:pt x="85" y="490"/>
                      <a:pt x="78" y="500"/>
                      <a:pt x="74" y="512"/>
                    </a:cubicBezTo>
                    <a:cubicBezTo>
                      <a:pt x="73" y="515"/>
                      <a:pt x="73" y="519"/>
                      <a:pt x="72" y="523"/>
                    </a:cubicBezTo>
                    <a:cubicBezTo>
                      <a:pt x="71" y="523"/>
                      <a:pt x="69" y="523"/>
                      <a:pt x="68" y="523"/>
                    </a:cubicBezTo>
                    <a:cubicBezTo>
                      <a:pt x="68" y="515"/>
                      <a:pt x="67" y="508"/>
                      <a:pt x="68" y="501"/>
                    </a:cubicBezTo>
                    <a:cubicBezTo>
                      <a:pt x="71" y="488"/>
                      <a:pt x="70" y="477"/>
                      <a:pt x="62" y="465"/>
                    </a:cubicBezTo>
                    <a:cubicBezTo>
                      <a:pt x="54" y="451"/>
                      <a:pt x="50" y="434"/>
                      <a:pt x="44" y="418"/>
                    </a:cubicBezTo>
                    <a:cubicBezTo>
                      <a:pt x="40" y="407"/>
                      <a:pt x="36" y="396"/>
                      <a:pt x="30" y="386"/>
                    </a:cubicBezTo>
                    <a:cubicBezTo>
                      <a:pt x="26" y="379"/>
                      <a:pt x="17" y="379"/>
                      <a:pt x="13" y="387"/>
                    </a:cubicBezTo>
                    <a:cubicBezTo>
                      <a:pt x="5" y="404"/>
                      <a:pt x="0" y="423"/>
                      <a:pt x="4" y="442"/>
                    </a:cubicBezTo>
                    <a:cubicBezTo>
                      <a:pt x="6" y="453"/>
                      <a:pt x="9" y="455"/>
                      <a:pt x="20" y="451"/>
                    </a:cubicBezTo>
                    <a:cubicBezTo>
                      <a:pt x="17" y="466"/>
                      <a:pt x="14" y="481"/>
                      <a:pt x="11" y="495"/>
                    </a:cubicBezTo>
                    <a:cubicBezTo>
                      <a:pt x="23" y="493"/>
                      <a:pt x="32" y="492"/>
                      <a:pt x="42" y="491"/>
                    </a:cubicBezTo>
                    <a:cubicBezTo>
                      <a:pt x="21" y="511"/>
                      <a:pt x="19" y="528"/>
                      <a:pt x="39" y="547"/>
                    </a:cubicBezTo>
                    <a:cubicBezTo>
                      <a:pt x="59" y="567"/>
                      <a:pt x="84" y="574"/>
                      <a:pt x="112" y="573"/>
                    </a:cubicBezTo>
                    <a:cubicBezTo>
                      <a:pt x="113" y="573"/>
                      <a:pt x="115" y="573"/>
                      <a:pt x="117" y="572"/>
                    </a:cubicBezTo>
                    <a:cubicBezTo>
                      <a:pt x="118" y="572"/>
                      <a:pt x="119" y="570"/>
                      <a:pt x="120" y="569"/>
                    </a:cubicBezTo>
                    <a:cubicBezTo>
                      <a:pt x="111" y="556"/>
                      <a:pt x="97" y="545"/>
                      <a:pt x="104" y="528"/>
                    </a:cubicBezTo>
                    <a:cubicBezTo>
                      <a:pt x="118" y="539"/>
                      <a:pt x="131" y="552"/>
                      <a:pt x="146" y="563"/>
                    </a:cubicBezTo>
                    <a:cubicBezTo>
                      <a:pt x="167" y="577"/>
                      <a:pt x="190" y="582"/>
                      <a:pt x="215" y="579"/>
                    </a:cubicBezTo>
                    <a:cubicBezTo>
                      <a:pt x="226" y="578"/>
                      <a:pt x="231" y="574"/>
                      <a:pt x="226" y="562"/>
                    </a:cubicBezTo>
                    <a:cubicBezTo>
                      <a:pt x="225" y="560"/>
                      <a:pt x="225" y="557"/>
                      <a:pt x="225" y="554"/>
                    </a:cubicBezTo>
                    <a:cubicBezTo>
                      <a:pt x="231" y="554"/>
                      <a:pt x="231" y="554"/>
                      <a:pt x="231" y="554"/>
                    </a:cubicBezTo>
                    <a:cubicBezTo>
                      <a:pt x="240" y="565"/>
                      <a:pt x="248" y="575"/>
                      <a:pt x="256" y="584"/>
                    </a:cubicBezTo>
                    <a:cubicBezTo>
                      <a:pt x="256" y="611"/>
                      <a:pt x="256" y="611"/>
                      <a:pt x="256" y="611"/>
                    </a:cubicBezTo>
                    <a:cubicBezTo>
                      <a:pt x="236" y="598"/>
                      <a:pt x="210" y="594"/>
                      <a:pt x="174" y="596"/>
                    </a:cubicBezTo>
                    <a:cubicBezTo>
                      <a:pt x="203" y="601"/>
                      <a:pt x="230" y="606"/>
                      <a:pt x="256" y="611"/>
                    </a:cubicBezTo>
                    <a:cubicBezTo>
                      <a:pt x="256" y="622"/>
                      <a:pt x="256" y="622"/>
                      <a:pt x="256" y="622"/>
                    </a:cubicBezTo>
                    <a:cubicBezTo>
                      <a:pt x="206" y="610"/>
                      <a:pt x="155" y="604"/>
                      <a:pt x="103" y="600"/>
                    </a:cubicBezTo>
                    <a:cubicBezTo>
                      <a:pt x="154" y="609"/>
                      <a:pt x="205" y="618"/>
                      <a:pt x="256" y="627"/>
                    </a:cubicBezTo>
                    <a:cubicBezTo>
                      <a:pt x="256" y="636"/>
                      <a:pt x="256" y="636"/>
                      <a:pt x="256" y="636"/>
                    </a:cubicBezTo>
                    <a:cubicBezTo>
                      <a:pt x="194" y="624"/>
                      <a:pt x="128" y="614"/>
                      <a:pt x="102" y="614"/>
                    </a:cubicBezTo>
                    <a:cubicBezTo>
                      <a:pt x="101" y="615"/>
                      <a:pt x="101" y="617"/>
                      <a:pt x="100" y="618"/>
                    </a:cubicBezTo>
                    <a:cubicBezTo>
                      <a:pt x="104" y="620"/>
                      <a:pt x="109" y="622"/>
                      <a:pt x="113" y="623"/>
                    </a:cubicBezTo>
                    <a:cubicBezTo>
                      <a:pt x="161" y="632"/>
                      <a:pt x="208" y="640"/>
                      <a:pt x="256" y="648"/>
                    </a:cubicBezTo>
                    <a:cubicBezTo>
                      <a:pt x="256" y="656"/>
                      <a:pt x="256" y="656"/>
                      <a:pt x="256" y="656"/>
                    </a:cubicBezTo>
                    <a:cubicBezTo>
                      <a:pt x="247" y="654"/>
                      <a:pt x="238" y="652"/>
                      <a:pt x="229" y="651"/>
                    </a:cubicBezTo>
                    <a:cubicBezTo>
                      <a:pt x="192" y="644"/>
                      <a:pt x="154" y="639"/>
                      <a:pt x="117" y="633"/>
                    </a:cubicBezTo>
                    <a:cubicBezTo>
                      <a:pt x="113" y="633"/>
                      <a:pt x="110" y="633"/>
                      <a:pt x="106" y="633"/>
                    </a:cubicBezTo>
                    <a:cubicBezTo>
                      <a:pt x="106" y="634"/>
                      <a:pt x="105" y="635"/>
                      <a:pt x="105" y="636"/>
                    </a:cubicBezTo>
                    <a:cubicBezTo>
                      <a:pt x="107" y="638"/>
                      <a:pt x="110" y="641"/>
                      <a:pt x="113" y="641"/>
                    </a:cubicBezTo>
                    <a:cubicBezTo>
                      <a:pt x="161" y="649"/>
                      <a:pt x="208" y="656"/>
                      <a:pt x="256" y="665"/>
                    </a:cubicBezTo>
                    <a:cubicBezTo>
                      <a:pt x="256" y="665"/>
                      <a:pt x="256" y="665"/>
                      <a:pt x="256" y="665"/>
                    </a:cubicBezTo>
                    <a:cubicBezTo>
                      <a:pt x="256" y="671"/>
                      <a:pt x="256" y="671"/>
                      <a:pt x="256" y="671"/>
                    </a:cubicBezTo>
                    <a:cubicBezTo>
                      <a:pt x="287" y="671"/>
                      <a:pt x="287" y="671"/>
                      <a:pt x="287" y="671"/>
                    </a:cubicBezTo>
                    <a:cubicBezTo>
                      <a:pt x="313" y="676"/>
                      <a:pt x="338" y="681"/>
                      <a:pt x="364" y="687"/>
                    </a:cubicBezTo>
                    <a:cubicBezTo>
                      <a:pt x="397" y="694"/>
                      <a:pt x="430" y="702"/>
                      <a:pt x="464" y="707"/>
                    </a:cubicBezTo>
                    <a:cubicBezTo>
                      <a:pt x="460" y="704"/>
                      <a:pt x="456" y="700"/>
                      <a:pt x="451" y="699"/>
                    </a:cubicBezTo>
                    <a:cubicBezTo>
                      <a:pt x="416" y="690"/>
                      <a:pt x="381" y="682"/>
                      <a:pt x="346" y="675"/>
                    </a:cubicBezTo>
                    <a:cubicBezTo>
                      <a:pt x="329" y="671"/>
                      <a:pt x="312" y="667"/>
                      <a:pt x="295" y="664"/>
                    </a:cubicBezTo>
                    <a:cubicBezTo>
                      <a:pt x="295" y="655"/>
                      <a:pt x="295" y="655"/>
                      <a:pt x="295" y="655"/>
                    </a:cubicBezTo>
                    <a:cubicBezTo>
                      <a:pt x="310" y="658"/>
                      <a:pt x="325" y="661"/>
                      <a:pt x="340" y="663"/>
                    </a:cubicBezTo>
                    <a:cubicBezTo>
                      <a:pt x="355" y="666"/>
                      <a:pt x="370" y="670"/>
                      <a:pt x="385" y="673"/>
                    </a:cubicBezTo>
                    <a:cubicBezTo>
                      <a:pt x="373" y="664"/>
                      <a:pt x="337" y="654"/>
                      <a:pt x="295" y="644"/>
                    </a:cubicBezTo>
                    <a:cubicBezTo>
                      <a:pt x="295" y="633"/>
                      <a:pt x="295" y="633"/>
                      <a:pt x="295" y="633"/>
                    </a:cubicBezTo>
                    <a:cubicBezTo>
                      <a:pt x="297" y="634"/>
                      <a:pt x="300" y="634"/>
                      <a:pt x="303" y="635"/>
                    </a:cubicBezTo>
                    <a:cubicBezTo>
                      <a:pt x="300" y="634"/>
                      <a:pt x="297" y="633"/>
                      <a:pt x="295" y="633"/>
                    </a:cubicBezTo>
                    <a:cubicBezTo>
                      <a:pt x="295" y="616"/>
                      <a:pt x="295" y="616"/>
                      <a:pt x="295" y="616"/>
                    </a:cubicBezTo>
                    <a:cubicBezTo>
                      <a:pt x="306" y="622"/>
                      <a:pt x="319" y="627"/>
                      <a:pt x="331" y="631"/>
                    </a:cubicBezTo>
                    <a:cubicBezTo>
                      <a:pt x="336" y="633"/>
                      <a:pt x="342" y="630"/>
                      <a:pt x="349" y="630"/>
                    </a:cubicBezTo>
                    <a:cubicBezTo>
                      <a:pt x="384" y="667"/>
                      <a:pt x="430" y="661"/>
                      <a:pt x="476" y="658"/>
                    </a:cubicBezTo>
                    <a:cubicBezTo>
                      <a:pt x="464" y="670"/>
                      <a:pt x="463" y="677"/>
                      <a:pt x="476" y="688"/>
                    </a:cubicBezTo>
                    <a:cubicBezTo>
                      <a:pt x="490" y="700"/>
                      <a:pt x="506" y="711"/>
                      <a:pt x="522" y="722"/>
                    </a:cubicBezTo>
                    <a:cubicBezTo>
                      <a:pt x="533" y="729"/>
                      <a:pt x="541" y="725"/>
                      <a:pt x="545" y="712"/>
                    </a:cubicBezTo>
                    <a:cubicBezTo>
                      <a:pt x="551" y="691"/>
                      <a:pt x="551" y="670"/>
                      <a:pt x="542" y="650"/>
                    </a:cubicBezTo>
                    <a:cubicBezTo>
                      <a:pt x="536" y="638"/>
                      <a:pt x="526" y="634"/>
                      <a:pt x="514" y="636"/>
                    </a:cubicBezTo>
                    <a:cubicBezTo>
                      <a:pt x="506" y="636"/>
                      <a:pt x="499" y="638"/>
                      <a:pt x="491" y="640"/>
                    </a:cubicBezTo>
                    <a:cubicBezTo>
                      <a:pt x="477" y="642"/>
                      <a:pt x="465" y="638"/>
                      <a:pt x="457" y="625"/>
                    </a:cubicBezTo>
                    <a:cubicBezTo>
                      <a:pt x="451" y="617"/>
                      <a:pt x="444" y="615"/>
                      <a:pt x="435" y="619"/>
                    </a:cubicBezTo>
                    <a:cubicBezTo>
                      <a:pt x="424" y="623"/>
                      <a:pt x="413" y="627"/>
                      <a:pt x="402" y="629"/>
                    </a:cubicBezTo>
                    <a:cubicBezTo>
                      <a:pt x="397" y="630"/>
                      <a:pt x="391" y="629"/>
                      <a:pt x="382" y="628"/>
                    </a:cubicBezTo>
                    <a:cubicBezTo>
                      <a:pt x="390" y="622"/>
                      <a:pt x="402" y="624"/>
                      <a:pt x="397" y="611"/>
                    </a:cubicBezTo>
                    <a:cubicBezTo>
                      <a:pt x="392" y="598"/>
                      <a:pt x="379" y="589"/>
                      <a:pt x="368" y="593"/>
                    </a:cubicBezTo>
                    <a:cubicBezTo>
                      <a:pt x="359" y="595"/>
                      <a:pt x="351" y="599"/>
                      <a:pt x="342" y="602"/>
                    </a:cubicBezTo>
                    <a:cubicBezTo>
                      <a:pt x="331" y="606"/>
                      <a:pt x="320" y="607"/>
                      <a:pt x="309" y="598"/>
                    </a:cubicBezTo>
                    <a:cubicBezTo>
                      <a:pt x="305" y="594"/>
                      <a:pt x="300" y="590"/>
                      <a:pt x="295" y="586"/>
                    </a:cubicBezTo>
                    <a:cubicBezTo>
                      <a:pt x="295" y="577"/>
                      <a:pt x="295" y="577"/>
                      <a:pt x="295" y="577"/>
                    </a:cubicBezTo>
                    <a:cubicBezTo>
                      <a:pt x="298" y="578"/>
                      <a:pt x="300" y="579"/>
                      <a:pt x="303" y="580"/>
                    </a:cubicBezTo>
                    <a:cubicBezTo>
                      <a:pt x="319" y="587"/>
                      <a:pt x="335" y="589"/>
                      <a:pt x="351" y="579"/>
                    </a:cubicBezTo>
                    <a:cubicBezTo>
                      <a:pt x="357" y="576"/>
                      <a:pt x="364" y="575"/>
                      <a:pt x="370" y="572"/>
                    </a:cubicBezTo>
                    <a:cubicBezTo>
                      <a:pt x="374" y="570"/>
                      <a:pt x="377" y="566"/>
                      <a:pt x="382" y="561"/>
                    </a:cubicBezTo>
                    <a:cubicBezTo>
                      <a:pt x="388" y="570"/>
                      <a:pt x="395" y="581"/>
                      <a:pt x="402" y="590"/>
                    </a:cubicBezTo>
                    <a:cubicBezTo>
                      <a:pt x="405" y="595"/>
                      <a:pt x="409" y="601"/>
                      <a:pt x="414" y="602"/>
                    </a:cubicBezTo>
                    <a:cubicBezTo>
                      <a:pt x="421" y="605"/>
                      <a:pt x="432" y="607"/>
                      <a:pt x="436" y="603"/>
                    </a:cubicBezTo>
                    <a:cubicBezTo>
                      <a:pt x="440" y="598"/>
                      <a:pt x="439" y="588"/>
                      <a:pt x="440" y="580"/>
                    </a:cubicBezTo>
                    <a:cubicBezTo>
                      <a:pt x="448" y="581"/>
                      <a:pt x="454" y="587"/>
                      <a:pt x="459" y="597"/>
                    </a:cubicBezTo>
                    <a:cubicBezTo>
                      <a:pt x="470" y="623"/>
                      <a:pt x="477" y="625"/>
                      <a:pt x="504" y="620"/>
                    </a:cubicBezTo>
                    <a:cubicBezTo>
                      <a:pt x="521" y="617"/>
                      <a:pt x="537" y="617"/>
                      <a:pt x="554" y="615"/>
                    </a:cubicBezTo>
                    <a:cubicBezTo>
                      <a:pt x="564" y="614"/>
                      <a:pt x="575" y="614"/>
                      <a:pt x="585" y="612"/>
                    </a:cubicBezTo>
                    <a:cubicBezTo>
                      <a:pt x="597" y="609"/>
                      <a:pt x="611" y="606"/>
                      <a:pt x="613" y="592"/>
                    </a:cubicBezTo>
                    <a:cubicBezTo>
                      <a:pt x="616" y="578"/>
                      <a:pt x="615" y="564"/>
                      <a:pt x="604" y="554"/>
                    </a:cubicBezTo>
                    <a:cubicBezTo>
                      <a:pt x="627" y="554"/>
                      <a:pt x="627" y="554"/>
                      <a:pt x="627" y="554"/>
                    </a:cubicBezTo>
                    <a:cubicBezTo>
                      <a:pt x="632" y="564"/>
                      <a:pt x="634" y="579"/>
                      <a:pt x="632" y="598"/>
                    </a:cubicBezTo>
                    <a:cubicBezTo>
                      <a:pt x="632" y="599"/>
                      <a:pt x="632" y="599"/>
                      <a:pt x="632" y="601"/>
                    </a:cubicBezTo>
                    <a:cubicBezTo>
                      <a:pt x="653" y="613"/>
                      <a:pt x="674" y="625"/>
                      <a:pt x="670" y="658"/>
                    </a:cubicBezTo>
                    <a:cubicBezTo>
                      <a:pt x="661" y="639"/>
                      <a:pt x="649" y="628"/>
                      <a:pt x="632" y="626"/>
                    </a:cubicBezTo>
                    <a:cubicBezTo>
                      <a:pt x="616" y="624"/>
                      <a:pt x="599" y="625"/>
                      <a:pt x="584" y="628"/>
                    </a:cubicBezTo>
                    <a:cubicBezTo>
                      <a:pt x="573" y="630"/>
                      <a:pt x="563" y="638"/>
                      <a:pt x="563" y="654"/>
                    </a:cubicBezTo>
                    <a:cubicBezTo>
                      <a:pt x="578" y="648"/>
                      <a:pt x="589" y="653"/>
                      <a:pt x="601" y="660"/>
                    </a:cubicBezTo>
                    <a:cubicBezTo>
                      <a:pt x="611" y="667"/>
                      <a:pt x="624" y="671"/>
                      <a:pt x="635" y="677"/>
                    </a:cubicBezTo>
                    <a:cubicBezTo>
                      <a:pt x="629" y="683"/>
                      <a:pt x="620" y="687"/>
                      <a:pt x="610" y="681"/>
                    </a:cubicBezTo>
                    <a:cubicBezTo>
                      <a:pt x="605" y="679"/>
                      <a:pt x="601" y="677"/>
                      <a:pt x="597" y="675"/>
                    </a:cubicBezTo>
                    <a:cubicBezTo>
                      <a:pt x="577" y="663"/>
                      <a:pt x="567" y="667"/>
                      <a:pt x="565" y="689"/>
                    </a:cubicBezTo>
                    <a:cubicBezTo>
                      <a:pt x="563" y="704"/>
                      <a:pt x="561" y="720"/>
                      <a:pt x="564" y="733"/>
                    </a:cubicBezTo>
                    <a:cubicBezTo>
                      <a:pt x="572" y="761"/>
                      <a:pt x="596" y="769"/>
                      <a:pt x="621" y="772"/>
                    </a:cubicBezTo>
                    <a:cubicBezTo>
                      <a:pt x="659" y="776"/>
                      <a:pt x="696" y="770"/>
                      <a:pt x="732" y="756"/>
                    </a:cubicBezTo>
                    <a:cubicBezTo>
                      <a:pt x="743" y="751"/>
                      <a:pt x="753" y="743"/>
                      <a:pt x="762" y="734"/>
                    </a:cubicBezTo>
                    <a:cubicBezTo>
                      <a:pt x="765" y="730"/>
                      <a:pt x="766" y="721"/>
                      <a:pt x="764" y="715"/>
                    </a:cubicBezTo>
                    <a:cubicBezTo>
                      <a:pt x="763" y="712"/>
                      <a:pt x="755" y="709"/>
                      <a:pt x="750" y="708"/>
                    </a:cubicBezTo>
                    <a:cubicBezTo>
                      <a:pt x="742" y="707"/>
                      <a:pt x="733" y="708"/>
                      <a:pt x="724" y="708"/>
                    </a:cubicBezTo>
                    <a:cubicBezTo>
                      <a:pt x="741" y="691"/>
                      <a:pt x="759" y="690"/>
                      <a:pt x="783" y="705"/>
                    </a:cubicBezTo>
                    <a:cubicBezTo>
                      <a:pt x="823" y="674"/>
                      <a:pt x="839" y="621"/>
                      <a:pt x="817" y="589"/>
                    </a:cubicBezTo>
                    <a:cubicBezTo>
                      <a:pt x="803" y="599"/>
                      <a:pt x="792" y="615"/>
                      <a:pt x="770" y="611"/>
                    </a:cubicBezTo>
                    <a:cubicBezTo>
                      <a:pt x="793" y="597"/>
                      <a:pt x="806" y="579"/>
                      <a:pt x="800" y="554"/>
                    </a:cubicBezTo>
                    <a:cubicBezTo>
                      <a:pt x="821" y="554"/>
                      <a:pt x="821" y="554"/>
                      <a:pt x="821" y="554"/>
                    </a:cubicBezTo>
                    <a:cubicBezTo>
                      <a:pt x="821" y="555"/>
                      <a:pt x="822" y="556"/>
                      <a:pt x="822" y="558"/>
                    </a:cubicBezTo>
                    <a:cubicBezTo>
                      <a:pt x="826" y="570"/>
                      <a:pt x="832" y="581"/>
                      <a:pt x="838" y="592"/>
                    </a:cubicBezTo>
                    <a:cubicBezTo>
                      <a:pt x="842" y="601"/>
                      <a:pt x="849" y="606"/>
                      <a:pt x="860" y="606"/>
                    </a:cubicBezTo>
                    <a:cubicBezTo>
                      <a:pt x="915" y="605"/>
                      <a:pt x="965" y="590"/>
                      <a:pt x="1008" y="554"/>
                    </a:cubicBezTo>
                    <a:cubicBezTo>
                      <a:pt x="1009" y="555"/>
                      <a:pt x="1009" y="556"/>
                      <a:pt x="1010" y="557"/>
                    </a:cubicBezTo>
                    <a:cubicBezTo>
                      <a:pt x="1001" y="568"/>
                      <a:pt x="991" y="580"/>
                      <a:pt x="981" y="593"/>
                    </a:cubicBezTo>
                    <a:cubicBezTo>
                      <a:pt x="1004" y="596"/>
                      <a:pt x="1021" y="584"/>
                      <a:pt x="1038" y="570"/>
                    </a:cubicBezTo>
                    <a:cubicBezTo>
                      <a:pt x="1035" y="591"/>
                      <a:pt x="1019" y="607"/>
                      <a:pt x="997" y="609"/>
                    </a:cubicBezTo>
                    <a:cubicBezTo>
                      <a:pt x="982" y="611"/>
                      <a:pt x="966" y="611"/>
                      <a:pt x="950" y="611"/>
                    </a:cubicBezTo>
                    <a:cubicBezTo>
                      <a:pt x="944" y="611"/>
                      <a:pt x="938" y="612"/>
                      <a:pt x="931" y="616"/>
                    </a:cubicBezTo>
                    <a:cubicBezTo>
                      <a:pt x="937" y="621"/>
                      <a:pt x="943" y="627"/>
                      <a:pt x="951" y="634"/>
                    </a:cubicBezTo>
                    <a:cubicBezTo>
                      <a:pt x="942" y="633"/>
                      <a:pt x="932" y="636"/>
                      <a:pt x="928" y="631"/>
                    </a:cubicBezTo>
                    <a:cubicBezTo>
                      <a:pt x="912" y="618"/>
                      <a:pt x="894" y="623"/>
                      <a:pt x="877" y="623"/>
                    </a:cubicBezTo>
                    <a:cubicBezTo>
                      <a:pt x="868" y="623"/>
                      <a:pt x="860" y="623"/>
                      <a:pt x="852" y="624"/>
                    </a:cubicBezTo>
                    <a:cubicBezTo>
                      <a:pt x="851" y="626"/>
                      <a:pt x="851" y="628"/>
                      <a:pt x="850" y="629"/>
                    </a:cubicBezTo>
                    <a:cubicBezTo>
                      <a:pt x="857" y="634"/>
                      <a:pt x="864" y="640"/>
                      <a:pt x="872" y="642"/>
                    </a:cubicBezTo>
                    <a:cubicBezTo>
                      <a:pt x="911" y="651"/>
                      <a:pt x="951" y="656"/>
                      <a:pt x="990" y="641"/>
                    </a:cubicBezTo>
                    <a:cubicBezTo>
                      <a:pt x="1025" y="627"/>
                      <a:pt x="1049" y="602"/>
                      <a:pt x="1061" y="568"/>
                    </a:cubicBezTo>
                    <a:cubicBezTo>
                      <a:pt x="1068" y="548"/>
                      <a:pt x="1071" y="526"/>
                      <a:pt x="1074" y="505"/>
                    </a:cubicBezTo>
                    <a:cubicBezTo>
                      <a:pt x="1075" y="498"/>
                      <a:pt x="1071" y="491"/>
                      <a:pt x="1068" y="482"/>
                    </a:cubicBezTo>
                    <a:cubicBezTo>
                      <a:pt x="1075" y="470"/>
                      <a:pt x="1080" y="453"/>
                      <a:pt x="1070" y="438"/>
                    </a:cubicBezTo>
                    <a:cubicBezTo>
                      <a:pt x="1062" y="425"/>
                      <a:pt x="1048" y="415"/>
                      <a:pt x="1039" y="406"/>
                    </a:cubicBezTo>
                    <a:cubicBezTo>
                      <a:pt x="1043" y="404"/>
                      <a:pt x="1055" y="401"/>
                      <a:pt x="1056" y="397"/>
                    </a:cubicBezTo>
                    <a:cubicBezTo>
                      <a:pt x="1058" y="389"/>
                      <a:pt x="1056" y="376"/>
                      <a:pt x="1050" y="371"/>
                    </a:cubicBezTo>
                    <a:cubicBezTo>
                      <a:pt x="1032" y="355"/>
                      <a:pt x="1014" y="338"/>
                      <a:pt x="992" y="328"/>
                    </a:cubicBezTo>
                    <a:cubicBezTo>
                      <a:pt x="965" y="314"/>
                      <a:pt x="937" y="304"/>
                      <a:pt x="908" y="298"/>
                    </a:cubicBezTo>
                    <a:cubicBezTo>
                      <a:pt x="908" y="280"/>
                      <a:pt x="908" y="280"/>
                      <a:pt x="908" y="280"/>
                    </a:cubicBezTo>
                    <a:cubicBezTo>
                      <a:pt x="910" y="280"/>
                      <a:pt x="911" y="281"/>
                      <a:pt x="913" y="281"/>
                    </a:cubicBezTo>
                    <a:cubicBezTo>
                      <a:pt x="920" y="282"/>
                      <a:pt x="927" y="282"/>
                      <a:pt x="933" y="281"/>
                    </a:cubicBezTo>
                    <a:cubicBezTo>
                      <a:pt x="954" y="279"/>
                      <a:pt x="965" y="257"/>
                      <a:pt x="951" y="241"/>
                    </a:cubicBezTo>
                    <a:cubicBezTo>
                      <a:pt x="937" y="226"/>
                      <a:pt x="919" y="214"/>
                      <a:pt x="902" y="202"/>
                    </a:cubicBezTo>
                    <a:cubicBezTo>
                      <a:pt x="900" y="200"/>
                      <a:pt x="898" y="199"/>
                      <a:pt x="896" y="197"/>
                    </a:cubicBezTo>
                    <a:cubicBezTo>
                      <a:pt x="896" y="187"/>
                      <a:pt x="896" y="187"/>
                      <a:pt x="896" y="187"/>
                    </a:cubicBezTo>
                    <a:cubicBezTo>
                      <a:pt x="907" y="188"/>
                      <a:pt x="919" y="187"/>
                      <a:pt x="932" y="182"/>
                    </a:cubicBezTo>
                    <a:cubicBezTo>
                      <a:pt x="921" y="169"/>
                      <a:pt x="909" y="161"/>
                      <a:pt x="896" y="154"/>
                    </a:cubicBezTo>
                    <a:cubicBezTo>
                      <a:pt x="896" y="136"/>
                      <a:pt x="896" y="136"/>
                      <a:pt x="896" y="136"/>
                    </a:cubicBezTo>
                    <a:cubicBezTo>
                      <a:pt x="909" y="144"/>
                      <a:pt x="923" y="151"/>
                      <a:pt x="936" y="159"/>
                    </a:cubicBezTo>
                    <a:cubicBezTo>
                      <a:pt x="940" y="161"/>
                      <a:pt x="944" y="162"/>
                      <a:pt x="948" y="163"/>
                    </a:cubicBezTo>
                    <a:cubicBezTo>
                      <a:pt x="965" y="165"/>
                      <a:pt x="975" y="174"/>
                      <a:pt x="980" y="190"/>
                    </a:cubicBezTo>
                    <a:cubicBezTo>
                      <a:pt x="971" y="187"/>
                      <a:pt x="963" y="183"/>
                      <a:pt x="954" y="179"/>
                    </a:cubicBezTo>
                    <a:cubicBezTo>
                      <a:pt x="952" y="179"/>
                      <a:pt x="951" y="179"/>
                      <a:pt x="950" y="179"/>
                    </a:cubicBezTo>
                    <a:cubicBezTo>
                      <a:pt x="946" y="188"/>
                      <a:pt x="942" y="195"/>
                      <a:pt x="938" y="203"/>
                    </a:cubicBezTo>
                    <a:cubicBezTo>
                      <a:pt x="945" y="210"/>
                      <a:pt x="954" y="218"/>
                      <a:pt x="961" y="226"/>
                    </a:cubicBezTo>
                    <a:cubicBezTo>
                      <a:pt x="975" y="239"/>
                      <a:pt x="978" y="255"/>
                      <a:pt x="972" y="273"/>
                    </a:cubicBezTo>
                    <a:cubicBezTo>
                      <a:pt x="966" y="290"/>
                      <a:pt x="968" y="292"/>
                      <a:pt x="984" y="301"/>
                    </a:cubicBezTo>
                    <a:cubicBezTo>
                      <a:pt x="1013" y="316"/>
                      <a:pt x="1043" y="330"/>
                      <a:pt x="1063" y="358"/>
                    </a:cubicBezTo>
                    <a:cubicBezTo>
                      <a:pt x="1074" y="372"/>
                      <a:pt x="1079" y="387"/>
                      <a:pt x="1079" y="405"/>
                    </a:cubicBezTo>
                    <a:cubicBezTo>
                      <a:pt x="1078" y="410"/>
                      <a:pt x="1080" y="416"/>
                      <a:pt x="1082" y="421"/>
                    </a:cubicBezTo>
                    <a:cubicBezTo>
                      <a:pt x="1091" y="437"/>
                      <a:pt x="1095" y="453"/>
                      <a:pt x="1091" y="471"/>
                    </a:cubicBezTo>
                    <a:cubicBezTo>
                      <a:pt x="1089" y="484"/>
                      <a:pt x="1091" y="497"/>
                      <a:pt x="1093" y="510"/>
                    </a:cubicBezTo>
                    <a:cubicBezTo>
                      <a:pt x="1103" y="493"/>
                      <a:pt x="1105" y="473"/>
                      <a:pt x="1107" y="454"/>
                    </a:cubicBezTo>
                    <a:cubicBezTo>
                      <a:pt x="1107" y="449"/>
                      <a:pt x="1107" y="445"/>
                      <a:pt x="1107" y="441"/>
                    </a:cubicBezTo>
                    <a:cubicBezTo>
                      <a:pt x="1108" y="434"/>
                      <a:pt x="1108" y="428"/>
                      <a:pt x="1098" y="425"/>
                    </a:cubicBezTo>
                    <a:close/>
                    <a:moveTo>
                      <a:pt x="144" y="312"/>
                    </a:moveTo>
                    <a:cubicBezTo>
                      <a:pt x="134" y="322"/>
                      <a:pt x="132" y="336"/>
                      <a:pt x="133" y="350"/>
                    </a:cubicBezTo>
                    <a:cubicBezTo>
                      <a:pt x="133" y="367"/>
                      <a:pt x="136" y="385"/>
                      <a:pt x="137" y="403"/>
                    </a:cubicBezTo>
                    <a:cubicBezTo>
                      <a:pt x="138" y="418"/>
                      <a:pt x="137" y="433"/>
                      <a:pt x="135" y="448"/>
                    </a:cubicBezTo>
                    <a:cubicBezTo>
                      <a:pt x="126" y="431"/>
                      <a:pt x="127" y="411"/>
                      <a:pt x="113" y="395"/>
                    </a:cubicBezTo>
                    <a:cubicBezTo>
                      <a:pt x="109" y="402"/>
                      <a:pt x="107" y="407"/>
                      <a:pt x="104" y="412"/>
                    </a:cubicBezTo>
                    <a:cubicBezTo>
                      <a:pt x="95" y="403"/>
                      <a:pt x="94" y="394"/>
                      <a:pt x="103" y="384"/>
                    </a:cubicBezTo>
                    <a:cubicBezTo>
                      <a:pt x="112" y="373"/>
                      <a:pt x="113" y="362"/>
                      <a:pt x="115" y="349"/>
                    </a:cubicBezTo>
                    <a:cubicBezTo>
                      <a:pt x="118" y="331"/>
                      <a:pt x="127" y="314"/>
                      <a:pt x="134" y="297"/>
                    </a:cubicBezTo>
                    <a:cubicBezTo>
                      <a:pt x="139" y="285"/>
                      <a:pt x="149" y="275"/>
                      <a:pt x="136" y="261"/>
                    </a:cubicBezTo>
                    <a:cubicBezTo>
                      <a:pt x="139" y="261"/>
                      <a:pt x="142" y="261"/>
                      <a:pt x="144" y="262"/>
                    </a:cubicBezTo>
                    <a:lnTo>
                      <a:pt x="144" y="312"/>
                    </a:lnTo>
                    <a:close/>
                    <a:moveTo>
                      <a:pt x="307" y="164"/>
                    </a:moveTo>
                    <a:cubicBezTo>
                      <a:pt x="297" y="184"/>
                      <a:pt x="291" y="204"/>
                      <a:pt x="289" y="224"/>
                    </a:cubicBezTo>
                    <a:cubicBezTo>
                      <a:pt x="272" y="224"/>
                      <a:pt x="272" y="224"/>
                      <a:pt x="272" y="224"/>
                    </a:cubicBezTo>
                    <a:cubicBezTo>
                      <a:pt x="275" y="198"/>
                      <a:pt x="282" y="173"/>
                      <a:pt x="295" y="149"/>
                    </a:cubicBezTo>
                    <a:cubicBezTo>
                      <a:pt x="302" y="135"/>
                      <a:pt x="300" y="117"/>
                      <a:pt x="302" y="103"/>
                    </a:cubicBezTo>
                    <a:cubicBezTo>
                      <a:pt x="318" y="117"/>
                      <a:pt x="321" y="135"/>
                      <a:pt x="307" y="164"/>
                    </a:cubicBezTo>
                    <a:close/>
                    <a:moveTo>
                      <a:pt x="388" y="224"/>
                    </a:moveTo>
                    <a:cubicBezTo>
                      <a:pt x="388" y="222"/>
                      <a:pt x="388" y="220"/>
                      <a:pt x="389" y="218"/>
                    </a:cubicBezTo>
                    <a:cubicBezTo>
                      <a:pt x="389" y="207"/>
                      <a:pt x="388" y="195"/>
                      <a:pt x="387" y="183"/>
                    </a:cubicBezTo>
                    <a:cubicBezTo>
                      <a:pt x="385" y="173"/>
                      <a:pt x="381" y="166"/>
                      <a:pt x="369" y="168"/>
                    </a:cubicBezTo>
                    <a:cubicBezTo>
                      <a:pt x="353" y="170"/>
                      <a:pt x="345" y="176"/>
                      <a:pt x="345" y="189"/>
                    </a:cubicBezTo>
                    <a:cubicBezTo>
                      <a:pt x="345" y="200"/>
                      <a:pt x="347" y="211"/>
                      <a:pt x="348" y="222"/>
                    </a:cubicBezTo>
                    <a:cubicBezTo>
                      <a:pt x="348" y="223"/>
                      <a:pt x="349" y="223"/>
                      <a:pt x="348" y="224"/>
                    </a:cubicBezTo>
                    <a:cubicBezTo>
                      <a:pt x="343" y="224"/>
                      <a:pt x="343" y="224"/>
                      <a:pt x="343" y="224"/>
                    </a:cubicBezTo>
                    <a:cubicBezTo>
                      <a:pt x="339" y="213"/>
                      <a:pt x="334" y="201"/>
                      <a:pt x="331" y="190"/>
                    </a:cubicBezTo>
                    <a:cubicBezTo>
                      <a:pt x="326" y="171"/>
                      <a:pt x="336" y="158"/>
                      <a:pt x="358" y="152"/>
                    </a:cubicBezTo>
                    <a:cubicBezTo>
                      <a:pt x="378" y="146"/>
                      <a:pt x="397" y="153"/>
                      <a:pt x="400" y="170"/>
                    </a:cubicBezTo>
                    <a:cubicBezTo>
                      <a:pt x="404" y="188"/>
                      <a:pt x="403" y="206"/>
                      <a:pt x="406" y="224"/>
                    </a:cubicBezTo>
                    <a:cubicBezTo>
                      <a:pt x="406" y="224"/>
                      <a:pt x="406" y="224"/>
                      <a:pt x="406" y="224"/>
                    </a:cubicBezTo>
                    <a:lnTo>
                      <a:pt x="388" y="224"/>
                    </a:lnTo>
                    <a:close/>
                    <a:moveTo>
                      <a:pt x="566" y="596"/>
                    </a:moveTo>
                    <a:cubicBezTo>
                      <a:pt x="553" y="590"/>
                      <a:pt x="541" y="595"/>
                      <a:pt x="528" y="597"/>
                    </a:cubicBezTo>
                    <a:cubicBezTo>
                      <a:pt x="494" y="603"/>
                      <a:pt x="474" y="588"/>
                      <a:pt x="470" y="554"/>
                    </a:cubicBezTo>
                    <a:cubicBezTo>
                      <a:pt x="492" y="554"/>
                      <a:pt x="492" y="554"/>
                      <a:pt x="492" y="554"/>
                    </a:cubicBezTo>
                    <a:cubicBezTo>
                      <a:pt x="492" y="560"/>
                      <a:pt x="493" y="566"/>
                      <a:pt x="495" y="571"/>
                    </a:cubicBezTo>
                    <a:cubicBezTo>
                      <a:pt x="497" y="582"/>
                      <a:pt x="509" y="583"/>
                      <a:pt x="518" y="583"/>
                    </a:cubicBezTo>
                    <a:cubicBezTo>
                      <a:pt x="530" y="582"/>
                      <a:pt x="541" y="582"/>
                      <a:pt x="547" y="569"/>
                    </a:cubicBezTo>
                    <a:cubicBezTo>
                      <a:pt x="549" y="563"/>
                      <a:pt x="553" y="558"/>
                      <a:pt x="558" y="554"/>
                    </a:cubicBezTo>
                    <a:cubicBezTo>
                      <a:pt x="559" y="554"/>
                      <a:pt x="559" y="554"/>
                      <a:pt x="559" y="554"/>
                    </a:cubicBezTo>
                    <a:cubicBezTo>
                      <a:pt x="553" y="571"/>
                      <a:pt x="557" y="584"/>
                      <a:pt x="574" y="594"/>
                    </a:cubicBezTo>
                    <a:cubicBezTo>
                      <a:pt x="570" y="595"/>
                      <a:pt x="568" y="596"/>
                      <a:pt x="566" y="596"/>
                    </a:cubicBezTo>
                    <a:close/>
                    <a:moveTo>
                      <a:pt x="666" y="573"/>
                    </a:moveTo>
                    <a:cubicBezTo>
                      <a:pt x="662" y="567"/>
                      <a:pt x="659" y="560"/>
                      <a:pt x="655" y="554"/>
                    </a:cubicBezTo>
                    <a:cubicBezTo>
                      <a:pt x="666" y="554"/>
                      <a:pt x="666" y="554"/>
                      <a:pt x="666" y="554"/>
                    </a:cubicBezTo>
                    <a:cubicBezTo>
                      <a:pt x="667" y="560"/>
                      <a:pt x="668" y="566"/>
                      <a:pt x="668" y="571"/>
                    </a:cubicBezTo>
                    <a:cubicBezTo>
                      <a:pt x="667" y="572"/>
                      <a:pt x="667" y="573"/>
                      <a:pt x="666" y="573"/>
                    </a:cubicBezTo>
                    <a:close/>
                    <a:moveTo>
                      <a:pt x="761" y="131"/>
                    </a:moveTo>
                    <a:cubicBezTo>
                      <a:pt x="761" y="123"/>
                      <a:pt x="762" y="116"/>
                      <a:pt x="763" y="109"/>
                    </a:cubicBezTo>
                    <a:cubicBezTo>
                      <a:pt x="768" y="116"/>
                      <a:pt x="770" y="123"/>
                      <a:pt x="771" y="131"/>
                    </a:cubicBezTo>
                    <a:lnTo>
                      <a:pt x="761" y="131"/>
                    </a:lnTo>
                    <a:close/>
                    <a:moveTo>
                      <a:pt x="908" y="356"/>
                    </a:moveTo>
                    <a:cubicBezTo>
                      <a:pt x="919" y="364"/>
                      <a:pt x="930" y="374"/>
                      <a:pt x="938" y="386"/>
                    </a:cubicBezTo>
                    <a:cubicBezTo>
                      <a:pt x="944" y="396"/>
                      <a:pt x="949" y="407"/>
                      <a:pt x="954" y="417"/>
                    </a:cubicBezTo>
                    <a:cubicBezTo>
                      <a:pt x="953" y="418"/>
                      <a:pt x="952" y="419"/>
                      <a:pt x="951" y="419"/>
                    </a:cubicBezTo>
                    <a:cubicBezTo>
                      <a:pt x="940" y="399"/>
                      <a:pt x="926" y="385"/>
                      <a:pt x="908" y="374"/>
                    </a:cubicBezTo>
                    <a:lnTo>
                      <a:pt x="908" y="356"/>
                    </a:lnTo>
                    <a:close/>
                    <a:moveTo>
                      <a:pt x="908" y="554"/>
                    </a:moveTo>
                    <a:cubicBezTo>
                      <a:pt x="908" y="539"/>
                      <a:pt x="908" y="539"/>
                      <a:pt x="908" y="539"/>
                    </a:cubicBezTo>
                    <a:cubicBezTo>
                      <a:pt x="915" y="539"/>
                      <a:pt x="921" y="539"/>
                      <a:pt x="928" y="538"/>
                    </a:cubicBezTo>
                    <a:cubicBezTo>
                      <a:pt x="948" y="534"/>
                      <a:pt x="958" y="518"/>
                      <a:pt x="951" y="500"/>
                    </a:cubicBezTo>
                    <a:cubicBezTo>
                      <a:pt x="941" y="475"/>
                      <a:pt x="928" y="452"/>
                      <a:pt x="908" y="437"/>
                    </a:cubicBezTo>
                    <a:cubicBezTo>
                      <a:pt x="908" y="409"/>
                      <a:pt x="908" y="409"/>
                      <a:pt x="908" y="409"/>
                    </a:cubicBezTo>
                    <a:cubicBezTo>
                      <a:pt x="913" y="414"/>
                      <a:pt x="918" y="420"/>
                      <a:pt x="923" y="425"/>
                    </a:cubicBezTo>
                    <a:cubicBezTo>
                      <a:pt x="934" y="439"/>
                      <a:pt x="947" y="452"/>
                      <a:pt x="954" y="468"/>
                    </a:cubicBezTo>
                    <a:cubicBezTo>
                      <a:pt x="965" y="492"/>
                      <a:pt x="984" y="497"/>
                      <a:pt x="1006" y="499"/>
                    </a:cubicBezTo>
                    <a:cubicBezTo>
                      <a:pt x="1039" y="503"/>
                      <a:pt x="1046" y="495"/>
                      <a:pt x="1036" y="463"/>
                    </a:cubicBezTo>
                    <a:cubicBezTo>
                      <a:pt x="1030" y="443"/>
                      <a:pt x="1016" y="428"/>
                      <a:pt x="1001" y="414"/>
                    </a:cubicBezTo>
                    <a:cubicBezTo>
                      <a:pt x="993" y="406"/>
                      <a:pt x="985" y="397"/>
                      <a:pt x="979" y="388"/>
                    </a:cubicBezTo>
                    <a:cubicBezTo>
                      <a:pt x="972" y="378"/>
                      <a:pt x="968" y="367"/>
                      <a:pt x="965" y="355"/>
                    </a:cubicBezTo>
                    <a:cubicBezTo>
                      <a:pt x="972" y="365"/>
                      <a:pt x="980" y="375"/>
                      <a:pt x="988" y="385"/>
                    </a:cubicBezTo>
                    <a:cubicBezTo>
                      <a:pt x="994" y="393"/>
                      <a:pt x="1001" y="402"/>
                      <a:pt x="1010" y="408"/>
                    </a:cubicBezTo>
                    <a:cubicBezTo>
                      <a:pt x="1038" y="425"/>
                      <a:pt x="1053" y="450"/>
                      <a:pt x="1057" y="481"/>
                    </a:cubicBezTo>
                    <a:cubicBezTo>
                      <a:pt x="1060" y="500"/>
                      <a:pt x="1049" y="514"/>
                      <a:pt x="1030" y="517"/>
                    </a:cubicBezTo>
                    <a:cubicBezTo>
                      <a:pt x="1021" y="518"/>
                      <a:pt x="1011" y="517"/>
                      <a:pt x="1002" y="516"/>
                    </a:cubicBezTo>
                    <a:cubicBezTo>
                      <a:pt x="992" y="515"/>
                      <a:pt x="983" y="513"/>
                      <a:pt x="973" y="510"/>
                    </a:cubicBezTo>
                    <a:cubicBezTo>
                      <a:pt x="971" y="514"/>
                      <a:pt x="970" y="517"/>
                      <a:pt x="968" y="521"/>
                    </a:cubicBezTo>
                    <a:cubicBezTo>
                      <a:pt x="959" y="547"/>
                      <a:pt x="944" y="557"/>
                      <a:pt x="916" y="556"/>
                    </a:cubicBezTo>
                    <a:cubicBezTo>
                      <a:pt x="903" y="555"/>
                      <a:pt x="890" y="554"/>
                      <a:pt x="877" y="554"/>
                    </a:cubicBezTo>
                    <a:lnTo>
                      <a:pt x="908" y="554"/>
                    </a:lnTo>
                    <a:close/>
                  </a:path>
                </a:pathLst>
              </a:custGeom>
              <a:solidFill>
                <a:schemeClr val="bg1"/>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grpSp>
            <p:nvGrpSpPr>
              <p:cNvPr id="42" name="iŝḷïḑè">
                <a:extLst>
                  <a:ext uri="{FF2B5EF4-FFF2-40B4-BE49-F238E27FC236}">
                    <a16:creationId xmlns:a16="http://schemas.microsoft.com/office/drawing/2014/main" id="{19CC1C86-E4EE-4919-B90C-AAD26814AAFF}"/>
                  </a:ext>
                </a:extLst>
              </p:cNvPr>
              <p:cNvGrpSpPr/>
              <p:nvPr/>
            </p:nvGrpSpPr>
            <p:grpSpPr>
              <a:xfrm>
                <a:off x="4153133" y="2115691"/>
                <a:ext cx="3885733" cy="3045717"/>
                <a:chOff x="4153133" y="1906142"/>
                <a:chExt cx="3885733" cy="3045717"/>
              </a:xfrm>
            </p:grpSpPr>
            <p:sp>
              <p:nvSpPr>
                <p:cNvPr id="43" name="îsļíḍe">
                  <a:extLst>
                    <a:ext uri="{FF2B5EF4-FFF2-40B4-BE49-F238E27FC236}">
                      <a16:creationId xmlns:a16="http://schemas.microsoft.com/office/drawing/2014/main" id="{331147B8-CB48-4E53-80FC-11A0E2D2131B}"/>
                    </a:ext>
                  </a:extLst>
                </p:cNvPr>
                <p:cNvSpPr/>
                <p:nvPr/>
              </p:nvSpPr>
              <p:spPr bwMode="auto">
                <a:xfrm>
                  <a:off x="4153133" y="1906142"/>
                  <a:ext cx="3885733" cy="3045717"/>
                </a:xfrm>
                <a:custGeom>
                  <a:avLst/>
                  <a:gdLst>
                    <a:gd name="T0" fmla="*/ 674 w 1138"/>
                    <a:gd name="T1" fmla="*/ 14 h 891"/>
                    <a:gd name="T2" fmla="*/ 79 w 1138"/>
                    <a:gd name="T3" fmla="*/ 230 h 891"/>
                    <a:gd name="T4" fmla="*/ 265 w 1138"/>
                    <a:gd name="T5" fmla="*/ 842 h 891"/>
                    <a:gd name="T6" fmla="*/ 768 w 1138"/>
                    <a:gd name="T7" fmla="*/ 779 h 891"/>
                    <a:gd name="T8" fmla="*/ 733 w 1138"/>
                    <a:gd name="T9" fmla="*/ 50 h 891"/>
                    <a:gd name="T10" fmla="*/ 772 w 1138"/>
                    <a:gd name="T11" fmla="*/ 204 h 891"/>
                    <a:gd name="T12" fmla="*/ 607 w 1138"/>
                    <a:gd name="T13" fmla="*/ 37 h 891"/>
                    <a:gd name="T14" fmla="*/ 653 w 1138"/>
                    <a:gd name="T15" fmla="*/ 138 h 891"/>
                    <a:gd name="T16" fmla="*/ 725 w 1138"/>
                    <a:gd name="T17" fmla="*/ 415 h 891"/>
                    <a:gd name="T18" fmla="*/ 719 w 1138"/>
                    <a:gd name="T19" fmla="*/ 499 h 891"/>
                    <a:gd name="T20" fmla="*/ 680 w 1138"/>
                    <a:gd name="T21" fmla="*/ 279 h 891"/>
                    <a:gd name="T22" fmla="*/ 544 w 1138"/>
                    <a:gd name="T23" fmla="*/ 21 h 891"/>
                    <a:gd name="T24" fmla="*/ 257 w 1138"/>
                    <a:gd name="T25" fmla="*/ 107 h 891"/>
                    <a:gd name="T26" fmla="*/ 399 w 1138"/>
                    <a:gd name="T27" fmla="*/ 139 h 891"/>
                    <a:gd name="T28" fmla="*/ 584 w 1138"/>
                    <a:gd name="T29" fmla="*/ 128 h 891"/>
                    <a:gd name="T30" fmla="*/ 596 w 1138"/>
                    <a:gd name="T31" fmla="*/ 346 h 891"/>
                    <a:gd name="T32" fmla="*/ 551 w 1138"/>
                    <a:gd name="T33" fmla="*/ 281 h 891"/>
                    <a:gd name="T34" fmla="*/ 354 w 1138"/>
                    <a:gd name="T35" fmla="*/ 209 h 891"/>
                    <a:gd name="T36" fmla="*/ 441 w 1138"/>
                    <a:gd name="T37" fmla="*/ 365 h 891"/>
                    <a:gd name="T38" fmla="*/ 558 w 1138"/>
                    <a:gd name="T39" fmla="*/ 464 h 891"/>
                    <a:gd name="T40" fmla="*/ 316 w 1138"/>
                    <a:gd name="T41" fmla="*/ 184 h 891"/>
                    <a:gd name="T42" fmla="*/ 124 w 1138"/>
                    <a:gd name="T43" fmla="*/ 369 h 891"/>
                    <a:gd name="T44" fmla="*/ 192 w 1138"/>
                    <a:gd name="T45" fmla="*/ 390 h 891"/>
                    <a:gd name="T46" fmla="*/ 313 w 1138"/>
                    <a:gd name="T47" fmla="*/ 457 h 891"/>
                    <a:gd name="T48" fmla="*/ 68 w 1138"/>
                    <a:gd name="T49" fmla="*/ 413 h 891"/>
                    <a:gd name="T50" fmla="*/ 207 w 1138"/>
                    <a:gd name="T51" fmla="*/ 313 h 891"/>
                    <a:gd name="T52" fmla="*/ 151 w 1138"/>
                    <a:gd name="T53" fmla="*/ 195 h 891"/>
                    <a:gd name="T54" fmla="*/ 65 w 1138"/>
                    <a:gd name="T55" fmla="*/ 317 h 891"/>
                    <a:gd name="T56" fmla="*/ 266 w 1138"/>
                    <a:gd name="T57" fmla="*/ 631 h 891"/>
                    <a:gd name="T58" fmla="*/ 328 w 1138"/>
                    <a:gd name="T59" fmla="*/ 842 h 891"/>
                    <a:gd name="T60" fmla="*/ 447 w 1138"/>
                    <a:gd name="T61" fmla="*/ 746 h 891"/>
                    <a:gd name="T62" fmla="*/ 415 w 1138"/>
                    <a:gd name="T63" fmla="*/ 744 h 891"/>
                    <a:gd name="T64" fmla="*/ 267 w 1138"/>
                    <a:gd name="T65" fmla="*/ 752 h 891"/>
                    <a:gd name="T66" fmla="*/ 340 w 1138"/>
                    <a:gd name="T67" fmla="*/ 722 h 891"/>
                    <a:gd name="T68" fmla="*/ 126 w 1138"/>
                    <a:gd name="T69" fmla="*/ 653 h 891"/>
                    <a:gd name="T70" fmla="*/ 773 w 1138"/>
                    <a:gd name="T71" fmla="*/ 735 h 891"/>
                    <a:gd name="T72" fmla="*/ 610 w 1138"/>
                    <a:gd name="T73" fmla="*/ 680 h 891"/>
                    <a:gd name="T74" fmla="*/ 590 w 1138"/>
                    <a:gd name="T75" fmla="*/ 556 h 891"/>
                    <a:gd name="T76" fmla="*/ 423 w 1138"/>
                    <a:gd name="T77" fmla="*/ 622 h 891"/>
                    <a:gd name="T78" fmla="*/ 377 w 1138"/>
                    <a:gd name="T79" fmla="*/ 613 h 891"/>
                    <a:gd name="T80" fmla="*/ 554 w 1138"/>
                    <a:gd name="T81" fmla="*/ 732 h 891"/>
                    <a:gd name="T82" fmla="*/ 224 w 1138"/>
                    <a:gd name="T83" fmla="*/ 599 h 891"/>
                    <a:gd name="T84" fmla="*/ 29 w 1138"/>
                    <a:gd name="T85" fmla="*/ 471 h 891"/>
                    <a:gd name="T86" fmla="*/ 83 w 1138"/>
                    <a:gd name="T87" fmla="*/ 532 h 891"/>
                    <a:gd name="T88" fmla="*/ 347 w 1138"/>
                    <a:gd name="T89" fmla="*/ 476 h 891"/>
                    <a:gd name="T90" fmla="*/ 404 w 1138"/>
                    <a:gd name="T91" fmla="*/ 513 h 891"/>
                    <a:gd name="T92" fmla="*/ 422 w 1138"/>
                    <a:gd name="T93" fmla="*/ 529 h 891"/>
                    <a:gd name="T94" fmla="*/ 501 w 1138"/>
                    <a:gd name="T95" fmla="*/ 556 h 891"/>
                    <a:gd name="T96" fmla="*/ 807 w 1138"/>
                    <a:gd name="T97" fmla="*/ 565 h 891"/>
                    <a:gd name="T98" fmla="*/ 861 w 1138"/>
                    <a:gd name="T99" fmla="*/ 644 h 891"/>
                    <a:gd name="T100" fmla="*/ 1019 w 1138"/>
                    <a:gd name="T101" fmla="*/ 577 h 891"/>
                    <a:gd name="T102" fmla="*/ 855 w 1138"/>
                    <a:gd name="T103" fmla="*/ 503 h 891"/>
                    <a:gd name="T104" fmla="*/ 849 w 1138"/>
                    <a:gd name="T105" fmla="*/ 449 h 891"/>
                    <a:gd name="T106" fmla="*/ 1011 w 1138"/>
                    <a:gd name="T107" fmla="*/ 536 h 891"/>
                    <a:gd name="T108" fmla="*/ 1015 w 1138"/>
                    <a:gd name="T109" fmla="*/ 519 h 891"/>
                    <a:gd name="T110" fmla="*/ 866 w 1138"/>
                    <a:gd name="T111" fmla="*/ 210 h 891"/>
                    <a:gd name="T112" fmla="*/ 823 w 1138"/>
                    <a:gd name="T113" fmla="*/ 305 h 891"/>
                    <a:gd name="T114" fmla="*/ 852 w 1138"/>
                    <a:gd name="T115" fmla="*/ 309 h 891"/>
                    <a:gd name="T116" fmla="*/ 1116 w 1138"/>
                    <a:gd name="T117" fmla="*/ 461 h 891"/>
                    <a:gd name="T118" fmla="*/ 970 w 1138"/>
                    <a:gd name="T119" fmla="*/ 246 h 891"/>
                    <a:gd name="T120" fmla="*/ 804 w 1138"/>
                    <a:gd name="T121" fmla="*/ 91 h 891"/>
                    <a:gd name="T122" fmla="*/ 935 w 1138"/>
                    <a:gd name="T123" fmla="*/ 146 h 891"/>
                    <a:gd name="T124" fmla="*/ 1113 w 1138"/>
                    <a:gd name="T125" fmla="*/ 41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8" h="891">
                      <a:moveTo>
                        <a:pt x="1131" y="501"/>
                      </a:moveTo>
                      <a:cubicBezTo>
                        <a:pt x="1136" y="460"/>
                        <a:pt x="1138" y="419"/>
                        <a:pt x="1126" y="379"/>
                      </a:cubicBezTo>
                      <a:cubicBezTo>
                        <a:pt x="1115" y="342"/>
                        <a:pt x="1097" y="306"/>
                        <a:pt x="1077" y="272"/>
                      </a:cubicBezTo>
                      <a:cubicBezTo>
                        <a:pt x="1064" y="248"/>
                        <a:pt x="1041" y="230"/>
                        <a:pt x="1025" y="207"/>
                      </a:cubicBezTo>
                      <a:cubicBezTo>
                        <a:pt x="988" y="154"/>
                        <a:pt x="932" y="125"/>
                        <a:pt x="880" y="91"/>
                      </a:cubicBezTo>
                      <a:cubicBezTo>
                        <a:pt x="868" y="83"/>
                        <a:pt x="853" y="79"/>
                        <a:pt x="840" y="74"/>
                      </a:cubicBezTo>
                      <a:cubicBezTo>
                        <a:pt x="818" y="65"/>
                        <a:pt x="797" y="56"/>
                        <a:pt x="776" y="48"/>
                      </a:cubicBezTo>
                      <a:cubicBezTo>
                        <a:pt x="766" y="44"/>
                        <a:pt x="756" y="41"/>
                        <a:pt x="746" y="37"/>
                      </a:cubicBezTo>
                      <a:cubicBezTo>
                        <a:pt x="722" y="29"/>
                        <a:pt x="699" y="18"/>
                        <a:pt x="674" y="14"/>
                      </a:cubicBezTo>
                      <a:cubicBezTo>
                        <a:pt x="633" y="8"/>
                        <a:pt x="590" y="7"/>
                        <a:pt x="548" y="4"/>
                      </a:cubicBezTo>
                      <a:cubicBezTo>
                        <a:pt x="501" y="0"/>
                        <a:pt x="456" y="15"/>
                        <a:pt x="409" y="19"/>
                      </a:cubicBezTo>
                      <a:cubicBezTo>
                        <a:pt x="406" y="19"/>
                        <a:pt x="402" y="20"/>
                        <a:pt x="399" y="21"/>
                      </a:cubicBezTo>
                      <a:cubicBezTo>
                        <a:pt x="374" y="30"/>
                        <a:pt x="349" y="39"/>
                        <a:pt x="324" y="46"/>
                      </a:cubicBezTo>
                      <a:cubicBezTo>
                        <a:pt x="286" y="56"/>
                        <a:pt x="251" y="71"/>
                        <a:pt x="224" y="102"/>
                      </a:cubicBezTo>
                      <a:cubicBezTo>
                        <a:pt x="222" y="105"/>
                        <a:pt x="217" y="106"/>
                        <a:pt x="213" y="108"/>
                      </a:cubicBezTo>
                      <a:cubicBezTo>
                        <a:pt x="199" y="116"/>
                        <a:pt x="182" y="121"/>
                        <a:pt x="170" y="132"/>
                      </a:cubicBezTo>
                      <a:cubicBezTo>
                        <a:pt x="142" y="158"/>
                        <a:pt x="117" y="186"/>
                        <a:pt x="91" y="214"/>
                      </a:cubicBezTo>
                      <a:cubicBezTo>
                        <a:pt x="86" y="219"/>
                        <a:pt x="82" y="225"/>
                        <a:pt x="79" y="230"/>
                      </a:cubicBezTo>
                      <a:cubicBezTo>
                        <a:pt x="69" y="247"/>
                        <a:pt x="59" y="263"/>
                        <a:pt x="50" y="280"/>
                      </a:cubicBezTo>
                      <a:cubicBezTo>
                        <a:pt x="33" y="326"/>
                        <a:pt x="16" y="373"/>
                        <a:pt x="0" y="419"/>
                      </a:cubicBezTo>
                      <a:cubicBezTo>
                        <a:pt x="1" y="451"/>
                        <a:pt x="0" y="483"/>
                        <a:pt x="5" y="514"/>
                      </a:cubicBezTo>
                      <a:cubicBezTo>
                        <a:pt x="8" y="537"/>
                        <a:pt x="14" y="560"/>
                        <a:pt x="30" y="578"/>
                      </a:cubicBezTo>
                      <a:cubicBezTo>
                        <a:pt x="46" y="595"/>
                        <a:pt x="66" y="606"/>
                        <a:pt x="90" y="609"/>
                      </a:cubicBezTo>
                      <a:cubicBezTo>
                        <a:pt x="89" y="654"/>
                        <a:pt x="102" y="692"/>
                        <a:pt x="136" y="722"/>
                      </a:cubicBezTo>
                      <a:cubicBezTo>
                        <a:pt x="164" y="747"/>
                        <a:pt x="197" y="763"/>
                        <a:pt x="234" y="772"/>
                      </a:cubicBezTo>
                      <a:cubicBezTo>
                        <a:pt x="258" y="777"/>
                        <a:pt x="281" y="785"/>
                        <a:pt x="305" y="792"/>
                      </a:cubicBezTo>
                      <a:cubicBezTo>
                        <a:pt x="291" y="809"/>
                        <a:pt x="277" y="825"/>
                        <a:pt x="265" y="842"/>
                      </a:cubicBezTo>
                      <a:cubicBezTo>
                        <a:pt x="252" y="861"/>
                        <a:pt x="252" y="867"/>
                        <a:pt x="263" y="878"/>
                      </a:cubicBezTo>
                      <a:cubicBezTo>
                        <a:pt x="274" y="888"/>
                        <a:pt x="297" y="891"/>
                        <a:pt x="308" y="880"/>
                      </a:cubicBezTo>
                      <a:cubicBezTo>
                        <a:pt x="347" y="842"/>
                        <a:pt x="397" y="824"/>
                        <a:pt x="445" y="802"/>
                      </a:cubicBezTo>
                      <a:cubicBezTo>
                        <a:pt x="463" y="794"/>
                        <a:pt x="477" y="783"/>
                        <a:pt x="485" y="764"/>
                      </a:cubicBezTo>
                      <a:cubicBezTo>
                        <a:pt x="490" y="753"/>
                        <a:pt x="506" y="749"/>
                        <a:pt x="517" y="755"/>
                      </a:cubicBezTo>
                      <a:cubicBezTo>
                        <a:pt x="523" y="759"/>
                        <a:pt x="531" y="762"/>
                        <a:pt x="537" y="766"/>
                      </a:cubicBezTo>
                      <a:cubicBezTo>
                        <a:pt x="548" y="772"/>
                        <a:pt x="558" y="780"/>
                        <a:pt x="568" y="787"/>
                      </a:cubicBezTo>
                      <a:cubicBezTo>
                        <a:pt x="591" y="803"/>
                        <a:pt x="616" y="809"/>
                        <a:pt x="643" y="810"/>
                      </a:cubicBezTo>
                      <a:cubicBezTo>
                        <a:pt x="688" y="811"/>
                        <a:pt x="730" y="803"/>
                        <a:pt x="768" y="779"/>
                      </a:cubicBezTo>
                      <a:cubicBezTo>
                        <a:pt x="772" y="776"/>
                        <a:pt x="776" y="773"/>
                        <a:pt x="778" y="770"/>
                      </a:cubicBezTo>
                      <a:cubicBezTo>
                        <a:pt x="802" y="737"/>
                        <a:pt x="838" y="712"/>
                        <a:pt x="849" y="668"/>
                      </a:cubicBezTo>
                      <a:cubicBezTo>
                        <a:pt x="885" y="691"/>
                        <a:pt x="925" y="689"/>
                        <a:pt x="963" y="687"/>
                      </a:cubicBezTo>
                      <a:cubicBezTo>
                        <a:pt x="1017" y="685"/>
                        <a:pt x="1055" y="654"/>
                        <a:pt x="1081" y="608"/>
                      </a:cubicBezTo>
                      <a:cubicBezTo>
                        <a:pt x="1091" y="591"/>
                        <a:pt x="1102" y="576"/>
                        <a:pt x="1112" y="561"/>
                      </a:cubicBezTo>
                      <a:cubicBezTo>
                        <a:pt x="1118" y="544"/>
                        <a:pt x="1125" y="526"/>
                        <a:pt x="1131" y="509"/>
                      </a:cubicBezTo>
                      <a:cubicBezTo>
                        <a:pt x="1131" y="507"/>
                        <a:pt x="1130" y="504"/>
                        <a:pt x="1131" y="501"/>
                      </a:cubicBezTo>
                      <a:close/>
                      <a:moveTo>
                        <a:pt x="588" y="28"/>
                      </a:moveTo>
                      <a:cubicBezTo>
                        <a:pt x="638" y="27"/>
                        <a:pt x="688" y="26"/>
                        <a:pt x="733" y="50"/>
                      </a:cubicBezTo>
                      <a:cubicBezTo>
                        <a:pt x="729" y="62"/>
                        <a:pt x="725" y="72"/>
                        <a:pt x="721" y="84"/>
                      </a:cubicBezTo>
                      <a:cubicBezTo>
                        <a:pt x="715" y="88"/>
                        <a:pt x="707" y="94"/>
                        <a:pt x="699" y="99"/>
                      </a:cubicBezTo>
                      <a:cubicBezTo>
                        <a:pt x="725" y="99"/>
                        <a:pt x="751" y="96"/>
                        <a:pt x="776" y="99"/>
                      </a:cubicBezTo>
                      <a:cubicBezTo>
                        <a:pt x="805" y="103"/>
                        <a:pt x="833" y="115"/>
                        <a:pt x="842" y="148"/>
                      </a:cubicBezTo>
                      <a:cubicBezTo>
                        <a:pt x="847" y="165"/>
                        <a:pt x="848" y="183"/>
                        <a:pt x="849" y="201"/>
                      </a:cubicBezTo>
                      <a:cubicBezTo>
                        <a:pt x="850" y="218"/>
                        <a:pt x="842" y="230"/>
                        <a:pt x="824" y="235"/>
                      </a:cubicBezTo>
                      <a:cubicBezTo>
                        <a:pt x="814" y="238"/>
                        <a:pt x="804" y="242"/>
                        <a:pt x="794" y="244"/>
                      </a:cubicBezTo>
                      <a:cubicBezTo>
                        <a:pt x="778" y="249"/>
                        <a:pt x="768" y="241"/>
                        <a:pt x="768" y="224"/>
                      </a:cubicBezTo>
                      <a:cubicBezTo>
                        <a:pt x="768" y="217"/>
                        <a:pt x="770" y="211"/>
                        <a:pt x="772" y="204"/>
                      </a:cubicBezTo>
                      <a:cubicBezTo>
                        <a:pt x="778" y="178"/>
                        <a:pt x="788" y="151"/>
                        <a:pt x="772" y="129"/>
                      </a:cubicBezTo>
                      <a:cubicBezTo>
                        <a:pt x="770" y="145"/>
                        <a:pt x="769" y="165"/>
                        <a:pt x="764" y="182"/>
                      </a:cubicBezTo>
                      <a:cubicBezTo>
                        <a:pt x="761" y="192"/>
                        <a:pt x="749" y="204"/>
                        <a:pt x="740" y="205"/>
                      </a:cubicBezTo>
                      <a:cubicBezTo>
                        <a:pt x="732" y="206"/>
                        <a:pt x="720" y="196"/>
                        <a:pt x="713" y="188"/>
                      </a:cubicBezTo>
                      <a:cubicBezTo>
                        <a:pt x="704" y="178"/>
                        <a:pt x="708" y="169"/>
                        <a:pt x="721" y="165"/>
                      </a:cubicBezTo>
                      <a:cubicBezTo>
                        <a:pt x="728" y="162"/>
                        <a:pt x="735" y="158"/>
                        <a:pt x="742" y="154"/>
                      </a:cubicBezTo>
                      <a:cubicBezTo>
                        <a:pt x="716" y="153"/>
                        <a:pt x="697" y="140"/>
                        <a:pt x="675" y="130"/>
                      </a:cubicBezTo>
                      <a:cubicBezTo>
                        <a:pt x="654" y="121"/>
                        <a:pt x="647" y="109"/>
                        <a:pt x="650" y="85"/>
                      </a:cubicBezTo>
                      <a:cubicBezTo>
                        <a:pt x="653" y="59"/>
                        <a:pt x="634" y="41"/>
                        <a:pt x="607" y="37"/>
                      </a:cubicBezTo>
                      <a:cubicBezTo>
                        <a:pt x="600" y="36"/>
                        <a:pt x="593" y="34"/>
                        <a:pt x="587" y="33"/>
                      </a:cubicBezTo>
                      <a:cubicBezTo>
                        <a:pt x="587" y="31"/>
                        <a:pt x="587" y="29"/>
                        <a:pt x="588" y="28"/>
                      </a:cubicBezTo>
                      <a:close/>
                      <a:moveTo>
                        <a:pt x="544" y="21"/>
                      </a:moveTo>
                      <a:cubicBezTo>
                        <a:pt x="557" y="22"/>
                        <a:pt x="572" y="22"/>
                        <a:pt x="572" y="41"/>
                      </a:cubicBezTo>
                      <a:cubicBezTo>
                        <a:pt x="572" y="43"/>
                        <a:pt x="575" y="46"/>
                        <a:pt x="577" y="47"/>
                      </a:cubicBezTo>
                      <a:cubicBezTo>
                        <a:pt x="586" y="50"/>
                        <a:pt x="594" y="53"/>
                        <a:pt x="603" y="54"/>
                      </a:cubicBezTo>
                      <a:cubicBezTo>
                        <a:pt x="623" y="57"/>
                        <a:pt x="633" y="68"/>
                        <a:pt x="633" y="88"/>
                      </a:cubicBezTo>
                      <a:cubicBezTo>
                        <a:pt x="632" y="93"/>
                        <a:pt x="631" y="98"/>
                        <a:pt x="631" y="103"/>
                      </a:cubicBezTo>
                      <a:cubicBezTo>
                        <a:pt x="629" y="122"/>
                        <a:pt x="635" y="130"/>
                        <a:pt x="653" y="138"/>
                      </a:cubicBezTo>
                      <a:cubicBezTo>
                        <a:pt x="663" y="143"/>
                        <a:pt x="673" y="148"/>
                        <a:pt x="682" y="155"/>
                      </a:cubicBezTo>
                      <a:cubicBezTo>
                        <a:pt x="686" y="158"/>
                        <a:pt x="691" y="165"/>
                        <a:pt x="690" y="170"/>
                      </a:cubicBezTo>
                      <a:cubicBezTo>
                        <a:pt x="683" y="200"/>
                        <a:pt x="706" y="218"/>
                        <a:pt x="730" y="230"/>
                      </a:cubicBezTo>
                      <a:cubicBezTo>
                        <a:pt x="742" y="236"/>
                        <a:pt x="754" y="245"/>
                        <a:pt x="762" y="255"/>
                      </a:cubicBezTo>
                      <a:cubicBezTo>
                        <a:pt x="774" y="272"/>
                        <a:pt x="782" y="291"/>
                        <a:pt x="771" y="311"/>
                      </a:cubicBezTo>
                      <a:cubicBezTo>
                        <a:pt x="763" y="324"/>
                        <a:pt x="754" y="338"/>
                        <a:pt x="744" y="349"/>
                      </a:cubicBezTo>
                      <a:cubicBezTo>
                        <a:pt x="730" y="364"/>
                        <a:pt x="721" y="381"/>
                        <a:pt x="716" y="401"/>
                      </a:cubicBezTo>
                      <a:cubicBezTo>
                        <a:pt x="712" y="415"/>
                        <a:pt x="706" y="428"/>
                        <a:pt x="701" y="442"/>
                      </a:cubicBezTo>
                      <a:cubicBezTo>
                        <a:pt x="710" y="434"/>
                        <a:pt x="719" y="425"/>
                        <a:pt x="725" y="415"/>
                      </a:cubicBezTo>
                      <a:cubicBezTo>
                        <a:pt x="734" y="401"/>
                        <a:pt x="740" y="386"/>
                        <a:pt x="749" y="372"/>
                      </a:cubicBezTo>
                      <a:cubicBezTo>
                        <a:pt x="751" y="369"/>
                        <a:pt x="757" y="365"/>
                        <a:pt x="761" y="366"/>
                      </a:cubicBezTo>
                      <a:cubicBezTo>
                        <a:pt x="764" y="367"/>
                        <a:pt x="768" y="373"/>
                        <a:pt x="768" y="377"/>
                      </a:cubicBezTo>
                      <a:cubicBezTo>
                        <a:pt x="771" y="398"/>
                        <a:pt x="770" y="420"/>
                        <a:pt x="759" y="439"/>
                      </a:cubicBezTo>
                      <a:cubicBezTo>
                        <a:pt x="749" y="455"/>
                        <a:pt x="738" y="471"/>
                        <a:pt x="727" y="488"/>
                      </a:cubicBezTo>
                      <a:cubicBezTo>
                        <a:pt x="730" y="487"/>
                        <a:pt x="733" y="486"/>
                        <a:pt x="736" y="485"/>
                      </a:cubicBezTo>
                      <a:cubicBezTo>
                        <a:pt x="761" y="475"/>
                        <a:pt x="764" y="477"/>
                        <a:pt x="767" y="505"/>
                      </a:cubicBezTo>
                      <a:cubicBezTo>
                        <a:pt x="767" y="507"/>
                        <a:pt x="767" y="509"/>
                        <a:pt x="767" y="509"/>
                      </a:cubicBezTo>
                      <a:cubicBezTo>
                        <a:pt x="751" y="506"/>
                        <a:pt x="735" y="501"/>
                        <a:pt x="719" y="499"/>
                      </a:cubicBezTo>
                      <a:cubicBezTo>
                        <a:pt x="691" y="495"/>
                        <a:pt x="663" y="490"/>
                        <a:pt x="641" y="468"/>
                      </a:cubicBezTo>
                      <a:cubicBezTo>
                        <a:pt x="624" y="451"/>
                        <a:pt x="625" y="448"/>
                        <a:pt x="642" y="431"/>
                      </a:cubicBezTo>
                      <a:cubicBezTo>
                        <a:pt x="647" y="427"/>
                        <a:pt x="651" y="418"/>
                        <a:pt x="649" y="413"/>
                      </a:cubicBezTo>
                      <a:cubicBezTo>
                        <a:pt x="643" y="391"/>
                        <a:pt x="649" y="371"/>
                        <a:pt x="658" y="351"/>
                      </a:cubicBezTo>
                      <a:cubicBezTo>
                        <a:pt x="667" y="333"/>
                        <a:pt x="679" y="316"/>
                        <a:pt x="704" y="319"/>
                      </a:cubicBezTo>
                      <a:cubicBezTo>
                        <a:pt x="712" y="320"/>
                        <a:pt x="721" y="317"/>
                        <a:pt x="727" y="313"/>
                      </a:cubicBezTo>
                      <a:cubicBezTo>
                        <a:pt x="739" y="307"/>
                        <a:pt x="739" y="294"/>
                        <a:pt x="729" y="285"/>
                      </a:cubicBezTo>
                      <a:cubicBezTo>
                        <a:pt x="726" y="301"/>
                        <a:pt x="721" y="305"/>
                        <a:pt x="704" y="304"/>
                      </a:cubicBezTo>
                      <a:cubicBezTo>
                        <a:pt x="685" y="302"/>
                        <a:pt x="682" y="298"/>
                        <a:pt x="680" y="279"/>
                      </a:cubicBezTo>
                      <a:cubicBezTo>
                        <a:pt x="679" y="271"/>
                        <a:pt x="677" y="263"/>
                        <a:pt x="675" y="255"/>
                      </a:cubicBezTo>
                      <a:cubicBezTo>
                        <a:pt x="666" y="225"/>
                        <a:pt x="641" y="211"/>
                        <a:pt x="616" y="197"/>
                      </a:cubicBezTo>
                      <a:cubicBezTo>
                        <a:pt x="601" y="189"/>
                        <a:pt x="586" y="180"/>
                        <a:pt x="571" y="171"/>
                      </a:cubicBezTo>
                      <a:cubicBezTo>
                        <a:pt x="596" y="156"/>
                        <a:pt x="617" y="178"/>
                        <a:pt x="638" y="175"/>
                      </a:cubicBezTo>
                      <a:cubicBezTo>
                        <a:pt x="628" y="163"/>
                        <a:pt x="617" y="152"/>
                        <a:pt x="611" y="138"/>
                      </a:cubicBezTo>
                      <a:cubicBezTo>
                        <a:pt x="603" y="122"/>
                        <a:pt x="594" y="107"/>
                        <a:pt x="579" y="97"/>
                      </a:cubicBezTo>
                      <a:cubicBezTo>
                        <a:pt x="563" y="86"/>
                        <a:pt x="546" y="76"/>
                        <a:pt x="528" y="65"/>
                      </a:cubicBezTo>
                      <a:cubicBezTo>
                        <a:pt x="536" y="43"/>
                        <a:pt x="521" y="33"/>
                        <a:pt x="505" y="21"/>
                      </a:cubicBezTo>
                      <a:cubicBezTo>
                        <a:pt x="518" y="21"/>
                        <a:pt x="531" y="20"/>
                        <a:pt x="544" y="21"/>
                      </a:cubicBezTo>
                      <a:close/>
                      <a:moveTo>
                        <a:pt x="158" y="164"/>
                      </a:moveTo>
                      <a:cubicBezTo>
                        <a:pt x="181" y="138"/>
                        <a:pt x="209" y="119"/>
                        <a:pt x="247" y="122"/>
                      </a:cubicBezTo>
                      <a:cubicBezTo>
                        <a:pt x="261" y="123"/>
                        <a:pt x="265" y="131"/>
                        <a:pt x="257" y="143"/>
                      </a:cubicBezTo>
                      <a:cubicBezTo>
                        <a:pt x="249" y="155"/>
                        <a:pt x="238" y="158"/>
                        <a:pt x="225" y="160"/>
                      </a:cubicBezTo>
                      <a:cubicBezTo>
                        <a:pt x="215" y="161"/>
                        <a:pt x="206" y="165"/>
                        <a:pt x="196" y="168"/>
                      </a:cubicBezTo>
                      <a:cubicBezTo>
                        <a:pt x="196" y="169"/>
                        <a:pt x="197" y="171"/>
                        <a:pt x="197" y="172"/>
                      </a:cubicBezTo>
                      <a:cubicBezTo>
                        <a:pt x="216" y="170"/>
                        <a:pt x="234" y="169"/>
                        <a:pt x="253" y="166"/>
                      </a:cubicBezTo>
                      <a:cubicBezTo>
                        <a:pt x="267" y="164"/>
                        <a:pt x="279" y="148"/>
                        <a:pt x="279" y="132"/>
                      </a:cubicBezTo>
                      <a:cubicBezTo>
                        <a:pt x="280" y="117"/>
                        <a:pt x="270" y="111"/>
                        <a:pt x="257" y="107"/>
                      </a:cubicBezTo>
                      <a:cubicBezTo>
                        <a:pt x="254" y="106"/>
                        <a:pt x="252" y="105"/>
                        <a:pt x="248" y="103"/>
                      </a:cubicBezTo>
                      <a:cubicBezTo>
                        <a:pt x="266" y="86"/>
                        <a:pt x="285" y="76"/>
                        <a:pt x="308" y="70"/>
                      </a:cubicBezTo>
                      <a:cubicBezTo>
                        <a:pt x="318" y="67"/>
                        <a:pt x="317" y="74"/>
                        <a:pt x="318" y="81"/>
                      </a:cubicBezTo>
                      <a:cubicBezTo>
                        <a:pt x="319" y="90"/>
                        <a:pt x="318" y="100"/>
                        <a:pt x="322" y="108"/>
                      </a:cubicBezTo>
                      <a:cubicBezTo>
                        <a:pt x="337" y="136"/>
                        <a:pt x="361" y="153"/>
                        <a:pt x="392" y="156"/>
                      </a:cubicBezTo>
                      <a:cubicBezTo>
                        <a:pt x="416" y="158"/>
                        <a:pt x="432" y="166"/>
                        <a:pt x="438" y="192"/>
                      </a:cubicBezTo>
                      <a:cubicBezTo>
                        <a:pt x="441" y="206"/>
                        <a:pt x="446" y="222"/>
                        <a:pt x="462" y="224"/>
                      </a:cubicBezTo>
                      <a:cubicBezTo>
                        <a:pt x="458" y="211"/>
                        <a:pt x="452" y="197"/>
                        <a:pt x="449" y="183"/>
                      </a:cubicBezTo>
                      <a:cubicBezTo>
                        <a:pt x="443" y="154"/>
                        <a:pt x="433" y="139"/>
                        <a:pt x="399" y="139"/>
                      </a:cubicBezTo>
                      <a:cubicBezTo>
                        <a:pt x="381" y="139"/>
                        <a:pt x="365" y="134"/>
                        <a:pt x="353" y="120"/>
                      </a:cubicBezTo>
                      <a:cubicBezTo>
                        <a:pt x="335" y="101"/>
                        <a:pt x="330" y="70"/>
                        <a:pt x="363" y="54"/>
                      </a:cubicBezTo>
                      <a:cubicBezTo>
                        <a:pt x="373" y="48"/>
                        <a:pt x="384" y="44"/>
                        <a:pt x="396" y="40"/>
                      </a:cubicBezTo>
                      <a:cubicBezTo>
                        <a:pt x="430" y="29"/>
                        <a:pt x="464" y="25"/>
                        <a:pt x="498" y="41"/>
                      </a:cubicBezTo>
                      <a:cubicBezTo>
                        <a:pt x="504" y="44"/>
                        <a:pt x="508" y="51"/>
                        <a:pt x="513" y="56"/>
                      </a:cubicBezTo>
                      <a:cubicBezTo>
                        <a:pt x="507" y="60"/>
                        <a:pt x="502" y="63"/>
                        <a:pt x="496" y="66"/>
                      </a:cubicBezTo>
                      <a:cubicBezTo>
                        <a:pt x="488" y="70"/>
                        <a:pt x="479" y="73"/>
                        <a:pt x="470" y="76"/>
                      </a:cubicBezTo>
                      <a:cubicBezTo>
                        <a:pt x="494" y="77"/>
                        <a:pt x="517" y="79"/>
                        <a:pt x="537" y="91"/>
                      </a:cubicBezTo>
                      <a:cubicBezTo>
                        <a:pt x="554" y="102"/>
                        <a:pt x="571" y="114"/>
                        <a:pt x="584" y="128"/>
                      </a:cubicBezTo>
                      <a:cubicBezTo>
                        <a:pt x="598" y="143"/>
                        <a:pt x="595" y="147"/>
                        <a:pt x="576" y="150"/>
                      </a:cubicBezTo>
                      <a:cubicBezTo>
                        <a:pt x="566" y="151"/>
                        <a:pt x="556" y="154"/>
                        <a:pt x="553" y="166"/>
                      </a:cubicBezTo>
                      <a:cubicBezTo>
                        <a:pt x="551" y="177"/>
                        <a:pt x="558" y="184"/>
                        <a:pt x="567" y="190"/>
                      </a:cubicBezTo>
                      <a:cubicBezTo>
                        <a:pt x="586" y="200"/>
                        <a:pt x="604" y="210"/>
                        <a:pt x="623" y="220"/>
                      </a:cubicBezTo>
                      <a:cubicBezTo>
                        <a:pt x="657" y="238"/>
                        <a:pt x="672" y="279"/>
                        <a:pt x="657" y="315"/>
                      </a:cubicBezTo>
                      <a:cubicBezTo>
                        <a:pt x="649" y="334"/>
                        <a:pt x="640" y="353"/>
                        <a:pt x="630" y="371"/>
                      </a:cubicBezTo>
                      <a:cubicBezTo>
                        <a:pt x="625" y="381"/>
                        <a:pt x="615" y="386"/>
                        <a:pt x="604" y="382"/>
                      </a:cubicBezTo>
                      <a:cubicBezTo>
                        <a:pt x="592" y="379"/>
                        <a:pt x="591" y="370"/>
                        <a:pt x="593" y="361"/>
                      </a:cubicBezTo>
                      <a:cubicBezTo>
                        <a:pt x="594" y="356"/>
                        <a:pt x="595" y="351"/>
                        <a:pt x="596" y="346"/>
                      </a:cubicBezTo>
                      <a:cubicBezTo>
                        <a:pt x="600" y="330"/>
                        <a:pt x="599" y="316"/>
                        <a:pt x="588" y="305"/>
                      </a:cubicBezTo>
                      <a:cubicBezTo>
                        <a:pt x="584" y="320"/>
                        <a:pt x="581" y="335"/>
                        <a:pt x="577" y="351"/>
                      </a:cubicBezTo>
                      <a:cubicBezTo>
                        <a:pt x="572" y="373"/>
                        <a:pt x="578" y="393"/>
                        <a:pt x="596" y="398"/>
                      </a:cubicBezTo>
                      <a:cubicBezTo>
                        <a:pt x="606" y="401"/>
                        <a:pt x="617" y="399"/>
                        <a:pt x="629" y="399"/>
                      </a:cubicBezTo>
                      <a:cubicBezTo>
                        <a:pt x="632" y="424"/>
                        <a:pt x="624" y="432"/>
                        <a:pt x="601" y="426"/>
                      </a:cubicBezTo>
                      <a:cubicBezTo>
                        <a:pt x="586" y="422"/>
                        <a:pt x="579" y="409"/>
                        <a:pt x="571" y="398"/>
                      </a:cubicBezTo>
                      <a:cubicBezTo>
                        <a:pt x="558" y="378"/>
                        <a:pt x="544" y="359"/>
                        <a:pt x="530" y="339"/>
                      </a:cubicBezTo>
                      <a:cubicBezTo>
                        <a:pt x="554" y="319"/>
                        <a:pt x="564" y="293"/>
                        <a:pt x="557" y="260"/>
                      </a:cubicBezTo>
                      <a:cubicBezTo>
                        <a:pt x="555" y="267"/>
                        <a:pt x="553" y="274"/>
                        <a:pt x="551" y="281"/>
                      </a:cubicBezTo>
                      <a:cubicBezTo>
                        <a:pt x="545" y="308"/>
                        <a:pt x="527" y="328"/>
                        <a:pt x="503" y="331"/>
                      </a:cubicBezTo>
                      <a:cubicBezTo>
                        <a:pt x="468" y="336"/>
                        <a:pt x="434" y="325"/>
                        <a:pt x="424" y="299"/>
                      </a:cubicBezTo>
                      <a:cubicBezTo>
                        <a:pt x="417" y="282"/>
                        <a:pt x="417" y="262"/>
                        <a:pt x="415" y="244"/>
                      </a:cubicBezTo>
                      <a:cubicBezTo>
                        <a:pt x="412" y="226"/>
                        <a:pt x="413" y="208"/>
                        <a:pt x="409" y="190"/>
                      </a:cubicBezTo>
                      <a:cubicBezTo>
                        <a:pt x="406" y="173"/>
                        <a:pt x="387" y="166"/>
                        <a:pt x="367" y="172"/>
                      </a:cubicBezTo>
                      <a:cubicBezTo>
                        <a:pt x="345" y="178"/>
                        <a:pt x="335" y="191"/>
                        <a:pt x="340" y="210"/>
                      </a:cubicBezTo>
                      <a:cubicBezTo>
                        <a:pt x="343" y="223"/>
                        <a:pt x="350" y="236"/>
                        <a:pt x="355" y="250"/>
                      </a:cubicBezTo>
                      <a:cubicBezTo>
                        <a:pt x="357" y="247"/>
                        <a:pt x="358" y="244"/>
                        <a:pt x="357" y="242"/>
                      </a:cubicBezTo>
                      <a:cubicBezTo>
                        <a:pt x="356" y="231"/>
                        <a:pt x="354" y="220"/>
                        <a:pt x="354" y="209"/>
                      </a:cubicBezTo>
                      <a:cubicBezTo>
                        <a:pt x="354" y="196"/>
                        <a:pt x="362" y="190"/>
                        <a:pt x="378" y="188"/>
                      </a:cubicBezTo>
                      <a:cubicBezTo>
                        <a:pt x="390" y="186"/>
                        <a:pt x="394" y="193"/>
                        <a:pt x="396" y="203"/>
                      </a:cubicBezTo>
                      <a:cubicBezTo>
                        <a:pt x="397" y="215"/>
                        <a:pt x="398" y="227"/>
                        <a:pt x="398" y="238"/>
                      </a:cubicBezTo>
                      <a:cubicBezTo>
                        <a:pt x="394" y="279"/>
                        <a:pt x="399" y="316"/>
                        <a:pt x="438" y="339"/>
                      </a:cubicBezTo>
                      <a:cubicBezTo>
                        <a:pt x="423" y="362"/>
                        <a:pt x="409" y="365"/>
                        <a:pt x="390" y="348"/>
                      </a:cubicBezTo>
                      <a:cubicBezTo>
                        <a:pt x="384" y="342"/>
                        <a:pt x="378" y="336"/>
                        <a:pt x="374" y="329"/>
                      </a:cubicBezTo>
                      <a:cubicBezTo>
                        <a:pt x="367" y="318"/>
                        <a:pt x="361" y="306"/>
                        <a:pt x="353" y="292"/>
                      </a:cubicBezTo>
                      <a:cubicBezTo>
                        <a:pt x="353" y="318"/>
                        <a:pt x="360" y="340"/>
                        <a:pt x="377" y="358"/>
                      </a:cubicBezTo>
                      <a:cubicBezTo>
                        <a:pt x="400" y="383"/>
                        <a:pt x="414" y="385"/>
                        <a:pt x="441" y="365"/>
                      </a:cubicBezTo>
                      <a:cubicBezTo>
                        <a:pt x="474" y="340"/>
                        <a:pt x="520" y="346"/>
                        <a:pt x="545" y="386"/>
                      </a:cubicBezTo>
                      <a:cubicBezTo>
                        <a:pt x="561" y="412"/>
                        <a:pt x="584" y="435"/>
                        <a:pt x="605" y="458"/>
                      </a:cubicBezTo>
                      <a:cubicBezTo>
                        <a:pt x="616" y="471"/>
                        <a:pt x="629" y="481"/>
                        <a:pt x="642" y="493"/>
                      </a:cubicBezTo>
                      <a:cubicBezTo>
                        <a:pt x="611" y="480"/>
                        <a:pt x="580" y="477"/>
                        <a:pt x="550" y="487"/>
                      </a:cubicBezTo>
                      <a:cubicBezTo>
                        <a:pt x="532" y="493"/>
                        <a:pt x="517" y="488"/>
                        <a:pt x="501" y="483"/>
                      </a:cubicBezTo>
                      <a:cubicBezTo>
                        <a:pt x="496" y="481"/>
                        <a:pt x="493" y="475"/>
                        <a:pt x="489" y="470"/>
                      </a:cubicBezTo>
                      <a:cubicBezTo>
                        <a:pt x="495" y="467"/>
                        <a:pt x="500" y="464"/>
                        <a:pt x="506" y="461"/>
                      </a:cubicBezTo>
                      <a:cubicBezTo>
                        <a:pt x="508" y="461"/>
                        <a:pt x="511" y="463"/>
                        <a:pt x="514" y="463"/>
                      </a:cubicBezTo>
                      <a:cubicBezTo>
                        <a:pt x="528" y="464"/>
                        <a:pt x="541" y="464"/>
                        <a:pt x="558" y="464"/>
                      </a:cubicBezTo>
                      <a:cubicBezTo>
                        <a:pt x="538" y="455"/>
                        <a:pt x="519" y="450"/>
                        <a:pt x="506" y="439"/>
                      </a:cubicBezTo>
                      <a:cubicBezTo>
                        <a:pt x="493" y="428"/>
                        <a:pt x="484" y="411"/>
                        <a:pt x="473" y="396"/>
                      </a:cubicBezTo>
                      <a:cubicBezTo>
                        <a:pt x="472" y="396"/>
                        <a:pt x="472" y="396"/>
                        <a:pt x="471" y="396"/>
                      </a:cubicBezTo>
                      <a:cubicBezTo>
                        <a:pt x="476" y="413"/>
                        <a:pt x="481" y="430"/>
                        <a:pt x="486" y="449"/>
                      </a:cubicBezTo>
                      <a:cubicBezTo>
                        <a:pt x="481" y="449"/>
                        <a:pt x="476" y="449"/>
                        <a:pt x="472" y="449"/>
                      </a:cubicBezTo>
                      <a:cubicBezTo>
                        <a:pt x="445" y="445"/>
                        <a:pt x="418" y="440"/>
                        <a:pt x="391" y="437"/>
                      </a:cubicBezTo>
                      <a:cubicBezTo>
                        <a:pt x="371" y="436"/>
                        <a:pt x="359" y="428"/>
                        <a:pt x="351" y="409"/>
                      </a:cubicBezTo>
                      <a:cubicBezTo>
                        <a:pt x="346" y="397"/>
                        <a:pt x="338" y="386"/>
                        <a:pt x="331" y="374"/>
                      </a:cubicBezTo>
                      <a:cubicBezTo>
                        <a:pt x="293" y="313"/>
                        <a:pt x="283" y="250"/>
                        <a:pt x="316" y="184"/>
                      </a:cubicBezTo>
                      <a:cubicBezTo>
                        <a:pt x="330" y="155"/>
                        <a:pt x="327" y="137"/>
                        <a:pt x="311" y="123"/>
                      </a:cubicBezTo>
                      <a:cubicBezTo>
                        <a:pt x="309" y="137"/>
                        <a:pt x="311" y="155"/>
                        <a:pt x="304" y="169"/>
                      </a:cubicBezTo>
                      <a:cubicBezTo>
                        <a:pt x="284" y="206"/>
                        <a:pt x="277" y="246"/>
                        <a:pt x="280" y="287"/>
                      </a:cubicBezTo>
                      <a:cubicBezTo>
                        <a:pt x="282" y="310"/>
                        <a:pt x="273" y="326"/>
                        <a:pt x="260" y="341"/>
                      </a:cubicBezTo>
                      <a:cubicBezTo>
                        <a:pt x="233" y="372"/>
                        <a:pt x="192" y="364"/>
                        <a:pt x="178" y="326"/>
                      </a:cubicBezTo>
                      <a:cubicBezTo>
                        <a:pt x="175" y="317"/>
                        <a:pt x="172" y="308"/>
                        <a:pt x="168" y="300"/>
                      </a:cubicBezTo>
                      <a:cubicBezTo>
                        <a:pt x="163" y="291"/>
                        <a:pt x="159" y="281"/>
                        <a:pt x="145" y="281"/>
                      </a:cubicBezTo>
                      <a:cubicBezTo>
                        <a:pt x="158" y="295"/>
                        <a:pt x="148" y="305"/>
                        <a:pt x="143" y="317"/>
                      </a:cubicBezTo>
                      <a:cubicBezTo>
                        <a:pt x="136" y="334"/>
                        <a:pt x="127" y="351"/>
                        <a:pt x="124" y="369"/>
                      </a:cubicBezTo>
                      <a:cubicBezTo>
                        <a:pt x="122" y="382"/>
                        <a:pt x="121" y="393"/>
                        <a:pt x="112" y="404"/>
                      </a:cubicBezTo>
                      <a:cubicBezTo>
                        <a:pt x="103" y="414"/>
                        <a:pt x="104" y="423"/>
                        <a:pt x="113" y="432"/>
                      </a:cubicBezTo>
                      <a:cubicBezTo>
                        <a:pt x="116" y="427"/>
                        <a:pt x="118" y="422"/>
                        <a:pt x="122" y="415"/>
                      </a:cubicBezTo>
                      <a:cubicBezTo>
                        <a:pt x="136" y="431"/>
                        <a:pt x="135" y="451"/>
                        <a:pt x="144" y="468"/>
                      </a:cubicBezTo>
                      <a:cubicBezTo>
                        <a:pt x="146" y="453"/>
                        <a:pt x="147" y="438"/>
                        <a:pt x="146" y="423"/>
                      </a:cubicBezTo>
                      <a:cubicBezTo>
                        <a:pt x="145" y="405"/>
                        <a:pt x="142" y="387"/>
                        <a:pt x="142" y="370"/>
                      </a:cubicBezTo>
                      <a:cubicBezTo>
                        <a:pt x="141" y="354"/>
                        <a:pt x="143" y="339"/>
                        <a:pt x="157" y="328"/>
                      </a:cubicBezTo>
                      <a:cubicBezTo>
                        <a:pt x="165" y="340"/>
                        <a:pt x="171" y="353"/>
                        <a:pt x="179" y="362"/>
                      </a:cubicBezTo>
                      <a:cubicBezTo>
                        <a:pt x="187" y="370"/>
                        <a:pt x="193" y="377"/>
                        <a:pt x="192" y="390"/>
                      </a:cubicBezTo>
                      <a:cubicBezTo>
                        <a:pt x="192" y="398"/>
                        <a:pt x="199" y="407"/>
                        <a:pt x="203" y="415"/>
                      </a:cubicBezTo>
                      <a:cubicBezTo>
                        <a:pt x="204" y="415"/>
                        <a:pt x="205" y="414"/>
                        <a:pt x="206" y="413"/>
                      </a:cubicBezTo>
                      <a:cubicBezTo>
                        <a:pt x="207" y="405"/>
                        <a:pt x="206" y="396"/>
                        <a:pt x="207" y="387"/>
                      </a:cubicBezTo>
                      <a:cubicBezTo>
                        <a:pt x="208" y="383"/>
                        <a:pt x="213" y="378"/>
                        <a:pt x="216" y="378"/>
                      </a:cubicBezTo>
                      <a:cubicBezTo>
                        <a:pt x="240" y="376"/>
                        <a:pt x="260" y="367"/>
                        <a:pt x="276" y="349"/>
                      </a:cubicBezTo>
                      <a:cubicBezTo>
                        <a:pt x="282" y="342"/>
                        <a:pt x="288" y="343"/>
                        <a:pt x="294" y="350"/>
                      </a:cubicBezTo>
                      <a:cubicBezTo>
                        <a:pt x="302" y="362"/>
                        <a:pt x="311" y="373"/>
                        <a:pt x="316" y="386"/>
                      </a:cubicBezTo>
                      <a:cubicBezTo>
                        <a:pt x="320" y="394"/>
                        <a:pt x="322" y="405"/>
                        <a:pt x="321" y="415"/>
                      </a:cubicBezTo>
                      <a:cubicBezTo>
                        <a:pt x="320" y="429"/>
                        <a:pt x="316" y="443"/>
                        <a:pt x="313" y="457"/>
                      </a:cubicBezTo>
                      <a:cubicBezTo>
                        <a:pt x="305" y="456"/>
                        <a:pt x="297" y="454"/>
                        <a:pt x="289" y="453"/>
                      </a:cubicBezTo>
                      <a:cubicBezTo>
                        <a:pt x="265" y="449"/>
                        <a:pt x="241" y="443"/>
                        <a:pt x="217" y="450"/>
                      </a:cubicBezTo>
                      <a:cubicBezTo>
                        <a:pt x="210" y="453"/>
                        <a:pt x="204" y="452"/>
                        <a:pt x="200" y="445"/>
                      </a:cubicBezTo>
                      <a:cubicBezTo>
                        <a:pt x="190" y="429"/>
                        <a:pt x="180" y="412"/>
                        <a:pt x="171" y="397"/>
                      </a:cubicBezTo>
                      <a:cubicBezTo>
                        <a:pt x="166" y="420"/>
                        <a:pt x="179" y="441"/>
                        <a:pt x="190" y="460"/>
                      </a:cubicBezTo>
                      <a:cubicBezTo>
                        <a:pt x="184" y="471"/>
                        <a:pt x="177" y="482"/>
                        <a:pt x="171" y="492"/>
                      </a:cubicBezTo>
                      <a:cubicBezTo>
                        <a:pt x="165" y="504"/>
                        <a:pt x="148" y="513"/>
                        <a:pt x="136" y="509"/>
                      </a:cubicBezTo>
                      <a:cubicBezTo>
                        <a:pt x="112" y="502"/>
                        <a:pt x="90" y="491"/>
                        <a:pt x="81" y="465"/>
                      </a:cubicBezTo>
                      <a:cubicBezTo>
                        <a:pt x="75" y="448"/>
                        <a:pt x="70" y="431"/>
                        <a:pt x="68" y="413"/>
                      </a:cubicBezTo>
                      <a:cubicBezTo>
                        <a:pt x="67" y="404"/>
                        <a:pt x="71" y="393"/>
                        <a:pt x="76" y="384"/>
                      </a:cubicBezTo>
                      <a:cubicBezTo>
                        <a:pt x="85" y="369"/>
                        <a:pt x="92" y="354"/>
                        <a:pt x="90" y="336"/>
                      </a:cubicBezTo>
                      <a:cubicBezTo>
                        <a:pt x="90" y="329"/>
                        <a:pt x="90" y="321"/>
                        <a:pt x="93" y="315"/>
                      </a:cubicBezTo>
                      <a:cubicBezTo>
                        <a:pt x="100" y="299"/>
                        <a:pt x="108" y="284"/>
                        <a:pt x="118" y="269"/>
                      </a:cubicBezTo>
                      <a:cubicBezTo>
                        <a:pt x="131" y="249"/>
                        <a:pt x="144" y="230"/>
                        <a:pt x="159" y="211"/>
                      </a:cubicBezTo>
                      <a:cubicBezTo>
                        <a:pt x="167" y="200"/>
                        <a:pt x="177" y="200"/>
                        <a:pt x="185" y="211"/>
                      </a:cubicBezTo>
                      <a:cubicBezTo>
                        <a:pt x="195" y="226"/>
                        <a:pt x="204" y="243"/>
                        <a:pt x="211" y="260"/>
                      </a:cubicBezTo>
                      <a:cubicBezTo>
                        <a:pt x="217" y="276"/>
                        <a:pt x="223" y="295"/>
                        <a:pt x="207" y="311"/>
                      </a:cubicBezTo>
                      <a:cubicBezTo>
                        <a:pt x="206" y="312"/>
                        <a:pt x="206" y="315"/>
                        <a:pt x="207" y="313"/>
                      </a:cubicBezTo>
                      <a:cubicBezTo>
                        <a:pt x="220" y="313"/>
                        <a:pt x="233" y="313"/>
                        <a:pt x="252" y="314"/>
                      </a:cubicBezTo>
                      <a:cubicBezTo>
                        <a:pt x="249" y="311"/>
                        <a:pt x="245" y="307"/>
                        <a:pt x="242" y="304"/>
                      </a:cubicBezTo>
                      <a:cubicBezTo>
                        <a:pt x="231" y="291"/>
                        <a:pt x="230" y="269"/>
                        <a:pt x="239" y="257"/>
                      </a:cubicBezTo>
                      <a:cubicBezTo>
                        <a:pt x="257" y="233"/>
                        <a:pt x="259" y="213"/>
                        <a:pt x="248" y="195"/>
                      </a:cubicBezTo>
                      <a:cubicBezTo>
                        <a:pt x="245" y="206"/>
                        <a:pt x="243" y="217"/>
                        <a:pt x="239" y="228"/>
                      </a:cubicBezTo>
                      <a:cubicBezTo>
                        <a:pt x="238" y="234"/>
                        <a:pt x="232" y="237"/>
                        <a:pt x="228" y="242"/>
                      </a:cubicBezTo>
                      <a:cubicBezTo>
                        <a:pt x="225" y="238"/>
                        <a:pt x="220" y="234"/>
                        <a:pt x="218" y="229"/>
                      </a:cubicBezTo>
                      <a:cubicBezTo>
                        <a:pt x="214" y="223"/>
                        <a:pt x="211" y="215"/>
                        <a:pt x="207" y="209"/>
                      </a:cubicBezTo>
                      <a:cubicBezTo>
                        <a:pt x="194" y="186"/>
                        <a:pt x="173" y="181"/>
                        <a:pt x="151" y="195"/>
                      </a:cubicBezTo>
                      <a:cubicBezTo>
                        <a:pt x="148" y="196"/>
                        <a:pt x="145" y="198"/>
                        <a:pt x="142" y="200"/>
                      </a:cubicBezTo>
                      <a:cubicBezTo>
                        <a:pt x="141" y="199"/>
                        <a:pt x="140" y="198"/>
                        <a:pt x="139" y="197"/>
                      </a:cubicBezTo>
                      <a:cubicBezTo>
                        <a:pt x="145" y="186"/>
                        <a:pt x="150" y="173"/>
                        <a:pt x="158" y="164"/>
                      </a:cubicBezTo>
                      <a:close/>
                      <a:moveTo>
                        <a:pt x="41" y="360"/>
                      </a:moveTo>
                      <a:cubicBezTo>
                        <a:pt x="49" y="335"/>
                        <a:pt x="57" y="310"/>
                        <a:pt x="68" y="286"/>
                      </a:cubicBezTo>
                      <a:cubicBezTo>
                        <a:pt x="81" y="257"/>
                        <a:pt x="97" y="228"/>
                        <a:pt x="123" y="205"/>
                      </a:cubicBezTo>
                      <a:cubicBezTo>
                        <a:pt x="130" y="211"/>
                        <a:pt x="133" y="215"/>
                        <a:pt x="126" y="223"/>
                      </a:cubicBezTo>
                      <a:cubicBezTo>
                        <a:pt x="118" y="233"/>
                        <a:pt x="112" y="245"/>
                        <a:pt x="105" y="256"/>
                      </a:cubicBezTo>
                      <a:cubicBezTo>
                        <a:pt x="91" y="276"/>
                        <a:pt x="84" y="300"/>
                        <a:pt x="65" y="317"/>
                      </a:cubicBezTo>
                      <a:cubicBezTo>
                        <a:pt x="56" y="325"/>
                        <a:pt x="55" y="335"/>
                        <a:pt x="64" y="346"/>
                      </a:cubicBezTo>
                      <a:cubicBezTo>
                        <a:pt x="66" y="341"/>
                        <a:pt x="67" y="336"/>
                        <a:pt x="70" y="330"/>
                      </a:cubicBezTo>
                      <a:cubicBezTo>
                        <a:pt x="80" y="357"/>
                        <a:pt x="61" y="372"/>
                        <a:pt x="50" y="390"/>
                      </a:cubicBezTo>
                      <a:cubicBezTo>
                        <a:pt x="40" y="382"/>
                        <a:pt x="38" y="371"/>
                        <a:pt x="41" y="360"/>
                      </a:cubicBezTo>
                      <a:close/>
                      <a:moveTo>
                        <a:pt x="312" y="655"/>
                      </a:moveTo>
                      <a:cubicBezTo>
                        <a:pt x="245" y="643"/>
                        <a:pt x="178" y="632"/>
                        <a:pt x="112" y="620"/>
                      </a:cubicBezTo>
                      <a:cubicBezTo>
                        <a:pt x="180" y="625"/>
                        <a:pt x="247" y="635"/>
                        <a:pt x="312" y="655"/>
                      </a:cubicBezTo>
                      <a:close/>
                      <a:moveTo>
                        <a:pt x="183" y="616"/>
                      </a:moveTo>
                      <a:cubicBezTo>
                        <a:pt x="219" y="614"/>
                        <a:pt x="246" y="618"/>
                        <a:pt x="266" y="631"/>
                      </a:cubicBezTo>
                      <a:cubicBezTo>
                        <a:pt x="239" y="626"/>
                        <a:pt x="212" y="621"/>
                        <a:pt x="183" y="616"/>
                      </a:cubicBezTo>
                      <a:close/>
                      <a:moveTo>
                        <a:pt x="394" y="693"/>
                      </a:moveTo>
                      <a:cubicBezTo>
                        <a:pt x="379" y="690"/>
                        <a:pt x="364" y="686"/>
                        <a:pt x="349" y="683"/>
                      </a:cubicBezTo>
                      <a:cubicBezTo>
                        <a:pt x="273" y="670"/>
                        <a:pt x="198" y="657"/>
                        <a:pt x="122" y="643"/>
                      </a:cubicBezTo>
                      <a:cubicBezTo>
                        <a:pt x="118" y="642"/>
                        <a:pt x="113" y="640"/>
                        <a:pt x="109" y="638"/>
                      </a:cubicBezTo>
                      <a:cubicBezTo>
                        <a:pt x="110" y="637"/>
                        <a:pt x="110" y="635"/>
                        <a:pt x="111" y="634"/>
                      </a:cubicBezTo>
                      <a:cubicBezTo>
                        <a:pt x="161" y="635"/>
                        <a:pt x="362" y="669"/>
                        <a:pt x="394" y="693"/>
                      </a:cubicBezTo>
                      <a:close/>
                      <a:moveTo>
                        <a:pt x="441" y="784"/>
                      </a:moveTo>
                      <a:cubicBezTo>
                        <a:pt x="403" y="803"/>
                        <a:pt x="365" y="822"/>
                        <a:pt x="328" y="842"/>
                      </a:cubicBezTo>
                      <a:cubicBezTo>
                        <a:pt x="317" y="847"/>
                        <a:pt x="309" y="858"/>
                        <a:pt x="299" y="864"/>
                      </a:cubicBezTo>
                      <a:cubicBezTo>
                        <a:pt x="293" y="868"/>
                        <a:pt x="284" y="866"/>
                        <a:pt x="277" y="867"/>
                      </a:cubicBezTo>
                      <a:cubicBezTo>
                        <a:pt x="278" y="861"/>
                        <a:pt x="277" y="854"/>
                        <a:pt x="280" y="850"/>
                      </a:cubicBezTo>
                      <a:cubicBezTo>
                        <a:pt x="290" y="836"/>
                        <a:pt x="301" y="822"/>
                        <a:pt x="314" y="811"/>
                      </a:cubicBezTo>
                      <a:cubicBezTo>
                        <a:pt x="330" y="797"/>
                        <a:pt x="350" y="790"/>
                        <a:pt x="372" y="791"/>
                      </a:cubicBezTo>
                      <a:cubicBezTo>
                        <a:pt x="345" y="809"/>
                        <a:pt x="316" y="824"/>
                        <a:pt x="297" y="852"/>
                      </a:cubicBezTo>
                      <a:cubicBezTo>
                        <a:pt x="346" y="815"/>
                        <a:pt x="399" y="787"/>
                        <a:pt x="457" y="767"/>
                      </a:cubicBezTo>
                      <a:cubicBezTo>
                        <a:pt x="453" y="774"/>
                        <a:pt x="447" y="780"/>
                        <a:pt x="441" y="784"/>
                      </a:cubicBezTo>
                      <a:close/>
                      <a:moveTo>
                        <a:pt x="447" y="746"/>
                      </a:moveTo>
                      <a:cubicBezTo>
                        <a:pt x="417" y="755"/>
                        <a:pt x="387" y="766"/>
                        <a:pt x="357" y="773"/>
                      </a:cubicBezTo>
                      <a:cubicBezTo>
                        <a:pt x="331" y="780"/>
                        <a:pt x="310" y="776"/>
                        <a:pt x="292" y="766"/>
                      </a:cubicBezTo>
                      <a:cubicBezTo>
                        <a:pt x="326" y="765"/>
                        <a:pt x="360" y="771"/>
                        <a:pt x="392" y="757"/>
                      </a:cubicBezTo>
                      <a:cubicBezTo>
                        <a:pt x="380" y="758"/>
                        <a:pt x="368" y="760"/>
                        <a:pt x="356" y="760"/>
                      </a:cubicBezTo>
                      <a:cubicBezTo>
                        <a:pt x="344" y="760"/>
                        <a:pt x="332" y="759"/>
                        <a:pt x="320" y="759"/>
                      </a:cubicBezTo>
                      <a:cubicBezTo>
                        <a:pt x="320" y="758"/>
                        <a:pt x="320" y="757"/>
                        <a:pt x="320" y="755"/>
                      </a:cubicBezTo>
                      <a:cubicBezTo>
                        <a:pt x="336" y="755"/>
                        <a:pt x="352" y="755"/>
                        <a:pt x="368" y="753"/>
                      </a:cubicBezTo>
                      <a:cubicBezTo>
                        <a:pt x="384" y="752"/>
                        <a:pt x="399" y="749"/>
                        <a:pt x="415" y="746"/>
                      </a:cubicBezTo>
                      <a:cubicBezTo>
                        <a:pt x="415" y="745"/>
                        <a:pt x="415" y="745"/>
                        <a:pt x="415" y="744"/>
                      </a:cubicBezTo>
                      <a:cubicBezTo>
                        <a:pt x="391" y="745"/>
                        <a:pt x="368" y="746"/>
                        <a:pt x="344" y="747"/>
                      </a:cubicBezTo>
                      <a:cubicBezTo>
                        <a:pt x="344" y="745"/>
                        <a:pt x="344" y="744"/>
                        <a:pt x="344" y="742"/>
                      </a:cubicBezTo>
                      <a:cubicBezTo>
                        <a:pt x="357" y="740"/>
                        <a:pt x="371" y="738"/>
                        <a:pt x="385" y="735"/>
                      </a:cubicBezTo>
                      <a:cubicBezTo>
                        <a:pt x="382" y="734"/>
                        <a:pt x="379" y="733"/>
                        <a:pt x="377" y="733"/>
                      </a:cubicBezTo>
                      <a:cubicBezTo>
                        <a:pt x="343" y="732"/>
                        <a:pt x="312" y="744"/>
                        <a:pt x="282" y="757"/>
                      </a:cubicBezTo>
                      <a:cubicBezTo>
                        <a:pt x="277" y="759"/>
                        <a:pt x="272" y="763"/>
                        <a:pt x="268" y="762"/>
                      </a:cubicBezTo>
                      <a:cubicBezTo>
                        <a:pt x="247" y="756"/>
                        <a:pt x="227" y="750"/>
                        <a:pt x="207" y="744"/>
                      </a:cubicBezTo>
                      <a:cubicBezTo>
                        <a:pt x="207" y="743"/>
                        <a:pt x="208" y="743"/>
                        <a:pt x="208" y="742"/>
                      </a:cubicBezTo>
                      <a:cubicBezTo>
                        <a:pt x="228" y="745"/>
                        <a:pt x="247" y="749"/>
                        <a:pt x="267" y="752"/>
                      </a:cubicBezTo>
                      <a:cubicBezTo>
                        <a:pt x="267" y="751"/>
                        <a:pt x="267" y="750"/>
                        <a:pt x="268" y="750"/>
                      </a:cubicBezTo>
                      <a:cubicBezTo>
                        <a:pt x="232" y="740"/>
                        <a:pt x="197" y="730"/>
                        <a:pt x="161" y="720"/>
                      </a:cubicBezTo>
                      <a:cubicBezTo>
                        <a:pt x="162" y="718"/>
                        <a:pt x="162" y="717"/>
                        <a:pt x="162" y="715"/>
                      </a:cubicBezTo>
                      <a:cubicBezTo>
                        <a:pt x="206" y="723"/>
                        <a:pt x="250" y="730"/>
                        <a:pt x="293" y="737"/>
                      </a:cubicBezTo>
                      <a:cubicBezTo>
                        <a:pt x="294" y="736"/>
                        <a:pt x="294" y="735"/>
                        <a:pt x="294" y="734"/>
                      </a:cubicBezTo>
                      <a:cubicBezTo>
                        <a:pt x="242" y="722"/>
                        <a:pt x="190" y="710"/>
                        <a:pt x="138" y="698"/>
                      </a:cubicBezTo>
                      <a:cubicBezTo>
                        <a:pt x="138" y="695"/>
                        <a:pt x="138" y="693"/>
                        <a:pt x="139" y="691"/>
                      </a:cubicBezTo>
                      <a:cubicBezTo>
                        <a:pt x="205" y="703"/>
                        <a:pt x="272" y="715"/>
                        <a:pt x="339" y="726"/>
                      </a:cubicBezTo>
                      <a:cubicBezTo>
                        <a:pt x="339" y="725"/>
                        <a:pt x="339" y="723"/>
                        <a:pt x="340" y="722"/>
                      </a:cubicBezTo>
                      <a:cubicBezTo>
                        <a:pt x="270" y="707"/>
                        <a:pt x="200" y="691"/>
                        <a:pt x="130" y="676"/>
                      </a:cubicBezTo>
                      <a:cubicBezTo>
                        <a:pt x="244" y="689"/>
                        <a:pt x="356" y="712"/>
                        <a:pt x="467" y="741"/>
                      </a:cubicBezTo>
                      <a:cubicBezTo>
                        <a:pt x="460" y="743"/>
                        <a:pt x="453" y="744"/>
                        <a:pt x="447" y="746"/>
                      </a:cubicBezTo>
                      <a:close/>
                      <a:moveTo>
                        <a:pt x="373" y="707"/>
                      </a:moveTo>
                      <a:cubicBezTo>
                        <a:pt x="337" y="699"/>
                        <a:pt x="301" y="691"/>
                        <a:pt x="265" y="685"/>
                      </a:cubicBezTo>
                      <a:cubicBezTo>
                        <a:pt x="217" y="676"/>
                        <a:pt x="170" y="669"/>
                        <a:pt x="122" y="661"/>
                      </a:cubicBezTo>
                      <a:cubicBezTo>
                        <a:pt x="119" y="661"/>
                        <a:pt x="116" y="658"/>
                        <a:pt x="114" y="656"/>
                      </a:cubicBezTo>
                      <a:cubicBezTo>
                        <a:pt x="114" y="655"/>
                        <a:pt x="115" y="654"/>
                        <a:pt x="115" y="653"/>
                      </a:cubicBezTo>
                      <a:cubicBezTo>
                        <a:pt x="119" y="653"/>
                        <a:pt x="122" y="653"/>
                        <a:pt x="126" y="653"/>
                      </a:cubicBezTo>
                      <a:cubicBezTo>
                        <a:pt x="163" y="659"/>
                        <a:pt x="201" y="664"/>
                        <a:pt x="238" y="671"/>
                      </a:cubicBezTo>
                      <a:cubicBezTo>
                        <a:pt x="277" y="678"/>
                        <a:pt x="316" y="686"/>
                        <a:pt x="355" y="695"/>
                      </a:cubicBezTo>
                      <a:cubicBezTo>
                        <a:pt x="390" y="702"/>
                        <a:pt x="425" y="710"/>
                        <a:pt x="460" y="719"/>
                      </a:cubicBezTo>
                      <a:cubicBezTo>
                        <a:pt x="465" y="720"/>
                        <a:pt x="469" y="724"/>
                        <a:pt x="473" y="727"/>
                      </a:cubicBezTo>
                      <a:cubicBezTo>
                        <a:pt x="439" y="722"/>
                        <a:pt x="406" y="714"/>
                        <a:pt x="373" y="707"/>
                      </a:cubicBezTo>
                      <a:close/>
                      <a:moveTo>
                        <a:pt x="792" y="725"/>
                      </a:moveTo>
                      <a:cubicBezTo>
                        <a:pt x="768" y="710"/>
                        <a:pt x="750" y="711"/>
                        <a:pt x="733" y="728"/>
                      </a:cubicBezTo>
                      <a:cubicBezTo>
                        <a:pt x="742" y="728"/>
                        <a:pt x="751" y="727"/>
                        <a:pt x="759" y="728"/>
                      </a:cubicBezTo>
                      <a:cubicBezTo>
                        <a:pt x="764" y="729"/>
                        <a:pt x="772" y="732"/>
                        <a:pt x="773" y="735"/>
                      </a:cubicBezTo>
                      <a:cubicBezTo>
                        <a:pt x="775" y="741"/>
                        <a:pt x="774" y="750"/>
                        <a:pt x="771" y="754"/>
                      </a:cubicBezTo>
                      <a:cubicBezTo>
                        <a:pt x="762" y="763"/>
                        <a:pt x="752" y="771"/>
                        <a:pt x="741" y="776"/>
                      </a:cubicBezTo>
                      <a:cubicBezTo>
                        <a:pt x="705" y="790"/>
                        <a:pt x="668" y="796"/>
                        <a:pt x="630" y="792"/>
                      </a:cubicBezTo>
                      <a:cubicBezTo>
                        <a:pt x="605" y="789"/>
                        <a:pt x="581" y="781"/>
                        <a:pt x="573" y="753"/>
                      </a:cubicBezTo>
                      <a:cubicBezTo>
                        <a:pt x="570" y="740"/>
                        <a:pt x="572" y="724"/>
                        <a:pt x="574" y="709"/>
                      </a:cubicBezTo>
                      <a:cubicBezTo>
                        <a:pt x="576" y="687"/>
                        <a:pt x="586" y="683"/>
                        <a:pt x="606" y="695"/>
                      </a:cubicBezTo>
                      <a:cubicBezTo>
                        <a:pt x="610" y="697"/>
                        <a:pt x="614" y="699"/>
                        <a:pt x="619" y="701"/>
                      </a:cubicBezTo>
                      <a:cubicBezTo>
                        <a:pt x="629" y="707"/>
                        <a:pt x="638" y="703"/>
                        <a:pt x="644" y="697"/>
                      </a:cubicBezTo>
                      <a:cubicBezTo>
                        <a:pt x="633" y="691"/>
                        <a:pt x="620" y="687"/>
                        <a:pt x="610" y="680"/>
                      </a:cubicBezTo>
                      <a:cubicBezTo>
                        <a:pt x="598" y="673"/>
                        <a:pt x="587" y="668"/>
                        <a:pt x="572" y="674"/>
                      </a:cubicBezTo>
                      <a:cubicBezTo>
                        <a:pt x="572" y="658"/>
                        <a:pt x="582" y="650"/>
                        <a:pt x="593" y="648"/>
                      </a:cubicBezTo>
                      <a:cubicBezTo>
                        <a:pt x="608" y="645"/>
                        <a:pt x="625" y="644"/>
                        <a:pt x="641" y="646"/>
                      </a:cubicBezTo>
                      <a:cubicBezTo>
                        <a:pt x="658" y="648"/>
                        <a:pt x="670" y="659"/>
                        <a:pt x="679" y="678"/>
                      </a:cubicBezTo>
                      <a:cubicBezTo>
                        <a:pt x="683" y="645"/>
                        <a:pt x="662" y="633"/>
                        <a:pt x="641" y="621"/>
                      </a:cubicBezTo>
                      <a:cubicBezTo>
                        <a:pt x="641" y="619"/>
                        <a:pt x="641" y="619"/>
                        <a:pt x="641" y="618"/>
                      </a:cubicBezTo>
                      <a:cubicBezTo>
                        <a:pt x="645" y="579"/>
                        <a:pt x="633" y="560"/>
                        <a:pt x="606" y="554"/>
                      </a:cubicBezTo>
                      <a:cubicBezTo>
                        <a:pt x="598" y="552"/>
                        <a:pt x="590" y="545"/>
                        <a:pt x="579" y="537"/>
                      </a:cubicBezTo>
                      <a:cubicBezTo>
                        <a:pt x="584" y="546"/>
                        <a:pt x="586" y="552"/>
                        <a:pt x="590" y="556"/>
                      </a:cubicBezTo>
                      <a:cubicBezTo>
                        <a:pt x="594" y="561"/>
                        <a:pt x="600" y="565"/>
                        <a:pt x="606" y="569"/>
                      </a:cubicBezTo>
                      <a:cubicBezTo>
                        <a:pt x="624" y="578"/>
                        <a:pt x="625" y="595"/>
                        <a:pt x="622" y="612"/>
                      </a:cubicBezTo>
                      <a:cubicBezTo>
                        <a:pt x="620" y="626"/>
                        <a:pt x="606" y="629"/>
                        <a:pt x="594" y="632"/>
                      </a:cubicBezTo>
                      <a:cubicBezTo>
                        <a:pt x="584" y="634"/>
                        <a:pt x="573" y="634"/>
                        <a:pt x="563" y="635"/>
                      </a:cubicBezTo>
                      <a:cubicBezTo>
                        <a:pt x="546" y="637"/>
                        <a:pt x="530" y="637"/>
                        <a:pt x="513" y="640"/>
                      </a:cubicBezTo>
                      <a:cubicBezTo>
                        <a:pt x="486" y="645"/>
                        <a:pt x="479" y="643"/>
                        <a:pt x="468" y="617"/>
                      </a:cubicBezTo>
                      <a:cubicBezTo>
                        <a:pt x="463" y="607"/>
                        <a:pt x="457" y="601"/>
                        <a:pt x="449" y="600"/>
                      </a:cubicBezTo>
                      <a:cubicBezTo>
                        <a:pt x="448" y="608"/>
                        <a:pt x="449" y="618"/>
                        <a:pt x="445" y="623"/>
                      </a:cubicBezTo>
                      <a:cubicBezTo>
                        <a:pt x="441" y="627"/>
                        <a:pt x="430" y="625"/>
                        <a:pt x="423" y="622"/>
                      </a:cubicBezTo>
                      <a:cubicBezTo>
                        <a:pt x="418" y="621"/>
                        <a:pt x="414" y="615"/>
                        <a:pt x="411" y="610"/>
                      </a:cubicBezTo>
                      <a:cubicBezTo>
                        <a:pt x="404" y="601"/>
                        <a:pt x="397" y="590"/>
                        <a:pt x="391" y="581"/>
                      </a:cubicBezTo>
                      <a:cubicBezTo>
                        <a:pt x="386" y="586"/>
                        <a:pt x="383" y="590"/>
                        <a:pt x="379" y="592"/>
                      </a:cubicBezTo>
                      <a:cubicBezTo>
                        <a:pt x="373" y="595"/>
                        <a:pt x="366" y="596"/>
                        <a:pt x="360" y="599"/>
                      </a:cubicBezTo>
                      <a:cubicBezTo>
                        <a:pt x="344" y="609"/>
                        <a:pt x="328" y="607"/>
                        <a:pt x="312" y="600"/>
                      </a:cubicBezTo>
                      <a:cubicBezTo>
                        <a:pt x="305" y="597"/>
                        <a:pt x="297" y="596"/>
                        <a:pt x="289" y="594"/>
                      </a:cubicBezTo>
                      <a:cubicBezTo>
                        <a:pt x="299" y="603"/>
                        <a:pt x="309" y="610"/>
                        <a:pt x="318" y="618"/>
                      </a:cubicBezTo>
                      <a:cubicBezTo>
                        <a:pt x="329" y="627"/>
                        <a:pt x="340" y="626"/>
                        <a:pt x="351" y="622"/>
                      </a:cubicBezTo>
                      <a:cubicBezTo>
                        <a:pt x="360" y="619"/>
                        <a:pt x="368" y="615"/>
                        <a:pt x="377" y="613"/>
                      </a:cubicBezTo>
                      <a:cubicBezTo>
                        <a:pt x="388" y="609"/>
                        <a:pt x="401" y="618"/>
                        <a:pt x="406" y="631"/>
                      </a:cubicBezTo>
                      <a:cubicBezTo>
                        <a:pt x="411" y="644"/>
                        <a:pt x="399" y="642"/>
                        <a:pt x="391" y="648"/>
                      </a:cubicBezTo>
                      <a:cubicBezTo>
                        <a:pt x="400" y="649"/>
                        <a:pt x="406" y="650"/>
                        <a:pt x="411" y="649"/>
                      </a:cubicBezTo>
                      <a:cubicBezTo>
                        <a:pt x="422" y="647"/>
                        <a:pt x="433" y="643"/>
                        <a:pt x="444" y="639"/>
                      </a:cubicBezTo>
                      <a:cubicBezTo>
                        <a:pt x="453" y="635"/>
                        <a:pt x="460" y="637"/>
                        <a:pt x="466" y="645"/>
                      </a:cubicBezTo>
                      <a:cubicBezTo>
                        <a:pt x="474" y="658"/>
                        <a:pt x="486" y="662"/>
                        <a:pt x="500" y="660"/>
                      </a:cubicBezTo>
                      <a:cubicBezTo>
                        <a:pt x="508" y="658"/>
                        <a:pt x="515" y="656"/>
                        <a:pt x="523" y="656"/>
                      </a:cubicBezTo>
                      <a:cubicBezTo>
                        <a:pt x="535" y="654"/>
                        <a:pt x="545" y="658"/>
                        <a:pt x="551" y="670"/>
                      </a:cubicBezTo>
                      <a:cubicBezTo>
                        <a:pt x="560" y="690"/>
                        <a:pt x="560" y="711"/>
                        <a:pt x="554" y="732"/>
                      </a:cubicBezTo>
                      <a:cubicBezTo>
                        <a:pt x="550" y="745"/>
                        <a:pt x="542" y="749"/>
                        <a:pt x="531" y="742"/>
                      </a:cubicBezTo>
                      <a:cubicBezTo>
                        <a:pt x="515" y="731"/>
                        <a:pt x="499" y="720"/>
                        <a:pt x="485" y="708"/>
                      </a:cubicBezTo>
                      <a:cubicBezTo>
                        <a:pt x="472" y="697"/>
                        <a:pt x="473" y="690"/>
                        <a:pt x="485" y="678"/>
                      </a:cubicBezTo>
                      <a:cubicBezTo>
                        <a:pt x="439" y="681"/>
                        <a:pt x="393" y="687"/>
                        <a:pt x="358" y="650"/>
                      </a:cubicBezTo>
                      <a:cubicBezTo>
                        <a:pt x="351" y="650"/>
                        <a:pt x="345" y="653"/>
                        <a:pt x="340" y="651"/>
                      </a:cubicBezTo>
                      <a:cubicBezTo>
                        <a:pt x="315" y="643"/>
                        <a:pt x="291" y="633"/>
                        <a:pt x="273" y="613"/>
                      </a:cubicBezTo>
                      <a:cubicBezTo>
                        <a:pt x="259" y="599"/>
                        <a:pt x="248" y="583"/>
                        <a:pt x="233" y="565"/>
                      </a:cubicBezTo>
                      <a:cubicBezTo>
                        <a:pt x="234" y="572"/>
                        <a:pt x="233" y="578"/>
                        <a:pt x="235" y="582"/>
                      </a:cubicBezTo>
                      <a:cubicBezTo>
                        <a:pt x="240" y="594"/>
                        <a:pt x="235" y="598"/>
                        <a:pt x="224" y="599"/>
                      </a:cubicBezTo>
                      <a:cubicBezTo>
                        <a:pt x="199" y="602"/>
                        <a:pt x="176" y="597"/>
                        <a:pt x="155" y="583"/>
                      </a:cubicBezTo>
                      <a:cubicBezTo>
                        <a:pt x="140" y="572"/>
                        <a:pt x="127" y="559"/>
                        <a:pt x="113" y="548"/>
                      </a:cubicBezTo>
                      <a:cubicBezTo>
                        <a:pt x="106" y="565"/>
                        <a:pt x="120" y="576"/>
                        <a:pt x="129" y="589"/>
                      </a:cubicBezTo>
                      <a:cubicBezTo>
                        <a:pt x="128" y="590"/>
                        <a:pt x="127" y="592"/>
                        <a:pt x="126" y="592"/>
                      </a:cubicBezTo>
                      <a:cubicBezTo>
                        <a:pt x="124" y="593"/>
                        <a:pt x="122" y="593"/>
                        <a:pt x="121" y="593"/>
                      </a:cubicBezTo>
                      <a:cubicBezTo>
                        <a:pt x="93" y="594"/>
                        <a:pt x="68" y="587"/>
                        <a:pt x="48" y="567"/>
                      </a:cubicBezTo>
                      <a:cubicBezTo>
                        <a:pt x="28" y="548"/>
                        <a:pt x="30" y="531"/>
                        <a:pt x="51" y="511"/>
                      </a:cubicBezTo>
                      <a:cubicBezTo>
                        <a:pt x="41" y="512"/>
                        <a:pt x="32" y="513"/>
                        <a:pt x="20" y="515"/>
                      </a:cubicBezTo>
                      <a:cubicBezTo>
                        <a:pt x="23" y="501"/>
                        <a:pt x="26" y="486"/>
                        <a:pt x="29" y="471"/>
                      </a:cubicBezTo>
                      <a:cubicBezTo>
                        <a:pt x="18" y="475"/>
                        <a:pt x="15" y="473"/>
                        <a:pt x="13" y="462"/>
                      </a:cubicBezTo>
                      <a:cubicBezTo>
                        <a:pt x="9" y="443"/>
                        <a:pt x="14" y="424"/>
                        <a:pt x="22" y="407"/>
                      </a:cubicBezTo>
                      <a:cubicBezTo>
                        <a:pt x="26" y="399"/>
                        <a:pt x="35" y="399"/>
                        <a:pt x="39" y="406"/>
                      </a:cubicBezTo>
                      <a:cubicBezTo>
                        <a:pt x="45" y="416"/>
                        <a:pt x="49" y="427"/>
                        <a:pt x="53" y="438"/>
                      </a:cubicBezTo>
                      <a:cubicBezTo>
                        <a:pt x="59" y="454"/>
                        <a:pt x="63" y="471"/>
                        <a:pt x="71" y="485"/>
                      </a:cubicBezTo>
                      <a:cubicBezTo>
                        <a:pt x="79" y="497"/>
                        <a:pt x="80" y="508"/>
                        <a:pt x="77" y="521"/>
                      </a:cubicBezTo>
                      <a:cubicBezTo>
                        <a:pt x="76" y="528"/>
                        <a:pt x="77" y="535"/>
                        <a:pt x="77" y="543"/>
                      </a:cubicBezTo>
                      <a:cubicBezTo>
                        <a:pt x="78" y="543"/>
                        <a:pt x="80" y="543"/>
                        <a:pt x="81" y="543"/>
                      </a:cubicBezTo>
                      <a:cubicBezTo>
                        <a:pt x="82" y="539"/>
                        <a:pt x="82" y="535"/>
                        <a:pt x="83" y="532"/>
                      </a:cubicBezTo>
                      <a:cubicBezTo>
                        <a:pt x="87" y="520"/>
                        <a:pt x="94" y="510"/>
                        <a:pt x="110" y="519"/>
                      </a:cubicBezTo>
                      <a:cubicBezTo>
                        <a:pt x="128" y="529"/>
                        <a:pt x="148" y="536"/>
                        <a:pt x="169" y="523"/>
                      </a:cubicBezTo>
                      <a:cubicBezTo>
                        <a:pt x="175" y="543"/>
                        <a:pt x="185" y="559"/>
                        <a:pt x="198" y="567"/>
                      </a:cubicBezTo>
                      <a:cubicBezTo>
                        <a:pt x="195" y="559"/>
                        <a:pt x="191" y="548"/>
                        <a:pt x="187" y="537"/>
                      </a:cubicBezTo>
                      <a:cubicBezTo>
                        <a:pt x="174" y="498"/>
                        <a:pt x="197" y="464"/>
                        <a:pt x="239" y="465"/>
                      </a:cubicBezTo>
                      <a:cubicBezTo>
                        <a:pt x="258" y="465"/>
                        <a:pt x="276" y="470"/>
                        <a:pt x="295" y="473"/>
                      </a:cubicBezTo>
                      <a:cubicBezTo>
                        <a:pt x="304" y="474"/>
                        <a:pt x="315" y="475"/>
                        <a:pt x="322" y="480"/>
                      </a:cubicBezTo>
                      <a:cubicBezTo>
                        <a:pt x="346" y="495"/>
                        <a:pt x="368" y="497"/>
                        <a:pt x="390" y="483"/>
                      </a:cubicBezTo>
                      <a:cubicBezTo>
                        <a:pt x="376" y="481"/>
                        <a:pt x="361" y="480"/>
                        <a:pt x="347" y="476"/>
                      </a:cubicBezTo>
                      <a:cubicBezTo>
                        <a:pt x="330" y="472"/>
                        <a:pt x="326" y="441"/>
                        <a:pt x="339" y="431"/>
                      </a:cubicBezTo>
                      <a:cubicBezTo>
                        <a:pt x="342" y="432"/>
                        <a:pt x="345" y="434"/>
                        <a:pt x="347" y="436"/>
                      </a:cubicBezTo>
                      <a:cubicBezTo>
                        <a:pt x="358" y="447"/>
                        <a:pt x="370" y="455"/>
                        <a:pt x="386" y="455"/>
                      </a:cubicBezTo>
                      <a:cubicBezTo>
                        <a:pt x="416" y="455"/>
                        <a:pt x="443" y="461"/>
                        <a:pt x="464" y="485"/>
                      </a:cubicBezTo>
                      <a:cubicBezTo>
                        <a:pt x="465" y="486"/>
                        <a:pt x="468" y="487"/>
                        <a:pt x="470" y="488"/>
                      </a:cubicBezTo>
                      <a:cubicBezTo>
                        <a:pt x="484" y="494"/>
                        <a:pt x="498" y="500"/>
                        <a:pt x="512" y="506"/>
                      </a:cubicBezTo>
                      <a:cubicBezTo>
                        <a:pt x="507" y="511"/>
                        <a:pt x="503" y="517"/>
                        <a:pt x="498" y="523"/>
                      </a:cubicBezTo>
                      <a:cubicBezTo>
                        <a:pt x="488" y="534"/>
                        <a:pt x="481" y="536"/>
                        <a:pt x="468" y="526"/>
                      </a:cubicBezTo>
                      <a:cubicBezTo>
                        <a:pt x="449" y="510"/>
                        <a:pt x="428" y="507"/>
                        <a:pt x="404" y="513"/>
                      </a:cubicBezTo>
                      <a:cubicBezTo>
                        <a:pt x="387" y="518"/>
                        <a:pt x="369" y="521"/>
                        <a:pt x="352" y="523"/>
                      </a:cubicBezTo>
                      <a:cubicBezTo>
                        <a:pt x="319" y="529"/>
                        <a:pt x="286" y="526"/>
                        <a:pt x="255" y="514"/>
                      </a:cubicBezTo>
                      <a:cubicBezTo>
                        <a:pt x="254" y="515"/>
                        <a:pt x="254" y="516"/>
                        <a:pt x="253" y="517"/>
                      </a:cubicBezTo>
                      <a:cubicBezTo>
                        <a:pt x="259" y="523"/>
                        <a:pt x="265" y="530"/>
                        <a:pt x="270" y="535"/>
                      </a:cubicBezTo>
                      <a:cubicBezTo>
                        <a:pt x="269" y="545"/>
                        <a:pt x="268" y="553"/>
                        <a:pt x="267" y="561"/>
                      </a:cubicBezTo>
                      <a:cubicBezTo>
                        <a:pt x="268" y="562"/>
                        <a:pt x="269" y="562"/>
                        <a:pt x="270" y="562"/>
                      </a:cubicBezTo>
                      <a:cubicBezTo>
                        <a:pt x="281" y="546"/>
                        <a:pt x="295" y="541"/>
                        <a:pt x="315" y="543"/>
                      </a:cubicBezTo>
                      <a:cubicBezTo>
                        <a:pt x="329" y="544"/>
                        <a:pt x="344" y="542"/>
                        <a:pt x="358" y="540"/>
                      </a:cubicBezTo>
                      <a:cubicBezTo>
                        <a:pt x="379" y="537"/>
                        <a:pt x="401" y="532"/>
                        <a:pt x="422" y="529"/>
                      </a:cubicBezTo>
                      <a:cubicBezTo>
                        <a:pt x="446" y="525"/>
                        <a:pt x="476" y="550"/>
                        <a:pt x="479" y="573"/>
                      </a:cubicBezTo>
                      <a:cubicBezTo>
                        <a:pt x="483" y="608"/>
                        <a:pt x="503" y="623"/>
                        <a:pt x="537" y="617"/>
                      </a:cubicBezTo>
                      <a:cubicBezTo>
                        <a:pt x="550" y="615"/>
                        <a:pt x="562" y="610"/>
                        <a:pt x="575" y="616"/>
                      </a:cubicBezTo>
                      <a:cubicBezTo>
                        <a:pt x="577" y="616"/>
                        <a:pt x="579" y="615"/>
                        <a:pt x="583" y="614"/>
                      </a:cubicBezTo>
                      <a:cubicBezTo>
                        <a:pt x="566" y="603"/>
                        <a:pt x="562" y="590"/>
                        <a:pt x="568" y="573"/>
                      </a:cubicBezTo>
                      <a:cubicBezTo>
                        <a:pt x="563" y="578"/>
                        <a:pt x="558" y="583"/>
                        <a:pt x="556" y="589"/>
                      </a:cubicBezTo>
                      <a:cubicBezTo>
                        <a:pt x="550" y="602"/>
                        <a:pt x="539" y="602"/>
                        <a:pt x="527" y="603"/>
                      </a:cubicBezTo>
                      <a:cubicBezTo>
                        <a:pt x="518" y="603"/>
                        <a:pt x="506" y="602"/>
                        <a:pt x="504" y="591"/>
                      </a:cubicBezTo>
                      <a:cubicBezTo>
                        <a:pt x="501" y="580"/>
                        <a:pt x="499" y="567"/>
                        <a:pt x="501" y="556"/>
                      </a:cubicBezTo>
                      <a:cubicBezTo>
                        <a:pt x="508" y="523"/>
                        <a:pt x="548" y="493"/>
                        <a:pt x="597" y="499"/>
                      </a:cubicBezTo>
                      <a:cubicBezTo>
                        <a:pt x="639" y="504"/>
                        <a:pt x="656" y="520"/>
                        <a:pt x="658" y="557"/>
                      </a:cubicBezTo>
                      <a:cubicBezTo>
                        <a:pt x="658" y="560"/>
                        <a:pt x="659" y="563"/>
                        <a:pt x="660" y="566"/>
                      </a:cubicBezTo>
                      <a:cubicBezTo>
                        <a:pt x="665" y="575"/>
                        <a:pt x="670" y="584"/>
                        <a:pt x="675" y="593"/>
                      </a:cubicBezTo>
                      <a:cubicBezTo>
                        <a:pt x="676" y="593"/>
                        <a:pt x="676" y="592"/>
                        <a:pt x="677" y="591"/>
                      </a:cubicBezTo>
                      <a:cubicBezTo>
                        <a:pt x="675" y="566"/>
                        <a:pt x="672" y="541"/>
                        <a:pt x="670" y="516"/>
                      </a:cubicBezTo>
                      <a:cubicBezTo>
                        <a:pt x="719" y="513"/>
                        <a:pt x="755" y="520"/>
                        <a:pt x="765" y="536"/>
                      </a:cubicBezTo>
                      <a:cubicBezTo>
                        <a:pt x="763" y="539"/>
                        <a:pt x="761" y="541"/>
                        <a:pt x="758" y="545"/>
                      </a:cubicBezTo>
                      <a:cubicBezTo>
                        <a:pt x="785" y="542"/>
                        <a:pt x="800" y="548"/>
                        <a:pt x="807" y="565"/>
                      </a:cubicBezTo>
                      <a:cubicBezTo>
                        <a:pt x="818" y="594"/>
                        <a:pt x="804" y="615"/>
                        <a:pt x="779" y="631"/>
                      </a:cubicBezTo>
                      <a:cubicBezTo>
                        <a:pt x="801" y="635"/>
                        <a:pt x="812" y="619"/>
                        <a:pt x="826" y="609"/>
                      </a:cubicBezTo>
                      <a:cubicBezTo>
                        <a:pt x="848" y="641"/>
                        <a:pt x="832" y="694"/>
                        <a:pt x="792" y="725"/>
                      </a:cubicBezTo>
                      <a:close/>
                      <a:moveTo>
                        <a:pt x="1083" y="525"/>
                      </a:moveTo>
                      <a:cubicBezTo>
                        <a:pt x="1080" y="546"/>
                        <a:pt x="1077" y="568"/>
                        <a:pt x="1070" y="588"/>
                      </a:cubicBezTo>
                      <a:cubicBezTo>
                        <a:pt x="1058" y="622"/>
                        <a:pt x="1034" y="647"/>
                        <a:pt x="999" y="661"/>
                      </a:cubicBezTo>
                      <a:cubicBezTo>
                        <a:pt x="960" y="676"/>
                        <a:pt x="920" y="671"/>
                        <a:pt x="881" y="662"/>
                      </a:cubicBezTo>
                      <a:cubicBezTo>
                        <a:pt x="873" y="660"/>
                        <a:pt x="866" y="654"/>
                        <a:pt x="859" y="649"/>
                      </a:cubicBezTo>
                      <a:cubicBezTo>
                        <a:pt x="860" y="648"/>
                        <a:pt x="860" y="646"/>
                        <a:pt x="861" y="644"/>
                      </a:cubicBezTo>
                      <a:cubicBezTo>
                        <a:pt x="869" y="643"/>
                        <a:pt x="877" y="643"/>
                        <a:pt x="886" y="643"/>
                      </a:cubicBezTo>
                      <a:cubicBezTo>
                        <a:pt x="903" y="643"/>
                        <a:pt x="921" y="638"/>
                        <a:pt x="937" y="651"/>
                      </a:cubicBezTo>
                      <a:cubicBezTo>
                        <a:pt x="941" y="656"/>
                        <a:pt x="951" y="653"/>
                        <a:pt x="960" y="654"/>
                      </a:cubicBezTo>
                      <a:cubicBezTo>
                        <a:pt x="952" y="647"/>
                        <a:pt x="946" y="641"/>
                        <a:pt x="940" y="636"/>
                      </a:cubicBezTo>
                      <a:cubicBezTo>
                        <a:pt x="947" y="632"/>
                        <a:pt x="953" y="631"/>
                        <a:pt x="959" y="631"/>
                      </a:cubicBezTo>
                      <a:cubicBezTo>
                        <a:pt x="975" y="631"/>
                        <a:pt x="991" y="631"/>
                        <a:pt x="1006" y="629"/>
                      </a:cubicBezTo>
                      <a:cubicBezTo>
                        <a:pt x="1028" y="627"/>
                        <a:pt x="1044" y="611"/>
                        <a:pt x="1047" y="590"/>
                      </a:cubicBezTo>
                      <a:cubicBezTo>
                        <a:pt x="1030" y="604"/>
                        <a:pt x="1013" y="616"/>
                        <a:pt x="990" y="613"/>
                      </a:cubicBezTo>
                      <a:cubicBezTo>
                        <a:pt x="1000" y="600"/>
                        <a:pt x="1010" y="588"/>
                        <a:pt x="1019" y="577"/>
                      </a:cubicBezTo>
                      <a:cubicBezTo>
                        <a:pt x="1018" y="576"/>
                        <a:pt x="1018" y="575"/>
                        <a:pt x="1017" y="574"/>
                      </a:cubicBezTo>
                      <a:cubicBezTo>
                        <a:pt x="974" y="610"/>
                        <a:pt x="924" y="625"/>
                        <a:pt x="869" y="626"/>
                      </a:cubicBezTo>
                      <a:cubicBezTo>
                        <a:pt x="858" y="626"/>
                        <a:pt x="851" y="621"/>
                        <a:pt x="847" y="612"/>
                      </a:cubicBezTo>
                      <a:cubicBezTo>
                        <a:pt x="841" y="601"/>
                        <a:pt x="835" y="590"/>
                        <a:pt x="831" y="578"/>
                      </a:cubicBezTo>
                      <a:cubicBezTo>
                        <a:pt x="824" y="555"/>
                        <a:pt x="811" y="539"/>
                        <a:pt x="791" y="527"/>
                      </a:cubicBezTo>
                      <a:cubicBezTo>
                        <a:pt x="788" y="525"/>
                        <a:pt x="786" y="521"/>
                        <a:pt x="783" y="518"/>
                      </a:cubicBezTo>
                      <a:cubicBezTo>
                        <a:pt x="824" y="519"/>
                        <a:pt x="862" y="520"/>
                        <a:pt x="901" y="521"/>
                      </a:cubicBezTo>
                      <a:cubicBezTo>
                        <a:pt x="885" y="511"/>
                        <a:pt x="874" y="499"/>
                        <a:pt x="885" y="477"/>
                      </a:cubicBezTo>
                      <a:cubicBezTo>
                        <a:pt x="874" y="487"/>
                        <a:pt x="866" y="498"/>
                        <a:pt x="855" y="503"/>
                      </a:cubicBezTo>
                      <a:cubicBezTo>
                        <a:pt x="844" y="507"/>
                        <a:pt x="831" y="507"/>
                        <a:pt x="819" y="506"/>
                      </a:cubicBezTo>
                      <a:cubicBezTo>
                        <a:pt x="807" y="506"/>
                        <a:pt x="794" y="506"/>
                        <a:pt x="785" y="496"/>
                      </a:cubicBezTo>
                      <a:cubicBezTo>
                        <a:pt x="797" y="491"/>
                        <a:pt x="808" y="487"/>
                        <a:pt x="812" y="471"/>
                      </a:cubicBezTo>
                      <a:cubicBezTo>
                        <a:pt x="807" y="474"/>
                        <a:pt x="804" y="477"/>
                        <a:pt x="801" y="477"/>
                      </a:cubicBezTo>
                      <a:cubicBezTo>
                        <a:pt x="796" y="478"/>
                        <a:pt x="788" y="479"/>
                        <a:pt x="785" y="476"/>
                      </a:cubicBezTo>
                      <a:cubicBezTo>
                        <a:pt x="779" y="470"/>
                        <a:pt x="772" y="460"/>
                        <a:pt x="773" y="453"/>
                      </a:cubicBezTo>
                      <a:cubicBezTo>
                        <a:pt x="777" y="432"/>
                        <a:pt x="785" y="412"/>
                        <a:pt x="791" y="392"/>
                      </a:cubicBezTo>
                      <a:cubicBezTo>
                        <a:pt x="816" y="401"/>
                        <a:pt x="843" y="411"/>
                        <a:pt x="870" y="421"/>
                      </a:cubicBezTo>
                      <a:cubicBezTo>
                        <a:pt x="849" y="433"/>
                        <a:pt x="848" y="435"/>
                        <a:pt x="849" y="449"/>
                      </a:cubicBezTo>
                      <a:cubicBezTo>
                        <a:pt x="872" y="435"/>
                        <a:pt x="882" y="437"/>
                        <a:pt x="898" y="445"/>
                      </a:cubicBezTo>
                      <a:cubicBezTo>
                        <a:pt x="929" y="460"/>
                        <a:pt x="948" y="488"/>
                        <a:pt x="960" y="520"/>
                      </a:cubicBezTo>
                      <a:cubicBezTo>
                        <a:pt x="967" y="538"/>
                        <a:pt x="957" y="554"/>
                        <a:pt x="937" y="558"/>
                      </a:cubicBezTo>
                      <a:cubicBezTo>
                        <a:pt x="926" y="560"/>
                        <a:pt x="915" y="559"/>
                        <a:pt x="904" y="559"/>
                      </a:cubicBezTo>
                      <a:cubicBezTo>
                        <a:pt x="886" y="560"/>
                        <a:pt x="870" y="562"/>
                        <a:pt x="858" y="573"/>
                      </a:cubicBezTo>
                      <a:cubicBezTo>
                        <a:pt x="879" y="574"/>
                        <a:pt x="902" y="574"/>
                        <a:pt x="925" y="576"/>
                      </a:cubicBezTo>
                      <a:cubicBezTo>
                        <a:pt x="953" y="577"/>
                        <a:pt x="968" y="567"/>
                        <a:pt x="977" y="541"/>
                      </a:cubicBezTo>
                      <a:cubicBezTo>
                        <a:pt x="979" y="537"/>
                        <a:pt x="980" y="534"/>
                        <a:pt x="982" y="530"/>
                      </a:cubicBezTo>
                      <a:cubicBezTo>
                        <a:pt x="992" y="533"/>
                        <a:pt x="1001" y="535"/>
                        <a:pt x="1011" y="536"/>
                      </a:cubicBezTo>
                      <a:cubicBezTo>
                        <a:pt x="1020" y="537"/>
                        <a:pt x="1030" y="538"/>
                        <a:pt x="1039" y="537"/>
                      </a:cubicBezTo>
                      <a:cubicBezTo>
                        <a:pt x="1058" y="534"/>
                        <a:pt x="1069" y="520"/>
                        <a:pt x="1066" y="501"/>
                      </a:cubicBezTo>
                      <a:cubicBezTo>
                        <a:pt x="1062" y="470"/>
                        <a:pt x="1047" y="445"/>
                        <a:pt x="1019" y="428"/>
                      </a:cubicBezTo>
                      <a:cubicBezTo>
                        <a:pt x="1010" y="422"/>
                        <a:pt x="1003" y="413"/>
                        <a:pt x="997" y="405"/>
                      </a:cubicBezTo>
                      <a:cubicBezTo>
                        <a:pt x="989" y="395"/>
                        <a:pt x="981" y="385"/>
                        <a:pt x="974" y="375"/>
                      </a:cubicBezTo>
                      <a:cubicBezTo>
                        <a:pt x="977" y="387"/>
                        <a:pt x="981" y="398"/>
                        <a:pt x="988" y="408"/>
                      </a:cubicBezTo>
                      <a:cubicBezTo>
                        <a:pt x="994" y="417"/>
                        <a:pt x="1002" y="426"/>
                        <a:pt x="1010" y="434"/>
                      </a:cubicBezTo>
                      <a:cubicBezTo>
                        <a:pt x="1025" y="448"/>
                        <a:pt x="1039" y="463"/>
                        <a:pt x="1045" y="483"/>
                      </a:cubicBezTo>
                      <a:cubicBezTo>
                        <a:pt x="1055" y="515"/>
                        <a:pt x="1048" y="523"/>
                        <a:pt x="1015" y="519"/>
                      </a:cubicBezTo>
                      <a:cubicBezTo>
                        <a:pt x="993" y="517"/>
                        <a:pt x="974" y="512"/>
                        <a:pt x="963" y="488"/>
                      </a:cubicBezTo>
                      <a:cubicBezTo>
                        <a:pt x="956" y="472"/>
                        <a:pt x="943" y="459"/>
                        <a:pt x="932" y="445"/>
                      </a:cubicBezTo>
                      <a:cubicBezTo>
                        <a:pt x="913" y="423"/>
                        <a:pt x="891" y="406"/>
                        <a:pt x="861" y="398"/>
                      </a:cubicBezTo>
                      <a:cubicBezTo>
                        <a:pt x="838" y="392"/>
                        <a:pt x="817" y="381"/>
                        <a:pt x="796" y="372"/>
                      </a:cubicBezTo>
                      <a:cubicBezTo>
                        <a:pt x="779" y="365"/>
                        <a:pt x="774" y="343"/>
                        <a:pt x="782" y="328"/>
                      </a:cubicBezTo>
                      <a:cubicBezTo>
                        <a:pt x="787" y="320"/>
                        <a:pt x="789" y="310"/>
                        <a:pt x="791" y="301"/>
                      </a:cubicBezTo>
                      <a:cubicBezTo>
                        <a:pt x="793" y="294"/>
                        <a:pt x="792" y="288"/>
                        <a:pt x="793" y="282"/>
                      </a:cubicBezTo>
                      <a:cubicBezTo>
                        <a:pt x="797" y="260"/>
                        <a:pt x="814" y="255"/>
                        <a:pt x="832" y="250"/>
                      </a:cubicBezTo>
                      <a:cubicBezTo>
                        <a:pt x="853" y="244"/>
                        <a:pt x="865" y="232"/>
                        <a:pt x="866" y="210"/>
                      </a:cubicBezTo>
                      <a:cubicBezTo>
                        <a:pt x="866" y="192"/>
                        <a:pt x="866" y="174"/>
                        <a:pt x="866" y="155"/>
                      </a:cubicBezTo>
                      <a:cubicBezTo>
                        <a:pt x="892" y="167"/>
                        <a:pt x="920" y="177"/>
                        <a:pt x="941" y="202"/>
                      </a:cubicBezTo>
                      <a:cubicBezTo>
                        <a:pt x="919" y="212"/>
                        <a:pt x="901" y="206"/>
                        <a:pt x="882" y="202"/>
                      </a:cubicBezTo>
                      <a:cubicBezTo>
                        <a:pt x="891" y="209"/>
                        <a:pt x="902" y="215"/>
                        <a:pt x="911" y="222"/>
                      </a:cubicBezTo>
                      <a:cubicBezTo>
                        <a:pt x="928" y="234"/>
                        <a:pt x="946" y="246"/>
                        <a:pt x="960" y="261"/>
                      </a:cubicBezTo>
                      <a:cubicBezTo>
                        <a:pt x="974" y="277"/>
                        <a:pt x="963" y="299"/>
                        <a:pt x="942" y="301"/>
                      </a:cubicBezTo>
                      <a:cubicBezTo>
                        <a:pt x="936" y="302"/>
                        <a:pt x="929" y="302"/>
                        <a:pt x="922" y="301"/>
                      </a:cubicBezTo>
                      <a:cubicBezTo>
                        <a:pt x="901" y="298"/>
                        <a:pt x="879" y="295"/>
                        <a:pt x="858" y="293"/>
                      </a:cubicBezTo>
                      <a:cubicBezTo>
                        <a:pt x="844" y="291"/>
                        <a:pt x="831" y="292"/>
                        <a:pt x="823" y="305"/>
                      </a:cubicBezTo>
                      <a:cubicBezTo>
                        <a:pt x="817" y="316"/>
                        <a:pt x="820" y="334"/>
                        <a:pt x="832" y="345"/>
                      </a:cubicBezTo>
                      <a:cubicBezTo>
                        <a:pt x="847" y="357"/>
                        <a:pt x="864" y="369"/>
                        <a:pt x="882" y="376"/>
                      </a:cubicBezTo>
                      <a:cubicBezTo>
                        <a:pt x="915" y="390"/>
                        <a:pt x="943" y="406"/>
                        <a:pt x="960" y="439"/>
                      </a:cubicBezTo>
                      <a:cubicBezTo>
                        <a:pt x="961" y="439"/>
                        <a:pt x="962" y="438"/>
                        <a:pt x="963" y="437"/>
                      </a:cubicBezTo>
                      <a:cubicBezTo>
                        <a:pt x="958" y="427"/>
                        <a:pt x="953" y="416"/>
                        <a:pt x="947" y="406"/>
                      </a:cubicBezTo>
                      <a:cubicBezTo>
                        <a:pt x="930" y="380"/>
                        <a:pt x="903" y="366"/>
                        <a:pt x="875" y="353"/>
                      </a:cubicBezTo>
                      <a:cubicBezTo>
                        <a:pt x="863" y="348"/>
                        <a:pt x="852" y="339"/>
                        <a:pt x="842" y="330"/>
                      </a:cubicBezTo>
                      <a:cubicBezTo>
                        <a:pt x="839" y="327"/>
                        <a:pt x="839" y="319"/>
                        <a:pt x="840" y="315"/>
                      </a:cubicBezTo>
                      <a:cubicBezTo>
                        <a:pt x="842" y="312"/>
                        <a:pt x="848" y="310"/>
                        <a:pt x="852" y="309"/>
                      </a:cubicBezTo>
                      <a:cubicBezTo>
                        <a:pt x="856" y="308"/>
                        <a:pt x="860" y="309"/>
                        <a:pt x="864" y="309"/>
                      </a:cubicBezTo>
                      <a:cubicBezTo>
                        <a:pt x="912" y="314"/>
                        <a:pt x="959" y="326"/>
                        <a:pt x="1001" y="348"/>
                      </a:cubicBezTo>
                      <a:cubicBezTo>
                        <a:pt x="1023" y="358"/>
                        <a:pt x="1041" y="375"/>
                        <a:pt x="1059" y="391"/>
                      </a:cubicBezTo>
                      <a:cubicBezTo>
                        <a:pt x="1065" y="396"/>
                        <a:pt x="1067" y="409"/>
                        <a:pt x="1065" y="417"/>
                      </a:cubicBezTo>
                      <a:cubicBezTo>
                        <a:pt x="1064" y="421"/>
                        <a:pt x="1052" y="424"/>
                        <a:pt x="1048" y="426"/>
                      </a:cubicBezTo>
                      <a:cubicBezTo>
                        <a:pt x="1057" y="435"/>
                        <a:pt x="1071" y="445"/>
                        <a:pt x="1079" y="458"/>
                      </a:cubicBezTo>
                      <a:cubicBezTo>
                        <a:pt x="1089" y="473"/>
                        <a:pt x="1084" y="490"/>
                        <a:pt x="1077" y="502"/>
                      </a:cubicBezTo>
                      <a:cubicBezTo>
                        <a:pt x="1080" y="511"/>
                        <a:pt x="1084" y="518"/>
                        <a:pt x="1083" y="525"/>
                      </a:cubicBezTo>
                      <a:close/>
                      <a:moveTo>
                        <a:pt x="1116" y="461"/>
                      </a:moveTo>
                      <a:cubicBezTo>
                        <a:pt x="1116" y="465"/>
                        <a:pt x="1116" y="469"/>
                        <a:pt x="1116" y="474"/>
                      </a:cubicBezTo>
                      <a:cubicBezTo>
                        <a:pt x="1114" y="493"/>
                        <a:pt x="1112" y="513"/>
                        <a:pt x="1102" y="530"/>
                      </a:cubicBezTo>
                      <a:cubicBezTo>
                        <a:pt x="1100" y="517"/>
                        <a:pt x="1098" y="504"/>
                        <a:pt x="1100" y="491"/>
                      </a:cubicBezTo>
                      <a:cubicBezTo>
                        <a:pt x="1104" y="473"/>
                        <a:pt x="1100" y="457"/>
                        <a:pt x="1091" y="441"/>
                      </a:cubicBezTo>
                      <a:cubicBezTo>
                        <a:pt x="1089" y="436"/>
                        <a:pt x="1087" y="430"/>
                        <a:pt x="1088" y="425"/>
                      </a:cubicBezTo>
                      <a:cubicBezTo>
                        <a:pt x="1088" y="407"/>
                        <a:pt x="1083" y="392"/>
                        <a:pt x="1072" y="378"/>
                      </a:cubicBezTo>
                      <a:cubicBezTo>
                        <a:pt x="1052" y="350"/>
                        <a:pt x="1022" y="336"/>
                        <a:pt x="993" y="321"/>
                      </a:cubicBezTo>
                      <a:cubicBezTo>
                        <a:pt x="977" y="312"/>
                        <a:pt x="975" y="310"/>
                        <a:pt x="981" y="293"/>
                      </a:cubicBezTo>
                      <a:cubicBezTo>
                        <a:pt x="987" y="275"/>
                        <a:pt x="984" y="259"/>
                        <a:pt x="970" y="246"/>
                      </a:cubicBezTo>
                      <a:cubicBezTo>
                        <a:pt x="963" y="238"/>
                        <a:pt x="954" y="230"/>
                        <a:pt x="947" y="223"/>
                      </a:cubicBezTo>
                      <a:cubicBezTo>
                        <a:pt x="951" y="215"/>
                        <a:pt x="955" y="208"/>
                        <a:pt x="959" y="199"/>
                      </a:cubicBezTo>
                      <a:cubicBezTo>
                        <a:pt x="960" y="199"/>
                        <a:pt x="961" y="199"/>
                        <a:pt x="963" y="199"/>
                      </a:cubicBezTo>
                      <a:cubicBezTo>
                        <a:pt x="972" y="203"/>
                        <a:pt x="980" y="207"/>
                        <a:pt x="989" y="210"/>
                      </a:cubicBezTo>
                      <a:cubicBezTo>
                        <a:pt x="984" y="194"/>
                        <a:pt x="974" y="185"/>
                        <a:pt x="957" y="183"/>
                      </a:cubicBezTo>
                      <a:cubicBezTo>
                        <a:pt x="953" y="182"/>
                        <a:pt x="949" y="181"/>
                        <a:pt x="945" y="179"/>
                      </a:cubicBezTo>
                      <a:cubicBezTo>
                        <a:pt x="921" y="165"/>
                        <a:pt x="896" y="152"/>
                        <a:pt x="872" y="138"/>
                      </a:cubicBezTo>
                      <a:cubicBezTo>
                        <a:pt x="865" y="133"/>
                        <a:pt x="856" y="130"/>
                        <a:pt x="851" y="124"/>
                      </a:cubicBezTo>
                      <a:cubicBezTo>
                        <a:pt x="839" y="108"/>
                        <a:pt x="823" y="96"/>
                        <a:pt x="804" y="91"/>
                      </a:cubicBezTo>
                      <a:cubicBezTo>
                        <a:pt x="784" y="85"/>
                        <a:pt x="764" y="83"/>
                        <a:pt x="743" y="80"/>
                      </a:cubicBezTo>
                      <a:cubicBezTo>
                        <a:pt x="743" y="67"/>
                        <a:pt x="746" y="61"/>
                        <a:pt x="758" y="62"/>
                      </a:cubicBezTo>
                      <a:cubicBezTo>
                        <a:pt x="783" y="63"/>
                        <a:pt x="807" y="68"/>
                        <a:pt x="824" y="89"/>
                      </a:cubicBezTo>
                      <a:cubicBezTo>
                        <a:pt x="830" y="97"/>
                        <a:pt x="837" y="103"/>
                        <a:pt x="846" y="113"/>
                      </a:cubicBezTo>
                      <a:cubicBezTo>
                        <a:pt x="846" y="105"/>
                        <a:pt x="845" y="101"/>
                        <a:pt x="845" y="97"/>
                      </a:cubicBezTo>
                      <a:cubicBezTo>
                        <a:pt x="859" y="95"/>
                        <a:pt x="870" y="101"/>
                        <a:pt x="877" y="111"/>
                      </a:cubicBezTo>
                      <a:cubicBezTo>
                        <a:pt x="880" y="115"/>
                        <a:pt x="873" y="124"/>
                        <a:pt x="870" y="131"/>
                      </a:cubicBezTo>
                      <a:cubicBezTo>
                        <a:pt x="870" y="131"/>
                        <a:pt x="871" y="132"/>
                        <a:pt x="871" y="134"/>
                      </a:cubicBezTo>
                      <a:cubicBezTo>
                        <a:pt x="894" y="128"/>
                        <a:pt x="916" y="132"/>
                        <a:pt x="935" y="146"/>
                      </a:cubicBezTo>
                      <a:cubicBezTo>
                        <a:pt x="953" y="159"/>
                        <a:pt x="970" y="172"/>
                        <a:pt x="985" y="188"/>
                      </a:cubicBezTo>
                      <a:cubicBezTo>
                        <a:pt x="998" y="201"/>
                        <a:pt x="1008" y="218"/>
                        <a:pt x="1019" y="234"/>
                      </a:cubicBezTo>
                      <a:cubicBezTo>
                        <a:pt x="1032" y="230"/>
                        <a:pt x="1069" y="277"/>
                        <a:pt x="1072" y="309"/>
                      </a:cubicBezTo>
                      <a:cubicBezTo>
                        <a:pt x="1056" y="292"/>
                        <a:pt x="1041" y="274"/>
                        <a:pt x="1027" y="256"/>
                      </a:cubicBezTo>
                      <a:cubicBezTo>
                        <a:pt x="1017" y="241"/>
                        <a:pt x="996" y="230"/>
                        <a:pt x="976" y="237"/>
                      </a:cubicBezTo>
                      <a:cubicBezTo>
                        <a:pt x="1013" y="242"/>
                        <a:pt x="1016" y="278"/>
                        <a:pt x="1037" y="299"/>
                      </a:cubicBezTo>
                      <a:cubicBezTo>
                        <a:pt x="1024" y="303"/>
                        <a:pt x="1015" y="306"/>
                        <a:pt x="1006" y="308"/>
                      </a:cubicBezTo>
                      <a:cubicBezTo>
                        <a:pt x="1022" y="312"/>
                        <a:pt x="1037" y="316"/>
                        <a:pt x="1052" y="321"/>
                      </a:cubicBezTo>
                      <a:cubicBezTo>
                        <a:pt x="1089" y="334"/>
                        <a:pt x="1114" y="371"/>
                        <a:pt x="1113" y="411"/>
                      </a:cubicBezTo>
                      <a:cubicBezTo>
                        <a:pt x="1113" y="427"/>
                        <a:pt x="1110" y="429"/>
                        <a:pt x="1091" y="428"/>
                      </a:cubicBezTo>
                      <a:cubicBezTo>
                        <a:pt x="1098" y="435"/>
                        <a:pt x="1101" y="443"/>
                        <a:pt x="1107" y="445"/>
                      </a:cubicBezTo>
                      <a:cubicBezTo>
                        <a:pt x="1117" y="448"/>
                        <a:pt x="1117" y="454"/>
                        <a:pt x="1116" y="461"/>
                      </a:cubicBezTo>
                      <a:close/>
                    </a:path>
                  </a:pathLst>
                </a:custGeom>
                <a:solidFill>
                  <a:schemeClr val="accent1"/>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grpSp>
              <p:nvGrpSpPr>
                <p:cNvPr id="44" name="işļíḍè">
                  <a:extLst>
                    <a:ext uri="{FF2B5EF4-FFF2-40B4-BE49-F238E27FC236}">
                      <a16:creationId xmlns:a16="http://schemas.microsoft.com/office/drawing/2014/main" id="{301CC780-5E29-46BF-9EED-CE474E86E617}"/>
                    </a:ext>
                  </a:extLst>
                </p:cNvPr>
                <p:cNvGrpSpPr/>
                <p:nvPr/>
              </p:nvGrpSpPr>
              <p:grpSpPr>
                <a:xfrm>
                  <a:off x="4282568" y="2191430"/>
                  <a:ext cx="2575521" cy="2681185"/>
                  <a:chOff x="4282568" y="2191430"/>
                  <a:chExt cx="2575521" cy="2681185"/>
                </a:xfrm>
              </p:grpSpPr>
              <p:sp>
                <p:nvSpPr>
                  <p:cNvPr id="45" name="ïsļiḍê">
                    <a:extLst>
                      <a:ext uri="{FF2B5EF4-FFF2-40B4-BE49-F238E27FC236}">
                        <a16:creationId xmlns:a16="http://schemas.microsoft.com/office/drawing/2014/main" id="{FE27F22E-1551-48E1-ABD2-5DD74A662A38}"/>
                      </a:ext>
                    </a:extLst>
                  </p:cNvPr>
                  <p:cNvSpPr/>
                  <p:nvPr/>
                </p:nvSpPr>
                <p:spPr bwMode="auto">
                  <a:xfrm>
                    <a:off x="4596914" y="4217508"/>
                    <a:ext cx="1149079" cy="353969"/>
                  </a:xfrm>
                  <a:custGeom>
                    <a:avLst/>
                    <a:gdLst>
                      <a:gd name="T0" fmla="*/ 210 w 337"/>
                      <a:gd name="T1" fmla="*/ 46 h 104"/>
                      <a:gd name="T2" fmla="*/ 209 w 337"/>
                      <a:gd name="T3" fmla="*/ 50 h 104"/>
                      <a:gd name="T4" fmla="*/ 9 w 337"/>
                      <a:gd name="T5" fmla="*/ 15 h 104"/>
                      <a:gd name="T6" fmla="*/ 8 w 337"/>
                      <a:gd name="T7" fmla="*/ 22 h 104"/>
                      <a:gd name="T8" fmla="*/ 164 w 337"/>
                      <a:gd name="T9" fmla="*/ 58 h 104"/>
                      <a:gd name="T10" fmla="*/ 163 w 337"/>
                      <a:gd name="T11" fmla="*/ 61 h 104"/>
                      <a:gd name="T12" fmla="*/ 32 w 337"/>
                      <a:gd name="T13" fmla="*/ 39 h 104"/>
                      <a:gd name="T14" fmla="*/ 31 w 337"/>
                      <a:gd name="T15" fmla="*/ 44 h 104"/>
                      <a:gd name="T16" fmla="*/ 138 w 337"/>
                      <a:gd name="T17" fmla="*/ 74 h 104"/>
                      <a:gd name="T18" fmla="*/ 137 w 337"/>
                      <a:gd name="T19" fmla="*/ 76 h 104"/>
                      <a:gd name="T20" fmla="*/ 78 w 337"/>
                      <a:gd name="T21" fmla="*/ 66 h 104"/>
                      <a:gd name="T22" fmla="*/ 77 w 337"/>
                      <a:gd name="T23" fmla="*/ 68 h 104"/>
                      <a:gd name="T24" fmla="*/ 138 w 337"/>
                      <a:gd name="T25" fmla="*/ 86 h 104"/>
                      <a:gd name="T26" fmla="*/ 152 w 337"/>
                      <a:gd name="T27" fmla="*/ 81 h 104"/>
                      <a:gd name="T28" fmla="*/ 247 w 337"/>
                      <a:gd name="T29" fmla="*/ 57 h 104"/>
                      <a:gd name="T30" fmla="*/ 255 w 337"/>
                      <a:gd name="T31" fmla="*/ 59 h 104"/>
                      <a:gd name="T32" fmla="*/ 214 w 337"/>
                      <a:gd name="T33" fmla="*/ 66 h 104"/>
                      <a:gd name="T34" fmla="*/ 214 w 337"/>
                      <a:gd name="T35" fmla="*/ 71 h 104"/>
                      <a:gd name="T36" fmla="*/ 285 w 337"/>
                      <a:gd name="T37" fmla="*/ 68 h 104"/>
                      <a:gd name="T38" fmla="*/ 285 w 337"/>
                      <a:gd name="T39" fmla="*/ 70 h 104"/>
                      <a:gd name="T40" fmla="*/ 238 w 337"/>
                      <a:gd name="T41" fmla="*/ 77 h 104"/>
                      <a:gd name="T42" fmla="*/ 190 w 337"/>
                      <a:gd name="T43" fmla="*/ 79 h 104"/>
                      <a:gd name="T44" fmla="*/ 190 w 337"/>
                      <a:gd name="T45" fmla="*/ 83 h 104"/>
                      <a:gd name="T46" fmla="*/ 226 w 337"/>
                      <a:gd name="T47" fmla="*/ 84 h 104"/>
                      <a:gd name="T48" fmla="*/ 262 w 337"/>
                      <a:gd name="T49" fmla="*/ 81 h 104"/>
                      <a:gd name="T50" fmla="*/ 162 w 337"/>
                      <a:gd name="T51" fmla="*/ 90 h 104"/>
                      <a:gd name="T52" fmla="*/ 227 w 337"/>
                      <a:gd name="T53" fmla="*/ 97 h 104"/>
                      <a:gd name="T54" fmla="*/ 317 w 337"/>
                      <a:gd name="T55" fmla="*/ 70 h 104"/>
                      <a:gd name="T56" fmla="*/ 337 w 337"/>
                      <a:gd name="T57" fmla="*/ 65 h 104"/>
                      <a:gd name="T58" fmla="*/ 0 w 337"/>
                      <a:gd name="T59" fmla="*/ 0 h 104"/>
                      <a:gd name="T60" fmla="*/ 210 w 337"/>
                      <a:gd name="T61" fmla="*/ 4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7" h="104">
                        <a:moveTo>
                          <a:pt x="210" y="46"/>
                        </a:moveTo>
                        <a:cubicBezTo>
                          <a:pt x="209" y="47"/>
                          <a:pt x="209" y="49"/>
                          <a:pt x="209" y="50"/>
                        </a:cubicBezTo>
                        <a:cubicBezTo>
                          <a:pt x="142" y="39"/>
                          <a:pt x="75" y="27"/>
                          <a:pt x="9" y="15"/>
                        </a:cubicBezTo>
                        <a:cubicBezTo>
                          <a:pt x="8" y="17"/>
                          <a:pt x="8" y="19"/>
                          <a:pt x="8" y="22"/>
                        </a:cubicBezTo>
                        <a:cubicBezTo>
                          <a:pt x="60" y="34"/>
                          <a:pt x="112" y="46"/>
                          <a:pt x="164" y="58"/>
                        </a:cubicBezTo>
                        <a:cubicBezTo>
                          <a:pt x="164" y="59"/>
                          <a:pt x="164" y="60"/>
                          <a:pt x="163" y="61"/>
                        </a:cubicBezTo>
                        <a:cubicBezTo>
                          <a:pt x="120" y="54"/>
                          <a:pt x="76" y="47"/>
                          <a:pt x="32" y="39"/>
                        </a:cubicBezTo>
                        <a:cubicBezTo>
                          <a:pt x="32" y="41"/>
                          <a:pt x="32" y="42"/>
                          <a:pt x="31" y="44"/>
                        </a:cubicBezTo>
                        <a:cubicBezTo>
                          <a:pt x="67" y="54"/>
                          <a:pt x="102" y="64"/>
                          <a:pt x="138" y="74"/>
                        </a:cubicBezTo>
                        <a:cubicBezTo>
                          <a:pt x="137" y="74"/>
                          <a:pt x="137" y="75"/>
                          <a:pt x="137" y="76"/>
                        </a:cubicBezTo>
                        <a:cubicBezTo>
                          <a:pt x="117" y="73"/>
                          <a:pt x="98" y="69"/>
                          <a:pt x="78" y="66"/>
                        </a:cubicBezTo>
                        <a:cubicBezTo>
                          <a:pt x="78" y="67"/>
                          <a:pt x="77" y="67"/>
                          <a:pt x="77" y="68"/>
                        </a:cubicBezTo>
                        <a:cubicBezTo>
                          <a:pt x="97" y="74"/>
                          <a:pt x="117" y="80"/>
                          <a:pt x="138" y="86"/>
                        </a:cubicBezTo>
                        <a:cubicBezTo>
                          <a:pt x="142" y="87"/>
                          <a:pt x="147" y="83"/>
                          <a:pt x="152" y="81"/>
                        </a:cubicBezTo>
                        <a:cubicBezTo>
                          <a:pt x="182" y="68"/>
                          <a:pt x="213" y="56"/>
                          <a:pt x="247" y="57"/>
                        </a:cubicBezTo>
                        <a:cubicBezTo>
                          <a:pt x="249" y="57"/>
                          <a:pt x="252" y="58"/>
                          <a:pt x="255" y="59"/>
                        </a:cubicBezTo>
                        <a:cubicBezTo>
                          <a:pt x="241" y="62"/>
                          <a:pt x="227" y="64"/>
                          <a:pt x="214" y="66"/>
                        </a:cubicBezTo>
                        <a:cubicBezTo>
                          <a:pt x="214" y="68"/>
                          <a:pt x="214" y="69"/>
                          <a:pt x="214" y="71"/>
                        </a:cubicBezTo>
                        <a:cubicBezTo>
                          <a:pt x="238" y="70"/>
                          <a:pt x="261" y="69"/>
                          <a:pt x="285" y="68"/>
                        </a:cubicBezTo>
                        <a:cubicBezTo>
                          <a:pt x="285" y="69"/>
                          <a:pt x="285" y="69"/>
                          <a:pt x="285" y="70"/>
                        </a:cubicBezTo>
                        <a:cubicBezTo>
                          <a:pt x="269" y="73"/>
                          <a:pt x="254" y="76"/>
                          <a:pt x="238" y="77"/>
                        </a:cubicBezTo>
                        <a:cubicBezTo>
                          <a:pt x="222" y="79"/>
                          <a:pt x="206" y="79"/>
                          <a:pt x="190" y="79"/>
                        </a:cubicBezTo>
                        <a:cubicBezTo>
                          <a:pt x="190" y="81"/>
                          <a:pt x="190" y="82"/>
                          <a:pt x="190" y="83"/>
                        </a:cubicBezTo>
                        <a:cubicBezTo>
                          <a:pt x="202" y="83"/>
                          <a:pt x="214" y="84"/>
                          <a:pt x="226" y="84"/>
                        </a:cubicBezTo>
                        <a:cubicBezTo>
                          <a:pt x="238" y="84"/>
                          <a:pt x="250" y="82"/>
                          <a:pt x="262" y="81"/>
                        </a:cubicBezTo>
                        <a:cubicBezTo>
                          <a:pt x="230" y="95"/>
                          <a:pt x="196" y="89"/>
                          <a:pt x="162" y="90"/>
                        </a:cubicBezTo>
                        <a:cubicBezTo>
                          <a:pt x="180" y="100"/>
                          <a:pt x="201" y="104"/>
                          <a:pt x="227" y="97"/>
                        </a:cubicBezTo>
                        <a:cubicBezTo>
                          <a:pt x="257" y="90"/>
                          <a:pt x="287" y="79"/>
                          <a:pt x="317" y="70"/>
                        </a:cubicBezTo>
                        <a:cubicBezTo>
                          <a:pt x="323" y="68"/>
                          <a:pt x="330" y="67"/>
                          <a:pt x="337" y="65"/>
                        </a:cubicBezTo>
                        <a:cubicBezTo>
                          <a:pt x="226" y="36"/>
                          <a:pt x="114" y="13"/>
                          <a:pt x="0" y="0"/>
                        </a:cubicBezTo>
                        <a:cubicBezTo>
                          <a:pt x="70" y="15"/>
                          <a:pt x="140" y="31"/>
                          <a:pt x="210" y="4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sp>
                <p:nvSpPr>
                  <p:cNvPr id="46" name="íšľídè">
                    <a:extLst>
                      <a:ext uri="{FF2B5EF4-FFF2-40B4-BE49-F238E27FC236}">
                        <a16:creationId xmlns:a16="http://schemas.microsoft.com/office/drawing/2014/main" id="{BB686A32-507A-452B-B78E-40524FCD9479}"/>
                      </a:ext>
                    </a:extLst>
                  </p:cNvPr>
                  <p:cNvSpPr/>
                  <p:nvPr/>
                </p:nvSpPr>
                <p:spPr bwMode="auto">
                  <a:xfrm>
                    <a:off x="5098811" y="4529212"/>
                    <a:ext cx="612842" cy="343403"/>
                  </a:xfrm>
                  <a:custGeom>
                    <a:avLst/>
                    <a:gdLst>
                      <a:gd name="T0" fmla="*/ 95 w 180"/>
                      <a:gd name="T1" fmla="*/ 24 h 101"/>
                      <a:gd name="T2" fmla="*/ 37 w 180"/>
                      <a:gd name="T3" fmla="*/ 44 h 101"/>
                      <a:gd name="T4" fmla="*/ 3 w 180"/>
                      <a:gd name="T5" fmla="*/ 83 h 101"/>
                      <a:gd name="T6" fmla="*/ 0 w 180"/>
                      <a:gd name="T7" fmla="*/ 100 h 101"/>
                      <a:gd name="T8" fmla="*/ 22 w 180"/>
                      <a:gd name="T9" fmla="*/ 97 h 101"/>
                      <a:gd name="T10" fmla="*/ 51 w 180"/>
                      <a:gd name="T11" fmla="*/ 75 h 101"/>
                      <a:gd name="T12" fmla="*/ 164 w 180"/>
                      <a:gd name="T13" fmla="*/ 17 h 101"/>
                      <a:gd name="T14" fmla="*/ 180 w 180"/>
                      <a:gd name="T15" fmla="*/ 0 h 101"/>
                      <a:gd name="T16" fmla="*/ 20 w 180"/>
                      <a:gd name="T17" fmla="*/ 85 h 101"/>
                      <a:gd name="T18" fmla="*/ 95 w 180"/>
                      <a:gd name="T19" fmla="*/ 2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101">
                        <a:moveTo>
                          <a:pt x="95" y="24"/>
                        </a:moveTo>
                        <a:cubicBezTo>
                          <a:pt x="73" y="23"/>
                          <a:pt x="53" y="30"/>
                          <a:pt x="37" y="44"/>
                        </a:cubicBezTo>
                        <a:cubicBezTo>
                          <a:pt x="24" y="55"/>
                          <a:pt x="13" y="69"/>
                          <a:pt x="3" y="83"/>
                        </a:cubicBezTo>
                        <a:cubicBezTo>
                          <a:pt x="0" y="87"/>
                          <a:pt x="1" y="94"/>
                          <a:pt x="0" y="100"/>
                        </a:cubicBezTo>
                        <a:cubicBezTo>
                          <a:pt x="7" y="99"/>
                          <a:pt x="16" y="101"/>
                          <a:pt x="22" y="97"/>
                        </a:cubicBezTo>
                        <a:cubicBezTo>
                          <a:pt x="32" y="91"/>
                          <a:pt x="40" y="80"/>
                          <a:pt x="51" y="75"/>
                        </a:cubicBezTo>
                        <a:cubicBezTo>
                          <a:pt x="88" y="55"/>
                          <a:pt x="126" y="36"/>
                          <a:pt x="164" y="17"/>
                        </a:cubicBezTo>
                        <a:cubicBezTo>
                          <a:pt x="170" y="13"/>
                          <a:pt x="176" y="7"/>
                          <a:pt x="180" y="0"/>
                        </a:cubicBezTo>
                        <a:cubicBezTo>
                          <a:pt x="122" y="20"/>
                          <a:pt x="69" y="48"/>
                          <a:pt x="20" y="85"/>
                        </a:cubicBezTo>
                        <a:cubicBezTo>
                          <a:pt x="39" y="57"/>
                          <a:pt x="68" y="42"/>
                          <a:pt x="95" y="24"/>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sp>
                <p:nvSpPr>
                  <p:cNvPr id="47" name="ïşḷïďe">
                    <a:extLst>
                      <a:ext uri="{FF2B5EF4-FFF2-40B4-BE49-F238E27FC236}">
                        <a16:creationId xmlns:a16="http://schemas.microsoft.com/office/drawing/2014/main" id="{A01398E1-799C-4622-A9C8-D8CD5A2FFF27}"/>
                      </a:ext>
                    </a:extLst>
                  </p:cNvPr>
                  <p:cNvSpPr/>
                  <p:nvPr/>
                </p:nvSpPr>
                <p:spPr bwMode="auto">
                  <a:xfrm>
                    <a:off x="4282568" y="2606157"/>
                    <a:ext cx="324913" cy="633974"/>
                  </a:xfrm>
                  <a:custGeom>
                    <a:avLst/>
                    <a:gdLst>
                      <a:gd name="T0" fmla="*/ 12 w 95"/>
                      <a:gd name="T1" fmla="*/ 185 h 185"/>
                      <a:gd name="T2" fmla="*/ 32 w 95"/>
                      <a:gd name="T3" fmla="*/ 125 h 185"/>
                      <a:gd name="T4" fmla="*/ 26 w 95"/>
                      <a:gd name="T5" fmla="*/ 141 h 185"/>
                      <a:gd name="T6" fmla="*/ 27 w 95"/>
                      <a:gd name="T7" fmla="*/ 112 h 185"/>
                      <a:gd name="T8" fmla="*/ 67 w 95"/>
                      <a:gd name="T9" fmla="*/ 51 h 185"/>
                      <a:gd name="T10" fmla="*/ 88 w 95"/>
                      <a:gd name="T11" fmla="*/ 18 h 185"/>
                      <a:gd name="T12" fmla="*/ 85 w 95"/>
                      <a:gd name="T13" fmla="*/ 0 h 185"/>
                      <a:gd name="T14" fmla="*/ 30 w 95"/>
                      <a:gd name="T15" fmla="*/ 81 h 185"/>
                      <a:gd name="T16" fmla="*/ 3 w 95"/>
                      <a:gd name="T17" fmla="*/ 155 h 185"/>
                      <a:gd name="T18" fmla="*/ 12 w 95"/>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5">
                        <a:moveTo>
                          <a:pt x="12" y="185"/>
                        </a:moveTo>
                        <a:cubicBezTo>
                          <a:pt x="23" y="167"/>
                          <a:pt x="42" y="152"/>
                          <a:pt x="32" y="125"/>
                        </a:cubicBezTo>
                        <a:cubicBezTo>
                          <a:pt x="29" y="131"/>
                          <a:pt x="28" y="136"/>
                          <a:pt x="26" y="141"/>
                        </a:cubicBezTo>
                        <a:cubicBezTo>
                          <a:pt x="17" y="130"/>
                          <a:pt x="18" y="120"/>
                          <a:pt x="27" y="112"/>
                        </a:cubicBezTo>
                        <a:cubicBezTo>
                          <a:pt x="46" y="95"/>
                          <a:pt x="53" y="71"/>
                          <a:pt x="67" y="51"/>
                        </a:cubicBezTo>
                        <a:cubicBezTo>
                          <a:pt x="74" y="40"/>
                          <a:pt x="80" y="28"/>
                          <a:pt x="88" y="18"/>
                        </a:cubicBezTo>
                        <a:cubicBezTo>
                          <a:pt x="95" y="10"/>
                          <a:pt x="92" y="6"/>
                          <a:pt x="85" y="0"/>
                        </a:cubicBezTo>
                        <a:cubicBezTo>
                          <a:pt x="59" y="23"/>
                          <a:pt x="43" y="52"/>
                          <a:pt x="30" y="81"/>
                        </a:cubicBezTo>
                        <a:cubicBezTo>
                          <a:pt x="19" y="105"/>
                          <a:pt x="11" y="130"/>
                          <a:pt x="3" y="155"/>
                        </a:cubicBezTo>
                        <a:cubicBezTo>
                          <a:pt x="0" y="166"/>
                          <a:pt x="2" y="177"/>
                          <a:pt x="12" y="185"/>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sp>
                <p:nvSpPr>
                  <p:cNvPr id="48" name="ïşḻîďé">
                    <a:extLst>
                      <a:ext uri="{FF2B5EF4-FFF2-40B4-BE49-F238E27FC236}">
                        <a16:creationId xmlns:a16="http://schemas.microsoft.com/office/drawing/2014/main" id="{058B124F-A2EC-4846-B526-0357049B030A}"/>
                      </a:ext>
                    </a:extLst>
                  </p:cNvPr>
                  <p:cNvSpPr/>
                  <p:nvPr/>
                </p:nvSpPr>
                <p:spPr bwMode="auto">
                  <a:xfrm>
                    <a:off x="5452780" y="2191430"/>
                    <a:ext cx="787184" cy="726429"/>
                  </a:xfrm>
                  <a:custGeom>
                    <a:avLst/>
                    <a:gdLst>
                      <a:gd name="T0" fmla="*/ 150 w 230"/>
                      <a:gd name="T1" fmla="*/ 125 h 213"/>
                      <a:gd name="T2" fmla="*/ 111 w 230"/>
                      <a:gd name="T3" fmla="*/ 49 h 213"/>
                      <a:gd name="T4" fmla="*/ 101 w 230"/>
                      <a:gd name="T5" fmla="*/ 33 h 213"/>
                      <a:gd name="T6" fmla="*/ 36 w 230"/>
                      <a:gd name="T7" fmla="*/ 8 h 213"/>
                      <a:gd name="T8" fmla="*/ 0 w 230"/>
                      <a:gd name="T9" fmla="*/ 11 h 213"/>
                      <a:gd name="T10" fmla="*/ 23 w 230"/>
                      <a:gd name="T11" fmla="*/ 23 h 213"/>
                      <a:gd name="T12" fmla="*/ 33 w 230"/>
                      <a:gd name="T13" fmla="*/ 23 h 213"/>
                      <a:gd name="T14" fmla="*/ 97 w 230"/>
                      <a:gd name="T15" fmla="*/ 60 h 213"/>
                      <a:gd name="T16" fmla="*/ 129 w 230"/>
                      <a:gd name="T17" fmla="*/ 126 h 213"/>
                      <a:gd name="T18" fmla="*/ 100 w 230"/>
                      <a:gd name="T19" fmla="*/ 197 h 213"/>
                      <a:gd name="T20" fmla="*/ 87 w 230"/>
                      <a:gd name="T21" fmla="*/ 213 h 213"/>
                      <a:gd name="T22" fmla="*/ 123 w 230"/>
                      <a:gd name="T23" fmla="*/ 199 h 213"/>
                      <a:gd name="T24" fmla="*/ 142 w 230"/>
                      <a:gd name="T25" fmla="*/ 177 h 213"/>
                      <a:gd name="T26" fmla="*/ 148 w 230"/>
                      <a:gd name="T27" fmla="*/ 154 h 213"/>
                      <a:gd name="T28" fmla="*/ 199 w 230"/>
                      <a:gd name="T29" fmla="*/ 144 h 213"/>
                      <a:gd name="T30" fmla="*/ 230 w 230"/>
                      <a:gd name="T31" fmla="*/ 144 h 213"/>
                      <a:gd name="T32" fmla="*/ 150 w 230"/>
                      <a:gd name="T33" fmla="*/ 12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213">
                        <a:moveTo>
                          <a:pt x="150" y="125"/>
                        </a:moveTo>
                        <a:cubicBezTo>
                          <a:pt x="137" y="98"/>
                          <a:pt x="124" y="74"/>
                          <a:pt x="111" y="49"/>
                        </a:cubicBezTo>
                        <a:cubicBezTo>
                          <a:pt x="109" y="43"/>
                          <a:pt x="105" y="38"/>
                          <a:pt x="101" y="33"/>
                        </a:cubicBezTo>
                        <a:cubicBezTo>
                          <a:pt x="85" y="10"/>
                          <a:pt x="65" y="0"/>
                          <a:pt x="36" y="8"/>
                        </a:cubicBezTo>
                        <a:cubicBezTo>
                          <a:pt x="25" y="11"/>
                          <a:pt x="12" y="10"/>
                          <a:pt x="0" y="11"/>
                        </a:cubicBezTo>
                        <a:cubicBezTo>
                          <a:pt x="3" y="20"/>
                          <a:pt x="14" y="21"/>
                          <a:pt x="23" y="23"/>
                        </a:cubicBezTo>
                        <a:cubicBezTo>
                          <a:pt x="26" y="24"/>
                          <a:pt x="30" y="23"/>
                          <a:pt x="33" y="23"/>
                        </a:cubicBezTo>
                        <a:cubicBezTo>
                          <a:pt x="66" y="15"/>
                          <a:pt x="84" y="33"/>
                          <a:pt x="97" y="60"/>
                        </a:cubicBezTo>
                        <a:cubicBezTo>
                          <a:pt x="108" y="82"/>
                          <a:pt x="119" y="104"/>
                          <a:pt x="129" y="126"/>
                        </a:cubicBezTo>
                        <a:cubicBezTo>
                          <a:pt x="139" y="151"/>
                          <a:pt x="124" y="187"/>
                          <a:pt x="100" y="197"/>
                        </a:cubicBezTo>
                        <a:cubicBezTo>
                          <a:pt x="91" y="200"/>
                          <a:pt x="83" y="203"/>
                          <a:pt x="87" y="213"/>
                        </a:cubicBezTo>
                        <a:cubicBezTo>
                          <a:pt x="99" y="209"/>
                          <a:pt x="111" y="203"/>
                          <a:pt x="123" y="199"/>
                        </a:cubicBezTo>
                        <a:cubicBezTo>
                          <a:pt x="133" y="195"/>
                          <a:pt x="139" y="188"/>
                          <a:pt x="142" y="177"/>
                        </a:cubicBezTo>
                        <a:cubicBezTo>
                          <a:pt x="144" y="169"/>
                          <a:pt x="145" y="161"/>
                          <a:pt x="148" y="154"/>
                        </a:cubicBezTo>
                        <a:cubicBezTo>
                          <a:pt x="159" y="132"/>
                          <a:pt x="176" y="129"/>
                          <a:pt x="199" y="144"/>
                        </a:cubicBezTo>
                        <a:cubicBezTo>
                          <a:pt x="209" y="150"/>
                          <a:pt x="217" y="151"/>
                          <a:pt x="230" y="144"/>
                        </a:cubicBezTo>
                        <a:cubicBezTo>
                          <a:pt x="200" y="141"/>
                          <a:pt x="182" y="105"/>
                          <a:pt x="150" y="125"/>
                        </a:cubicBezTo>
                        <a:close/>
                      </a:path>
                    </a:pathLst>
                  </a:custGeom>
                  <a:solidFill>
                    <a:schemeClr val="accent1"/>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sp>
                <p:nvSpPr>
                  <p:cNvPr id="49" name="îşľíḍe">
                    <a:extLst>
                      <a:ext uri="{FF2B5EF4-FFF2-40B4-BE49-F238E27FC236}">
                        <a16:creationId xmlns:a16="http://schemas.microsoft.com/office/drawing/2014/main" id="{91164D25-5FCC-47B2-9FDC-4260BBF7DFB0}"/>
                      </a:ext>
                    </a:extLst>
                  </p:cNvPr>
                  <p:cNvSpPr/>
                  <p:nvPr/>
                </p:nvSpPr>
                <p:spPr bwMode="auto">
                  <a:xfrm>
                    <a:off x="6266380" y="3752592"/>
                    <a:ext cx="591709" cy="779260"/>
                  </a:xfrm>
                  <a:custGeom>
                    <a:avLst/>
                    <a:gdLst>
                      <a:gd name="T0" fmla="*/ 146 w 173"/>
                      <a:gd name="T1" fmla="*/ 57 h 228"/>
                      <a:gd name="T2" fmla="*/ 101 w 173"/>
                      <a:gd name="T3" fmla="*/ 37 h 228"/>
                      <a:gd name="T4" fmla="*/ 85 w 173"/>
                      <a:gd name="T5" fmla="*/ 0 h 228"/>
                      <a:gd name="T6" fmla="*/ 104 w 173"/>
                      <a:gd name="T7" fmla="*/ 66 h 228"/>
                      <a:gd name="T8" fmla="*/ 112 w 173"/>
                      <a:gd name="T9" fmla="*/ 81 h 228"/>
                      <a:gd name="T10" fmla="*/ 50 w 173"/>
                      <a:gd name="T11" fmla="*/ 191 h 228"/>
                      <a:gd name="T12" fmla="*/ 13 w 173"/>
                      <a:gd name="T13" fmla="*/ 202 h 228"/>
                      <a:gd name="T14" fmla="*/ 0 w 173"/>
                      <a:gd name="T15" fmla="*/ 212 h 228"/>
                      <a:gd name="T16" fmla="*/ 77 w 173"/>
                      <a:gd name="T17" fmla="*/ 228 h 228"/>
                      <a:gd name="T18" fmla="*/ 89 w 173"/>
                      <a:gd name="T19" fmla="*/ 185 h 228"/>
                      <a:gd name="T20" fmla="*/ 108 w 173"/>
                      <a:gd name="T21" fmla="*/ 160 h 228"/>
                      <a:gd name="T22" fmla="*/ 167 w 173"/>
                      <a:gd name="T23" fmla="*/ 145 h 228"/>
                      <a:gd name="T24" fmla="*/ 173 w 173"/>
                      <a:gd name="T25" fmla="*/ 148 h 228"/>
                      <a:gd name="T26" fmla="*/ 138 w 173"/>
                      <a:gd name="T27" fmla="*/ 126 h 228"/>
                      <a:gd name="T28" fmla="*/ 127 w 173"/>
                      <a:gd name="T29" fmla="*/ 111 h 228"/>
                      <a:gd name="T30" fmla="*/ 146 w 173"/>
                      <a:gd name="T31" fmla="*/ 5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228">
                        <a:moveTo>
                          <a:pt x="146" y="57"/>
                        </a:moveTo>
                        <a:cubicBezTo>
                          <a:pt x="130" y="64"/>
                          <a:pt x="114" y="58"/>
                          <a:pt x="101" y="37"/>
                        </a:cubicBezTo>
                        <a:cubicBezTo>
                          <a:pt x="95" y="25"/>
                          <a:pt x="91" y="13"/>
                          <a:pt x="85" y="0"/>
                        </a:cubicBezTo>
                        <a:cubicBezTo>
                          <a:pt x="81" y="26"/>
                          <a:pt x="83" y="48"/>
                          <a:pt x="104" y="66"/>
                        </a:cubicBezTo>
                        <a:cubicBezTo>
                          <a:pt x="108" y="70"/>
                          <a:pt x="112" y="76"/>
                          <a:pt x="112" y="81"/>
                        </a:cubicBezTo>
                        <a:cubicBezTo>
                          <a:pt x="114" y="112"/>
                          <a:pt x="86" y="180"/>
                          <a:pt x="50" y="191"/>
                        </a:cubicBezTo>
                        <a:cubicBezTo>
                          <a:pt x="38" y="195"/>
                          <a:pt x="25" y="198"/>
                          <a:pt x="13" y="202"/>
                        </a:cubicBezTo>
                        <a:cubicBezTo>
                          <a:pt x="8" y="204"/>
                          <a:pt x="4" y="207"/>
                          <a:pt x="0" y="212"/>
                        </a:cubicBezTo>
                        <a:cubicBezTo>
                          <a:pt x="27" y="210"/>
                          <a:pt x="54" y="207"/>
                          <a:pt x="77" y="228"/>
                        </a:cubicBezTo>
                        <a:cubicBezTo>
                          <a:pt x="67" y="208"/>
                          <a:pt x="76" y="196"/>
                          <a:pt x="89" y="185"/>
                        </a:cubicBezTo>
                        <a:cubicBezTo>
                          <a:pt x="97" y="178"/>
                          <a:pt x="102" y="168"/>
                          <a:pt x="108" y="160"/>
                        </a:cubicBezTo>
                        <a:cubicBezTo>
                          <a:pt x="128" y="134"/>
                          <a:pt x="138" y="132"/>
                          <a:pt x="167" y="145"/>
                        </a:cubicBezTo>
                        <a:cubicBezTo>
                          <a:pt x="168" y="146"/>
                          <a:pt x="169" y="147"/>
                          <a:pt x="173" y="148"/>
                        </a:cubicBezTo>
                        <a:cubicBezTo>
                          <a:pt x="165" y="132"/>
                          <a:pt x="153" y="126"/>
                          <a:pt x="138" y="126"/>
                        </a:cubicBezTo>
                        <a:cubicBezTo>
                          <a:pt x="123" y="126"/>
                          <a:pt x="122" y="125"/>
                          <a:pt x="127" y="111"/>
                        </a:cubicBezTo>
                        <a:cubicBezTo>
                          <a:pt x="133" y="92"/>
                          <a:pt x="140" y="74"/>
                          <a:pt x="146" y="57"/>
                        </a:cubicBezTo>
                        <a:close/>
                      </a:path>
                    </a:pathLst>
                  </a:custGeom>
                  <a:solidFill>
                    <a:schemeClr val="accent1"/>
                  </a:solidFill>
                  <a:ln>
                    <a:noFill/>
                  </a:ln>
                </p:spPr>
                <p:txBody>
                  <a:bodyPr vert="horz" wrap="square" lIns="91440" tIns="45720" rIns="91440" bIns="45720" numCol="1" anchor="t" anchorCtr="0" compatLnSpc="1">
                    <a:prstTxWarp prst="textNoShape">
                      <a:avLst/>
                    </a:prstTxWarp>
                    <a:normAutofit/>
                  </a:bodyPr>
                  <a:lstStyle>
                    <a:defPPr>
                      <a:defRPr lang="id-ID"/>
                    </a:defPPr>
                    <a:lvl1pPr marL="0" algn="l" defTabSz="685800" rtl="0" eaLnBrk="1" latinLnBrk="0" hangingPunct="1">
                      <a:defRPr sz="1350" kern="1200">
                        <a:solidFill>
                          <a:schemeClr val="tx1"/>
                        </a:solidFill>
                      </a:defRPr>
                    </a:lvl1pPr>
                    <a:lvl2pPr marL="342900" algn="l" defTabSz="685800" rtl="0" eaLnBrk="1" latinLnBrk="0" hangingPunct="1">
                      <a:defRPr sz="1350" kern="1200">
                        <a:solidFill>
                          <a:schemeClr val="tx1"/>
                        </a:solidFill>
                      </a:defRPr>
                    </a:lvl2pPr>
                    <a:lvl3pPr marL="685800" algn="l" defTabSz="685800" rtl="0" eaLnBrk="1" latinLnBrk="0" hangingPunct="1">
                      <a:defRPr sz="1350" kern="1200">
                        <a:solidFill>
                          <a:schemeClr val="tx1"/>
                        </a:solidFill>
                      </a:defRPr>
                    </a:lvl3pPr>
                    <a:lvl4pPr marL="1028700" algn="l" defTabSz="685800" rtl="0" eaLnBrk="1" latinLnBrk="0" hangingPunct="1">
                      <a:defRPr sz="1350" kern="1200">
                        <a:solidFill>
                          <a:schemeClr val="tx1"/>
                        </a:solidFill>
                      </a:defRPr>
                    </a:lvl4pPr>
                    <a:lvl5pPr marL="1371600" algn="l" defTabSz="685800" rtl="0" eaLnBrk="1" latinLnBrk="0" hangingPunct="1">
                      <a:defRPr sz="1350" kern="1200">
                        <a:solidFill>
                          <a:schemeClr val="tx1"/>
                        </a:solidFill>
                      </a:defRPr>
                    </a:lvl5pPr>
                    <a:lvl6pPr marL="1714500" algn="l" defTabSz="685800" rtl="0" eaLnBrk="1" latinLnBrk="0" hangingPunct="1">
                      <a:defRPr sz="1350" kern="1200">
                        <a:solidFill>
                          <a:schemeClr val="tx1"/>
                        </a:solidFill>
                      </a:defRPr>
                    </a:lvl6pPr>
                    <a:lvl7pPr marL="2057400" algn="l" defTabSz="685800" rtl="0" eaLnBrk="1" latinLnBrk="0" hangingPunct="1">
                      <a:defRPr sz="1350" kern="1200">
                        <a:solidFill>
                          <a:schemeClr val="tx1"/>
                        </a:solidFill>
                      </a:defRPr>
                    </a:lvl7pPr>
                    <a:lvl8pPr marL="2400300" algn="l" defTabSz="685800" rtl="0" eaLnBrk="1" latinLnBrk="0" hangingPunct="1">
                      <a:defRPr sz="1350" kern="1200">
                        <a:solidFill>
                          <a:schemeClr val="tx1"/>
                        </a:solidFill>
                      </a:defRPr>
                    </a:lvl8pPr>
                    <a:lvl9pPr marL="2743200" algn="l" defTabSz="685800" rtl="0" eaLnBrk="1" latinLnBrk="0" hangingPunct="1">
                      <a:defRPr sz="1350" kern="1200">
                        <a:solidFill>
                          <a:schemeClr val="tx1"/>
                        </a:solidFill>
                      </a:defRPr>
                    </a:lvl9pPr>
                  </a:lstStyle>
                  <a:p>
                    <a:endParaRPr lang="id-ID"/>
                  </a:p>
                </p:txBody>
              </p:sp>
            </p:grpSp>
          </p:grpSp>
        </p:grpSp>
        <p:grpSp>
          <p:nvGrpSpPr>
            <p:cNvPr id="7" name="ïṣliďê">
              <a:extLst>
                <a:ext uri="{FF2B5EF4-FFF2-40B4-BE49-F238E27FC236}">
                  <a16:creationId xmlns:a16="http://schemas.microsoft.com/office/drawing/2014/main" id="{74056AE0-978A-4CC1-9BFD-E4F96338AED0}"/>
                </a:ext>
              </a:extLst>
            </p:cNvPr>
            <p:cNvGrpSpPr/>
            <p:nvPr/>
          </p:nvGrpSpPr>
          <p:grpSpPr>
            <a:xfrm>
              <a:off x="673100" y="2498500"/>
              <a:ext cx="3092256" cy="1302079"/>
              <a:chOff x="673100" y="2567845"/>
              <a:chExt cx="3092256" cy="1302079"/>
            </a:xfrm>
          </p:grpSpPr>
          <p:sp>
            <p:nvSpPr>
              <p:cNvPr id="39" name="ïŝļídé">
                <a:extLst>
                  <a:ext uri="{FF2B5EF4-FFF2-40B4-BE49-F238E27FC236}">
                    <a16:creationId xmlns:a16="http://schemas.microsoft.com/office/drawing/2014/main" id="{0E8D9E39-F81E-4FD1-B473-8C11FE84FD64}"/>
                  </a:ext>
                </a:extLst>
              </p:cNvPr>
              <p:cNvSpPr txBox="1"/>
              <p:nvPr/>
            </p:nvSpPr>
            <p:spPr>
              <a:xfrm>
                <a:off x="673100" y="2963452"/>
                <a:ext cx="3092255" cy="906472"/>
              </a:xfrm>
              <a:prstGeom prst="rect">
                <a:avLst/>
              </a:prstGeom>
              <a:noFill/>
            </p:spPr>
            <p:txBody>
              <a:bodyPr wrap="square" lIns="91440" tIns="45720" rIns="91440" bIns="45720" rtlCol="0">
                <a:normAutofit/>
              </a:bodyPr>
              <a:lstStyle/>
              <a:p>
                <a:pPr algn="ctr">
                  <a:lnSpc>
                    <a:spcPct val="150000"/>
                  </a:lnSpc>
                </a:pPr>
                <a:r>
                  <a:rPr lang="en-US" altLang="zh-CN" sz="1100" dirty="0"/>
                  <a:t>Copy paste fonts. Choose the only option to retain text.</a:t>
                </a:r>
              </a:p>
              <a:p>
                <a:pPr algn="ctr">
                  <a:lnSpc>
                    <a:spcPct val="150000"/>
                  </a:lnSpc>
                </a:pPr>
                <a:r>
                  <a:rPr lang="en-US" altLang="zh-CN" sz="1100" dirty="0"/>
                  <a:t>……</a:t>
                </a:r>
              </a:p>
            </p:txBody>
          </p:sp>
          <p:sp>
            <p:nvSpPr>
              <p:cNvPr id="40" name="îṩ1íḑe">
                <a:extLst>
                  <a:ext uri="{FF2B5EF4-FFF2-40B4-BE49-F238E27FC236}">
                    <a16:creationId xmlns:a16="http://schemas.microsoft.com/office/drawing/2014/main" id="{0C541E30-29CE-43D6-8958-50B16312BE1B}"/>
                  </a:ext>
                </a:extLst>
              </p:cNvPr>
              <p:cNvSpPr txBox="1"/>
              <p:nvPr/>
            </p:nvSpPr>
            <p:spPr>
              <a:xfrm>
                <a:off x="673101" y="2567845"/>
                <a:ext cx="3092255" cy="395607"/>
              </a:xfrm>
              <a:prstGeom prst="rect">
                <a:avLst/>
              </a:prstGeom>
              <a:noFill/>
            </p:spPr>
            <p:txBody>
              <a:bodyPr wrap="square" lIns="91440" tIns="45720" rIns="91440" bIns="45720" rtlCol="0" anchor="ctr">
                <a:normAutofit/>
              </a:bodyPr>
              <a:lstStyle/>
              <a:p>
                <a:pPr algn="ctr"/>
                <a:r>
                  <a:rPr lang="en-US" altLang="zh-CN" b="1" dirty="0"/>
                  <a:t>Text here</a:t>
                </a:r>
              </a:p>
            </p:txBody>
          </p:sp>
        </p:grpSp>
        <p:sp>
          <p:nvSpPr>
            <p:cNvPr id="8" name="iśḻïḍè">
              <a:extLst>
                <a:ext uri="{FF2B5EF4-FFF2-40B4-BE49-F238E27FC236}">
                  <a16:creationId xmlns:a16="http://schemas.microsoft.com/office/drawing/2014/main" id="{99D2226F-8780-4099-8707-93D4F7901771}"/>
                </a:ext>
              </a:extLst>
            </p:cNvPr>
            <p:cNvSpPr/>
            <p:nvPr/>
          </p:nvSpPr>
          <p:spPr bwMode="auto">
            <a:xfrm>
              <a:off x="1979909" y="2046346"/>
              <a:ext cx="478639" cy="388097"/>
            </a:xfrm>
            <a:custGeom>
              <a:avLst/>
              <a:gdLst>
                <a:gd name="connsiteX0" fmla="*/ 301723 w 609652"/>
                <a:gd name="connsiteY0" fmla="*/ 440097 h 494328"/>
                <a:gd name="connsiteX1" fmla="*/ 594166 w 609652"/>
                <a:gd name="connsiteY1" fmla="*/ 440500 h 494328"/>
                <a:gd name="connsiteX2" fmla="*/ 602017 w 609652"/>
                <a:gd name="connsiteY2" fmla="*/ 443617 h 494328"/>
                <a:gd name="connsiteX3" fmla="*/ 609545 w 609652"/>
                <a:gd name="connsiteY3" fmla="*/ 453290 h 494328"/>
                <a:gd name="connsiteX4" fmla="*/ 609652 w 609652"/>
                <a:gd name="connsiteY4" fmla="*/ 476291 h 494328"/>
                <a:gd name="connsiteX5" fmla="*/ 598683 w 609652"/>
                <a:gd name="connsiteY5" fmla="*/ 487254 h 494328"/>
                <a:gd name="connsiteX6" fmla="*/ 10005 w 609652"/>
                <a:gd name="connsiteY6" fmla="*/ 486717 h 494328"/>
                <a:gd name="connsiteX7" fmla="*/ 541 w 609652"/>
                <a:gd name="connsiteY7" fmla="*/ 477151 h 494328"/>
                <a:gd name="connsiteX8" fmla="*/ 4 w 609652"/>
                <a:gd name="connsiteY8" fmla="*/ 453505 h 494328"/>
                <a:gd name="connsiteX9" fmla="*/ 5703 w 609652"/>
                <a:gd name="connsiteY9" fmla="*/ 447056 h 494328"/>
                <a:gd name="connsiteX10" fmla="*/ 9682 w 609652"/>
                <a:gd name="connsiteY10" fmla="*/ 445659 h 494328"/>
                <a:gd name="connsiteX11" fmla="*/ 301723 w 609652"/>
                <a:gd name="connsiteY11" fmla="*/ 440097 h 494328"/>
                <a:gd name="connsiteX12" fmla="*/ 322560 w 609652"/>
                <a:gd name="connsiteY12" fmla="*/ 290718 h 494328"/>
                <a:gd name="connsiteX13" fmla="*/ 431324 w 609652"/>
                <a:gd name="connsiteY13" fmla="*/ 295671 h 494328"/>
                <a:gd name="connsiteX14" fmla="*/ 436809 w 609652"/>
                <a:gd name="connsiteY14" fmla="*/ 307590 h 494328"/>
                <a:gd name="connsiteX15" fmla="*/ 439498 w 609652"/>
                <a:gd name="connsiteY15" fmla="*/ 348929 h 494328"/>
                <a:gd name="connsiteX16" fmla="*/ 437239 w 609652"/>
                <a:gd name="connsiteY16" fmla="*/ 389195 h 494328"/>
                <a:gd name="connsiteX17" fmla="*/ 436594 w 609652"/>
                <a:gd name="connsiteY17" fmla="*/ 407342 h 494328"/>
                <a:gd name="connsiteX18" fmla="*/ 436917 w 609652"/>
                <a:gd name="connsiteY18" fmla="*/ 408631 h 494328"/>
                <a:gd name="connsiteX19" fmla="*/ 437885 w 609652"/>
                <a:gd name="connsiteY19" fmla="*/ 426025 h 494328"/>
                <a:gd name="connsiteX20" fmla="*/ 437239 w 609652"/>
                <a:gd name="connsiteY20" fmla="*/ 427743 h 494328"/>
                <a:gd name="connsiteX21" fmla="*/ 437239 w 609652"/>
                <a:gd name="connsiteY21" fmla="*/ 427851 h 494328"/>
                <a:gd name="connsiteX22" fmla="*/ 430356 w 609652"/>
                <a:gd name="connsiteY22" fmla="*/ 434723 h 494328"/>
                <a:gd name="connsiteX23" fmla="*/ 428850 w 609652"/>
                <a:gd name="connsiteY23" fmla="*/ 434938 h 494328"/>
                <a:gd name="connsiteX24" fmla="*/ 427129 w 609652"/>
                <a:gd name="connsiteY24" fmla="*/ 434723 h 494328"/>
                <a:gd name="connsiteX25" fmla="*/ 210946 w 609652"/>
                <a:gd name="connsiteY25" fmla="*/ 430750 h 494328"/>
                <a:gd name="connsiteX26" fmla="*/ 209655 w 609652"/>
                <a:gd name="connsiteY26" fmla="*/ 424307 h 494328"/>
                <a:gd name="connsiteX27" fmla="*/ 207181 w 609652"/>
                <a:gd name="connsiteY27" fmla="*/ 378887 h 494328"/>
                <a:gd name="connsiteX28" fmla="*/ 207504 w 609652"/>
                <a:gd name="connsiteY28" fmla="*/ 302650 h 494328"/>
                <a:gd name="connsiteX29" fmla="*/ 212667 w 609652"/>
                <a:gd name="connsiteY29" fmla="*/ 296101 h 494328"/>
                <a:gd name="connsiteX30" fmla="*/ 214280 w 609652"/>
                <a:gd name="connsiteY30" fmla="*/ 295027 h 494328"/>
                <a:gd name="connsiteX31" fmla="*/ 322560 w 609652"/>
                <a:gd name="connsiteY31" fmla="*/ 290718 h 494328"/>
                <a:gd name="connsiteX32" fmla="*/ 248606 w 609652"/>
                <a:gd name="connsiteY32" fmla="*/ 220922 h 494328"/>
                <a:gd name="connsiteX33" fmla="*/ 253768 w 609652"/>
                <a:gd name="connsiteY33" fmla="*/ 222640 h 494328"/>
                <a:gd name="connsiteX34" fmla="*/ 258931 w 609652"/>
                <a:gd name="connsiteY34" fmla="*/ 224144 h 494328"/>
                <a:gd name="connsiteX35" fmla="*/ 385627 w 609652"/>
                <a:gd name="connsiteY35" fmla="*/ 222425 h 494328"/>
                <a:gd name="connsiteX36" fmla="*/ 396382 w 609652"/>
                <a:gd name="connsiteY36" fmla="*/ 222318 h 494328"/>
                <a:gd name="connsiteX37" fmla="*/ 489306 w 609652"/>
                <a:gd name="connsiteY37" fmla="*/ 285892 h 494328"/>
                <a:gd name="connsiteX38" fmla="*/ 538780 w 609652"/>
                <a:gd name="connsiteY38" fmla="*/ 421203 h 494328"/>
                <a:gd name="connsiteX39" fmla="*/ 536306 w 609652"/>
                <a:gd name="connsiteY39" fmla="*/ 423888 h 494328"/>
                <a:gd name="connsiteX40" fmla="*/ 532650 w 609652"/>
                <a:gd name="connsiteY40" fmla="*/ 427324 h 494328"/>
                <a:gd name="connsiteX41" fmla="*/ 494791 w 609652"/>
                <a:gd name="connsiteY41" fmla="*/ 428720 h 494328"/>
                <a:gd name="connsiteX42" fmla="*/ 458977 w 609652"/>
                <a:gd name="connsiteY42" fmla="*/ 428720 h 494328"/>
                <a:gd name="connsiteX43" fmla="*/ 450158 w 609652"/>
                <a:gd name="connsiteY43" fmla="*/ 423029 h 494328"/>
                <a:gd name="connsiteX44" fmla="*/ 451556 w 609652"/>
                <a:gd name="connsiteY44" fmla="*/ 353977 h 494328"/>
                <a:gd name="connsiteX45" fmla="*/ 434778 w 609652"/>
                <a:gd name="connsiteY45" fmla="*/ 280630 h 494328"/>
                <a:gd name="connsiteX46" fmla="*/ 321741 w 609652"/>
                <a:gd name="connsiteY46" fmla="*/ 278805 h 494328"/>
                <a:gd name="connsiteX47" fmla="*/ 195476 w 609652"/>
                <a:gd name="connsiteY47" fmla="*/ 286966 h 494328"/>
                <a:gd name="connsiteX48" fmla="*/ 191173 w 609652"/>
                <a:gd name="connsiteY48" fmla="*/ 352903 h 494328"/>
                <a:gd name="connsiteX49" fmla="*/ 190743 w 609652"/>
                <a:gd name="connsiteY49" fmla="*/ 426895 h 494328"/>
                <a:gd name="connsiteX50" fmla="*/ 189668 w 609652"/>
                <a:gd name="connsiteY50" fmla="*/ 428935 h 494328"/>
                <a:gd name="connsiteX51" fmla="*/ 181494 w 609652"/>
                <a:gd name="connsiteY51" fmla="*/ 434627 h 494328"/>
                <a:gd name="connsiteX52" fmla="*/ 156004 w 609652"/>
                <a:gd name="connsiteY52" fmla="*/ 434734 h 494328"/>
                <a:gd name="connsiteX53" fmla="*/ 128686 w 609652"/>
                <a:gd name="connsiteY53" fmla="*/ 433982 h 494328"/>
                <a:gd name="connsiteX54" fmla="*/ 128686 w 609652"/>
                <a:gd name="connsiteY54" fmla="*/ 433875 h 494328"/>
                <a:gd name="connsiteX55" fmla="*/ 119544 w 609652"/>
                <a:gd name="connsiteY55" fmla="*/ 428828 h 494328"/>
                <a:gd name="connsiteX56" fmla="*/ 111693 w 609652"/>
                <a:gd name="connsiteY56" fmla="*/ 412719 h 494328"/>
                <a:gd name="connsiteX57" fmla="*/ 83514 w 609652"/>
                <a:gd name="connsiteY57" fmla="*/ 408316 h 494328"/>
                <a:gd name="connsiteX58" fmla="*/ 67704 w 609652"/>
                <a:gd name="connsiteY58" fmla="*/ 425928 h 494328"/>
                <a:gd name="connsiteX59" fmla="*/ 59853 w 609652"/>
                <a:gd name="connsiteY59" fmla="*/ 429042 h 494328"/>
                <a:gd name="connsiteX60" fmla="*/ 55659 w 609652"/>
                <a:gd name="connsiteY60" fmla="*/ 428720 h 494328"/>
                <a:gd name="connsiteX61" fmla="*/ 52647 w 609652"/>
                <a:gd name="connsiteY61" fmla="*/ 386087 h 494328"/>
                <a:gd name="connsiteX62" fmla="*/ 69855 w 609652"/>
                <a:gd name="connsiteY62" fmla="*/ 370837 h 494328"/>
                <a:gd name="connsiteX63" fmla="*/ 106100 w 609652"/>
                <a:gd name="connsiteY63" fmla="*/ 356447 h 494328"/>
                <a:gd name="connsiteX64" fmla="*/ 125675 w 609652"/>
                <a:gd name="connsiteY64" fmla="*/ 332714 h 494328"/>
                <a:gd name="connsiteX65" fmla="*/ 248606 w 609652"/>
                <a:gd name="connsiteY65" fmla="*/ 220922 h 494328"/>
                <a:gd name="connsiteX66" fmla="*/ 327555 w 609652"/>
                <a:gd name="connsiteY66" fmla="*/ 0 h 494328"/>
                <a:gd name="connsiteX67" fmla="*/ 306046 w 609652"/>
                <a:gd name="connsiteY67" fmla="*/ 221019 h 494328"/>
                <a:gd name="connsiteX68" fmla="*/ 302282 w 609652"/>
                <a:gd name="connsiteY68" fmla="*/ 219193 h 494328"/>
                <a:gd name="connsiteX69" fmla="*/ 327555 w 609652"/>
                <a:gd name="connsiteY69" fmla="*/ 0 h 494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9652" h="494328">
                  <a:moveTo>
                    <a:pt x="301723" y="440097"/>
                  </a:moveTo>
                  <a:cubicBezTo>
                    <a:pt x="399383" y="440822"/>
                    <a:pt x="497111" y="442542"/>
                    <a:pt x="594166" y="440500"/>
                  </a:cubicBezTo>
                  <a:cubicBezTo>
                    <a:pt x="597715" y="440392"/>
                    <a:pt x="600296" y="441682"/>
                    <a:pt x="602017" y="443617"/>
                  </a:cubicBezTo>
                  <a:cubicBezTo>
                    <a:pt x="606103" y="444692"/>
                    <a:pt x="609437" y="447916"/>
                    <a:pt x="609545" y="453290"/>
                  </a:cubicBezTo>
                  <a:cubicBezTo>
                    <a:pt x="609545" y="461029"/>
                    <a:pt x="609545" y="468660"/>
                    <a:pt x="609652" y="476291"/>
                  </a:cubicBezTo>
                  <a:cubicBezTo>
                    <a:pt x="609652" y="482633"/>
                    <a:pt x="604598" y="486824"/>
                    <a:pt x="598683" y="487254"/>
                  </a:cubicBezTo>
                  <a:cubicBezTo>
                    <a:pt x="402851" y="503269"/>
                    <a:pt x="206267" y="487147"/>
                    <a:pt x="10005" y="486717"/>
                  </a:cubicBezTo>
                  <a:cubicBezTo>
                    <a:pt x="4736" y="486717"/>
                    <a:pt x="649" y="482310"/>
                    <a:pt x="541" y="477151"/>
                  </a:cubicBezTo>
                  <a:lnTo>
                    <a:pt x="4" y="453505"/>
                  </a:lnTo>
                  <a:cubicBezTo>
                    <a:pt x="-104" y="449743"/>
                    <a:pt x="2692" y="447486"/>
                    <a:pt x="5703" y="447056"/>
                  </a:cubicBezTo>
                  <a:cubicBezTo>
                    <a:pt x="6779" y="446304"/>
                    <a:pt x="8069" y="445766"/>
                    <a:pt x="9682" y="445659"/>
                  </a:cubicBezTo>
                  <a:cubicBezTo>
                    <a:pt x="106469" y="439640"/>
                    <a:pt x="204062" y="439371"/>
                    <a:pt x="301723" y="440097"/>
                  </a:cubicBezTo>
                  <a:close/>
                  <a:moveTo>
                    <a:pt x="322560" y="290718"/>
                  </a:moveTo>
                  <a:cubicBezTo>
                    <a:pt x="359290" y="291752"/>
                    <a:pt x="396100" y="294329"/>
                    <a:pt x="431324" y="295671"/>
                  </a:cubicBezTo>
                  <a:cubicBezTo>
                    <a:pt x="438100" y="295993"/>
                    <a:pt x="439928" y="303509"/>
                    <a:pt x="436809" y="307590"/>
                  </a:cubicBezTo>
                  <a:cubicBezTo>
                    <a:pt x="443047" y="319938"/>
                    <a:pt x="440251" y="334971"/>
                    <a:pt x="439498" y="348929"/>
                  </a:cubicBezTo>
                  <a:cubicBezTo>
                    <a:pt x="438745" y="362351"/>
                    <a:pt x="437992" y="375773"/>
                    <a:pt x="437239" y="389195"/>
                  </a:cubicBezTo>
                  <a:cubicBezTo>
                    <a:pt x="436917" y="395638"/>
                    <a:pt x="437454" y="401866"/>
                    <a:pt x="436594" y="407342"/>
                  </a:cubicBezTo>
                  <a:cubicBezTo>
                    <a:pt x="436702" y="407772"/>
                    <a:pt x="436917" y="408094"/>
                    <a:pt x="436917" y="408631"/>
                  </a:cubicBezTo>
                  <a:cubicBezTo>
                    <a:pt x="437239" y="414429"/>
                    <a:pt x="437777" y="420227"/>
                    <a:pt x="437885" y="426025"/>
                  </a:cubicBezTo>
                  <a:cubicBezTo>
                    <a:pt x="437885" y="426777"/>
                    <a:pt x="437454" y="427099"/>
                    <a:pt x="437239" y="427743"/>
                  </a:cubicBezTo>
                  <a:lnTo>
                    <a:pt x="437239" y="427851"/>
                  </a:lnTo>
                  <a:cubicBezTo>
                    <a:pt x="437777" y="431931"/>
                    <a:pt x="433690" y="434294"/>
                    <a:pt x="430356" y="434723"/>
                  </a:cubicBezTo>
                  <a:cubicBezTo>
                    <a:pt x="429818" y="434830"/>
                    <a:pt x="429388" y="434830"/>
                    <a:pt x="428850" y="434938"/>
                  </a:cubicBezTo>
                  <a:cubicBezTo>
                    <a:pt x="428312" y="435045"/>
                    <a:pt x="427667" y="434830"/>
                    <a:pt x="427129" y="434723"/>
                  </a:cubicBezTo>
                  <a:cubicBezTo>
                    <a:pt x="357004" y="436763"/>
                    <a:pt x="280210" y="441595"/>
                    <a:pt x="210946" y="430750"/>
                  </a:cubicBezTo>
                  <a:cubicBezTo>
                    <a:pt x="207934" y="430320"/>
                    <a:pt x="207504" y="425918"/>
                    <a:pt x="209655" y="424307"/>
                  </a:cubicBezTo>
                  <a:cubicBezTo>
                    <a:pt x="205030" y="410026"/>
                    <a:pt x="207181" y="393598"/>
                    <a:pt x="207181" y="378887"/>
                  </a:cubicBezTo>
                  <a:cubicBezTo>
                    <a:pt x="207289" y="353439"/>
                    <a:pt x="207504" y="327991"/>
                    <a:pt x="207504" y="302650"/>
                  </a:cubicBezTo>
                  <a:cubicBezTo>
                    <a:pt x="207504" y="298892"/>
                    <a:pt x="209870" y="296745"/>
                    <a:pt x="212667" y="296101"/>
                  </a:cubicBezTo>
                  <a:cubicBezTo>
                    <a:pt x="213097" y="295671"/>
                    <a:pt x="213527" y="295134"/>
                    <a:pt x="214280" y="295027"/>
                  </a:cubicBezTo>
                  <a:cubicBezTo>
                    <a:pt x="249181" y="290195"/>
                    <a:pt x="285830" y="289685"/>
                    <a:pt x="322560" y="290718"/>
                  </a:cubicBezTo>
                  <a:close/>
                  <a:moveTo>
                    <a:pt x="248606" y="220922"/>
                  </a:moveTo>
                  <a:cubicBezTo>
                    <a:pt x="250757" y="220707"/>
                    <a:pt x="252478" y="221459"/>
                    <a:pt x="253768" y="222640"/>
                  </a:cubicBezTo>
                  <a:cubicBezTo>
                    <a:pt x="255597" y="222533"/>
                    <a:pt x="257425" y="222855"/>
                    <a:pt x="258931" y="224144"/>
                  </a:cubicBezTo>
                  <a:cubicBezTo>
                    <a:pt x="300123" y="257971"/>
                    <a:pt x="344757" y="259582"/>
                    <a:pt x="385627" y="222425"/>
                  </a:cubicBezTo>
                  <a:cubicBezTo>
                    <a:pt x="389176" y="219204"/>
                    <a:pt x="393478" y="219955"/>
                    <a:pt x="396382" y="222318"/>
                  </a:cubicBezTo>
                  <a:cubicBezTo>
                    <a:pt x="432519" y="209646"/>
                    <a:pt x="471560" y="260334"/>
                    <a:pt x="489306" y="285892"/>
                  </a:cubicBezTo>
                  <a:cubicBezTo>
                    <a:pt x="508020" y="312847"/>
                    <a:pt x="558139" y="387053"/>
                    <a:pt x="538780" y="421203"/>
                  </a:cubicBezTo>
                  <a:cubicBezTo>
                    <a:pt x="538135" y="422384"/>
                    <a:pt x="537167" y="423243"/>
                    <a:pt x="536306" y="423888"/>
                  </a:cubicBezTo>
                  <a:cubicBezTo>
                    <a:pt x="535769" y="425499"/>
                    <a:pt x="534801" y="426895"/>
                    <a:pt x="532650" y="427324"/>
                  </a:cubicBezTo>
                  <a:cubicBezTo>
                    <a:pt x="520496" y="430116"/>
                    <a:pt x="507267" y="428291"/>
                    <a:pt x="494791" y="428720"/>
                  </a:cubicBezTo>
                  <a:cubicBezTo>
                    <a:pt x="482853" y="429150"/>
                    <a:pt x="470700" y="430761"/>
                    <a:pt x="458977" y="428720"/>
                  </a:cubicBezTo>
                  <a:cubicBezTo>
                    <a:pt x="455212" y="430224"/>
                    <a:pt x="450050" y="428398"/>
                    <a:pt x="450158" y="423029"/>
                  </a:cubicBezTo>
                  <a:cubicBezTo>
                    <a:pt x="450265" y="399940"/>
                    <a:pt x="451018" y="376959"/>
                    <a:pt x="451556" y="353977"/>
                  </a:cubicBezTo>
                  <a:cubicBezTo>
                    <a:pt x="452093" y="329385"/>
                    <a:pt x="457471" y="296953"/>
                    <a:pt x="434778" y="280630"/>
                  </a:cubicBezTo>
                  <a:cubicBezTo>
                    <a:pt x="397135" y="280416"/>
                    <a:pt x="359492" y="279556"/>
                    <a:pt x="321741" y="278805"/>
                  </a:cubicBezTo>
                  <a:cubicBezTo>
                    <a:pt x="292487" y="278375"/>
                    <a:pt x="221933" y="265059"/>
                    <a:pt x="195476" y="286966"/>
                  </a:cubicBezTo>
                  <a:cubicBezTo>
                    <a:pt x="194292" y="308981"/>
                    <a:pt x="190851" y="330674"/>
                    <a:pt x="191173" y="352903"/>
                  </a:cubicBezTo>
                  <a:cubicBezTo>
                    <a:pt x="191389" y="377603"/>
                    <a:pt x="193755" y="402302"/>
                    <a:pt x="190743" y="426895"/>
                  </a:cubicBezTo>
                  <a:cubicBezTo>
                    <a:pt x="190636" y="427754"/>
                    <a:pt x="190098" y="428291"/>
                    <a:pt x="189668" y="428935"/>
                  </a:cubicBezTo>
                  <a:cubicBezTo>
                    <a:pt x="189130" y="432586"/>
                    <a:pt x="186119" y="435808"/>
                    <a:pt x="181494" y="434627"/>
                  </a:cubicBezTo>
                  <a:cubicBezTo>
                    <a:pt x="173212" y="432479"/>
                    <a:pt x="164501" y="434197"/>
                    <a:pt x="156004" y="434734"/>
                  </a:cubicBezTo>
                  <a:cubicBezTo>
                    <a:pt x="146755" y="435271"/>
                    <a:pt x="137935" y="435164"/>
                    <a:pt x="128686" y="433982"/>
                  </a:cubicBezTo>
                  <a:cubicBezTo>
                    <a:pt x="128686" y="433982"/>
                    <a:pt x="128686" y="433875"/>
                    <a:pt x="128686" y="433875"/>
                  </a:cubicBezTo>
                  <a:cubicBezTo>
                    <a:pt x="124814" y="435271"/>
                    <a:pt x="120405" y="434090"/>
                    <a:pt x="119544" y="428828"/>
                  </a:cubicBezTo>
                  <a:cubicBezTo>
                    <a:pt x="118469" y="421740"/>
                    <a:pt x="115457" y="416478"/>
                    <a:pt x="111693" y="412719"/>
                  </a:cubicBezTo>
                  <a:lnTo>
                    <a:pt x="83514" y="408316"/>
                  </a:lnTo>
                  <a:cubicBezTo>
                    <a:pt x="76739" y="411431"/>
                    <a:pt x="70823" y="417122"/>
                    <a:pt x="67704" y="425928"/>
                  </a:cubicBezTo>
                  <a:cubicBezTo>
                    <a:pt x="66521" y="429365"/>
                    <a:pt x="62649" y="430224"/>
                    <a:pt x="59853" y="429042"/>
                  </a:cubicBezTo>
                  <a:cubicBezTo>
                    <a:pt x="58670" y="430009"/>
                    <a:pt x="56949" y="430224"/>
                    <a:pt x="55659" y="428720"/>
                  </a:cubicBezTo>
                  <a:cubicBezTo>
                    <a:pt x="45226" y="415941"/>
                    <a:pt x="43505" y="400799"/>
                    <a:pt x="52647" y="386087"/>
                  </a:cubicBezTo>
                  <a:cubicBezTo>
                    <a:pt x="57057" y="379106"/>
                    <a:pt x="62649" y="374489"/>
                    <a:pt x="69855" y="370837"/>
                  </a:cubicBezTo>
                  <a:cubicBezTo>
                    <a:pt x="84267" y="363642"/>
                    <a:pt x="92334" y="366434"/>
                    <a:pt x="106100" y="356447"/>
                  </a:cubicBezTo>
                  <a:cubicBezTo>
                    <a:pt x="117286" y="348286"/>
                    <a:pt x="119759" y="344312"/>
                    <a:pt x="125675" y="332714"/>
                  </a:cubicBezTo>
                  <a:cubicBezTo>
                    <a:pt x="153638" y="277623"/>
                    <a:pt x="181171" y="227580"/>
                    <a:pt x="248606" y="220922"/>
                  </a:cubicBezTo>
                  <a:close/>
                  <a:moveTo>
                    <a:pt x="327555" y="0"/>
                  </a:moveTo>
                  <a:cubicBezTo>
                    <a:pt x="453279" y="215"/>
                    <a:pt x="435856" y="249586"/>
                    <a:pt x="306046" y="221019"/>
                  </a:cubicBezTo>
                  <a:cubicBezTo>
                    <a:pt x="304433" y="220589"/>
                    <a:pt x="303250" y="219945"/>
                    <a:pt x="302282" y="219193"/>
                  </a:cubicBezTo>
                  <a:cubicBezTo>
                    <a:pt x="237215" y="194600"/>
                    <a:pt x="198820" y="-215"/>
                    <a:pt x="327555" y="0"/>
                  </a:cubicBezTo>
                  <a:close/>
                </a:path>
              </a:pathLst>
            </a:custGeom>
            <a:solidFill>
              <a:schemeClr val="accent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cxnSp>
          <p:nvCxnSpPr>
            <p:cNvPr id="9" name="直接连接符 8">
              <a:extLst>
                <a:ext uri="{FF2B5EF4-FFF2-40B4-BE49-F238E27FC236}">
                  <a16:creationId xmlns:a16="http://schemas.microsoft.com/office/drawing/2014/main" id="{D43F86A7-74E4-439A-9209-DD787507AAAD}"/>
                </a:ext>
              </a:extLst>
            </p:cNvPr>
            <p:cNvCxnSpPr/>
            <p:nvPr/>
          </p:nvCxnSpPr>
          <p:spPr>
            <a:xfrm>
              <a:off x="673100" y="3800579"/>
              <a:ext cx="309225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10" name="íśļíḓe">
              <a:extLst>
                <a:ext uri="{FF2B5EF4-FFF2-40B4-BE49-F238E27FC236}">
                  <a16:creationId xmlns:a16="http://schemas.microsoft.com/office/drawing/2014/main" id="{CF544533-69A4-4034-AB6B-23EA8E62E0EF}"/>
                </a:ext>
              </a:extLst>
            </p:cNvPr>
            <p:cNvGrpSpPr/>
            <p:nvPr/>
          </p:nvGrpSpPr>
          <p:grpSpPr>
            <a:xfrm>
              <a:off x="1239320" y="4192614"/>
              <a:ext cx="1959816" cy="1038140"/>
              <a:chOff x="1239320" y="4261959"/>
              <a:chExt cx="1959816" cy="1038140"/>
            </a:xfrm>
          </p:grpSpPr>
          <p:grpSp>
            <p:nvGrpSpPr>
              <p:cNvPr id="28" name="iṥḻïḑê">
                <a:extLst>
                  <a:ext uri="{FF2B5EF4-FFF2-40B4-BE49-F238E27FC236}">
                    <a16:creationId xmlns:a16="http://schemas.microsoft.com/office/drawing/2014/main" id="{C40832BC-A133-4DB3-83C0-323D22FC4F14}"/>
                  </a:ext>
                </a:extLst>
              </p:cNvPr>
              <p:cNvGrpSpPr/>
              <p:nvPr/>
            </p:nvGrpSpPr>
            <p:grpSpPr>
              <a:xfrm>
                <a:off x="1239320" y="4283315"/>
                <a:ext cx="910212" cy="995428"/>
                <a:chOff x="1239320" y="4287945"/>
                <a:chExt cx="910212" cy="995428"/>
              </a:xfrm>
            </p:grpSpPr>
            <p:sp>
              <p:nvSpPr>
                <p:cNvPr id="35" name="ïŝlíḓè">
                  <a:extLst>
                    <a:ext uri="{FF2B5EF4-FFF2-40B4-BE49-F238E27FC236}">
                      <a16:creationId xmlns:a16="http://schemas.microsoft.com/office/drawing/2014/main" id="{C2DA9C48-2898-4162-8B14-361CAA3BADF0}"/>
                    </a:ext>
                  </a:extLst>
                </p:cNvPr>
                <p:cNvSpPr/>
                <p:nvPr/>
              </p:nvSpPr>
              <p:spPr>
                <a:xfrm>
                  <a:off x="1239320" y="4799891"/>
                  <a:ext cx="910212" cy="483482"/>
                </a:xfrm>
                <a:prstGeom prst="rect">
                  <a:avLst/>
                </a:prstGeom>
                <a:noFill/>
                <a:ln>
                  <a:noFill/>
                </a:ln>
              </p:spPr>
              <p:txBody>
                <a:bodyPr wrap="square" lIns="91440" tIns="45720" rIns="91440" bIns="45720" anchor="ctr" anchorCtr="0">
                  <a:normAutofit/>
                </a:bodyPr>
                <a:lstStyle/>
                <a:p>
                  <a:pPr algn="ctr">
                    <a:buSzPct val="25000"/>
                  </a:pPr>
                  <a:r>
                    <a:rPr lang="en-US" altLang="zh-CN" sz="1400" b="1" dirty="0"/>
                    <a:t>Text</a:t>
                  </a:r>
                  <a:endParaRPr lang="zh-CN" altLang="en-US" sz="1400" b="1" dirty="0"/>
                </a:p>
              </p:txBody>
            </p:sp>
            <p:grpSp>
              <p:nvGrpSpPr>
                <p:cNvPr id="36" name="íśļîďê">
                  <a:extLst>
                    <a:ext uri="{FF2B5EF4-FFF2-40B4-BE49-F238E27FC236}">
                      <a16:creationId xmlns:a16="http://schemas.microsoft.com/office/drawing/2014/main" id="{BBF3B6B9-13BE-4AD4-B6FC-BFB7D421D70C}"/>
                    </a:ext>
                  </a:extLst>
                </p:cNvPr>
                <p:cNvGrpSpPr/>
                <p:nvPr/>
              </p:nvGrpSpPr>
              <p:grpSpPr>
                <a:xfrm>
                  <a:off x="1464801" y="4287945"/>
                  <a:ext cx="459250" cy="459250"/>
                  <a:chOff x="1464801" y="4287945"/>
                  <a:chExt cx="459250" cy="459250"/>
                </a:xfrm>
              </p:grpSpPr>
              <p:sp>
                <p:nvSpPr>
                  <p:cNvPr id="37" name="í$lïḓè">
                    <a:extLst>
                      <a:ext uri="{FF2B5EF4-FFF2-40B4-BE49-F238E27FC236}">
                        <a16:creationId xmlns:a16="http://schemas.microsoft.com/office/drawing/2014/main" id="{8F76E727-7B4A-4807-9A8D-8DFB59BD1CCC}"/>
                      </a:ext>
                    </a:extLst>
                  </p:cNvPr>
                  <p:cNvSpPr/>
                  <p:nvPr/>
                </p:nvSpPr>
                <p:spPr>
                  <a:xfrm>
                    <a:off x="1464801" y="4287945"/>
                    <a:ext cx="459250" cy="459250"/>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a:p>
                </p:txBody>
              </p:sp>
              <p:sp>
                <p:nvSpPr>
                  <p:cNvPr id="38" name="íşľíḑè">
                    <a:extLst>
                      <a:ext uri="{FF2B5EF4-FFF2-40B4-BE49-F238E27FC236}">
                        <a16:creationId xmlns:a16="http://schemas.microsoft.com/office/drawing/2014/main" id="{B6D9480C-972D-4F6C-A1AA-7D14669F96AE}"/>
                      </a:ext>
                    </a:extLst>
                  </p:cNvPr>
                  <p:cNvSpPr/>
                  <p:nvPr/>
                </p:nvSpPr>
                <p:spPr>
                  <a:xfrm>
                    <a:off x="1590283" y="4404101"/>
                    <a:ext cx="208287" cy="22693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556277" h="606087">
                        <a:moveTo>
                          <a:pt x="278159" y="172250"/>
                        </a:moveTo>
                        <a:lnTo>
                          <a:pt x="286828" y="180136"/>
                        </a:lnTo>
                        <a:cubicBezTo>
                          <a:pt x="286925" y="180424"/>
                          <a:pt x="316594" y="206774"/>
                          <a:pt x="394620" y="227257"/>
                        </a:cubicBezTo>
                        <a:lnTo>
                          <a:pt x="402904" y="229373"/>
                        </a:lnTo>
                        <a:lnTo>
                          <a:pt x="403964" y="238028"/>
                        </a:lnTo>
                        <a:cubicBezTo>
                          <a:pt x="404060" y="239374"/>
                          <a:pt x="418606" y="377084"/>
                          <a:pt x="282590" y="428340"/>
                        </a:cubicBezTo>
                        <a:lnTo>
                          <a:pt x="278159" y="430167"/>
                        </a:lnTo>
                        <a:lnTo>
                          <a:pt x="273728" y="428340"/>
                        </a:lnTo>
                        <a:cubicBezTo>
                          <a:pt x="137615" y="377084"/>
                          <a:pt x="152161" y="239374"/>
                          <a:pt x="152257" y="238028"/>
                        </a:cubicBezTo>
                        <a:lnTo>
                          <a:pt x="153317" y="229373"/>
                        </a:lnTo>
                        <a:lnTo>
                          <a:pt x="161601" y="227257"/>
                        </a:lnTo>
                        <a:cubicBezTo>
                          <a:pt x="239723" y="206774"/>
                          <a:pt x="269296" y="180424"/>
                          <a:pt x="269489" y="180136"/>
                        </a:cubicBezTo>
                        <a:close/>
                        <a:moveTo>
                          <a:pt x="230104" y="104060"/>
                        </a:moveTo>
                        <a:lnTo>
                          <a:pt x="122343" y="160995"/>
                        </a:lnTo>
                        <a:cubicBezTo>
                          <a:pt x="122632" y="161475"/>
                          <a:pt x="122632" y="162149"/>
                          <a:pt x="122824" y="162630"/>
                        </a:cubicBezTo>
                        <a:cubicBezTo>
                          <a:pt x="123210" y="163880"/>
                          <a:pt x="123787" y="165130"/>
                          <a:pt x="124173" y="166380"/>
                        </a:cubicBezTo>
                        <a:cubicBezTo>
                          <a:pt x="124365" y="167631"/>
                          <a:pt x="124654" y="168881"/>
                          <a:pt x="124847" y="170035"/>
                        </a:cubicBezTo>
                        <a:cubicBezTo>
                          <a:pt x="125232" y="171478"/>
                          <a:pt x="125521" y="172728"/>
                          <a:pt x="125810" y="173979"/>
                        </a:cubicBezTo>
                        <a:cubicBezTo>
                          <a:pt x="126002" y="175710"/>
                          <a:pt x="126195" y="177537"/>
                          <a:pt x="126291" y="179268"/>
                        </a:cubicBezTo>
                        <a:cubicBezTo>
                          <a:pt x="126291" y="180807"/>
                          <a:pt x="126387" y="182153"/>
                          <a:pt x="126291" y="183596"/>
                        </a:cubicBezTo>
                        <a:cubicBezTo>
                          <a:pt x="126291" y="185327"/>
                          <a:pt x="126291" y="187154"/>
                          <a:pt x="126195" y="188885"/>
                        </a:cubicBezTo>
                        <a:cubicBezTo>
                          <a:pt x="126002" y="189847"/>
                          <a:pt x="125906" y="190905"/>
                          <a:pt x="125617" y="191867"/>
                        </a:cubicBezTo>
                        <a:cubicBezTo>
                          <a:pt x="125521" y="193502"/>
                          <a:pt x="125136" y="195233"/>
                          <a:pt x="124847" y="196868"/>
                        </a:cubicBezTo>
                        <a:cubicBezTo>
                          <a:pt x="124654" y="197830"/>
                          <a:pt x="124365" y="198695"/>
                          <a:pt x="124173" y="199753"/>
                        </a:cubicBezTo>
                        <a:cubicBezTo>
                          <a:pt x="123595" y="201484"/>
                          <a:pt x="123113" y="203119"/>
                          <a:pt x="122535" y="204947"/>
                        </a:cubicBezTo>
                        <a:cubicBezTo>
                          <a:pt x="122150" y="205716"/>
                          <a:pt x="121861" y="206581"/>
                          <a:pt x="121476" y="207351"/>
                        </a:cubicBezTo>
                        <a:cubicBezTo>
                          <a:pt x="120513" y="209851"/>
                          <a:pt x="119357" y="212256"/>
                          <a:pt x="117913" y="214660"/>
                        </a:cubicBezTo>
                        <a:cubicBezTo>
                          <a:pt x="116565" y="216872"/>
                          <a:pt x="115024" y="219180"/>
                          <a:pt x="113387" y="221296"/>
                        </a:cubicBezTo>
                        <a:cubicBezTo>
                          <a:pt x="112905" y="222065"/>
                          <a:pt x="112135" y="222835"/>
                          <a:pt x="111653" y="223604"/>
                        </a:cubicBezTo>
                        <a:cubicBezTo>
                          <a:pt x="110498" y="224854"/>
                          <a:pt x="109342" y="226105"/>
                          <a:pt x="108187" y="227355"/>
                        </a:cubicBezTo>
                        <a:cubicBezTo>
                          <a:pt x="107416" y="228124"/>
                          <a:pt x="106549" y="228894"/>
                          <a:pt x="105683" y="229663"/>
                        </a:cubicBezTo>
                        <a:cubicBezTo>
                          <a:pt x="104623" y="230625"/>
                          <a:pt x="103564" y="231683"/>
                          <a:pt x="102408" y="232548"/>
                        </a:cubicBezTo>
                        <a:cubicBezTo>
                          <a:pt x="101349" y="233318"/>
                          <a:pt x="100386" y="233991"/>
                          <a:pt x="99519" y="234664"/>
                        </a:cubicBezTo>
                        <a:cubicBezTo>
                          <a:pt x="98364" y="235434"/>
                          <a:pt x="97112" y="236395"/>
                          <a:pt x="95956" y="237069"/>
                        </a:cubicBezTo>
                        <a:cubicBezTo>
                          <a:pt x="94801" y="237742"/>
                          <a:pt x="93838" y="238223"/>
                          <a:pt x="92778" y="238704"/>
                        </a:cubicBezTo>
                        <a:cubicBezTo>
                          <a:pt x="91526" y="239473"/>
                          <a:pt x="90274" y="240146"/>
                          <a:pt x="89023" y="240627"/>
                        </a:cubicBezTo>
                        <a:cubicBezTo>
                          <a:pt x="87867" y="241108"/>
                          <a:pt x="86711" y="241685"/>
                          <a:pt x="85556" y="242070"/>
                        </a:cubicBezTo>
                        <a:cubicBezTo>
                          <a:pt x="84304" y="242550"/>
                          <a:pt x="82956" y="243031"/>
                          <a:pt x="81607" y="243416"/>
                        </a:cubicBezTo>
                        <a:cubicBezTo>
                          <a:pt x="80548" y="243801"/>
                          <a:pt x="79296" y="244089"/>
                          <a:pt x="78140" y="244282"/>
                        </a:cubicBezTo>
                        <a:cubicBezTo>
                          <a:pt x="76696" y="244666"/>
                          <a:pt x="75348" y="244955"/>
                          <a:pt x="73903" y="245147"/>
                        </a:cubicBezTo>
                        <a:cubicBezTo>
                          <a:pt x="72844" y="245436"/>
                          <a:pt x="71496" y="245532"/>
                          <a:pt x="70436" y="245724"/>
                        </a:cubicBezTo>
                        <a:cubicBezTo>
                          <a:pt x="69859" y="245820"/>
                          <a:pt x="69377" y="245917"/>
                          <a:pt x="68992" y="245917"/>
                        </a:cubicBezTo>
                        <a:lnTo>
                          <a:pt x="68992" y="360075"/>
                        </a:lnTo>
                        <a:cubicBezTo>
                          <a:pt x="69859" y="360075"/>
                          <a:pt x="70822" y="360363"/>
                          <a:pt x="71785" y="360459"/>
                        </a:cubicBezTo>
                        <a:cubicBezTo>
                          <a:pt x="72651" y="360556"/>
                          <a:pt x="73711" y="360748"/>
                          <a:pt x="74674" y="360844"/>
                        </a:cubicBezTo>
                        <a:cubicBezTo>
                          <a:pt x="76696" y="361229"/>
                          <a:pt x="78718" y="361710"/>
                          <a:pt x="80644" y="362383"/>
                        </a:cubicBezTo>
                        <a:cubicBezTo>
                          <a:pt x="81415" y="362479"/>
                          <a:pt x="82185" y="362768"/>
                          <a:pt x="82956" y="362960"/>
                        </a:cubicBezTo>
                        <a:cubicBezTo>
                          <a:pt x="85556" y="363826"/>
                          <a:pt x="88252" y="364883"/>
                          <a:pt x="90756" y="366038"/>
                        </a:cubicBezTo>
                        <a:cubicBezTo>
                          <a:pt x="91237" y="366230"/>
                          <a:pt x="91623" y="366518"/>
                          <a:pt x="92104" y="366807"/>
                        </a:cubicBezTo>
                        <a:cubicBezTo>
                          <a:pt x="94126" y="367865"/>
                          <a:pt x="96149" y="369019"/>
                          <a:pt x="98075" y="370269"/>
                        </a:cubicBezTo>
                        <a:cubicBezTo>
                          <a:pt x="98845" y="370846"/>
                          <a:pt x="99712" y="371423"/>
                          <a:pt x="100482" y="372000"/>
                        </a:cubicBezTo>
                        <a:cubicBezTo>
                          <a:pt x="102023" y="373058"/>
                          <a:pt x="103371" y="374212"/>
                          <a:pt x="104912" y="375463"/>
                        </a:cubicBezTo>
                        <a:cubicBezTo>
                          <a:pt x="105683" y="376232"/>
                          <a:pt x="106453" y="376905"/>
                          <a:pt x="107224" y="377675"/>
                        </a:cubicBezTo>
                        <a:cubicBezTo>
                          <a:pt x="108572" y="379021"/>
                          <a:pt x="109824" y="380367"/>
                          <a:pt x="111268" y="381906"/>
                        </a:cubicBezTo>
                        <a:cubicBezTo>
                          <a:pt x="111750" y="382676"/>
                          <a:pt x="112424" y="383349"/>
                          <a:pt x="113002" y="384118"/>
                        </a:cubicBezTo>
                        <a:cubicBezTo>
                          <a:pt x="114735" y="386330"/>
                          <a:pt x="116468" y="388735"/>
                          <a:pt x="117913" y="391427"/>
                        </a:cubicBezTo>
                        <a:cubicBezTo>
                          <a:pt x="119357" y="393832"/>
                          <a:pt x="120513" y="396236"/>
                          <a:pt x="121476" y="398737"/>
                        </a:cubicBezTo>
                        <a:cubicBezTo>
                          <a:pt x="121861" y="399506"/>
                          <a:pt x="122150" y="400275"/>
                          <a:pt x="122343" y="400949"/>
                        </a:cubicBezTo>
                        <a:cubicBezTo>
                          <a:pt x="123017" y="402776"/>
                          <a:pt x="123595" y="404507"/>
                          <a:pt x="124173" y="406334"/>
                        </a:cubicBezTo>
                        <a:cubicBezTo>
                          <a:pt x="124365" y="407200"/>
                          <a:pt x="124558" y="408065"/>
                          <a:pt x="124750" y="408931"/>
                        </a:cubicBezTo>
                        <a:cubicBezTo>
                          <a:pt x="125136" y="410758"/>
                          <a:pt x="125521" y="412489"/>
                          <a:pt x="125810" y="414413"/>
                        </a:cubicBezTo>
                        <a:cubicBezTo>
                          <a:pt x="125906" y="415182"/>
                          <a:pt x="126002" y="416048"/>
                          <a:pt x="126002" y="416817"/>
                        </a:cubicBezTo>
                        <a:cubicBezTo>
                          <a:pt x="126291" y="419222"/>
                          <a:pt x="126387" y="421434"/>
                          <a:pt x="126387" y="423838"/>
                        </a:cubicBezTo>
                        <a:lnTo>
                          <a:pt x="126387" y="424607"/>
                        </a:lnTo>
                        <a:cubicBezTo>
                          <a:pt x="126291" y="427300"/>
                          <a:pt x="126002" y="429801"/>
                          <a:pt x="125617" y="432397"/>
                        </a:cubicBezTo>
                        <a:cubicBezTo>
                          <a:pt x="125521" y="433167"/>
                          <a:pt x="125424" y="433936"/>
                          <a:pt x="125136" y="434706"/>
                        </a:cubicBezTo>
                        <a:cubicBezTo>
                          <a:pt x="124847" y="436437"/>
                          <a:pt x="124365" y="438360"/>
                          <a:pt x="123884" y="440091"/>
                        </a:cubicBezTo>
                        <a:cubicBezTo>
                          <a:pt x="123595" y="441053"/>
                          <a:pt x="123402" y="441919"/>
                          <a:pt x="123113" y="442784"/>
                        </a:cubicBezTo>
                        <a:cubicBezTo>
                          <a:pt x="122824" y="443457"/>
                          <a:pt x="122632" y="444131"/>
                          <a:pt x="122343" y="444900"/>
                        </a:cubicBezTo>
                        <a:lnTo>
                          <a:pt x="230104" y="501835"/>
                        </a:lnTo>
                        <a:cubicBezTo>
                          <a:pt x="230682" y="501162"/>
                          <a:pt x="231452" y="500488"/>
                          <a:pt x="232127" y="499719"/>
                        </a:cubicBezTo>
                        <a:cubicBezTo>
                          <a:pt x="232608" y="499238"/>
                          <a:pt x="233090" y="498565"/>
                          <a:pt x="233764" y="498084"/>
                        </a:cubicBezTo>
                        <a:cubicBezTo>
                          <a:pt x="235112" y="496545"/>
                          <a:pt x="236749" y="495199"/>
                          <a:pt x="238386" y="493949"/>
                        </a:cubicBezTo>
                        <a:cubicBezTo>
                          <a:pt x="238771" y="493564"/>
                          <a:pt x="239060" y="493275"/>
                          <a:pt x="239542" y="492891"/>
                        </a:cubicBezTo>
                        <a:cubicBezTo>
                          <a:pt x="241564" y="491352"/>
                          <a:pt x="243683" y="489909"/>
                          <a:pt x="245898" y="488659"/>
                        </a:cubicBezTo>
                        <a:cubicBezTo>
                          <a:pt x="246379" y="488371"/>
                          <a:pt x="246764" y="488082"/>
                          <a:pt x="247150" y="487890"/>
                        </a:cubicBezTo>
                        <a:cubicBezTo>
                          <a:pt x="249076" y="486832"/>
                          <a:pt x="250809" y="485966"/>
                          <a:pt x="252735" y="485101"/>
                        </a:cubicBezTo>
                        <a:cubicBezTo>
                          <a:pt x="253505" y="484812"/>
                          <a:pt x="254372" y="484427"/>
                          <a:pt x="255143" y="484235"/>
                        </a:cubicBezTo>
                        <a:cubicBezTo>
                          <a:pt x="256780" y="483562"/>
                          <a:pt x="258417" y="482985"/>
                          <a:pt x="260054" y="482408"/>
                        </a:cubicBezTo>
                        <a:cubicBezTo>
                          <a:pt x="260921" y="482215"/>
                          <a:pt x="261787" y="481927"/>
                          <a:pt x="262654" y="481831"/>
                        </a:cubicBezTo>
                        <a:cubicBezTo>
                          <a:pt x="264291" y="481254"/>
                          <a:pt x="266121" y="480965"/>
                          <a:pt x="267854" y="480677"/>
                        </a:cubicBezTo>
                        <a:cubicBezTo>
                          <a:pt x="268625" y="480580"/>
                          <a:pt x="269492" y="480388"/>
                          <a:pt x="270262" y="480292"/>
                        </a:cubicBezTo>
                        <a:cubicBezTo>
                          <a:pt x="272958" y="479907"/>
                          <a:pt x="275462" y="479811"/>
                          <a:pt x="278159" y="479811"/>
                        </a:cubicBezTo>
                        <a:cubicBezTo>
                          <a:pt x="280759" y="479811"/>
                          <a:pt x="283263" y="479907"/>
                          <a:pt x="285959" y="480292"/>
                        </a:cubicBezTo>
                        <a:cubicBezTo>
                          <a:pt x="286729" y="480388"/>
                          <a:pt x="287596" y="480580"/>
                          <a:pt x="288367" y="480677"/>
                        </a:cubicBezTo>
                        <a:cubicBezTo>
                          <a:pt x="290100" y="480965"/>
                          <a:pt x="291930" y="481254"/>
                          <a:pt x="293567" y="481831"/>
                        </a:cubicBezTo>
                        <a:cubicBezTo>
                          <a:pt x="294434" y="481927"/>
                          <a:pt x="295300" y="482215"/>
                          <a:pt x="296167" y="482600"/>
                        </a:cubicBezTo>
                        <a:cubicBezTo>
                          <a:pt x="297804" y="482985"/>
                          <a:pt x="299441" y="483562"/>
                          <a:pt x="301175" y="484235"/>
                        </a:cubicBezTo>
                        <a:cubicBezTo>
                          <a:pt x="301849" y="484427"/>
                          <a:pt x="302812" y="484812"/>
                          <a:pt x="303486" y="485197"/>
                        </a:cubicBezTo>
                        <a:cubicBezTo>
                          <a:pt x="305412" y="485966"/>
                          <a:pt x="307242" y="486832"/>
                          <a:pt x="308975" y="487890"/>
                        </a:cubicBezTo>
                        <a:cubicBezTo>
                          <a:pt x="309360" y="488082"/>
                          <a:pt x="309842" y="488371"/>
                          <a:pt x="310323" y="488659"/>
                        </a:cubicBezTo>
                        <a:cubicBezTo>
                          <a:pt x="312538" y="489909"/>
                          <a:pt x="314657" y="491352"/>
                          <a:pt x="316679" y="492891"/>
                        </a:cubicBezTo>
                        <a:cubicBezTo>
                          <a:pt x="317161" y="493275"/>
                          <a:pt x="317546" y="493660"/>
                          <a:pt x="317931" y="494045"/>
                        </a:cubicBezTo>
                        <a:cubicBezTo>
                          <a:pt x="319568" y="495295"/>
                          <a:pt x="321109" y="496545"/>
                          <a:pt x="322457" y="498084"/>
                        </a:cubicBezTo>
                        <a:lnTo>
                          <a:pt x="324094" y="499719"/>
                        </a:lnTo>
                        <a:cubicBezTo>
                          <a:pt x="324769" y="500488"/>
                          <a:pt x="325539" y="501162"/>
                          <a:pt x="326117" y="501835"/>
                        </a:cubicBezTo>
                        <a:lnTo>
                          <a:pt x="433878" y="444900"/>
                        </a:lnTo>
                        <a:cubicBezTo>
                          <a:pt x="433589" y="444419"/>
                          <a:pt x="433493" y="443938"/>
                          <a:pt x="433397" y="443457"/>
                        </a:cubicBezTo>
                        <a:cubicBezTo>
                          <a:pt x="433011" y="442111"/>
                          <a:pt x="432530" y="440765"/>
                          <a:pt x="432145" y="439514"/>
                        </a:cubicBezTo>
                        <a:cubicBezTo>
                          <a:pt x="431856" y="438360"/>
                          <a:pt x="431567" y="437110"/>
                          <a:pt x="431182" y="435860"/>
                        </a:cubicBezTo>
                        <a:cubicBezTo>
                          <a:pt x="430989" y="434609"/>
                          <a:pt x="430700" y="433359"/>
                          <a:pt x="430508" y="432013"/>
                        </a:cubicBezTo>
                        <a:cubicBezTo>
                          <a:pt x="430219" y="430282"/>
                          <a:pt x="430122" y="428358"/>
                          <a:pt x="429930" y="426627"/>
                        </a:cubicBezTo>
                        <a:cubicBezTo>
                          <a:pt x="429930" y="425281"/>
                          <a:pt x="429834" y="423838"/>
                          <a:pt x="429930" y="422492"/>
                        </a:cubicBezTo>
                        <a:cubicBezTo>
                          <a:pt x="429930" y="420568"/>
                          <a:pt x="429930" y="418837"/>
                          <a:pt x="430122" y="417010"/>
                        </a:cubicBezTo>
                        <a:cubicBezTo>
                          <a:pt x="430219" y="416048"/>
                          <a:pt x="430315" y="414990"/>
                          <a:pt x="430604" y="414028"/>
                        </a:cubicBezTo>
                        <a:cubicBezTo>
                          <a:pt x="430700" y="412393"/>
                          <a:pt x="431085" y="410758"/>
                          <a:pt x="431374" y="409220"/>
                        </a:cubicBezTo>
                        <a:cubicBezTo>
                          <a:pt x="431567" y="408162"/>
                          <a:pt x="431856" y="407200"/>
                          <a:pt x="432145" y="406142"/>
                        </a:cubicBezTo>
                        <a:cubicBezTo>
                          <a:pt x="432626" y="404507"/>
                          <a:pt x="433108" y="402776"/>
                          <a:pt x="433782" y="401141"/>
                        </a:cubicBezTo>
                        <a:cubicBezTo>
                          <a:pt x="434167" y="400372"/>
                          <a:pt x="434360" y="399506"/>
                          <a:pt x="434745" y="398737"/>
                        </a:cubicBezTo>
                        <a:cubicBezTo>
                          <a:pt x="435804" y="396236"/>
                          <a:pt x="436960" y="393832"/>
                          <a:pt x="438308" y="391427"/>
                        </a:cubicBezTo>
                        <a:cubicBezTo>
                          <a:pt x="439656" y="388831"/>
                          <a:pt x="441486" y="386330"/>
                          <a:pt x="443219" y="384118"/>
                        </a:cubicBezTo>
                        <a:cubicBezTo>
                          <a:pt x="443701" y="383445"/>
                          <a:pt x="444375" y="382772"/>
                          <a:pt x="444857" y="382195"/>
                        </a:cubicBezTo>
                        <a:cubicBezTo>
                          <a:pt x="446301" y="380560"/>
                          <a:pt x="447649" y="379021"/>
                          <a:pt x="449190" y="377482"/>
                        </a:cubicBezTo>
                        <a:cubicBezTo>
                          <a:pt x="449768" y="376905"/>
                          <a:pt x="450442" y="376424"/>
                          <a:pt x="451212" y="375751"/>
                        </a:cubicBezTo>
                        <a:cubicBezTo>
                          <a:pt x="452850" y="374405"/>
                          <a:pt x="454487" y="372962"/>
                          <a:pt x="456220" y="371712"/>
                        </a:cubicBezTo>
                        <a:cubicBezTo>
                          <a:pt x="456798" y="371327"/>
                          <a:pt x="457376" y="370846"/>
                          <a:pt x="457857" y="370462"/>
                        </a:cubicBezTo>
                        <a:cubicBezTo>
                          <a:pt x="462865" y="367192"/>
                          <a:pt x="467969" y="364595"/>
                          <a:pt x="473554" y="362864"/>
                        </a:cubicBezTo>
                        <a:cubicBezTo>
                          <a:pt x="474036" y="362768"/>
                          <a:pt x="474614" y="362575"/>
                          <a:pt x="475095" y="362479"/>
                        </a:cubicBezTo>
                        <a:cubicBezTo>
                          <a:pt x="477406" y="361902"/>
                          <a:pt x="479525" y="361229"/>
                          <a:pt x="481836" y="360844"/>
                        </a:cubicBezTo>
                        <a:lnTo>
                          <a:pt x="484436" y="360459"/>
                        </a:lnTo>
                        <a:cubicBezTo>
                          <a:pt x="485303" y="360363"/>
                          <a:pt x="486362" y="360075"/>
                          <a:pt x="487229" y="360075"/>
                        </a:cubicBezTo>
                        <a:lnTo>
                          <a:pt x="487229" y="245917"/>
                        </a:lnTo>
                        <a:cubicBezTo>
                          <a:pt x="486844" y="245917"/>
                          <a:pt x="486362" y="245820"/>
                          <a:pt x="485881" y="245724"/>
                        </a:cubicBezTo>
                        <a:cubicBezTo>
                          <a:pt x="484725" y="245532"/>
                          <a:pt x="483473" y="245436"/>
                          <a:pt x="482318" y="245147"/>
                        </a:cubicBezTo>
                        <a:cubicBezTo>
                          <a:pt x="480873" y="244955"/>
                          <a:pt x="479525" y="244666"/>
                          <a:pt x="478081" y="244282"/>
                        </a:cubicBezTo>
                        <a:cubicBezTo>
                          <a:pt x="477021" y="244089"/>
                          <a:pt x="475769" y="243801"/>
                          <a:pt x="474614" y="243416"/>
                        </a:cubicBezTo>
                        <a:cubicBezTo>
                          <a:pt x="473362" y="243031"/>
                          <a:pt x="471917" y="242550"/>
                          <a:pt x="470665" y="242070"/>
                        </a:cubicBezTo>
                        <a:cubicBezTo>
                          <a:pt x="469510" y="241685"/>
                          <a:pt x="468354" y="241108"/>
                          <a:pt x="467295" y="240627"/>
                        </a:cubicBezTo>
                        <a:cubicBezTo>
                          <a:pt x="465947" y="240146"/>
                          <a:pt x="464695" y="239473"/>
                          <a:pt x="463443" y="238896"/>
                        </a:cubicBezTo>
                        <a:cubicBezTo>
                          <a:pt x="462480" y="238223"/>
                          <a:pt x="461420" y="237742"/>
                          <a:pt x="460265" y="237069"/>
                        </a:cubicBezTo>
                        <a:cubicBezTo>
                          <a:pt x="459205" y="236395"/>
                          <a:pt x="457857" y="235434"/>
                          <a:pt x="456798" y="234664"/>
                        </a:cubicBezTo>
                        <a:cubicBezTo>
                          <a:pt x="455835" y="234087"/>
                          <a:pt x="454872" y="233318"/>
                          <a:pt x="453813" y="232548"/>
                        </a:cubicBezTo>
                        <a:cubicBezTo>
                          <a:pt x="452753" y="231683"/>
                          <a:pt x="451598" y="230625"/>
                          <a:pt x="450538" y="229663"/>
                        </a:cubicBezTo>
                        <a:cubicBezTo>
                          <a:pt x="449672" y="228894"/>
                          <a:pt x="448805" y="228124"/>
                          <a:pt x="448034" y="227355"/>
                        </a:cubicBezTo>
                        <a:cubicBezTo>
                          <a:pt x="446879" y="226105"/>
                          <a:pt x="445723" y="224854"/>
                          <a:pt x="444664" y="223604"/>
                        </a:cubicBezTo>
                        <a:cubicBezTo>
                          <a:pt x="444086" y="222835"/>
                          <a:pt x="443316" y="222065"/>
                          <a:pt x="442834" y="221296"/>
                        </a:cubicBezTo>
                        <a:cubicBezTo>
                          <a:pt x="441197" y="219180"/>
                          <a:pt x="439656" y="217064"/>
                          <a:pt x="438308" y="214660"/>
                        </a:cubicBezTo>
                        <a:cubicBezTo>
                          <a:pt x="436960" y="212256"/>
                          <a:pt x="435804" y="209851"/>
                          <a:pt x="434745" y="207351"/>
                        </a:cubicBezTo>
                        <a:cubicBezTo>
                          <a:pt x="434360" y="206581"/>
                          <a:pt x="434167" y="205812"/>
                          <a:pt x="433878" y="205043"/>
                        </a:cubicBezTo>
                        <a:cubicBezTo>
                          <a:pt x="433204" y="203312"/>
                          <a:pt x="432626" y="201484"/>
                          <a:pt x="432145" y="199753"/>
                        </a:cubicBezTo>
                        <a:cubicBezTo>
                          <a:pt x="431856" y="198695"/>
                          <a:pt x="431567" y="197830"/>
                          <a:pt x="431471" y="196964"/>
                        </a:cubicBezTo>
                        <a:cubicBezTo>
                          <a:pt x="431085" y="195233"/>
                          <a:pt x="430700" y="193406"/>
                          <a:pt x="430508" y="191675"/>
                        </a:cubicBezTo>
                        <a:cubicBezTo>
                          <a:pt x="430315" y="190809"/>
                          <a:pt x="430219" y="190040"/>
                          <a:pt x="430219" y="189174"/>
                        </a:cubicBezTo>
                        <a:cubicBezTo>
                          <a:pt x="429930" y="186770"/>
                          <a:pt x="429834" y="184462"/>
                          <a:pt x="429834" y="182057"/>
                        </a:cubicBezTo>
                        <a:lnTo>
                          <a:pt x="429834" y="181288"/>
                        </a:lnTo>
                        <a:cubicBezTo>
                          <a:pt x="429930" y="178691"/>
                          <a:pt x="430219" y="176094"/>
                          <a:pt x="430604" y="173594"/>
                        </a:cubicBezTo>
                        <a:cubicBezTo>
                          <a:pt x="430700" y="172728"/>
                          <a:pt x="430989" y="171958"/>
                          <a:pt x="431085" y="171093"/>
                        </a:cubicBezTo>
                        <a:cubicBezTo>
                          <a:pt x="431471" y="169266"/>
                          <a:pt x="431856" y="167534"/>
                          <a:pt x="432337" y="165899"/>
                        </a:cubicBezTo>
                        <a:cubicBezTo>
                          <a:pt x="432626" y="164842"/>
                          <a:pt x="432915" y="163976"/>
                          <a:pt x="433204" y="163110"/>
                        </a:cubicBezTo>
                        <a:cubicBezTo>
                          <a:pt x="433493" y="162341"/>
                          <a:pt x="433589" y="161764"/>
                          <a:pt x="433878" y="160995"/>
                        </a:cubicBezTo>
                        <a:lnTo>
                          <a:pt x="326213" y="104060"/>
                        </a:lnTo>
                        <a:cubicBezTo>
                          <a:pt x="325539" y="104829"/>
                          <a:pt x="324865" y="105406"/>
                          <a:pt x="324287" y="106079"/>
                        </a:cubicBezTo>
                        <a:cubicBezTo>
                          <a:pt x="323613" y="106656"/>
                          <a:pt x="323131" y="107426"/>
                          <a:pt x="322457" y="108099"/>
                        </a:cubicBezTo>
                        <a:cubicBezTo>
                          <a:pt x="321109" y="109349"/>
                          <a:pt x="319568" y="110600"/>
                          <a:pt x="318220" y="111850"/>
                        </a:cubicBezTo>
                        <a:cubicBezTo>
                          <a:pt x="317739" y="112235"/>
                          <a:pt x="317161" y="112715"/>
                          <a:pt x="316679" y="113100"/>
                        </a:cubicBezTo>
                        <a:cubicBezTo>
                          <a:pt x="314657" y="114639"/>
                          <a:pt x="312538" y="115985"/>
                          <a:pt x="310323" y="117428"/>
                        </a:cubicBezTo>
                        <a:lnTo>
                          <a:pt x="308879" y="118197"/>
                        </a:lnTo>
                        <a:cubicBezTo>
                          <a:pt x="307049" y="119159"/>
                          <a:pt x="305316" y="120025"/>
                          <a:pt x="303582" y="120794"/>
                        </a:cubicBezTo>
                        <a:cubicBezTo>
                          <a:pt x="302812" y="121179"/>
                          <a:pt x="301849" y="121467"/>
                          <a:pt x="300982" y="121852"/>
                        </a:cubicBezTo>
                        <a:cubicBezTo>
                          <a:pt x="299441" y="122429"/>
                          <a:pt x="297804" y="123006"/>
                          <a:pt x="296360" y="123487"/>
                        </a:cubicBezTo>
                        <a:cubicBezTo>
                          <a:pt x="295397" y="123679"/>
                          <a:pt x="294434" y="123968"/>
                          <a:pt x="293567" y="124256"/>
                        </a:cubicBezTo>
                        <a:cubicBezTo>
                          <a:pt x="291930" y="124641"/>
                          <a:pt x="290100" y="125026"/>
                          <a:pt x="288367" y="125218"/>
                        </a:cubicBezTo>
                        <a:cubicBezTo>
                          <a:pt x="287596" y="125410"/>
                          <a:pt x="286729" y="125603"/>
                          <a:pt x="285959" y="125795"/>
                        </a:cubicBezTo>
                        <a:cubicBezTo>
                          <a:pt x="283263" y="125987"/>
                          <a:pt x="280759" y="126276"/>
                          <a:pt x="278159" y="126276"/>
                        </a:cubicBezTo>
                        <a:cubicBezTo>
                          <a:pt x="275462" y="126276"/>
                          <a:pt x="272958" y="125987"/>
                          <a:pt x="270262" y="125795"/>
                        </a:cubicBezTo>
                        <a:cubicBezTo>
                          <a:pt x="269492" y="125603"/>
                          <a:pt x="268625" y="125410"/>
                          <a:pt x="267854" y="125218"/>
                        </a:cubicBezTo>
                        <a:cubicBezTo>
                          <a:pt x="266121" y="125026"/>
                          <a:pt x="264388" y="124641"/>
                          <a:pt x="262654" y="124256"/>
                        </a:cubicBezTo>
                        <a:cubicBezTo>
                          <a:pt x="261787" y="123968"/>
                          <a:pt x="260824" y="123679"/>
                          <a:pt x="259958" y="123487"/>
                        </a:cubicBezTo>
                        <a:cubicBezTo>
                          <a:pt x="258417" y="123006"/>
                          <a:pt x="256780" y="122429"/>
                          <a:pt x="255239" y="121852"/>
                        </a:cubicBezTo>
                        <a:cubicBezTo>
                          <a:pt x="254372" y="121467"/>
                          <a:pt x="253505" y="121179"/>
                          <a:pt x="252735" y="120794"/>
                        </a:cubicBezTo>
                        <a:cubicBezTo>
                          <a:pt x="250905" y="120025"/>
                          <a:pt x="249172" y="119159"/>
                          <a:pt x="247535" y="118197"/>
                        </a:cubicBezTo>
                        <a:cubicBezTo>
                          <a:pt x="246861" y="117909"/>
                          <a:pt x="246379" y="117620"/>
                          <a:pt x="245898" y="117332"/>
                        </a:cubicBezTo>
                        <a:cubicBezTo>
                          <a:pt x="243779" y="115985"/>
                          <a:pt x="241564" y="114639"/>
                          <a:pt x="239542" y="113100"/>
                        </a:cubicBezTo>
                        <a:cubicBezTo>
                          <a:pt x="239060" y="112619"/>
                          <a:pt x="238579" y="112235"/>
                          <a:pt x="238001" y="111754"/>
                        </a:cubicBezTo>
                        <a:cubicBezTo>
                          <a:pt x="236556" y="110600"/>
                          <a:pt x="235112" y="109349"/>
                          <a:pt x="233860" y="108099"/>
                        </a:cubicBezTo>
                        <a:cubicBezTo>
                          <a:pt x="233282" y="107426"/>
                          <a:pt x="232608" y="106656"/>
                          <a:pt x="231934" y="106079"/>
                        </a:cubicBezTo>
                        <a:cubicBezTo>
                          <a:pt x="231356" y="105406"/>
                          <a:pt x="230586" y="104829"/>
                          <a:pt x="230104" y="104060"/>
                        </a:cubicBezTo>
                        <a:close/>
                        <a:moveTo>
                          <a:pt x="278159" y="0"/>
                        </a:moveTo>
                        <a:cubicBezTo>
                          <a:pt x="313020" y="0"/>
                          <a:pt x="341332" y="28275"/>
                          <a:pt x="341332" y="63090"/>
                        </a:cubicBezTo>
                        <a:cubicBezTo>
                          <a:pt x="341332" y="69533"/>
                          <a:pt x="340177" y="75881"/>
                          <a:pt x="338347" y="81940"/>
                        </a:cubicBezTo>
                        <a:lnTo>
                          <a:pt x="447264" y="139548"/>
                        </a:lnTo>
                        <a:cubicBezTo>
                          <a:pt x="451309" y="135316"/>
                          <a:pt x="456028" y="131565"/>
                          <a:pt x="461324" y="128392"/>
                        </a:cubicBezTo>
                        <a:cubicBezTo>
                          <a:pt x="491563" y="111080"/>
                          <a:pt x="530180" y="121371"/>
                          <a:pt x="547803" y="151473"/>
                        </a:cubicBezTo>
                        <a:cubicBezTo>
                          <a:pt x="556277" y="166188"/>
                          <a:pt x="558396" y="183211"/>
                          <a:pt x="553966" y="199465"/>
                        </a:cubicBezTo>
                        <a:cubicBezTo>
                          <a:pt x="549729" y="215814"/>
                          <a:pt x="539232" y="229278"/>
                          <a:pt x="524498" y="237646"/>
                        </a:cubicBezTo>
                        <a:cubicBezTo>
                          <a:pt x="520742" y="239858"/>
                          <a:pt x="516697" y="241493"/>
                          <a:pt x="512556" y="242935"/>
                        </a:cubicBezTo>
                        <a:lnTo>
                          <a:pt x="512556" y="362960"/>
                        </a:lnTo>
                        <a:cubicBezTo>
                          <a:pt x="516794" y="364403"/>
                          <a:pt x="520838" y="366134"/>
                          <a:pt x="524690" y="368442"/>
                        </a:cubicBezTo>
                        <a:cubicBezTo>
                          <a:pt x="539232" y="376617"/>
                          <a:pt x="549729" y="390273"/>
                          <a:pt x="553966" y="406527"/>
                        </a:cubicBezTo>
                        <a:cubicBezTo>
                          <a:pt x="555507" y="412105"/>
                          <a:pt x="556277" y="417683"/>
                          <a:pt x="556277" y="423261"/>
                        </a:cubicBezTo>
                        <a:cubicBezTo>
                          <a:pt x="556277" y="434032"/>
                          <a:pt x="553388" y="444804"/>
                          <a:pt x="547803" y="454517"/>
                        </a:cubicBezTo>
                        <a:cubicBezTo>
                          <a:pt x="536054" y="474714"/>
                          <a:pt x="514675" y="485966"/>
                          <a:pt x="492911" y="485966"/>
                        </a:cubicBezTo>
                        <a:cubicBezTo>
                          <a:pt x="482125" y="485966"/>
                          <a:pt x="471339" y="483273"/>
                          <a:pt x="461324" y="477503"/>
                        </a:cubicBezTo>
                        <a:cubicBezTo>
                          <a:pt x="456028" y="474522"/>
                          <a:pt x="451405" y="470675"/>
                          <a:pt x="447360" y="466443"/>
                        </a:cubicBezTo>
                        <a:lnTo>
                          <a:pt x="338251" y="524051"/>
                        </a:lnTo>
                        <a:cubicBezTo>
                          <a:pt x="340177" y="530110"/>
                          <a:pt x="341332" y="536457"/>
                          <a:pt x="341332" y="542901"/>
                        </a:cubicBezTo>
                        <a:cubicBezTo>
                          <a:pt x="341332" y="577620"/>
                          <a:pt x="313020" y="606087"/>
                          <a:pt x="278159" y="606087"/>
                        </a:cubicBezTo>
                        <a:cubicBezTo>
                          <a:pt x="243201" y="606087"/>
                          <a:pt x="214889" y="577620"/>
                          <a:pt x="214889" y="542901"/>
                        </a:cubicBezTo>
                        <a:cubicBezTo>
                          <a:pt x="214889" y="536457"/>
                          <a:pt x="216044" y="530110"/>
                          <a:pt x="217970" y="524051"/>
                        </a:cubicBezTo>
                        <a:lnTo>
                          <a:pt x="108861" y="466443"/>
                        </a:lnTo>
                        <a:cubicBezTo>
                          <a:pt x="104816" y="470675"/>
                          <a:pt x="100193" y="474522"/>
                          <a:pt x="94897" y="477503"/>
                        </a:cubicBezTo>
                        <a:cubicBezTo>
                          <a:pt x="84978" y="483273"/>
                          <a:pt x="74096" y="485966"/>
                          <a:pt x="63310" y="485966"/>
                        </a:cubicBezTo>
                        <a:cubicBezTo>
                          <a:pt x="41546" y="485966"/>
                          <a:pt x="20167" y="474714"/>
                          <a:pt x="8418" y="454517"/>
                        </a:cubicBezTo>
                        <a:cubicBezTo>
                          <a:pt x="-56" y="439899"/>
                          <a:pt x="-2175" y="422876"/>
                          <a:pt x="2255" y="406527"/>
                        </a:cubicBezTo>
                        <a:cubicBezTo>
                          <a:pt x="6588" y="390273"/>
                          <a:pt x="17085" y="376617"/>
                          <a:pt x="31723" y="368250"/>
                        </a:cubicBezTo>
                        <a:cubicBezTo>
                          <a:pt x="35479" y="366134"/>
                          <a:pt x="39524" y="364403"/>
                          <a:pt x="43761" y="362960"/>
                        </a:cubicBezTo>
                        <a:lnTo>
                          <a:pt x="43761" y="242935"/>
                        </a:lnTo>
                        <a:cubicBezTo>
                          <a:pt x="39427" y="241493"/>
                          <a:pt x="35383" y="239858"/>
                          <a:pt x="31627" y="237646"/>
                        </a:cubicBezTo>
                        <a:cubicBezTo>
                          <a:pt x="17085" y="229278"/>
                          <a:pt x="6588" y="215814"/>
                          <a:pt x="2255" y="199465"/>
                        </a:cubicBezTo>
                        <a:cubicBezTo>
                          <a:pt x="-2175" y="183211"/>
                          <a:pt x="-56" y="166188"/>
                          <a:pt x="8418" y="151473"/>
                        </a:cubicBezTo>
                        <a:cubicBezTo>
                          <a:pt x="26041" y="121371"/>
                          <a:pt x="64755" y="111080"/>
                          <a:pt x="94897" y="128392"/>
                        </a:cubicBezTo>
                        <a:cubicBezTo>
                          <a:pt x="100193" y="131565"/>
                          <a:pt x="104816" y="135316"/>
                          <a:pt x="108861" y="139548"/>
                        </a:cubicBezTo>
                        <a:lnTo>
                          <a:pt x="217970" y="81940"/>
                        </a:lnTo>
                        <a:cubicBezTo>
                          <a:pt x="216044" y="75881"/>
                          <a:pt x="214889" y="69533"/>
                          <a:pt x="214889" y="63090"/>
                        </a:cubicBezTo>
                        <a:cubicBezTo>
                          <a:pt x="214889" y="28275"/>
                          <a:pt x="243201" y="0"/>
                          <a:pt x="278159" y="0"/>
                        </a:cubicBezTo>
                        <a:close/>
                      </a:path>
                    </a:pathLst>
                  </a:custGeom>
                  <a:solidFill>
                    <a:schemeClr val="accent1"/>
                  </a:solidFill>
                  <a:ln>
                    <a:noFill/>
                  </a:ln>
                  <a:effectLst/>
                </p:spPr>
                <p:txBody>
                  <a:bodyPr wrap="square" lIns="91440" tIns="45720" rIns="91440" bIns="45720" anchor="ctr">
                    <a:normAutofit fontScale="6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cxnSp>
            <p:nvCxnSpPr>
              <p:cNvPr id="29" name="直接连接符 28">
                <a:extLst>
                  <a:ext uri="{FF2B5EF4-FFF2-40B4-BE49-F238E27FC236}">
                    <a16:creationId xmlns:a16="http://schemas.microsoft.com/office/drawing/2014/main" id="{23DAC778-0907-4B52-9C0A-A4CB103DE6A8}"/>
                  </a:ext>
                </a:extLst>
              </p:cNvPr>
              <p:cNvCxnSpPr>
                <a:cxnSpLocks/>
              </p:cNvCxnSpPr>
              <p:nvPr/>
            </p:nvCxnSpPr>
            <p:spPr>
              <a:xfrm>
                <a:off x="2219228" y="4261959"/>
                <a:ext cx="0" cy="103814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0" name="îşḻíḓe">
                <a:extLst>
                  <a:ext uri="{FF2B5EF4-FFF2-40B4-BE49-F238E27FC236}">
                    <a16:creationId xmlns:a16="http://schemas.microsoft.com/office/drawing/2014/main" id="{C98D3FAE-CDAD-45B4-B000-6D8E4E768BC5}"/>
                  </a:ext>
                </a:extLst>
              </p:cNvPr>
              <p:cNvGrpSpPr/>
              <p:nvPr/>
            </p:nvGrpSpPr>
            <p:grpSpPr>
              <a:xfrm>
                <a:off x="2288924" y="4283315"/>
                <a:ext cx="910212" cy="995428"/>
                <a:chOff x="2288924" y="4287945"/>
                <a:chExt cx="910212" cy="995428"/>
              </a:xfrm>
            </p:grpSpPr>
            <p:sp>
              <p:nvSpPr>
                <p:cNvPr id="31" name="ïṡḻiḋé">
                  <a:extLst>
                    <a:ext uri="{FF2B5EF4-FFF2-40B4-BE49-F238E27FC236}">
                      <a16:creationId xmlns:a16="http://schemas.microsoft.com/office/drawing/2014/main" id="{7AF31407-E8F4-4A30-8B24-CE9B5CE1D34B}"/>
                    </a:ext>
                  </a:extLst>
                </p:cNvPr>
                <p:cNvSpPr/>
                <p:nvPr/>
              </p:nvSpPr>
              <p:spPr>
                <a:xfrm>
                  <a:off x="2288924" y="4799891"/>
                  <a:ext cx="910212" cy="483482"/>
                </a:xfrm>
                <a:prstGeom prst="rect">
                  <a:avLst/>
                </a:prstGeom>
                <a:noFill/>
                <a:ln>
                  <a:noFill/>
                </a:ln>
              </p:spPr>
              <p:txBody>
                <a:bodyPr wrap="none" lIns="91412" tIns="45700" rIns="91412" bIns="45700" anchor="ctr" anchorCtr="0">
                  <a:normAutofit/>
                </a:bodyPr>
                <a:lstStyle/>
                <a:p>
                  <a:pPr algn="ctr">
                    <a:buSzPct val="25000"/>
                  </a:pPr>
                  <a:r>
                    <a:rPr lang="en-US" altLang="zh-CN" sz="1400" b="1" dirty="0"/>
                    <a:t>Text</a:t>
                  </a:r>
                  <a:endParaRPr lang="zh-CN" altLang="en-US" sz="1400" b="1" dirty="0"/>
                </a:p>
              </p:txBody>
            </p:sp>
            <p:grpSp>
              <p:nvGrpSpPr>
                <p:cNvPr id="32" name="ïṥḷíḑê">
                  <a:extLst>
                    <a:ext uri="{FF2B5EF4-FFF2-40B4-BE49-F238E27FC236}">
                      <a16:creationId xmlns:a16="http://schemas.microsoft.com/office/drawing/2014/main" id="{ACA9D0C6-404E-4C08-BEBC-EAFEDCC68013}"/>
                    </a:ext>
                  </a:extLst>
                </p:cNvPr>
                <p:cNvGrpSpPr/>
                <p:nvPr/>
              </p:nvGrpSpPr>
              <p:grpSpPr>
                <a:xfrm>
                  <a:off x="2514405" y="4287945"/>
                  <a:ext cx="459250" cy="459250"/>
                  <a:chOff x="2514405" y="4287945"/>
                  <a:chExt cx="459250" cy="459250"/>
                </a:xfrm>
              </p:grpSpPr>
              <p:sp>
                <p:nvSpPr>
                  <p:cNvPr id="33" name="iṥľïḍé">
                    <a:extLst>
                      <a:ext uri="{FF2B5EF4-FFF2-40B4-BE49-F238E27FC236}">
                        <a16:creationId xmlns:a16="http://schemas.microsoft.com/office/drawing/2014/main" id="{F51FE832-7534-4CF1-B8E1-17AB25EBF30F}"/>
                      </a:ext>
                    </a:extLst>
                  </p:cNvPr>
                  <p:cNvSpPr/>
                  <p:nvPr/>
                </p:nvSpPr>
                <p:spPr>
                  <a:xfrm>
                    <a:off x="2514405" y="4287945"/>
                    <a:ext cx="459250" cy="459250"/>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ïŝļiḍé">
                    <a:extLst>
                      <a:ext uri="{FF2B5EF4-FFF2-40B4-BE49-F238E27FC236}">
                        <a16:creationId xmlns:a16="http://schemas.microsoft.com/office/drawing/2014/main" id="{14DE0986-169B-411F-A687-975A780C5DE1}"/>
                      </a:ext>
                    </a:extLst>
                  </p:cNvPr>
                  <p:cNvSpPr/>
                  <p:nvPr/>
                </p:nvSpPr>
                <p:spPr>
                  <a:xfrm>
                    <a:off x="2639887" y="4404101"/>
                    <a:ext cx="208287" cy="22693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556277" h="606087">
                        <a:moveTo>
                          <a:pt x="278159" y="172250"/>
                        </a:moveTo>
                        <a:lnTo>
                          <a:pt x="286828" y="180136"/>
                        </a:lnTo>
                        <a:cubicBezTo>
                          <a:pt x="286925" y="180424"/>
                          <a:pt x="316594" y="206774"/>
                          <a:pt x="394620" y="227257"/>
                        </a:cubicBezTo>
                        <a:lnTo>
                          <a:pt x="402904" y="229373"/>
                        </a:lnTo>
                        <a:lnTo>
                          <a:pt x="403964" y="238028"/>
                        </a:lnTo>
                        <a:cubicBezTo>
                          <a:pt x="404060" y="239374"/>
                          <a:pt x="418606" y="377084"/>
                          <a:pt x="282590" y="428340"/>
                        </a:cubicBezTo>
                        <a:lnTo>
                          <a:pt x="278159" y="430167"/>
                        </a:lnTo>
                        <a:lnTo>
                          <a:pt x="273728" y="428340"/>
                        </a:lnTo>
                        <a:cubicBezTo>
                          <a:pt x="137615" y="377084"/>
                          <a:pt x="152161" y="239374"/>
                          <a:pt x="152257" y="238028"/>
                        </a:cubicBezTo>
                        <a:lnTo>
                          <a:pt x="153317" y="229373"/>
                        </a:lnTo>
                        <a:lnTo>
                          <a:pt x="161601" y="227257"/>
                        </a:lnTo>
                        <a:cubicBezTo>
                          <a:pt x="239723" y="206774"/>
                          <a:pt x="269296" y="180424"/>
                          <a:pt x="269489" y="180136"/>
                        </a:cubicBezTo>
                        <a:close/>
                        <a:moveTo>
                          <a:pt x="230104" y="104060"/>
                        </a:moveTo>
                        <a:lnTo>
                          <a:pt x="122343" y="160995"/>
                        </a:lnTo>
                        <a:cubicBezTo>
                          <a:pt x="122632" y="161475"/>
                          <a:pt x="122632" y="162149"/>
                          <a:pt x="122824" y="162630"/>
                        </a:cubicBezTo>
                        <a:cubicBezTo>
                          <a:pt x="123210" y="163880"/>
                          <a:pt x="123787" y="165130"/>
                          <a:pt x="124173" y="166380"/>
                        </a:cubicBezTo>
                        <a:cubicBezTo>
                          <a:pt x="124365" y="167631"/>
                          <a:pt x="124654" y="168881"/>
                          <a:pt x="124847" y="170035"/>
                        </a:cubicBezTo>
                        <a:cubicBezTo>
                          <a:pt x="125232" y="171478"/>
                          <a:pt x="125521" y="172728"/>
                          <a:pt x="125810" y="173979"/>
                        </a:cubicBezTo>
                        <a:cubicBezTo>
                          <a:pt x="126002" y="175710"/>
                          <a:pt x="126195" y="177537"/>
                          <a:pt x="126291" y="179268"/>
                        </a:cubicBezTo>
                        <a:cubicBezTo>
                          <a:pt x="126291" y="180807"/>
                          <a:pt x="126387" y="182153"/>
                          <a:pt x="126291" y="183596"/>
                        </a:cubicBezTo>
                        <a:cubicBezTo>
                          <a:pt x="126291" y="185327"/>
                          <a:pt x="126291" y="187154"/>
                          <a:pt x="126195" y="188885"/>
                        </a:cubicBezTo>
                        <a:cubicBezTo>
                          <a:pt x="126002" y="189847"/>
                          <a:pt x="125906" y="190905"/>
                          <a:pt x="125617" y="191867"/>
                        </a:cubicBezTo>
                        <a:cubicBezTo>
                          <a:pt x="125521" y="193502"/>
                          <a:pt x="125136" y="195233"/>
                          <a:pt x="124847" y="196868"/>
                        </a:cubicBezTo>
                        <a:cubicBezTo>
                          <a:pt x="124654" y="197830"/>
                          <a:pt x="124365" y="198695"/>
                          <a:pt x="124173" y="199753"/>
                        </a:cubicBezTo>
                        <a:cubicBezTo>
                          <a:pt x="123595" y="201484"/>
                          <a:pt x="123113" y="203119"/>
                          <a:pt x="122535" y="204947"/>
                        </a:cubicBezTo>
                        <a:cubicBezTo>
                          <a:pt x="122150" y="205716"/>
                          <a:pt x="121861" y="206581"/>
                          <a:pt x="121476" y="207351"/>
                        </a:cubicBezTo>
                        <a:cubicBezTo>
                          <a:pt x="120513" y="209851"/>
                          <a:pt x="119357" y="212256"/>
                          <a:pt x="117913" y="214660"/>
                        </a:cubicBezTo>
                        <a:cubicBezTo>
                          <a:pt x="116565" y="216872"/>
                          <a:pt x="115024" y="219180"/>
                          <a:pt x="113387" y="221296"/>
                        </a:cubicBezTo>
                        <a:cubicBezTo>
                          <a:pt x="112905" y="222065"/>
                          <a:pt x="112135" y="222835"/>
                          <a:pt x="111653" y="223604"/>
                        </a:cubicBezTo>
                        <a:cubicBezTo>
                          <a:pt x="110498" y="224854"/>
                          <a:pt x="109342" y="226105"/>
                          <a:pt x="108187" y="227355"/>
                        </a:cubicBezTo>
                        <a:cubicBezTo>
                          <a:pt x="107416" y="228124"/>
                          <a:pt x="106549" y="228894"/>
                          <a:pt x="105683" y="229663"/>
                        </a:cubicBezTo>
                        <a:cubicBezTo>
                          <a:pt x="104623" y="230625"/>
                          <a:pt x="103564" y="231683"/>
                          <a:pt x="102408" y="232548"/>
                        </a:cubicBezTo>
                        <a:cubicBezTo>
                          <a:pt x="101349" y="233318"/>
                          <a:pt x="100386" y="233991"/>
                          <a:pt x="99519" y="234664"/>
                        </a:cubicBezTo>
                        <a:cubicBezTo>
                          <a:pt x="98364" y="235434"/>
                          <a:pt x="97112" y="236395"/>
                          <a:pt x="95956" y="237069"/>
                        </a:cubicBezTo>
                        <a:cubicBezTo>
                          <a:pt x="94801" y="237742"/>
                          <a:pt x="93838" y="238223"/>
                          <a:pt x="92778" y="238704"/>
                        </a:cubicBezTo>
                        <a:cubicBezTo>
                          <a:pt x="91526" y="239473"/>
                          <a:pt x="90274" y="240146"/>
                          <a:pt x="89023" y="240627"/>
                        </a:cubicBezTo>
                        <a:cubicBezTo>
                          <a:pt x="87867" y="241108"/>
                          <a:pt x="86711" y="241685"/>
                          <a:pt x="85556" y="242070"/>
                        </a:cubicBezTo>
                        <a:cubicBezTo>
                          <a:pt x="84304" y="242550"/>
                          <a:pt x="82956" y="243031"/>
                          <a:pt x="81607" y="243416"/>
                        </a:cubicBezTo>
                        <a:cubicBezTo>
                          <a:pt x="80548" y="243801"/>
                          <a:pt x="79296" y="244089"/>
                          <a:pt x="78140" y="244282"/>
                        </a:cubicBezTo>
                        <a:cubicBezTo>
                          <a:pt x="76696" y="244666"/>
                          <a:pt x="75348" y="244955"/>
                          <a:pt x="73903" y="245147"/>
                        </a:cubicBezTo>
                        <a:cubicBezTo>
                          <a:pt x="72844" y="245436"/>
                          <a:pt x="71496" y="245532"/>
                          <a:pt x="70436" y="245724"/>
                        </a:cubicBezTo>
                        <a:cubicBezTo>
                          <a:pt x="69859" y="245820"/>
                          <a:pt x="69377" y="245917"/>
                          <a:pt x="68992" y="245917"/>
                        </a:cubicBezTo>
                        <a:lnTo>
                          <a:pt x="68992" y="360075"/>
                        </a:lnTo>
                        <a:cubicBezTo>
                          <a:pt x="69859" y="360075"/>
                          <a:pt x="70822" y="360363"/>
                          <a:pt x="71785" y="360459"/>
                        </a:cubicBezTo>
                        <a:cubicBezTo>
                          <a:pt x="72651" y="360556"/>
                          <a:pt x="73711" y="360748"/>
                          <a:pt x="74674" y="360844"/>
                        </a:cubicBezTo>
                        <a:cubicBezTo>
                          <a:pt x="76696" y="361229"/>
                          <a:pt x="78718" y="361710"/>
                          <a:pt x="80644" y="362383"/>
                        </a:cubicBezTo>
                        <a:cubicBezTo>
                          <a:pt x="81415" y="362479"/>
                          <a:pt x="82185" y="362768"/>
                          <a:pt x="82956" y="362960"/>
                        </a:cubicBezTo>
                        <a:cubicBezTo>
                          <a:pt x="85556" y="363826"/>
                          <a:pt x="88252" y="364883"/>
                          <a:pt x="90756" y="366038"/>
                        </a:cubicBezTo>
                        <a:cubicBezTo>
                          <a:pt x="91237" y="366230"/>
                          <a:pt x="91623" y="366518"/>
                          <a:pt x="92104" y="366807"/>
                        </a:cubicBezTo>
                        <a:cubicBezTo>
                          <a:pt x="94126" y="367865"/>
                          <a:pt x="96149" y="369019"/>
                          <a:pt x="98075" y="370269"/>
                        </a:cubicBezTo>
                        <a:cubicBezTo>
                          <a:pt x="98845" y="370846"/>
                          <a:pt x="99712" y="371423"/>
                          <a:pt x="100482" y="372000"/>
                        </a:cubicBezTo>
                        <a:cubicBezTo>
                          <a:pt x="102023" y="373058"/>
                          <a:pt x="103371" y="374212"/>
                          <a:pt x="104912" y="375463"/>
                        </a:cubicBezTo>
                        <a:cubicBezTo>
                          <a:pt x="105683" y="376232"/>
                          <a:pt x="106453" y="376905"/>
                          <a:pt x="107224" y="377675"/>
                        </a:cubicBezTo>
                        <a:cubicBezTo>
                          <a:pt x="108572" y="379021"/>
                          <a:pt x="109824" y="380367"/>
                          <a:pt x="111268" y="381906"/>
                        </a:cubicBezTo>
                        <a:cubicBezTo>
                          <a:pt x="111750" y="382676"/>
                          <a:pt x="112424" y="383349"/>
                          <a:pt x="113002" y="384118"/>
                        </a:cubicBezTo>
                        <a:cubicBezTo>
                          <a:pt x="114735" y="386330"/>
                          <a:pt x="116468" y="388735"/>
                          <a:pt x="117913" y="391427"/>
                        </a:cubicBezTo>
                        <a:cubicBezTo>
                          <a:pt x="119357" y="393832"/>
                          <a:pt x="120513" y="396236"/>
                          <a:pt x="121476" y="398737"/>
                        </a:cubicBezTo>
                        <a:cubicBezTo>
                          <a:pt x="121861" y="399506"/>
                          <a:pt x="122150" y="400275"/>
                          <a:pt x="122343" y="400949"/>
                        </a:cubicBezTo>
                        <a:cubicBezTo>
                          <a:pt x="123017" y="402776"/>
                          <a:pt x="123595" y="404507"/>
                          <a:pt x="124173" y="406334"/>
                        </a:cubicBezTo>
                        <a:cubicBezTo>
                          <a:pt x="124365" y="407200"/>
                          <a:pt x="124558" y="408065"/>
                          <a:pt x="124750" y="408931"/>
                        </a:cubicBezTo>
                        <a:cubicBezTo>
                          <a:pt x="125136" y="410758"/>
                          <a:pt x="125521" y="412489"/>
                          <a:pt x="125810" y="414413"/>
                        </a:cubicBezTo>
                        <a:cubicBezTo>
                          <a:pt x="125906" y="415182"/>
                          <a:pt x="126002" y="416048"/>
                          <a:pt x="126002" y="416817"/>
                        </a:cubicBezTo>
                        <a:cubicBezTo>
                          <a:pt x="126291" y="419222"/>
                          <a:pt x="126387" y="421434"/>
                          <a:pt x="126387" y="423838"/>
                        </a:cubicBezTo>
                        <a:lnTo>
                          <a:pt x="126387" y="424607"/>
                        </a:lnTo>
                        <a:cubicBezTo>
                          <a:pt x="126291" y="427300"/>
                          <a:pt x="126002" y="429801"/>
                          <a:pt x="125617" y="432397"/>
                        </a:cubicBezTo>
                        <a:cubicBezTo>
                          <a:pt x="125521" y="433167"/>
                          <a:pt x="125424" y="433936"/>
                          <a:pt x="125136" y="434706"/>
                        </a:cubicBezTo>
                        <a:cubicBezTo>
                          <a:pt x="124847" y="436437"/>
                          <a:pt x="124365" y="438360"/>
                          <a:pt x="123884" y="440091"/>
                        </a:cubicBezTo>
                        <a:cubicBezTo>
                          <a:pt x="123595" y="441053"/>
                          <a:pt x="123402" y="441919"/>
                          <a:pt x="123113" y="442784"/>
                        </a:cubicBezTo>
                        <a:cubicBezTo>
                          <a:pt x="122824" y="443457"/>
                          <a:pt x="122632" y="444131"/>
                          <a:pt x="122343" y="444900"/>
                        </a:cubicBezTo>
                        <a:lnTo>
                          <a:pt x="230104" y="501835"/>
                        </a:lnTo>
                        <a:cubicBezTo>
                          <a:pt x="230682" y="501162"/>
                          <a:pt x="231452" y="500488"/>
                          <a:pt x="232127" y="499719"/>
                        </a:cubicBezTo>
                        <a:cubicBezTo>
                          <a:pt x="232608" y="499238"/>
                          <a:pt x="233090" y="498565"/>
                          <a:pt x="233764" y="498084"/>
                        </a:cubicBezTo>
                        <a:cubicBezTo>
                          <a:pt x="235112" y="496545"/>
                          <a:pt x="236749" y="495199"/>
                          <a:pt x="238386" y="493949"/>
                        </a:cubicBezTo>
                        <a:cubicBezTo>
                          <a:pt x="238771" y="493564"/>
                          <a:pt x="239060" y="493275"/>
                          <a:pt x="239542" y="492891"/>
                        </a:cubicBezTo>
                        <a:cubicBezTo>
                          <a:pt x="241564" y="491352"/>
                          <a:pt x="243683" y="489909"/>
                          <a:pt x="245898" y="488659"/>
                        </a:cubicBezTo>
                        <a:cubicBezTo>
                          <a:pt x="246379" y="488371"/>
                          <a:pt x="246764" y="488082"/>
                          <a:pt x="247150" y="487890"/>
                        </a:cubicBezTo>
                        <a:cubicBezTo>
                          <a:pt x="249076" y="486832"/>
                          <a:pt x="250809" y="485966"/>
                          <a:pt x="252735" y="485101"/>
                        </a:cubicBezTo>
                        <a:cubicBezTo>
                          <a:pt x="253505" y="484812"/>
                          <a:pt x="254372" y="484427"/>
                          <a:pt x="255143" y="484235"/>
                        </a:cubicBezTo>
                        <a:cubicBezTo>
                          <a:pt x="256780" y="483562"/>
                          <a:pt x="258417" y="482985"/>
                          <a:pt x="260054" y="482408"/>
                        </a:cubicBezTo>
                        <a:cubicBezTo>
                          <a:pt x="260921" y="482215"/>
                          <a:pt x="261787" y="481927"/>
                          <a:pt x="262654" y="481831"/>
                        </a:cubicBezTo>
                        <a:cubicBezTo>
                          <a:pt x="264291" y="481254"/>
                          <a:pt x="266121" y="480965"/>
                          <a:pt x="267854" y="480677"/>
                        </a:cubicBezTo>
                        <a:cubicBezTo>
                          <a:pt x="268625" y="480580"/>
                          <a:pt x="269492" y="480388"/>
                          <a:pt x="270262" y="480292"/>
                        </a:cubicBezTo>
                        <a:cubicBezTo>
                          <a:pt x="272958" y="479907"/>
                          <a:pt x="275462" y="479811"/>
                          <a:pt x="278159" y="479811"/>
                        </a:cubicBezTo>
                        <a:cubicBezTo>
                          <a:pt x="280759" y="479811"/>
                          <a:pt x="283263" y="479907"/>
                          <a:pt x="285959" y="480292"/>
                        </a:cubicBezTo>
                        <a:cubicBezTo>
                          <a:pt x="286729" y="480388"/>
                          <a:pt x="287596" y="480580"/>
                          <a:pt x="288367" y="480677"/>
                        </a:cubicBezTo>
                        <a:cubicBezTo>
                          <a:pt x="290100" y="480965"/>
                          <a:pt x="291930" y="481254"/>
                          <a:pt x="293567" y="481831"/>
                        </a:cubicBezTo>
                        <a:cubicBezTo>
                          <a:pt x="294434" y="481927"/>
                          <a:pt x="295300" y="482215"/>
                          <a:pt x="296167" y="482600"/>
                        </a:cubicBezTo>
                        <a:cubicBezTo>
                          <a:pt x="297804" y="482985"/>
                          <a:pt x="299441" y="483562"/>
                          <a:pt x="301175" y="484235"/>
                        </a:cubicBezTo>
                        <a:cubicBezTo>
                          <a:pt x="301849" y="484427"/>
                          <a:pt x="302812" y="484812"/>
                          <a:pt x="303486" y="485197"/>
                        </a:cubicBezTo>
                        <a:cubicBezTo>
                          <a:pt x="305412" y="485966"/>
                          <a:pt x="307242" y="486832"/>
                          <a:pt x="308975" y="487890"/>
                        </a:cubicBezTo>
                        <a:cubicBezTo>
                          <a:pt x="309360" y="488082"/>
                          <a:pt x="309842" y="488371"/>
                          <a:pt x="310323" y="488659"/>
                        </a:cubicBezTo>
                        <a:cubicBezTo>
                          <a:pt x="312538" y="489909"/>
                          <a:pt x="314657" y="491352"/>
                          <a:pt x="316679" y="492891"/>
                        </a:cubicBezTo>
                        <a:cubicBezTo>
                          <a:pt x="317161" y="493275"/>
                          <a:pt x="317546" y="493660"/>
                          <a:pt x="317931" y="494045"/>
                        </a:cubicBezTo>
                        <a:cubicBezTo>
                          <a:pt x="319568" y="495295"/>
                          <a:pt x="321109" y="496545"/>
                          <a:pt x="322457" y="498084"/>
                        </a:cubicBezTo>
                        <a:lnTo>
                          <a:pt x="324094" y="499719"/>
                        </a:lnTo>
                        <a:cubicBezTo>
                          <a:pt x="324769" y="500488"/>
                          <a:pt x="325539" y="501162"/>
                          <a:pt x="326117" y="501835"/>
                        </a:cubicBezTo>
                        <a:lnTo>
                          <a:pt x="433878" y="444900"/>
                        </a:lnTo>
                        <a:cubicBezTo>
                          <a:pt x="433589" y="444419"/>
                          <a:pt x="433493" y="443938"/>
                          <a:pt x="433397" y="443457"/>
                        </a:cubicBezTo>
                        <a:cubicBezTo>
                          <a:pt x="433011" y="442111"/>
                          <a:pt x="432530" y="440765"/>
                          <a:pt x="432145" y="439514"/>
                        </a:cubicBezTo>
                        <a:cubicBezTo>
                          <a:pt x="431856" y="438360"/>
                          <a:pt x="431567" y="437110"/>
                          <a:pt x="431182" y="435860"/>
                        </a:cubicBezTo>
                        <a:cubicBezTo>
                          <a:pt x="430989" y="434609"/>
                          <a:pt x="430700" y="433359"/>
                          <a:pt x="430508" y="432013"/>
                        </a:cubicBezTo>
                        <a:cubicBezTo>
                          <a:pt x="430219" y="430282"/>
                          <a:pt x="430122" y="428358"/>
                          <a:pt x="429930" y="426627"/>
                        </a:cubicBezTo>
                        <a:cubicBezTo>
                          <a:pt x="429930" y="425281"/>
                          <a:pt x="429834" y="423838"/>
                          <a:pt x="429930" y="422492"/>
                        </a:cubicBezTo>
                        <a:cubicBezTo>
                          <a:pt x="429930" y="420568"/>
                          <a:pt x="429930" y="418837"/>
                          <a:pt x="430122" y="417010"/>
                        </a:cubicBezTo>
                        <a:cubicBezTo>
                          <a:pt x="430219" y="416048"/>
                          <a:pt x="430315" y="414990"/>
                          <a:pt x="430604" y="414028"/>
                        </a:cubicBezTo>
                        <a:cubicBezTo>
                          <a:pt x="430700" y="412393"/>
                          <a:pt x="431085" y="410758"/>
                          <a:pt x="431374" y="409220"/>
                        </a:cubicBezTo>
                        <a:cubicBezTo>
                          <a:pt x="431567" y="408162"/>
                          <a:pt x="431856" y="407200"/>
                          <a:pt x="432145" y="406142"/>
                        </a:cubicBezTo>
                        <a:cubicBezTo>
                          <a:pt x="432626" y="404507"/>
                          <a:pt x="433108" y="402776"/>
                          <a:pt x="433782" y="401141"/>
                        </a:cubicBezTo>
                        <a:cubicBezTo>
                          <a:pt x="434167" y="400372"/>
                          <a:pt x="434360" y="399506"/>
                          <a:pt x="434745" y="398737"/>
                        </a:cubicBezTo>
                        <a:cubicBezTo>
                          <a:pt x="435804" y="396236"/>
                          <a:pt x="436960" y="393832"/>
                          <a:pt x="438308" y="391427"/>
                        </a:cubicBezTo>
                        <a:cubicBezTo>
                          <a:pt x="439656" y="388831"/>
                          <a:pt x="441486" y="386330"/>
                          <a:pt x="443219" y="384118"/>
                        </a:cubicBezTo>
                        <a:cubicBezTo>
                          <a:pt x="443701" y="383445"/>
                          <a:pt x="444375" y="382772"/>
                          <a:pt x="444857" y="382195"/>
                        </a:cubicBezTo>
                        <a:cubicBezTo>
                          <a:pt x="446301" y="380560"/>
                          <a:pt x="447649" y="379021"/>
                          <a:pt x="449190" y="377482"/>
                        </a:cubicBezTo>
                        <a:cubicBezTo>
                          <a:pt x="449768" y="376905"/>
                          <a:pt x="450442" y="376424"/>
                          <a:pt x="451212" y="375751"/>
                        </a:cubicBezTo>
                        <a:cubicBezTo>
                          <a:pt x="452850" y="374405"/>
                          <a:pt x="454487" y="372962"/>
                          <a:pt x="456220" y="371712"/>
                        </a:cubicBezTo>
                        <a:cubicBezTo>
                          <a:pt x="456798" y="371327"/>
                          <a:pt x="457376" y="370846"/>
                          <a:pt x="457857" y="370462"/>
                        </a:cubicBezTo>
                        <a:cubicBezTo>
                          <a:pt x="462865" y="367192"/>
                          <a:pt x="467969" y="364595"/>
                          <a:pt x="473554" y="362864"/>
                        </a:cubicBezTo>
                        <a:cubicBezTo>
                          <a:pt x="474036" y="362768"/>
                          <a:pt x="474614" y="362575"/>
                          <a:pt x="475095" y="362479"/>
                        </a:cubicBezTo>
                        <a:cubicBezTo>
                          <a:pt x="477406" y="361902"/>
                          <a:pt x="479525" y="361229"/>
                          <a:pt x="481836" y="360844"/>
                        </a:cubicBezTo>
                        <a:lnTo>
                          <a:pt x="484436" y="360459"/>
                        </a:lnTo>
                        <a:cubicBezTo>
                          <a:pt x="485303" y="360363"/>
                          <a:pt x="486362" y="360075"/>
                          <a:pt x="487229" y="360075"/>
                        </a:cubicBezTo>
                        <a:lnTo>
                          <a:pt x="487229" y="245917"/>
                        </a:lnTo>
                        <a:cubicBezTo>
                          <a:pt x="486844" y="245917"/>
                          <a:pt x="486362" y="245820"/>
                          <a:pt x="485881" y="245724"/>
                        </a:cubicBezTo>
                        <a:cubicBezTo>
                          <a:pt x="484725" y="245532"/>
                          <a:pt x="483473" y="245436"/>
                          <a:pt x="482318" y="245147"/>
                        </a:cubicBezTo>
                        <a:cubicBezTo>
                          <a:pt x="480873" y="244955"/>
                          <a:pt x="479525" y="244666"/>
                          <a:pt x="478081" y="244282"/>
                        </a:cubicBezTo>
                        <a:cubicBezTo>
                          <a:pt x="477021" y="244089"/>
                          <a:pt x="475769" y="243801"/>
                          <a:pt x="474614" y="243416"/>
                        </a:cubicBezTo>
                        <a:cubicBezTo>
                          <a:pt x="473362" y="243031"/>
                          <a:pt x="471917" y="242550"/>
                          <a:pt x="470665" y="242070"/>
                        </a:cubicBezTo>
                        <a:cubicBezTo>
                          <a:pt x="469510" y="241685"/>
                          <a:pt x="468354" y="241108"/>
                          <a:pt x="467295" y="240627"/>
                        </a:cubicBezTo>
                        <a:cubicBezTo>
                          <a:pt x="465947" y="240146"/>
                          <a:pt x="464695" y="239473"/>
                          <a:pt x="463443" y="238896"/>
                        </a:cubicBezTo>
                        <a:cubicBezTo>
                          <a:pt x="462480" y="238223"/>
                          <a:pt x="461420" y="237742"/>
                          <a:pt x="460265" y="237069"/>
                        </a:cubicBezTo>
                        <a:cubicBezTo>
                          <a:pt x="459205" y="236395"/>
                          <a:pt x="457857" y="235434"/>
                          <a:pt x="456798" y="234664"/>
                        </a:cubicBezTo>
                        <a:cubicBezTo>
                          <a:pt x="455835" y="234087"/>
                          <a:pt x="454872" y="233318"/>
                          <a:pt x="453813" y="232548"/>
                        </a:cubicBezTo>
                        <a:cubicBezTo>
                          <a:pt x="452753" y="231683"/>
                          <a:pt x="451598" y="230625"/>
                          <a:pt x="450538" y="229663"/>
                        </a:cubicBezTo>
                        <a:cubicBezTo>
                          <a:pt x="449672" y="228894"/>
                          <a:pt x="448805" y="228124"/>
                          <a:pt x="448034" y="227355"/>
                        </a:cubicBezTo>
                        <a:cubicBezTo>
                          <a:pt x="446879" y="226105"/>
                          <a:pt x="445723" y="224854"/>
                          <a:pt x="444664" y="223604"/>
                        </a:cubicBezTo>
                        <a:cubicBezTo>
                          <a:pt x="444086" y="222835"/>
                          <a:pt x="443316" y="222065"/>
                          <a:pt x="442834" y="221296"/>
                        </a:cubicBezTo>
                        <a:cubicBezTo>
                          <a:pt x="441197" y="219180"/>
                          <a:pt x="439656" y="217064"/>
                          <a:pt x="438308" y="214660"/>
                        </a:cubicBezTo>
                        <a:cubicBezTo>
                          <a:pt x="436960" y="212256"/>
                          <a:pt x="435804" y="209851"/>
                          <a:pt x="434745" y="207351"/>
                        </a:cubicBezTo>
                        <a:cubicBezTo>
                          <a:pt x="434360" y="206581"/>
                          <a:pt x="434167" y="205812"/>
                          <a:pt x="433878" y="205043"/>
                        </a:cubicBezTo>
                        <a:cubicBezTo>
                          <a:pt x="433204" y="203312"/>
                          <a:pt x="432626" y="201484"/>
                          <a:pt x="432145" y="199753"/>
                        </a:cubicBezTo>
                        <a:cubicBezTo>
                          <a:pt x="431856" y="198695"/>
                          <a:pt x="431567" y="197830"/>
                          <a:pt x="431471" y="196964"/>
                        </a:cubicBezTo>
                        <a:cubicBezTo>
                          <a:pt x="431085" y="195233"/>
                          <a:pt x="430700" y="193406"/>
                          <a:pt x="430508" y="191675"/>
                        </a:cubicBezTo>
                        <a:cubicBezTo>
                          <a:pt x="430315" y="190809"/>
                          <a:pt x="430219" y="190040"/>
                          <a:pt x="430219" y="189174"/>
                        </a:cubicBezTo>
                        <a:cubicBezTo>
                          <a:pt x="429930" y="186770"/>
                          <a:pt x="429834" y="184462"/>
                          <a:pt x="429834" y="182057"/>
                        </a:cubicBezTo>
                        <a:lnTo>
                          <a:pt x="429834" y="181288"/>
                        </a:lnTo>
                        <a:cubicBezTo>
                          <a:pt x="429930" y="178691"/>
                          <a:pt x="430219" y="176094"/>
                          <a:pt x="430604" y="173594"/>
                        </a:cubicBezTo>
                        <a:cubicBezTo>
                          <a:pt x="430700" y="172728"/>
                          <a:pt x="430989" y="171958"/>
                          <a:pt x="431085" y="171093"/>
                        </a:cubicBezTo>
                        <a:cubicBezTo>
                          <a:pt x="431471" y="169266"/>
                          <a:pt x="431856" y="167534"/>
                          <a:pt x="432337" y="165899"/>
                        </a:cubicBezTo>
                        <a:cubicBezTo>
                          <a:pt x="432626" y="164842"/>
                          <a:pt x="432915" y="163976"/>
                          <a:pt x="433204" y="163110"/>
                        </a:cubicBezTo>
                        <a:cubicBezTo>
                          <a:pt x="433493" y="162341"/>
                          <a:pt x="433589" y="161764"/>
                          <a:pt x="433878" y="160995"/>
                        </a:cubicBezTo>
                        <a:lnTo>
                          <a:pt x="326213" y="104060"/>
                        </a:lnTo>
                        <a:cubicBezTo>
                          <a:pt x="325539" y="104829"/>
                          <a:pt x="324865" y="105406"/>
                          <a:pt x="324287" y="106079"/>
                        </a:cubicBezTo>
                        <a:cubicBezTo>
                          <a:pt x="323613" y="106656"/>
                          <a:pt x="323131" y="107426"/>
                          <a:pt x="322457" y="108099"/>
                        </a:cubicBezTo>
                        <a:cubicBezTo>
                          <a:pt x="321109" y="109349"/>
                          <a:pt x="319568" y="110600"/>
                          <a:pt x="318220" y="111850"/>
                        </a:cubicBezTo>
                        <a:cubicBezTo>
                          <a:pt x="317739" y="112235"/>
                          <a:pt x="317161" y="112715"/>
                          <a:pt x="316679" y="113100"/>
                        </a:cubicBezTo>
                        <a:cubicBezTo>
                          <a:pt x="314657" y="114639"/>
                          <a:pt x="312538" y="115985"/>
                          <a:pt x="310323" y="117428"/>
                        </a:cubicBezTo>
                        <a:lnTo>
                          <a:pt x="308879" y="118197"/>
                        </a:lnTo>
                        <a:cubicBezTo>
                          <a:pt x="307049" y="119159"/>
                          <a:pt x="305316" y="120025"/>
                          <a:pt x="303582" y="120794"/>
                        </a:cubicBezTo>
                        <a:cubicBezTo>
                          <a:pt x="302812" y="121179"/>
                          <a:pt x="301849" y="121467"/>
                          <a:pt x="300982" y="121852"/>
                        </a:cubicBezTo>
                        <a:cubicBezTo>
                          <a:pt x="299441" y="122429"/>
                          <a:pt x="297804" y="123006"/>
                          <a:pt x="296360" y="123487"/>
                        </a:cubicBezTo>
                        <a:cubicBezTo>
                          <a:pt x="295397" y="123679"/>
                          <a:pt x="294434" y="123968"/>
                          <a:pt x="293567" y="124256"/>
                        </a:cubicBezTo>
                        <a:cubicBezTo>
                          <a:pt x="291930" y="124641"/>
                          <a:pt x="290100" y="125026"/>
                          <a:pt x="288367" y="125218"/>
                        </a:cubicBezTo>
                        <a:cubicBezTo>
                          <a:pt x="287596" y="125410"/>
                          <a:pt x="286729" y="125603"/>
                          <a:pt x="285959" y="125795"/>
                        </a:cubicBezTo>
                        <a:cubicBezTo>
                          <a:pt x="283263" y="125987"/>
                          <a:pt x="280759" y="126276"/>
                          <a:pt x="278159" y="126276"/>
                        </a:cubicBezTo>
                        <a:cubicBezTo>
                          <a:pt x="275462" y="126276"/>
                          <a:pt x="272958" y="125987"/>
                          <a:pt x="270262" y="125795"/>
                        </a:cubicBezTo>
                        <a:cubicBezTo>
                          <a:pt x="269492" y="125603"/>
                          <a:pt x="268625" y="125410"/>
                          <a:pt x="267854" y="125218"/>
                        </a:cubicBezTo>
                        <a:cubicBezTo>
                          <a:pt x="266121" y="125026"/>
                          <a:pt x="264388" y="124641"/>
                          <a:pt x="262654" y="124256"/>
                        </a:cubicBezTo>
                        <a:cubicBezTo>
                          <a:pt x="261787" y="123968"/>
                          <a:pt x="260824" y="123679"/>
                          <a:pt x="259958" y="123487"/>
                        </a:cubicBezTo>
                        <a:cubicBezTo>
                          <a:pt x="258417" y="123006"/>
                          <a:pt x="256780" y="122429"/>
                          <a:pt x="255239" y="121852"/>
                        </a:cubicBezTo>
                        <a:cubicBezTo>
                          <a:pt x="254372" y="121467"/>
                          <a:pt x="253505" y="121179"/>
                          <a:pt x="252735" y="120794"/>
                        </a:cubicBezTo>
                        <a:cubicBezTo>
                          <a:pt x="250905" y="120025"/>
                          <a:pt x="249172" y="119159"/>
                          <a:pt x="247535" y="118197"/>
                        </a:cubicBezTo>
                        <a:cubicBezTo>
                          <a:pt x="246861" y="117909"/>
                          <a:pt x="246379" y="117620"/>
                          <a:pt x="245898" y="117332"/>
                        </a:cubicBezTo>
                        <a:cubicBezTo>
                          <a:pt x="243779" y="115985"/>
                          <a:pt x="241564" y="114639"/>
                          <a:pt x="239542" y="113100"/>
                        </a:cubicBezTo>
                        <a:cubicBezTo>
                          <a:pt x="239060" y="112619"/>
                          <a:pt x="238579" y="112235"/>
                          <a:pt x="238001" y="111754"/>
                        </a:cubicBezTo>
                        <a:cubicBezTo>
                          <a:pt x="236556" y="110600"/>
                          <a:pt x="235112" y="109349"/>
                          <a:pt x="233860" y="108099"/>
                        </a:cubicBezTo>
                        <a:cubicBezTo>
                          <a:pt x="233282" y="107426"/>
                          <a:pt x="232608" y="106656"/>
                          <a:pt x="231934" y="106079"/>
                        </a:cubicBezTo>
                        <a:cubicBezTo>
                          <a:pt x="231356" y="105406"/>
                          <a:pt x="230586" y="104829"/>
                          <a:pt x="230104" y="104060"/>
                        </a:cubicBezTo>
                        <a:close/>
                        <a:moveTo>
                          <a:pt x="278159" y="0"/>
                        </a:moveTo>
                        <a:cubicBezTo>
                          <a:pt x="313020" y="0"/>
                          <a:pt x="341332" y="28275"/>
                          <a:pt x="341332" y="63090"/>
                        </a:cubicBezTo>
                        <a:cubicBezTo>
                          <a:pt x="341332" y="69533"/>
                          <a:pt x="340177" y="75881"/>
                          <a:pt x="338347" y="81940"/>
                        </a:cubicBezTo>
                        <a:lnTo>
                          <a:pt x="447264" y="139548"/>
                        </a:lnTo>
                        <a:cubicBezTo>
                          <a:pt x="451309" y="135316"/>
                          <a:pt x="456028" y="131565"/>
                          <a:pt x="461324" y="128392"/>
                        </a:cubicBezTo>
                        <a:cubicBezTo>
                          <a:pt x="491563" y="111080"/>
                          <a:pt x="530180" y="121371"/>
                          <a:pt x="547803" y="151473"/>
                        </a:cubicBezTo>
                        <a:cubicBezTo>
                          <a:pt x="556277" y="166188"/>
                          <a:pt x="558396" y="183211"/>
                          <a:pt x="553966" y="199465"/>
                        </a:cubicBezTo>
                        <a:cubicBezTo>
                          <a:pt x="549729" y="215814"/>
                          <a:pt x="539232" y="229278"/>
                          <a:pt x="524498" y="237646"/>
                        </a:cubicBezTo>
                        <a:cubicBezTo>
                          <a:pt x="520742" y="239858"/>
                          <a:pt x="516697" y="241493"/>
                          <a:pt x="512556" y="242935"/>
                        </a:cubicBezTo>
                        <a:lnTo>
                          <a:pt x="512556" y="362960"/>
                        </a:lnTo>
                        <a:cubicBezTo>
                          <a:pt x="516794" y="364403"/>
                          <a:pt x="520838" y="366134"/>
                          <a:pt x="524690" y="368442"/>
                        </a:cubicBezTo>
                        <a:cubicBezTo>
                          <a:pt x="539232" y="376617"/>
                          <a:pt x="549729" y="390273"/>
                          <a:pt x="553966" y="406527"/>
                        </a:cubicBezTo>
                        <a:cubicBezTo>
                          <a:pt x="555507" y="412105"/>
                          <a:pt x="556277" y="417683"/>
                          <a:pt x="556277" y="423261"/>
                        </a:cubicBezTo>
                        <a:cubicBezTo>
                          <a:pt x="556277" y="434032"/>
                          <a:pt x="553388" y="444804"/>
                          <a:pt x="547803" y="454517"/>
                        </a:cubicBezTo>
                        <a:cubicBezTo>
                          <a:pt x="536054" y="474714"/>
                          <a:pt x="514675" y="485966"/>
                          <a:pt x="492911" y="485966"/>
                        </a:cubicBezTo>
                        <a:cubicBezTo>
                          <a:pt x="482125" y="485966"/>
                          <a:pt x="471339" y="483273"/>
                          <a:pt x="461324" y="477503"/>
                        </a:cubicBezTo>
                        <a:cubicBezTo>
                          <a:pt x="456028" y="474522"/>
                          <a:pt x="451405" y="470675"/>
                          <a:pt x="447360" y="466443"/>
                        </a:cubicBezTo>
                        <a:lnTo>
                          <a:pt x="338251" y="524051"/>
                        </a:lnTo>
                        <a:cubicBezTo>
                          <a:pt x="340177" y="530110"/>
                          <a:pt x="341332" y="536457"/>
                          <a:pt x="341332" y="542901"/>
                        </a:cubicBezTo>
                        <a:cubicBezTo>
                          <a:pt x="341332" y="577620"/>
                          <a:pt x="313020" y="606087"/>
                          <a:pt x="278159" y="606087"/>
                        </a:cubicBezTo>
                        <a:cubicBezTo>
                          <a:pt x="243201" y="606087"/>
                          <a:pt x="214889" y="577620"/>
                          <a:pt x="214889" y="542901"/>
                        </a:cubicBezTo>
                        <a:cubicBezTo>
                          <a:pt x="214889" y="536457"/>
                          <a:pt x="216044" y="530110"/>
                          <a:pt x="217970" y="524051"/>
                        </a:cubicBezTo>
                        <a:lnTo>
                          <a:pt x="108861" y="466443"/>
                        </a:lnTo>
                        <a:cubicBezTo>
                          <a:pt x="104816" y="470675"/>
                          <a:pt x="100193" y="474522"/>
                          <a:pt x="94897" y="477503"/>
                        </a:cubicBezTo>
                        <a:cubicBezTo>
                          <a:pt x="84978" y="483273"/>
                          <a:pt x="74096" y="485966"/>
                          <a:pt x="63310" y="485966"/>
                        </a:cubicBezTo>
                        <a:cubicBezTo>
                          <a:pt x="41546" y="485966"/>
                          <a:pt x="20167" y="474714"/>
                          <a:pt x="8418" y="454517"/>
                        </a:cubicBezTo>
                        <a:cubicBezTo>
                          <a:pt x="-56" y="439899"/>
                          <a:pt x="-2175" y="422876"/>
                          <a:pt x="2255" y="406527"/>
                        </a:cubicBezTo>
                        <a:cubicBezTo>
                          <a:pt x="6588" y="390273"/>
                          <a:pt x="17085" y="376617"/>
                          <a:pt x="31723" y="368250"/>
                        </a:cubicBezTo>
                        <a:cubicBezTo>
                          <a:pt x="35479" y="366134"/>
                          <a:pt x="39524" y="364403"/>
                          <a:pt x="43761" y="362960"/>
                        </a:cubicBezTo>
                        <a:lnTo>
                          <a:pt x="43761" y="242935"/>
                        </a:lnTo>
                        <a:cubicBezTo>
                          <a:pt x="39427" y="241493"/>
                          <a:pt x="35383" y="239858"/>
                          <a:pt x="31627" y="237646"/>
                        </a:cubicBezTo>
                        <a:cubicBezTo>
                          <a:pt x="17085" y="229278"/>
                          <a:pt x="6588" y="215814"/>
                          <a:pt x="2255" y="199465"/>
                        </a:cubicBezTo>
                        <a:cubicBezTo>
                          <a:pt x="-2175" y="183211"/>
                          <a:pt x="-56" y="166188"/>
                          <a:pt x="8418" y="151473"/>
                        </a:cubicBezTo>
                        <a:cubicBezTo>
                          <a:pt x="26041" y="121371"/>
                          <a:pt x="64755" y="111080"/>
                          <a:pt x="94897" y="128392"/>
                        </a:cubicBezTo>
                        <a:cubicBezTo>
                          <a:pt x="100193" y="131565"/>
                          <a:pt x="104816" y="135316"/>
                          <a:pt x="108861" y="139548"/>
                        </a:cubicBezTo>
                        <a:lnTo>
                          <a:pt x="217970" y="81940"/>
                        </a:lnTo>
                        <a:cubicBezTo>
                          <a:pt x="216044" y="75881"/>
                          <a:pt x="214889" y="69533"/>
                          <a:pt x="214889" y="63090"/>
                        </a:cubicBezTo>
                        <a:cubicBezTo>
                          <a:pt x="214889" y="28275"/>
                          <a:pt x="243201" y="0"/>
                          <a:pt x="278159" y="0"/>
                        </a:cubicBezTo>
                        <a:close/>
                      </a:path>
                    </a:pathLst>
                  </a:custGeom>
                  <a:solidFill>
                    <a:schemeClr val="accent1"/>
                  </a:solidFill>
                  <a:ln>
                    <a:noFill/>
                  </a:ln>
                  <a:effectLst/>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grpSp>
        <p:grpSp>
          <p:nvGrpSpPr>
            <p:cNvPr id="11" name="ísľiḑê">
              <a:extLst>
                <a:ext uri="{FF2B5EF4-FFF2-40B4-BE49-F238E27FC236}">
                  <a16:creationId xmlns:a16="http://schemas.microsoft.com/office/drawing/2014/main" id="{3D7059E5-D6C5-4813-B624-70ED39656E2A}"/>
                </a:ext>
              </a:extLst>
            </p:cNvPr>
            <p:cNvGrpSpPr/>
            <p:nvPr/>
          </p:nvGrpSpPr>
          <p:grpSpPr>
            <a:xfrm>
              <a:off x="8426644" y="2498500"/>
              <a:ext cx="3092256" cy="1302079"/>
              <a:chOff x="673100" y="2567845"/>
              <a:chExt cx="3092256" cy="1302079"/>
            </a:xfrm>
          </p:grpSpPr>
          <p:sp>
            <p:nvSpPr>
              <p:cNvPr id="26" name="iṡ1idê">
                <a:extLst>
                  <a:ext uri="{FF2B5EF4-FFF2-40B4-BE49-F238E27FC236}">
                    <a16:creationId xmlns:a16="http://schemas.microsoft.com/office/drawing/2014/main" id="{0E8D9E39-F81E-4FD1-B473-8C11FE84FD64}"/>
                  </a:ext>
                </a:extLst>
              </p:cNvPr>
              <p:cNvSpPr txBox="1"/>
              <p:nvPr/>
            </p:nvSpPr>
            <p:spPr>
              <a:xfrm>
                <a:off x="673100" y="2963452"/>
                <a:ext cx="3092255" cy="906472"/>
              </a:xfrm>
              <a:prstGeom prst="rect">
                <a:avLst/>
              </a:prstGeom>
              <a:noFill/>
            </p:spPr>
            <p:txBody>
              <a:bodyPr wrap="square" lIns="91440" tIns="45720" rIns="91440" bIns="45720" rtlCol="0">
                <a:normAutofit/>
              </a:bodyPr>
              <a:lstStyle/>
              <a:p>
                <a:pPr algn="ctr">
                  <a:lnSpc>
                    <a:spcPct val="150000"/>
                  </a:lnSpc>
                </a:pPr>
                <a:r>
                  <a:rPr lang="en-US" altLang="zh-CN" sz="1100" dirty="0"/>
                  <a:t>Copy paste fonts. Choose the only option to retain text.</a:t>
                </a:r>
              </a:p>
              <a:p>
                <a:pPr algn="ctr">
                  <a:lnSpc>
                    <a:spcPct val="150000"/>
                  </a:lnSpc>
                </a:pPr>
                <a:r>
                  <a:rPr lang="en-US" altLang="zh-CN" sz="1100" dirty="0"/>
                  <a:t>……</a:t>
                </a:r>
              </a:p>
            </p:txBody>
          </p:sp>
          <p:sp>
            <p:nvSpPr>
              <p:cNvPr id="27" name="íšḷîḓé">
                <a:extLst>
                  <a:ext uri="{FF2B5EF4-FFF2-40B4-BE49-F238E27FC236}">
                    <a16:creationId xmlns:a16="http://schemas.microsoft.com/office/drawing/2014/main" id="{0C541E30-29CE-43D6-8958-50B16312BE1B}"/>
                  </a:ext>
                </a:extLst>
              </p:cNvPr>
              <p:cNvSpPr txBox="1"/>
              <p:nvPr/>
            </p:nvSpPr>
            <p:spPr>
              <a:xfrm>
                <a:off x="673101" y="2567845"/>
                <a:ext cx="3092255" cy="395607"/>
              </a:xfrm>
              <a:prstGeom prst="rect">
                <a:avLst/>
              </a:prstGeom>
              <a:noFill/>
            </p:spPr>
            <p:txBody>
              <a:bodyPr wrap="square" lIns="91440" tIns="45720" rIns="91440" bIns="45720" rtlCol="0" anchor="ctr">
                <a:normAutofit/>
              </a:bodyPr>
              <a:lstStyle/>
              <a:p>
                <a:pPr algn="ctr"/>
                <a:r>
                  <a:rPr lang="en-US" altLang="zh-CN" b="1" dirty="0"/>
                  <a:t>Text here</a:t>
                </a:r>
              </a:p>
            </p:txBody>
          </p:sp>
        </p:grpSp>
        <p:sp>
          <p:nvSpPr>
            <p:cNvPr id="12" name="îşļîďe">
              <a:extLst>
                <a:ext uri="{FF2B5EF4-FFF2-40B4-BE49-F238E27FC236}">
                  <a16:creationId xmlns:a16="http://schemas.microsoft.com/office/drawing/2014/main" id="{99D2226F-8780-4099-8707-93D4F7901771}"/>
                </a:ext>
              </a:extLst>
            </p:cNvPr>
            <p:cNvSpPr/>
            <p:nvPr/>
          </p:nvSpPr>
          <p:spPr bwMode="auto">
            <a:xfrm>
              <a:off x="9733453" y="2046346"/>
              <a:ext cx="478639" cy="388097"/>
            </a:xfrm>
            <a:custGeom>
              <a:avLst/>
              <a:gdLst>
                <a:gd name="connsiteX0" fmla="*/ 301723 w 609652"/>
                <a:gd name="connsiteY0" fmla="*/ 440097 h 494328"/>
                <a:gd name="connsiteX1" fmla="*/ 594166 w 609652"/>
                <a:gd name="connsiteY1" fmla="*/ 440500 h 494328"/>
                <a:gd name="connsiteX2" fmla="*/ 602017 w 609652"/>
                <a:gd name="connsiteY2" fmla="*/ 443617 h 494328"/>
                <a:gd name="connsiteX3" fmla="*/ 609545 w 609652"/>
                <a:gd name="connsiteY3" fmla="*/ 453290 h 494328"/>
                <a:gd name="connsiteX4" fmla="*/ 609652 w 609652"/>
                <a:gd name="connsiteY4" fmla="*/ 476291 h 494328"/>
                <a:gd name="connsiteX5" fmla="*/ 598683 w 609652"/>
                <a:gd name="connsiteY5" fmla="*/ 487254 h 494328"/>
                <a:gd name="connsiteX6" fmla="*/ 10005 w 609652"/>
                <a:gd name="connsiteY6" fmla="*/ 486717 h 494328"/>
                <a:gd name="connsiteX7" fmla="*/ 541 w 609652"/>
                <a:gd name="connsiteY7" fmla="*/ 477151 h 494328"/>
                <a:gd name="connsiteX8" fmla="*/ 4 w 609652"/>
                <a:gd name="connsiteY8" fmla="*/ 453505 h 494328"/>
                <a:gd name="connsiteX9" fmla="*/ 5703 w 609652"/>
                <a:gd name="connsiteY9" fmla="*/ 447056 h 494328"/>
                <a:gd name="connsiteX10" fmla="*/ 9682 w 609652"/>
                <a:gd name="connsiteY10" fmla="*/ 445659 h 494328"/>
                <a:gd name="connsiteX11" fmla="*/ 301723 w 609652"/>
                <a:gd name="connsiteY11" fmla="*/ 440097 h 494328"/>
                <a:gd name="connsiteX12" fmla="*/ 322560 w 609652"/>
                <a:gd name="connsiteY12" fmla="*/ 290718 h 494328"/>
                <a:gd name="connsiteX13" fmla="*/ 431324 w 609652"/>
                <a:gd name="connsiteY13" fmla="*/ 295671 h 494328"/>
                <a:gd name="connsiteX14" fmla="*/ 436809 w 609652"/>
                <a:gd name="connsiteY14" fmla="*/ 307590 h 494328"/>
                <a:gd name="connsiteX15" fmla="*/ 439498 w 609652"/>
                <a:gd name="connsiteY15" fmla="*/ 348929 h 494328"/>
                <a:gd name="connsiteX16" fmla="*/ 437239 w 609652"/>
                <a:gd name="connsiteY16" fmla="*/ 389195 h 494328"/>
                <a:gd name="connsiteX17" fmla="*/ 436594 w 609652"/>
                <a:gd name="connsiteY17" fmla="*/ 407342 h 494328"/>
                <a:gd name="connsiteX18" fmla="*/ 436917 w 609652"/>
                <a:gd name="connsiteY18" fmla="*/ 408631 h 494328"/>
                <a:gd name="connsiteX19" fmla="*/ 437885 w 609652"/>
                <a:gd name="connsiteY19" fmla="*/ 426025 h 494328"/>
                <a:gd name="connsiteX20" fmla="*/ 437239 w 609652"/>
                <a:gd name="connsiteY20" fmla="*/ 427743 h 494328"/>
                <a:gd name="connsiteX21" fmla="*/ 437239 w 609652"/>
                <a:gd name="connsiteY21" fmla="*/ 427851 h 494328"/>
                <a:gd name="connsiteX22" fmla="*/ 430356 w 609652"/>
                <a:gd name="connsiteY22" fmla="*/ 434723 h 494328"/>
                <a:gd name="connsiteX23" fmla="*/ 428850 w 609652"/>
                <a:gd name="connsiteY23" fmla="*/ 434938 h 494328"/>
                <a:gd name="connsiteX24" fmla="*/ 427129 w 609652"/>
                <a:gd name="connsiteY24" fmla="*/ 434723 h 494328"/>
                <a:gd name="connsiteX25" fmla="*/ 210946 w 609652"/>
                <a:gd name="connsiteY25" fmla="*/ 430750 h 494328"/>
                <a:gd name="connsiteX26" fmla="*/ 209655 w 609652"/>
                <a:gd name="connsiteY26" fmla="*/ 424307 h 494328"/>
                <a:gd name="connsiteX27" fmla="*/ 207181 w 609652"/>
                <a:gd name="connsiteY27" fmla="*/ 378887 h 494328"/>
                <a:gd name="connsiteX28" fmla="*/ 207504 w 609652"/>
                <a:gd name="connsiteY28" fmla="*/ 302650 h 494328"/>
                <a:gd name="connsiteX29" fmla="*/ 212667 w 609652"/>
                <a:gd name="connsiteY29" fmla="*/ 296101 h 494328"/>
                <a:gd name="connsiteX30" fmla="*/ 214280 w 609652"/>
                <a:gd name="connsiteY30" fmla="*/ 295027 h 494328"/>
                <a:gd name="connsiteX31" fmla="*/ 322560 w 609652"/>
                <a:gd name="connsiteY31" fmla="*/ 290718 h 494328"/>
                <a:gd name="connsiteX32" fmla="*/ 248606 w 609652"/>
                <a:gd name="connsiteY32" fmla="*/ 220922 h 494328"/>
                <a:gd name="connsiteX33" fmla="*/ 253768 w 609652"/>
                <a:gd name="connsiteY33" fmla="*/ 222640 h 494328"/>
                <a:gd name="connsiteX34" fmla="*/ 258931 w 609652"/>
                <a:gd name="connsiteY34" fmla="*/ 224144 h 494328"/>
                <a:gd name="connsiteX35" fmla="*/ 385627 w 609652"/>
                <a:gd name="connsiteY35" fmla="*/ 222425 h 494328"/>
                <a:gd name="connsiteX36" fmla="*/ 396382 w 609652"/>
                <a:gd name="connsiteY36" fmla="*/ 222318 h 494328"/>
                <a:gd name="connsiteX37" fmla="*/ 489306 w 609652"/>
                <a:gd name="connsiteY37" fmla="*/ 285892 h 494328"/>
                <a:gd name="connsiteX38" fmla="*/ 538780 w 609652"/>
                <a:gd name="connsiteY38" fmla="*/ 421203 h 494328"/>
                <a:gd name="connsiteX39" fmla="*/ 536306 w 609652"/>
                <a:gd name="connsiteY39" fmla="*/ 423888 h 494328"/>
                <a:gd name="connsiteX40" fmla="*/ 532650 w 609652"/>
                <a:gd name="connsiteY40" fmla="*/ 427324 h 494328"/>
                <a:gd name="connsiteX41" fmla="*/ 494791 w 609652"/>
                <a:gd name="connsiteY41" fmla="*/ 428720 h 494328"/>
                <a:gd name="connsiteX42" fmla="*/ 458977 w 609652"/>
                <a:gd name="connsiteY42" fmla="*/ 428720 h 494328"/>
                <a:gd name="connsiteX43" fmla="*/ 450158 w 609652"/>
                <a:gd name="connsiteY43" fmla="*/ 423029 h 494328"/>
                <a:gd name="connsiteX44" fmla="*/ 451556 w 609652"/>
                <a:gd name="connsiteY44" fmla="*/ 353977 h 494328"/>
                <a:gd name="connsiteX45" fmla="*/ 434778 w 609652"/>
                <a:gd name="connsiteY45" fmla="*/ 280630 h 494328"/>
                <a:gd name="connsiteX46" fmla="*/ 321741 w 609652"/>
                <a:gd name="connsiteY46" fmla="*/ 278805 h 494328"/>
                <a:gd name="connsiteX47" fmla="*/ 195476 w 609652"/>
                <a:gd name="connsiteY47" fmla="*/ 286966 h 494328"/>
                <a:gd name="connsiteX48" fmla="*/ 191173 w 609652"/>
                <a:gd name="connsiteY48" fmla="*/ 352903 h 494328"/>
                <a:gd name="connsiteX49" fmla="*/ 190743 w 609652"/>
                <a:gd name="connsiteY49" fmla="*/ 426895 h 494328"/>
                <a:gd name="connsiteX50" fmla="*/ 189668 w 609652"/>
                <a:gd name="connsiteY50" fmla="*/ 428935 h 494328"/>
                <a:gd name="connsiteX51" fmla="*/ 181494 w 609652"/>
                <a:gd name="connsiteY51" fmla="*/ 434627 h 494328"/>
                <a:gd name="connsiteX52" fmla="*/ 156004 w 609652"/>
                <a:gd name="connsiteY52" fmla="*/ 434734 h 494328"/>
                <a:gd name="connsiteX53" fmla="*/ 128686 w 609652"/>
                <a:gd name="connsiteY53" fmla="*/ 433982 h 494328"/>
                <a:gd name="connsiteX54" fmla="*/ 128686 w 609652"/>
                <a:gd name="connsiteY54" fmla="*/ 433875 h 494328"/>
                <a:gd name="connsiteX55" fmla="*/ 119544 w 609652"/>
                <a:gd name="connsiteY55" fmla="*/ 428828 h 494328"/>
                <a:gd name="connsiteX56" fmla="*/ 111693 w 609652"/>
                <a:gd name="connsiteY56" fmla="*/ 412719 h 494328"/>
                <a:gd name="connsiteX57" fmla="*/ 83514 w 609652"/>
                <a:gd name="connsiteY57" fmla="*/ 408316 h 494328"/>
                <a:gd name="connsiteX58" fmla="*/ 67704 w 609652"/>
                <a:gd name="connsiteY58" fmla="*/ 425928 h 494328"/>
                <a:gd name="connsiteX59" fmla="*/ 59853 w 609652"/>
                <a:gd name="connsiteY59" fmla="*/ 429042 h 494328"/>
                <a:gd name="connsiteX60" fmla="*/ 55659 w 609652"/>
                <a:gd name="connsiteY60" fmla="*/ 428720 h 494328"/>
                <a:gd name="connsiteX61" fmla="*/ 52647 w 609652"/>
                <a:gd name="connsiteY61" fmla="*/ 386087 h 494328"/>
                <a:gd name="connsiteX62" fmla="*/ 69855 w 609652"/>
                <a:gd name="connsiteY62" fmla="*/ 370837 h 494328"/>
                <a:gd name="connsiteX63" fmla="*/ 106100 w 609652"/>
                <a:gd name="connsiteY63" fmla="*/ 356447 h 494328"/>
                <a:gd name="connsiteX64" fmla="*/ 125675 w 609652"/>
                <a:gd name="connsiteY64" fmla="*/ 332714 h 494328"/>
                <a:gd name="connsiteX65" fmla="*/ 248606 w 609652"/>
                <a:gd name="connsiteY65" fmla="*/ 220922 h 494328"/>
                <a:gd name="connsiteX66" fmla="*/ 327555 w 609652"/>
                <a:gd name="connsiteY66" fmla="*/ 0 h 494328"/>
                <a:gd name="connsiteX67" fmla="*/ 306046 w 609652"/>
                <a:gd name="connsiteY67" fmla="*/ 221019 h 494328"/>
                <a:gd name="connsiteX68" fmla="*/ 302282 w 609652"/>
                <a:gd name="connsiteY68" fmla="*/ 219193 h 494328"/>
                <a:gd name="connsiteX69" fmla="*/ 327555 w 609652"/>
                <a:gd name="connsiteY69" fmla="*/ 0 h 494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9652" h="494328">
                  <a:moveTo>
                    <a:pt x="301723" y="440097"/>
                  </a:moveTo>
                  <a:cubicBezTo>
                    <a:pt x="399383" y="440822"/>
                    <a:pt x="497111" y="442542"/>
                    <a:pt x="594166" y="440500"/>
                  </a:cubicBezTo>
                  <a:cubicBezTo>
                    <a:pt x="597715" y="440392"/>
                    <a:pt x="600296" y="441682"/>
                    <a:pt x="602017" y="443617"/>
                  </a:cubicBezTo>
                  <a:cubicBezTo>
                    <a:pt x="606103" y="444692"/>
                    <a:pt x="609437" y="447916"/>
                    <a:pt x="609545" y="453290"/>
                  </a:cubicBezTo>
                  <a:cubicBezTo>
                    <a:pt x="609545" y="461029"/>
                    <a:pt x="609545" y="468660"/>
                    <a:pt x="609652" y="476291"/>
                  </a:cubicBezTo>
                  <a:cubicBezTo>
                    <a:pt x="609652" y="482633"/>
                    <a:pt x="604598" y="486824"/>
                    <a:pt x="598683" y="487254"/>
                  </a:cubicBezTo>
                  <a:cubicBezTo>
                    <a:pt x="402851" y="503269"/>
                    <a:pt x="206267" y="487147"/>
                    <a:pt x="10005" y="486717"/>
                  </a:cubicBezTo>
                  <a:cubicBezTo>
                    <a:pt x="4736" y="486717"/>
                    <a:pt x="649" y="482310"/>
                    <a:pt x="541" y="477151"/>
                  </a:cubicBezTo>
                  <a:lnTo>
                    <a:pt x="4" y="453505"/>
                  </a:lnTo>
                  <a:cubicBezTo>
                    <a:pt x="-104" y="449743"/>
                    <a:pt x="2692" y="447486"/>
                    <a:pt x="5703" y="447056"/>
                  </a:cubicBezTo>
                  <a:cubicBezTo>
                    <a:pt x="6779" y="446304"/>
                    <a:pt x="8069" y="445766"/>
                    <a:pt x="9682" y="445659"/>
                  </a:cubicBezTo>
                  <a:cubicBezTo>
                    <a:pt x="106469" y="439640"/>
                    <a:pt x="204062" y="439371"/>
                    <a:pt x="301723" y="440097"/>
                  </a:cubicBezTo>
                  <a:close/>
                  <a:moveTo>
                    <a:pt x="322560" y="290718"/>
                  </a:moveTo>
                  <a:cubicBezTo>
                    <a:pt x="359290" y="291752"/>
                    <a:pt x="396100" y="294329"/>
                    <a:pt x="431324" y="295671"/>
                  </a:cubicBezTo>
                  <a:cubicBezTo>
                    <a:pt x="438100" y="295993"/>
                    <a:pt x="439928" y="303509"/>
                    <a:pt x="436809" y="307590"/>
                  </a:cubicBezTo>
                  <a:cubicBezTo>
                    <a:pt x="443047" y="319938"/>
                    <a:pt x="440251" y="334971"/>
                    <a:pt x="439498" y="348929"/>
                  </a:cubicBezTo>
                  <a:cubicBezTo>
                    <a:pt x="438745" y="362351"/>
                    <a:pt x="437992" y="375773"/>
                    <a:pt x="437239" y="389195"/>
                  </a:cubicBezTo>
                  <a:cubicBezTo>
                    <a:pt x="436917" y="395638"/>
                    <a:pt x="437454" y="401866"/>
                    <a:pt x="436594" y="407342"/>
                  </a:cubicBezTo>
                  <a:cubicBezTo>
                    <a:pt x="436702" y="407772"/>
                    <a:pt x="436917" y="408094"/>
                    <a:pt x="436917" y="408631"/>
                  </a:cubicBezTo>
                  <a:cubicBezTo>
                    <a:pt x="437239" y="414429"/>
                    <a:pt x="437777" y="420227"/>
                    <a:pt x="437885" y="426025"/>
                  </a:cubicBezTo>
                  <a:cubicBezTo>
                    <a:pt x="437885" y="426777"/>
                    <a:pt x="437454" y="427099"/>
                    <a:pt x="437239" y="427743"/>
                  </a:cubicBezTo>
                  <a:lnTo>
                    <a:pt x="437239" y="427851"/>
                  </a:lnTo>
                  <a:cubicBezTo>
                    <a:pt x="437777" y="431931"/>
                    <a:pt x="433690" y="434294"/>
                    <a:pt x="430356" y="434723"/>
                  </a:cubicBezTo>
                  <a:cubicBezTo>
                    <a:pt x="429818" y="434830"/>
                    <a:pt x="429388" y="434830"/>
                    <a:pt x="428850" y="434938"/>
                  </a:cubicBezTo>
                  <a:cubicBezTo>
                    <a:pt x="428312" y="435045"/>
                    <a:pt x="427667" y="434830"/>
                    <a:pt x="427129" y="434723"/>
                  </a:cubicBezTo>
                  <a:cubicBezTo>
                    <a:pt x="357004" y="436763"/>
                    <a:pt x="280210" y="441595"/>
                    <a:pt x="210946" y="430750"/>
                  </a:cubicBezTo>
                  <a:cubicBezTo>
                    <a:pt x="207934" y="430320"/>
                    <a:pt x="207504" y="425918"/>
                    <a:pt x="209655" y="424307"/>
                  </a:cubicBezTo>
                  <a:cubicBezTo>
                    <a:pt x="205030" y="410026"/>
                    <a:pt x="207181" y="393598"/>
                    <a:pt x="207181" y="378887"/>
                  </a:cubicBezTo>
                  <a:cubicBezTo>
                    <a:pt x="207289" y="353439"/>
                    <a:pt x="207504" y="327991"/>
                    <a:pt x="207504" y="302650"/>
                  </a:cubicBezTo>
                  <a:cubicBezTo>
                    <a:pt x="207504" y="298892"/>
                    <a:pt x="209870" y="296745"/>
                    <a:pt x="212667" y="296101"/>
                  </a:cubicBezTo>
                  <a:cubicBezTo>
                    <a:pt x="213097" y="295671"/>
                    <a:pt x="213527" y="295134"/>
                    <a:pt x="214280" y="295027"/>
                  </a:cubicBezTo>
                  <a:cubicBezTo>
                    <a:pt x="249181" y="290195"/>
                    <a:pt x="285830" y="289685"/>
                    <a:pt x="322560" y="290718"/>
                  </a:cubicBezTo>
                  <a:close/>
                  <a:moveTo>
                    <a:pt x="248606" y="220922"/>
                  </a:moveTo>
                  <a:cubicBezTo>
                    <a:pt x="250757" y="220707"/>
                    <a:pt x="252478" y="221459"/>
                    <a:pt x="253768" y="222640"/>
                  </a:cubicBezTo>
                  <a:cubicBezTo>
                    <a:pt x="255597" y="222533"/>
                    <a:pt x="257425" y="222855"/>
                    <a:pt x="258931" y="224144"/>
                  </a:cubicBezTo>
                  <a:cubicBezTo>
                    <a:pt x="300123" y="257971"/>
                    <a:pt x="344757" y="259582"/>
                    <a:pt x="385627" y="222425"/>
                  </a:cubicBezTo>
                  <a:cubicBezTo>
                    <a:pt x="389176" y="219204"/>
                    <a:pt x="393478" y="219955"/>
                    <a:pt x="396382" y="222318"/>
                  </a:cubicBezTo>
                  <a:cubicBezTo>
                    <a:pt x="432519" y="209646"/>
                    <a:pt x="471560" y="260334"/>
                    <a:pt x="489306" y="285892"/>
                  </a:cubicBezTo>
                  <a:cubicBezTo>
                    <a:pt x="508020" y="312847"/>
                    <a:pt x="558139" y="387053"/>
                    <a:pt x="538780" y="421203"/>
                  </a:cubicBezTo>
                  <a:cubicBezTo>
                    <a:pt x="538135" y="422384"/>
                    <a:pt x="537167" y="423243"/>
                    <a:pt x="536306" y="423888"/>
                  </a:cubicBezTo>
                  <a:cubicBezTo>
                    <a:pt x="535769" y="425499"/>
                    <a:pt x="534801" y="426895"/>
                    <a:pt x="532650" y="427324"/>
                  </a:cubicBezTo>
                  <a:cubicBezTo>
                    <a:pt x="520496" y="430116"/>
                    <a:pt x="507267" y="428291"/>
                    <a:pt x="494791" y="428720"/>
                  </a:cubicBezTo>
                  <a:cubicBezTo>
                    <a:pt x="482853" y="429150"/>
                    <a:pt x="470700" y="430761"/>
                    <a:pt x="458977" y="428720"/>
                  </a:cubicBezTo>
                  <a:cubicBezTo>
                    <a:pt x="455212" y="430224"/>
                    <a:pt x="450050" y="428398"/>
                    <a:pt x="450158" y="423029"/>
                  </a:cubicBezTo>
                  <a:cubicBezTo>
                    <a:pt x="450265" y="399940"/>
                    <a:pt x="451018" y="376959"/>
                    <a:pt x="451556" y="353977"/>
                  </a:cubicBezTo>
                  <a:cubicBezTo>
                    <a:pt x="452093" y="329385"/>
                    <a:pt x="457471" y="296953"/>
                    <a:pt x="434778" y="280630"/>
                  </a:cubicBezTo>
                  <a:cubicBezTo>
                    <a:pt x="397135" y="280416"/>
                    <a:pt x="359492" y="279556"/>
                    <a:pt x="321741" y="278805"/>
                  </a:cubicBezTo>
                  <a:cubicBezTo>
                    <a:pt x="292487" y="278375"/>
                    <a:pt x="221933" y="265059"/>
                    <a:pt x="195476" y="286966"/>
                  </a:cubicBezTo>
                  <a:cubicBezTo>
                    <a:pt x="194292" y="308981"/>
                    <a:pt x="190851" y="330674"/>
                    <a:pt x="191173" y="352903"/>
                  </a:cubicBezTo>
                  <a:cubicBezTo>
                    <a:pt x="191389" y="377603"/>
                    <a:pt x="193755" y="402302"/>
                    <a:pt x="190743" y="426895"/>
                  </a:cubicBezTo>
                  <a:cubicBezTo>
                    <a:pt x="190636" y="427754"/>
                    <a:pt x="190098" y="428291"/>
                    <a:pt x="189668" y="428935"/>
                  </a:cubicBezTo>
                  <a:cubicBezTo>
                    <a:pt x="189130" y="432586"/>
                    <a:pt x="186119" y="435808"/>
                    <a:pt x="181494" y="434627"/>
                  </a:cubicBezTo>
                  <a:cubicBezTo>
                    <a:pt x="173212" y="432479"/>
                    <a:pt x="164501" y="434197"/>
                    <a:pt x="156004" y="434734"/>
                  </a:cubicBezTo>
                  <a:cubicBezTo>
                    <a:pt x="146755" y="435271"/>
                    <a:pt x="137935" y="435164"/>
                    <a:pt x="128686" y="433982"/>
                  </a:cubicBezTo>
                  <a:cubicBezTo>
                    <a:pt x="128686" y="433982"/>
                    <a:pt x="128686" y="433875"/>
                    <a:pt x="128686" y="433875"/>
                  </a:cubicBezTo>
                  <a:cubicBezTo>
                    <a:pt x="124814" y="435271"/>
                    <a:pt x="120405" y="434090"/>
                    <a:pt x="119544" y="428828"/>
                  </a:cubicBezTo>
                  <a:cubicBezTo>
                    <a:pt x="118469" y="421740"/>
                    <a:pt x="115457" y="416478"/>
                    <a:pt x="111693" y="412719"/>
                  </a:cubicBezTo>
                  <a:lnTo>
                    <a:pt x="83514" y="408316"/>
                  </a:lnTo>
                  <a:cubicBezTo>
                    <a:pt x="76739" y="411431"/>
                    <a:pt x="70823" y="417122"/>
                    <a:pt x="67704" y="425928"/>
                  </a:cubicBezTo>
                  <a:cubicBezTo>
                    <a:pt x="66521" y="429365"/>
                    <a:pt x="62649" y="430224"/>
                    <a:pt x="59853" y="429042"/>
                  </a:cubicBezTo>
                  <a:cubicBezTo>
                    <a:pt x="58670" y="430009"/>
                    <a:pt x="56949" y="430224"/>
                    <a:pt x="55659" y="428720"/>
                  </a:cubicBezTo>
                  <a:cubicBezTo>
                    <a:pt x="45226" y="415941"/>
                    <a:pt x="43505" y="400799"/>
                    <a:pt x="52647" y="386087"/>
                  </a:cubicBezTo>
                  <a:cubicBezTo>
                    <a:pt x="57057" y="379106"/>
                    <a:pt x="62649" y="374489"/>
                    <a:pt x="69855" y="370837"/>
                  </a:cubicBezTo>
                  <a:cubicBezTo>
                    <a:pt x="84267" y="363642"/>
                    <a:pt x="92334" y="366434"/>
                    <a:pt x="106100" y="356447"/>
                  </a:cubicBezTo>
                  <a:cubicBezTo>
                    <a:pt x="117286" y="348286"/>
                    <a:pt x="119759" y="344312"/>
                    <a:pt x="125675" y="332714"/>
                  </a:cubicBezTo>
                  <a:cubicBezTo>
                    <a:pt x="153638" y="277623"/>
                    <a:pt x="181171" y="227580"/>
                    <a:pt x="248606" y="220922"/>
                  </a:cubicBezTo>
                  <a:close/>
                  <a:moveTo>
                    <a:pt x="327555" y="0"/>
                  </a:moveTo>
                  <a:cubicBezTo>
                    <a:pt x="453279" y="215"/>
                    <a:pt x="435856" y="249586"/>
                    <a:pt x="306046" y="221019"/>
                  </a:cubicBezTo>
                  <a:cubicBezTo>
                    <a:pt x="304433" y="220589"/>
                    <a:pt x="303250" y="219945"/>
                    <a:pt x="302282" y="219193"/>
                  </a:cubicBezTo>
                  <a:cubicBezTo>
                    <a:pt x="237215" y="194600"/>
                    <a:pt x="198820" y="-215"/>
                    <a:pt x="327555" y="0"/>
                  </a:cubicBezTo>
                  <a:close/>
                </a:path>
              </a:pathLst>
            </a:custGeom>
            <a:solidFill>
              <a:schemeClr val="bg1">
                <a:lumMod val="65000"/>
              </a:schemeClr>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cxnSp>
          <p:nvCxnSpPr>
            <p:cNvPr id="13" name="直接连接符 12">
              <a:extLst>
                <a:ext uri="{FF2B5EF4-FFF2-40B4-BE49-F238E27FC236}">
                  <a16:creationId xmlns:a16="http://schemas.microsoft.com/office/drawing/2014/main" id="{4004CE64-50F3-4D2B-B82B-E307E40ECC9F}"/>
                </a:ext>
              </a:extLst>
            </p:cNvPr>
            <p:cNvCxnSpPr/>
            <p:nvPr/>
          </p:nvCxnSpPr>
          <p:spPr>
            <a:xfrm>
              <a:off x="8426644" y="3800579"/>
              <a:ext cx="309225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14" name="išḻîḑe">
              <a:extLst>
                <a:ext uri="{FF2B5EF4-FFF2-40B4-BE49-F238E27FC236}">
                  <a16:creationId xmlns:a16="http://schemas.microsoft.com/office/drawing/2014/main" id="{6CA8AABB-7023-4270-BA47-06777B45B5CE}"/>
                </a:ext>
              </a:extLst>
            </p:cNvPr>
            <p:cNvGrpSpPr/>
            <p:nvPr/>
          </p:nvGrpSpPr>
          <p:grpSpPr>
            <a:xfrm>
              <a:off x="8992864" y="4192614"/>
              <a:ext cx="1959816" cy="1038140"/>
              <a:chOff x="8992864" y="4192614"/>
              <a:chExt cx="1959816" cy="1038140"/>
            </a:xfrm>
          </p:grpSpPr>
          <p:grpSp>
            <p:nvGrpSpPr>
              <p:cNvPr id="15" name="íśľîde">
                <a:extLst>
                  <a:ext uri="{FF2B5EF4-FFF2-40B4-BE49-F238E27FC236}">
                    <a16:creationId xmlns:a16="http://schemas.microsoft.com/office/drawing/2014/main" id="{C9468DAA-14AE-4D2D-97F4-32D4A494CAC9}"/>
                  </a:ext>
                </a:extLst>
              </p:cNvPr>
              <p:cNvGrpSpPr/>
              <p:nvPr/>
            </p:nvGrpSpPr>
            <p:grpSpPr>
              <a:xfrm>
                <a:off x="8992864" y="4213970"/>
                <a:ext cx="910212" cy="995428"/>
                <a:chOff x="8992864" y="4213970"/>
                <a:chExt cx="910212" cy="995428"/>
              </a:xfrm>
            </p:grpSpPr>
            <p:sp>
              <p:nvSpPr>
                <p:cNvPr id="22" name="îšľîḍe">
                  <a:extLst>
                    <a:ext uri="{FF2B5EF4-FFF2-40B4-BE49-F238E27FC236}">
                      <a16:creationId xmlns:a16="http://schemas.microsoft.com/office/drawing/2014/main" id="{C2DA9C48-2898-4162-8B14-361CAA3BADF0}"/>
                    </a:ext>
                  </a:extLst>
                </p:cNvPr>
                <p:cNvSpPr/>
                <p:nvPr/>
              </p:nvSpPr>
              <p:spPr>
                <a:xfrm>
                  <a:off x="8992864" y="4725916"/>
                  <a:ext cx="910212" cy="483482"/>
                </a:xfrm>
                <a:prstGeom prst="rect">
                  <a:avLst/>
                </a:prstGeom>
                <a:noFill/>
                <a:ln>
                  <a:noFill/>
                </a:ln>
              </p:spPr>
              <p:txBody>
                <a:bodyPr wrap="square" lIns="91440" tIns="45720" rIns="91440" bIns="45720" anchor="ctr" anchorCtr="0">
                  <a:normAutofit/>
                </a:bodyPr>
                <a:lstStyle/>
                <a:p>
                  <a:pPr algn="ctr">
                    <a:buSzPct val="25000"/>
                  </a:pPr>
                  <a:r>
                    <a:rPr lang="en-US" altLang="zh-CN" sz="1400" b="1" dirty="0"/>
                    <a:t>Text</a:t>
                  </a:r>
                  <a:endParaRPr lang="zh-CN" altLang="en-US" sz="1400" b="1" dirty="0"/>
                </a:p>
              </p:txBody>
            </p:sp>
            <p:grpSp>
              <p:nvGrpSpPr>
                <p:cNvPr id="23" name="îśḷíḑê">
                  <a:extLst>
                    <a:ext uri="{FF2B5EF4-FFF2-40B4-BE49-F238E27FC236}">
                      <a16:creationId xmlns:a16="http://schemas.microsoft.com/office/drawing/2014/main" id="{086C00F3-15FC-4B80-8B93-2478713E4FE0}"/>
                    </a:ext>
                  </a:extLst>
                </p:cNvPr>
                <p:cNvGrpSpPr/>
                <p:nvPr/>
              </p:nvGrpSpPr>
              <p:grpSpPr>
                <a:xfrm>
                  <a:off x="9218345" y="4213970"/>
                  <a:ext cx="459250" cy="459250"/>
                  <a:chOff x="9218345" y="4213970"/>
                  <a:chExt cx="459250" cy="459250"/>
                </a:xfrm>
              </p:grpSpPr>
              <p:sp>
                <p:nvSpPr>
                  <p:cNvPr id="24" name="iṥḷîdê">
                    <a:extLst>
                      <a:ext uri="{FF2B5EF4-FFF2-40B4-BE49-F238E27FC236}">
                        <a16:creationId xmlns:a16="http://schemas.microsoft.com/office/drawing/2014/main" id="{8F76E727-7B4A-4807-9A8D-8DFB59BD1CCC}"/>
                      </a:ext>
                    </a:extLst>
                  </p:cNvPr>
                  <p:cNvSpPr/>
                  <p:nvPr/>
                </p:nvSpPr>
                <p:spPr>
                  <a:xfrm>
                    <a:off x="9218345" y="4213970"/>
                    <a:ext cx="459250" cy="459250"/>
                  </a:xfrm>
                  <a:prstGeom prst="ellipse">
                    <a:avLst/>
                  </a:prstGeom>
                  <a:noFill/>
                  <a:ln w="127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a:p>
                </p:txBody>
              </p:sp>
              <p:sp>
                <p:nvSpPr>
                  <p:cNvPr id="25" name="ïṩľïḋè">
                    <a:extLst>
                      <a:ext uri="{FF2B5EF4-FFF2-40B4-BE49-F238E27FC236}">
                        <a16:creationId xmlns:a16="http://schemas.microsoft.com/office/drawing/2014/main" id="{B6D9480C-972D-4F6C-A1AA-7D14669F96AE}"/>
                      </a:ext>
                    </a:extLst>
                  </p:cNvPr>
                  <p:cNvSpPr/>
                  <p:nvPr/>
                </p:nvSpPr>
                <p:spPr>
                  <a:xfrm>
                    <a:off x="9343827" y="4330126"/>
                    <a:ext cx="208287" cy="22693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556277" h="606087">
                        <a:moveTo>
                          <a:pt x="278159" y="172250"/>
                        </a:moveTo>
                        <a:lnTo>
                          <a:pt x="286828" y="180136"/>
                        </a:lnTo>
                        <a:cubicBezTo>
                          <a:pt x="286925" y="180424"/>
                          <a:pt x="316594" y="206774"/>
                          <a:pt x="394620" y="227257"/>
                        </a:cubicBezTo>
                        <a:lnTo>
                          <a:pt x="402904" y="229373"/>
                        </a:lnTo>
                        <a:lnTo>
                          <a:pt x="403964" y="238028"/>
                        </a:lnTo>
                        <a:cubicBezTo>
                          <a:pt x="404060" y="239374"/>
                          <a:pt x="418606" y="377084"/>
                          <a:pt x="282590" y="428340"/>
                        </a:cubicBezTo>
                        <a:lnTo>
                          <a:pt x="278159" y="430167"/>
                        </a:lnTo>
                        <a:lnTo>
                          <a:pt x="273728" y="428340"/>
                        </a:lnTo>
                        <a:cubicBezTo>
                          <a:pt x="137615" y="377084"/>
                          <a:pt x="152161" y="239374"/>
                          <a:pt x="152257" y="238028"/>
                        </a:cubicBezTo>
                        <a:lnTo>
                          <a:pt x="153317" y="229373"/>
                        </a:lnTo>
                        <a:lnTo>
                          <a:pt x="161601" y="227257"/>
                        </a:lnTo>
                        <a:cubicBezTo>
                          <a:pt x="239723" y="206774"/>
                          <a:pt x="269296" y="180424"/>
                          <a:pt x="269489" y="180136"/>
                        </a:cubicBezTo>
                        <a:close/>
                        <a:moveTo>
                          <a:pt x="230104" y="104060"/>
                        </a:moveTo>
                        <a:lnTo>
                          <a:pt x="122343" y="160995"/>
                        </a:lnTo>
                        <a:cubicBezTo>
                          <a:pt x="122632" y="161475"/>
                          <a:pt x="122632" y="162149"/>
                          <a:pt x="122824" y="162630"/>
                        </a:cubicBezTo>
                        <a:cubicBezTo>
                          <a:pt x="123210" y="163880"/>
                          <a:pt x="123787" y="165130"/>
                          <a:pt x="124173" y="166380"/>
                        </a:cubicBezTo>
                        <a:cubicBezTo>
                          <a:pt x="124365" y="167631"/>
                          <a:pt x="124654" y="168881"/>
                          <a:pt x="124847" y="170035"/>
                        </a:cubicBezTo>
                        <a:cubicBezTo>
                          <a:pt x="125232" y="171478"/>
                          <a:pt x="125521" y="172728"/>
                          <a:pt x="125810" y="173979"/>
                        </a:cubicBezTo>
                        <a:cubicBezTo>
                          <a:pt x="126002" y="175710"/>
                          <a:pt x="126195" y="177537"/>
                          <a:pt x="126291" y="179268"/>
                        </a:cubicBezTo>
                        <a:cubicBezTo>
                          <a:pt x="126291" y="180807"/>
                          <a:pt x="126387" y="182153"/>
                          <a:pt x="126291" y="183596"/>
                        </a:cubicBezTo>
                        <a:cubicBezTo>
                          <a:pt x="126291" y="185327"/>
                          <a:pt x="126291" y="187154"/>
                          <a:pt x="126195" y="188885"/>
                        </a:cubicBezTo>
                        <a:cubicBezTo>
                          <a:pt x="126002" y="189847"/>
                          <a:pt x="125906" y="190905"/>
                          <a:pt x="125617" y="191867"/>
                        </a:cubicBezTo>
                        <a:cubicBezTo>
                          <a:pt x="125521" y="193502"/>
                          <a:pt x="125136" y="195233"/>
                          <a:pt x="124847" y="196868"/>
                        </a:cubicBezTo>
                        <a:cubicBezTo>
                          <a:pt x="124654" y="197830"/>
                          <a:pt x="124365" y="198695"/>
                          <a:pt x="124173" y="199753"/>
                        </a:cubicBezTo>
                        <a:cubicBezTo>
                          <a:pt x="123595" y="201484"/>
                          <a:pt x="123113" y="203119"/>
                          <a:pt x="122535" y="204947"/>
                        </a:cubicBezTo>
                        <a:cubicBezTo>
                          <a:pt x="122150" y="205716"/>
                          <a:pt x="121861" y="206581"/>
                          <a:pt x="121476" y="207351"/>
                        </a:cubicBezTo>
                        <a:cubicBezTo>
                          <a:pt x="120513" y="209851"/>
                          <a:pt x="119357" y="212256"/>
                          <a:pt x="117913" y="214660"/>
                        </a:cubicBezTo>
                        <a:cubicBezTo>
                          <a:pt x="116565" y="216872"/>
                          <a:pt x="115024" y="219180"/>
                          <a:pt x="113387" y="221296"/>
                        </a:cubicBezTo>
                        <a:cubicBezTo>
                          <a:pt x="112905" y="222065"/>
                          <a:pt x="112135" y="222835"/>
                          <a:pt x="111653" y="223604"/>
                        </a:cubicBezTo>
                        <a:cubicBezTo>
                          <a:pt x="110498" y="224854"/>
                          <a:pt x="109342" y="226105"/>
                          <a:pt x="108187" y="227355"/>
                        </a:cubicBezTo>
                        <a:cubicBezTo>
                          <a:pt x="107416" y="228124"/>
                          <a:pt x="106549" y="228894"/>
                          <a:pt x="105683" y="229663"/>
                        </a:cubicBezTo>
                        <a:cubicBezTo>
                          <a:pt x="104623" y="230625"/>
                          <a:pt x="103564" y="231683"/>
                          <a:pt x="102408" y="232548"/>
                        </a:cubicBezTo>
                        <a:cubicBezTo>
                          <a:pt x="101349" y="233318"/>
                          <a:pt x="100386" y="233991"/>
                          <a:pt x="99519" y="234664"/>
                        </a:cubicBezTo>
                        <a:cubicBezTo>
                          <a:pt x="98364" y="235434"/>
                          <a:pt x="97112" y="236395"/>
                          <a:pt x="95956" y="237069"/>
                        </a:cubicBezTo>
                        <a:cubicBezTo>
                          <a:pt x="94801" y="237742"/>
                          <a:pt x="93838" y="238223"/>
                          <a:pt x="92778" y="238704"/>
                        </a:cubicBezTo>
                        <a:cubicBezTo>
                          <a:pt x="91526" y="239473"/>
                          <a:pt x="90274" y="240146"/>
                          <a:pt x="89023" y="240627"/>
                        </a:cubicBezTo>
                        <a:cubicBezTo>
                          <a:pt x="87867" y="241108"/>
                          <a:pt x="86711" y="241685"/>
                          <a:pt x="85556" y="242070"/>
                        </a:cubicBezTo>
                        <a:cubicBezTo>
                          <a:pt x="84304" y="242550"/>
                          <a:pt x="82956" y="243031"/>
                          <a:pt x="81607" y="243416"/>
                        </a:cubicBezTo>
                        <a:cubicBezTo>
                          <a:pt x="80548" y="243801"/>
                          <a:pt x="79296" y="244089"/>
                          <a:pt x="78140" y="244282"/>
                        </a:cubicBezTo>
                        <a:cubicBezTo>
                          <a:pt x="76696" y="244666"/>
                          <a:pt x="75348" y="244955"/>
                          <a:pt x="73903" y="245147"/>
                        </a:cubicBezTo>
                        <a:cubicBezTo>
                          <a:pt x="72844" y="245436"/>
                          <a:pt x="71496" y="245532"/>
                          <a:pt x="70436" y="245724"/>
                        </a:cubicBezTo>
                        <a:cubicBezTo>
                          <a:pt x="69859" y="245820"/>
                          <a:pt x="69377" y="245917"/>
                          <a:pt x="68992" y="245917"/>
                        </a:cubicBezTo>
                        <a:lnTo>
                          <a:pt x="68992" y="360075"/>
                        </a:lnTo>
                        <a:cubicBezTo>
                          <a:pt x="69859" y="360075"/>
                          <a:pt x="70822" y="360363"/>
                          <a:pt x="71785" y="360459"/>
                        </a:cubicBezTo>
                        <a:cubicBezTo>
                          <a:pt x="72651" y="360556"/>
                          <a:pt x="73711" y="360748"/>
                          <a:pt x="74674" y="360844"/>
                        </a:cubicBezTo>
                        <a:cubicBezTo>
                          <a:pt x="76696" y="361229"/>
                          <a:pt x="78718" y="361710"/>
                          <a:pt x="80644" y="362383"/>
                        </a:cubicBezTo>
                        <a:cubicBezTo>
                          <a:pt x="81415" y="362479"/>
                          <a:pt x="82185" y="362768"/>
                          <a:pt x="82956" y="362960"/>
                        </a:cubicBezTo>
                        <a:cubicBezTo>
                          <a:pt x="85556" y="363826"/>
                          <a:pt x="88252" y="364883"/>
                          <a:pt x="90756" y="366038"/>
                        </a:cubicBezTo>
                        <a:cubicBezTo>
                          <a:pt x="91237" y="366230"/>
                          <a:pt x="91623" y="366518"/>
                          <a:pt x="92104" y="366807"/>
                        </a:cubicBezTo>
                        <a:cubicBezTo>
                          <a:pt x="94126" y="367865"/>
                          <a:pt x="96149" y="369019"/>
                          <a:pt x="98075" y="370269"/>
                        </a:cubicBezTo>
                        <a:cubicBezTo>
                          <a:pt x="98845" y="370846"/>
                          <a:pt x="99712" y="371423"/>
                          <a:pt x="100482" y="372000"/>
                        </a:cubicBezTo>
                        <a:cubicBezTo>
                          <a:pt x="102023" y="373058"/>
                          <a:pt x="103371" y="374212"/>
                          <a:pt x="104912" y="375463"/>
                        </a:cubicBezTo>
                        <a:cubicBezTo>
                          <a:pt x="105683" y="376232"/>
                          <a:pt x="106453" y="376905"/>
                          <a:pt x="107224" y="377675"/>
                        </a:cubicBezTo>
                        <a:cubicBezTo>
                          <a:pt x="108572" y="379021"/>
                          <a:pt x="109824" y="380367"/>
                          <a:pt x="111268" y="381906"/>
                        </a:cubicBezTo>
                        <a:cubicBezTo>
                          <a:pt x="111750" y="382676"/>
                          <a:pt x="112424" y="383349"/>
                          <a:pt x="113002" y="384118"/>
                        </a:cubicBezTo>
                        <a:cubicBezTo>
                          <a:pt x="114735" y="386330"/>
                          <a:pt x="116468" y="388735"/>
                          <a:pt x="117913" y="391427"/>
                        </a:cubicBezTo>
                        <a:cubicBezTo>
                          <a:pt x="119357" y="393832"/>
                          <a:pt x="120513" y="396236"/>
                          <a:pt x="121476" y="398737"/>
                        </a:cubicBezTo>
                        <a:cubicBezTo>
                          <a:pt x="121861" y="399506"/>
                          <a:pt x="122150" y="400275"/>
                          <a:pt x="122343" y="400949"/>
                        </a:cubicBezTo>
                        <a:cubicBezTo>
                          <a:pt x="123017" y="402776"/>
                          <a:pt x="123595" y="404507"/>
                          <a:pt x="124173" y="406334"/>
                        </a:cubicBezTo>
                        <a:cubicBezTo>
                          <a:pt x="124365" y="407200"/>
                          <a:pt x="124558" y="408065"/>
                          <a:pt x="124750" y="408931"/>
                        </a:cubicBezTo>
                        <a:cubicBezTo>
                          <a:pt x="125136" y="410758"/>
                          <a:pt x="125521" y="412489"/>
                          <a:pt x="125810" y="414413"/>
                        </a:cubicBezTo>
                        <a:cubicBezTo>
                          <a:pt x="125906" y="415182"/>
                          <a:pt x="126002" y="416048"/>
                          <a:pt x="126002" y="416817"/>
                        </a:cubicBezTo>
                        <a:cubicBezTo>
                          <a:pt x="126291" y="419222"/>
                          <a:pt x="126387" y="421434"/>
                          <a:pt x="126387" y="423838"/>
                        </a:cubicBezTo>
                        <a:lnTo>
                          <a:pt x="126387" y="424607"/>
                        </a:lnTo>
                        <a:cubicBezTo>
                          <a:pt x="126291" y="427300"/>
                          <a:pt x="126002" y="429801"/>
                          <a:pt x="125617" y="432397"/>
                        </a:cubicBezTo>
                        <a:cubicBezTo>
                          <a:pt x="125521" y="433167"/>
                          <a:pt x="125424" y="433936"/>
                          <a:pt x="125136" y="434706"/>
                        </a:cubicBezTo>
                        <a:cubicBezTo>
                          <a:pt x="124847" y="436437"/>
                          <a:pt x="124365" y="438360"/>
                          <a:pt x="123884" y="440091"/>
                        </a:cubicBezTo>
                        <a:cubicBezTo>
                          <a:pt x="123595" y="441053"/>
                          <a:pt x="123402" y="441919"/>
                          <a:pt x="123113" y="442784"/>
                        </a:cubicBezTo>
                        <a:cubicBezTo>
                          <a:pt x="122824" y="443457"/>
                          <a:pt x="122632" y="444131"/>
                          <a:pt x="122343" y="444900"/>
                        </a:cubicBezTo>
                        <a:lnTo>
                          <a:pt x="230104" y="501835"/>
                        </a:lnTo>
                        <a:cubicBezTo>
                          <a:pt x="230682" y="501162"/>
                          <a:pt x="231452" y="500488"/>
                          <a:pt x="232127" y="499719"/>
                        </a:cubicBezTo>
                        <a:cubicBezTo>
                          <a:pt x="232608" y="499238"/>
                          <a:pt x="233090" y="498565"/>
                          <a:pt x="233764" y="498084"/>
                        </a:cubicBezTo>
                        <a:cubicBezTo>
                          <a:pt x="235112" y="496545"/>
                          <a:pt x="236749" y="495199"/>
                          <a:pt x="238386" y="493949"/>
                        </a:cubicBezTo>
                        <a:cubicBezTo>
                          <a:pt x="238771" y="493564"/>
                          <a:pt x="239060" y="493275"/>
                          <a:pt x="239542" y="492891"/>
                        </a:cubicBezTo>
                        <a:cubicBezTo>
                          <a:pt x="241564" y="491352"/>
                          <a:pt x="243683" y="489909"/>
                          <a:pt x="245898" y="488659"/>
                        </a:cubicBezTo>
                        <a:cubicBezTo>
                          <a:pt x="246379" y="488371"/>
                          <a:pt x="246764" y="488082"/>
                          <a:pt x="247150" y="487890"/>
                        </a:cubicBezTo>
                        <a:cubicBezTo>
                          <a:pt x="249076" y="486832"/>
                          <a:pt x="250809" y="485966"/>
                          <a:pt x="252735" y="485101"/>
                        </a:cubicBezTo>
                        <a:cubicBezTo>
                          <a:pt x="253505" y="484812"/>
                          <a:pt x="254372" y="484427"/>
                          <a:pt x="255143" y="484235"/>
                        </a:cubicBezTo>
                        <a:cubicBezTo>
                          <a:pt x="256780" y="483562"/>
                          <a:pt x="258417" y="482985"/>
                          <a:pt x="260054" y="482408"/>
                        </a:cubicBezTo>
                        <a:cubicBezTo>
                          <a:pt x="260921" y="482215"/>
                          <a:pt x="261787" y="481927"/>
                          <a:pt x="262654" y="481831"/>
                        </a:cubicBezTo>
                        <a:cubicBezTo>
                          <a:pt x="264291" y="481254"/>
                          <a:pt x="266121" y="480965"/>
                          <a:pt x="267854" y="480677"/>
                        </a:cubicBezTo>
                        <a:cubicBezTo>
                          <a:pt x="268625" y="480580"/>
                          <a:pt x="269492" y="480388"/>
                          <a:pt x="270262" y="480292"/>
                        </a:cubicBezTo>
                        <a:cubicBezTo>
                          <a:pt x="272958" y="479907"/>
                          <a:pt x="275462" y="479811"/>
                          <a:pt x="278159" y="479811"/>
                        </a:cubicBezTo>
                        <a:cubicBezTo>
                          <a:pt x="280759" y="479811"/>
                          <a:pt x="283263" y="479907"/>
                          <a:pt x="285959" y="480292"/>
                        </a:cubicBezTo>
                        <a:cubicBezTo>
                          <a:pt x="286729" y="480388"/>
                          <a:pt x="287596" y="480580"/>
                          <a:pt x="288367" y="480677"/>
                        </a:cubicBezTo>
                        <a:cubicBezTo>
                          <a:pt x="290100" y="480965"/>
                          <a:pt x="291930" y="481254"/>
                          <a:pt x="293567" y="481831"/>
                        </a:cubicBezTo>
                        <a:cubicBezTo>
                          <a:pt x="294434" y="481927"/>
                          <a:pt x="295300" y="482215"/>
                          <a:pt x="296167" y="482600"/>
                        </a:cubicBezTo>
                        <a:cubicBezTo>
                          <a:pt x="297804" y="482985"/>
                          <a:pt x="299441" y="483562"/>
                          <a:pt x="301175" y="484235"/>
                        </a:cubicBezTo>
                        <a:cubicBezTo>
                          <a:pt x="301849" y="484427"/>
                          <a:pt x="302812" y="484812"/>
                          <a:pt x="303486" y="485197"/>
                        </a:cubicBezTo>
                        <a:cubicBezTo>
                          <a:pt x="305412" y="485966"/>
                          <a:pt x="307242" y="486832"/>
                          <a:pt x="308975" y="487890"/>
                        </a:cubicBezTo>
                        <a:cubicBezTo>
                          <a:pt x="309360" y="488082"/>
                          <a:pt x="309842" y="488371"/>
                          <a:pt x="310323" y="488659"/>
                        </a:cubicBezTo>
                        <a:cubicBezTo>
                          <a:pt x="312538" y="489909"/>
                          <a:pt x="314657" y="491352"/>
                          <a:pt x="316679" y="492891"/>
                        </a:cubicBezTo>
                        <a:cubicBezTo>
                          <a:pt x="317161" y="493275"/>
                          <a:pt x="317546" y="493660"/>
                          <a:pt x="317931" y="494045"/>
                        </a:cubicBezTo>
                        <a:cubicBezTo>
                          <a:pt x="319568" y="495295"/>
                          <a:pt x="321109" y="496545"/>
                          <a:pt x="322457" y="498084"/>
                        </a:cubicBezTo>
                        <a:lnTo>
                          <a:pt x="324094" y="499719"/>
                        </a:lnTo>
                        <a:cubicBezTo>
                          <a:pt x="324769" y="500488"/>
                          <a:pt x="325539" y="501162"/>
                          <a:pt x="326117" y="501835"/>
                        </a:cubicBezTo>
                        <a:lnTo>
                          <a:pt x="433878" y="444900"/>
                        </a:lnTo>
                        <a:cubicBezTo>
                          <a:pt x="433589" y="444419"/>
                          <a:pt x="433493" y="443938"/>
                          <a:pt x="433397" y="443457"/>
                        </a:cubicBezTo>
                        <a:cubicBezTo>
                          <a:pt x="433011" y="442111"/>
                          <a:pt x="432530" y="440765"/>
                          <a:pt x="432145" y="439514"/>
                        </a:cubicBezTo>
                        <a:cubicBezTo>
                          <a:pt x="431856" y="438360"/>
                          <a:pt x="431567" y="437110"/>
                          <a:pt x="431182" y="435860"/>
                        </a:cubicBezTo>
                        <a:cubicBezTo>
                          <a:pt x="430989" y="434609"/>
                          <a:pt x="430700" y="433359"/>
                          <a:pt x="430508" y="432013"/>
                        </a:cubicBezTo>
                        <a:cubicBezTo>
                          <a:pt x="430219" y="430282"/>
                          <a:pt x="430122" y="428358"/>
                          <a:pt x="429930" y="426627"/>
                        </a:cubicBezTo>
                        <a:cubicBezTo>
                          <a:pt x="429930" y="425281"/>
                          <a:pt x="429834" y="423838"/>
                          <a:pt x="429930" y="422492"/>
                        </a:cubicBezTo>
                        <a:cubicBezTo>
                          <a:pt x="429930" y="420568"/>
                          <a:pt x="429930" y="418837"/>
                          <a:pt x="430122" y="417010"/>
                        </a:cubicBezTo>
                        <a:cubicBezTo>
                          <a:pt x="430219" y="416048"/>
                          <a:pt x="430315" y="414990"/>
                          <a:pt x="430604" y="414028"/>
                        </a:cubicBezTo>
                        <a:cubicBezTo>
                          <a:pt x="430700" y="412393"/>
                          <a:pt x="431085" y="410758"/>
                          <a:pt x="431374" y="409220"/>
                        </a:cubicBezTo>
                        <a:cubicBezTo>
                          <a:pt x="431567" y="408162"/>
                          <a:pt x="431856" y="407200"/>
                          <a:pt x="432145" y="406142"/>
                        </a:cubicBezTo>
                        <a:cubicBezTo>
                          <a:pt x="432626" y="404507"/>
                          <a:pt x="433108" y="402776"/>
                          <a:pt x="433782" y="401141"/>
                        </a:cubicBezTo>
                        <a:cubicBezTo>
                          <a:pt x="434167" y="400372"/>
                          <a:pt x="434360" y="399506"/>
                          <a:pt x="434745" y="398737"/>
                        </a:cubicBezTo>
                        <a:cubicBezTo>
                          <a:pt x="435804" y="396236"/>
                          <a:pt x="436960" y="393832"/>
                          <a:pt x="438308" y="391427"/>
                        </a:cubicBezTo>
                        <a:cubicBezTo>
                          <a:pt x="439656" y="388831"/>
                          <a:pt x="441486" y="386330"/>
                          <a:pt x="443219" y="384118"/>
                        </a:cubicBezTo>
                        <a:cubicBezTo>
                          <a:pt x="443701" y="383445"/>
                          <a:pt x="444375" y="382772"/>
                          <a:pt x="444857" y="382195"/>
                        </a:cubicBezTo>
                        <a:cubicBezTo>
                          <a:pt x="446301" y="380560"/>
                          <a:pt x="447649" y="379021"/>
                          <a:pt x="449190" y="377482"/>
                        </a:cubicBezTo>
                        <a:cubicBezTo>
                          <a:pt x="449768" y="376905"/>
                          <a:pt x="450442" y="376424"/>
                          <a:pt x="451212" y="375751"/>
                        </a:cubicBezTo>
                        <a:cubicBezTo>
                          <a:pt x="452850" y="374405"/>
                          <a:pt x="454487" y="372962"/>
                          <a:pt x="456220" y="371712"/>
                        </a:cubicBezTo>
                        <a:cubicBezTo>
                          <a:pt x="456798" y="371327"/>
                          <a:pt x="457376" y="370846"/>
                          <a:pt x="457857" y="370462"/>
                        </a:cubicBezTo>
                        <a:cubicBezTo>
                          <a:pt x="462865" y="367192"/>
                          <a:pt x="467969" y="364595"/>
                          <a:pt x="473554" y="362864"/>
                        </a:cubicBezTo>
                        <a:cubicBezTo>
                          <a:pt x="474036" y="362768"/>
                          <a:pt x="474614" y="362575"/>
                          <a:pt x="475095" y="362479"/>
                        </a:cubicBezTo>
                        <a:cubicBezTo>
                          <a:pt x="477406" y="361902"/>
                          <a:pt x="479525" y="361229"/>
                          <a:pt x="481836" y="360844"/>
                        </a:cubicBezTo>
                        <a:lnTo>
                          <a:pt x="484436" y="360459"/>
                        </a:lnTo>
                        <a:cubicBezTo>
                          <a:pt x="485303" y="360363"/>
                          <a:pt x="486362" y="360075"/>
                          <a:pt x="487229" y="360075"/>
                        </a:cubicBezTo>
                        <a:lnTo>
                          <a:pt x="487229" y="245917"/>
                        </a:lnTo>
                        <a:cubicBezTo>
                          <a:pt x="486844" y="245917"/>
                          <a:pt x="486362" y="245820"/>
                          <a:pt x="485881" y="245724"/>
                        </a:cubicBezTo>
                        <a:cubicBezTo>
                          <a:pt x="484725" y="245532"/>
                          <a:pt x="483473" y="245436"/>
                          <a:pt x="482318" y="245147"/>
                        </a:cubicBezTo>
                        <a:cubicBezTo>
                          <a:pt x="480873" y="244955"/>
                          <a:pt x="479525" y="244666"/>
                          <a:pt x="478081" y="244282"/>
                        </a:cubicBezTo>
                        <a:cubicBezTo>
                          <a:pt x="477021" y="244089"/>
                          <a:pt x="475769" y="243801"/>
                          <a:pt x="474614" y="243416"/>
                        </a:cubicBezTo>
                        <a:cubicBezTo>
                          <a:pt x="473362" y="243031"/>
                          <a:pt x="471917" y="242550"/>
                          <a:pt x="470665" y="242070"/>
                        </a:cubicBezTo>
                        <a:cubicBezTo>
                          <a:pt x="469510" y="241685"/>
                          <a:pt x="468354" y="241108"/>
                          <a:pt x="467295" y="240627"/>
                        </a:cubicBezTo>
                        <a:cubicBezTo>
                          <a:pt x="465947" y="240146"/>
                          <a:pt x="464695" y="239473"/>
                          <a:pt x="463443" y="238896"/>
                        </a:cubicBezTo>
                        <a:cubicBezTo>
                          <a:pt x="462480" y="238223"/>
                          <a:pt x="461420" y="237742"/>
                          <a:pt x="460265" y="237069"/>
                        </a:cubicBezTo>
                        <a:cubicBezTo>
                          <a:pt x="459205" y="236395"/>
                          <a:pt x="457857" y="235434"/>
                          <a:pt x="456798" y="234664"/>
                        </a:cubicBezTo>
                        <a:cubicBezTo>
                          <a:pt x="455835" y="234087"/>
                          <a:pt x="454872" y="233318"/>
                          <a:pt x="453813" y="232548"/>
                        </a:cubicBezTo>
                        <a:cubicBezTo>
                          <a:pt x="452753" y="231683"/>
                          <a:pt x="451598" y="230625"/>
                          <a:pt x="450538" y="229663"/>
                        </a:cubicBezTo>
                        <a:cubicBezTo>
                          <a:pt x="449672" y="228894"/>
                          <a:pt x="448805" y="228124"/>
                          <a:pt x="448034" y="227355"/>
                        </a:cubicBezTo>
                        <a:cubicBezTo>
                          <a:pt x="446879" y="226105"/>
                          <a:pt x="445723" y="224854"/>
                          <a:pt x="444664" y="223604"/>
                        </a:cubicBezTo>
                        <a:cubicBezTo>
                          <a:pt x="444086" y="222835"/>
                          <a:pt x="443316" y="222065"/>
                          <a:pt x="442834" y="221296"/>
                        </a:cubicBezTo>
                        <a:cubicBezTo>
                          <a:pt x="441197" y="219180"/>
                          <a:pt x="439656" y="217064"/>
                          <a:pt x="438308" y="214660"/>
                        </a:cubicBezTo>
                        <a:cubicBezTo>
                          <a:pt x="436960" y="212256"/>
                          <a:pt x="435804" y="209851"/>
                          <a:pt x="434745" y="207351"/>
                        </a:cubicBezTo>
                        <a:cubicBezTo>
                          <a:pt x="434360" y="206581"/>
                          <a:pt x="434167" y="205812"/>
                          <a:pt x="433878" y="205043"/>
                        </a:cubicBezTo>
                        <a:cubicBezTo>
                          <a:pt x="433204" y="203312"/>
                          <a:pt x="432626" y="201484"/>
                          <a:pt x="432145" y="199753"/>
                        </a:cubicBezTo>
                        <a:cubicBezTo>
                          <a:pt x="431856" y="198695"/>
                          <a:pt x="431567" y="197830"/>
                          <a:pt x="431471" y="196964"/>
                        </a:cubicBezTo>
                        <a:cubicBezTo>
                          <a:pt x="431085" y="195233"/>
                          <a:pt x="430700" y="193406"/>
                          <a:pt x="430508" y="191675"/>
                        </a:cubicBezTo>
                        <a:cubicBezTo>
                          <a:pt x="430315" y="190809"/>
                          <a:pt x="430219" y="190040"/>
                          <a:pt x="430219" y="189174"/>
                        </a:cubicBezTo>
                        <a:cubicBezTo>
                          <a:pt x="429930" y="186770"/>
                          <a:pt x="429834" y="184462"/>
                          <a:pt x="429834" y="182057"/>
                        </a:cubicBezTo>
                        <a:lnTo>
                          <a:pt x="429834" y="181288"/>
                        </a:lnTo>
                        <a:cubicBezTo>
                          <a:pt x="429930" y="178691"/>
                          <a:pt x="430219" y="176094"/>
                          <a:pt x="430604" y="173594"/>
                        </a:cubicBezTo>
                        <a:cubicBezTo>
                          <a:pt x="430700" y="172728"/>
                          <a:pt x="430989" y="171958"/>
                          <a:pt x="431085" y="171093"/>
                        </a:cubicBezTo>
                        <a:cubicBezTo>
                          <a:pt x="431471" y="169266"/>
                          <a:pt x="431856" y="167534"/>
                          <a:pt x="432337" y="165899"/>
                        </a:cubicBezTo>
                        <a:cubicBezTo>
                          <a:pt x="432626" y="164842"/>
                          <a:pt x="432915" y="163976"/>
                          <a:pt x="433204" y="163110"/>
                        </a:cubicBezTo>
                        <a:cubicBezTo>
                          <a:pt x="433493" y="162341"/>
                          <a:pt x="433589" y="161764"/>
                          <a:pt x="433878" y="160995"/>
                        </a:cubicBezTo>
                        <a:lnTo>
                          <a:pt x="326213" y="104060"/>
                        </a:lnTo>
                        <a:cubicBezTo>
                          <a:pt x="325539" y="104829"/>
                          <a:pt x="324865" y="105406"/>
                          <a:pt x="324287" y="106079"/>
                        </a:cubicBezTo>
                        <a:cubicBezTo>
                          <a:pt x="323613" y="106656"/>
                          <a:pt x="323131" y="107426"/>
                          <a:pt x="322457" y="108099"/>
                        </a:cubicBezTo>
                        <a:cubicBezTo>
                          <a:pt x="321109" y="109349"/>
                          <a:pt x="319568" y="110600"/>
                          <a:pt x="318220" y="111850"/>
                        </a:cubicBezTo>
                        <a:cubicBezTo>
                          <a:pt x="317739" y="112235"/>
                          <a:pt x="317161" y="112715"/>
                          <a:pt x="316679" y="113100"/>
                        </a:cubicBezTo>
                        <a:cubicBezTo>
                          <a:pt x="314657" y="114639"/>
                          <a:pt x="312538" y="115985"/>
                          <a:pt x="310323" y="117428"/>
                        </a:cubicBezTo>
                        <a:lnTo>
                          <a:pt x="308879" y="118197"/>
                        </a:lnTo>
                        <a:cubicBezTo>
                          <a:pt x="307049" y="119159"/>
                          <a:pt x="305316" y="120025"/>
                          <a:pt x="303582" y="120794"/>
                        </a:cubicBezTo>
                        <a:cubicBezTo>
                          <a:pt x="302812" y="121179"/>
                          <a:pt x="301849" y="121467"/>
                          <a:pt x="300982" y="121852"/>
                        </a:cubicBezTo>
                        <a:cubicBezTo>
                          <a:pt x="299441" y="122429"/>
                          <a:pt x="297804" y="123006"/>
                          <a:pt x="296360" y="123487"/>
                        </a:cubicBezTo>
                        <a:cubicBezTo>
                          <a:pt x="295397" y="123679"/>
                          <a:pt x="294434" y="123968"/>
                          <a:pt x="293567" y="124256"/>
                        </a:cubicBezTo>
                        <a:cubicBezTo>
                          <a:pt x="291930" y="124641"/>
                          <a:pt x="290100" y="125026"/>
                          <a:pt x="288367" y="125218"/>
                        </a:cubicBezTo>
                        <a:cubicBezTo>
                          <a:pt x="287596" y="125410"/>
                          <a:pt x="286729" y="125603"/>
                          <a:pt x="285959" y="125795"/>
                        </a:cubicBezTo>
                        <a:cubicBezTo>
                          <a:pt x="283263" y="125987"/>
                          <a:pt x="280759" y="126276"/>
                          <a:pt x="278159" y="126276"/>
                        </a:cubicBezTo>
                        <a:cubicBezTo>
                          <a:pt x="275462" y="126276"/>
                          <a:pt x="272958" y="125987"/>
                          <a:pt x="270262" y="125795"/>
                        </a:cubicBezTo>
                        <a:cubicBezTo>
                          <a:pt x="269492" y="125603"/>
                          <a:pt x="268625" y="125410"/>
                          <a:pt x="267854" y="125218"/>
                        </a:cubicBezTo>
                        <a:cubicBezTo>
                          <a:pt x="266121" y="125026"/>
                          <a:pt x="264388" y="124641"/>
                          <a:pt x="262654" y="124256"/>
                        </a:cubicBezTo>
                        <a:cubicBezTo>
                          <a:pt x="261787" y="123968"/>
                          <a:pt x="260824" y="123679"/>
                          <a:pt x="259958" y="123487"/>
                        </a:cubicBezTo>
                        <a:cubicBezTo>
                          <a:pt x="258417" y="123006"/>
                          <a:pt x="256780" y="122429"/>
                          <a:pt x="255239" y="121852"/>
                        </a:cubicBezTo>
                        <a:cubicBezTo>
                          <a:pt x="254372" y="121467"/>
                          <a:pt x="253505" y="121179"/>
                          <a:pt x="252735" y="120794"/>
                        </a:cubicBezTo>
                        <a:cubicBezTo>
                          <a:pt x="250905" y="120025"/>
                          <a:pt x="249172" y="119159"/>
                          <a:pt x="247535" y="118197"/>
                        </a:cubicBezTo>
                        <a:cubicBezTo>
                          <a:pt x="246861" y="117909"/>
                          <a:pt x="246379" y="117620"/>
                          <a:pt x="245898" y="117332"/>
                        </a:cubicBezTo>
                        <a:cubicBezTo>
                          <a:pt x="243779" y="115985"/>
                          <a:pt x="241564" y="114639"/>
                          <a:pt x="239542" y="113100"/>
                        </a:cubicBezTo>
                        <a:cubicBezTo>
                          <a:pt x="239060" y="112619"/>
                          <a:pt x="238579" y="112235"/>
                          <a:pt x="238001" y="111754"/>
                        </a:cubicBezTo>
                        <a:cubicBezTo>
                          <a:pt x="236556" y="110600"/>
                          <a:pt x="235112" y="109349"/>
                          <a:pt x="233860" y="108099"/>
                        </a:cubicBezTo>
                        <a:cubicBezTo>
                          <a:pt x="233282" y="107426"/>
                          <a:pt x="232608" y="106656"/>
                          <a:pt x="231934" y="106079"/>
                        </a:cubicBezTo>
                        <a:cubicBezTo>
                          <a:pt x="231356" y="105406"/>
                          <a:pt x="230586" y="104829"/>
                          <a:pt x="230104" y="104060"/>
                        </a:cubicBezTo>
                        <a:close/>
                        <a:moveTo>
                          <a:pt x="278159" y="0"/>
                        </a:moveTo>
                        <a:cubicBezTo>
                          <a:pt x="313020" y="0"/>
                          <a:pt x="341332" y="28275"/>
                          <a:pt x="341332" y="63090"/>
                        </a:cubicBezTo>
                        <a:cubicBezTo>
                          <a:pt x="341332" y="69533"/>
                          <a:pt x="340177" y="75881"/>
                          <a:pt x="338347" y="81940"/>
                        </a:cubicBezTo>
                        <a:lnTo>
                          <a:pt x="447264" y="139548"/>
                        </a:lnTo>
                        <a:cubicBezTo>
                          <a:pt x="451309" y="135316"/>
                          <a:pt x="456028" y="131565"/>
                          <a:pt x="461324" y="128392"/>
                        </a:cubicBezTo>
                        <a:cubicBezTo>
                          <a:pt x="491563" y="111080"/>
                          <a:pt x="530180" y="121371"/>
                          <a:pt x="547803" y="151473"/>
                        </a:cubicBezTo>
                        <a:cubicBezTo>
                          <a:pt x="556277" y="166188"/>
                          <a:pt x="558396" y="183211"/>
                          <a:pt x="553966" y="199465"/>
                        </a:cubicBezTo>
                        <a:cubicBezTo>
                          <a:pt x="549729" y="215814"/>
                          <a:pt x="539232" y="229278"/>
                          <a:pt x="524498" y="237646"/>
                        </a:cubicBezTo>
                        <a:cubicBezTo>
                          <a:pt x="520742" y="239858"/>
                          <a:pt x="516697" y="241493"/>
                          <a:pt x="512556" y="242935"/>
                        </a:cubicBezTo>
                        <a:lnTo>
                          <a:pt x="512556" y="362960"/>
                        </a:lnTo>
                        <a:cubicBezTo>
                          <a:pt x="516794" y="364403"/>
                          <a:pt x="520838" y="366134"/>
                          <a:pt x="524690" y="368442"/>
                        </a:cubicBezTo>
                        <a:cubicBezTo>
                          <a:pt x="539232" y="376617"/>
                          <a:pt x="549729" y="390273"/>
                          <a:pt x="553966" y="406527"/>
                        </a:cubicBezTo>
                        <a:cubicBezTo>
                          <a:pt x="555507" y="412105"/>
                          <a:pt x="556277" y="417683"/>
                          <a:pt x="556277" y="423261"/>
                        </a:cubicBezTo>
                        <a:cubicBezTo>
                          <a:pt x="556277" y="434032"/>
                          <a:pt x="553388" y="444804"/>
                          <a:pt x="547803" y="454517"/>
                        </a:cubicBezTo>
                        <a:cubicBezTo>
                          <a:pt x="536054" y="474714"/>
                          <a:pt x="514675" y="485966"/>
                          <a:pt x="492911" y="485966"/>
                        </a:cubicBezTo>
                        <a:cubicBezTo>
                          <a:pt x="482125" y="485966"/>
                          <a:pt x="471339" y="483273"/>
                          <a:pt x="461324" y="477503"/>
                        </a:cubicBezTo>
                        <a:cubicBezTo>
                          <a:pt x="456028" y="474522"/>
                          <a:pt x="451405" y="470675"/>
                          <a:pt x="447360" y="466443"/>
                        </a:cubicBezTo>
                        <a:lnTo>
                          <a:pt x="338251" y="524051"/>
                        </a:lnTo>
                        <a:cubicBezTo>
                          <a:pt x="340177" y="530110"/>
                          <a:pt x="341332" y="536457"/>
                          <a:pt x="341332" y="542901"/>
                        </a:cubicBezTo>
                        <a:cubicBezTo>
                          <a:pt x="341332" y="577620"/>
                          <a:pt x="313020" y="606087"/>
                          <a:pt x="278159" y="606087"/>
                        </a:cubicBezTo>
                        <a:cubicBezTo>
                          <a:pt x="243201" y="606087"/>
                          <a:pt x="214889" y="577620"/>
                          <a:pt x="214889" y="542901"/>
                        </a:cubicBezTo>
                        <a:cubicBezTo>
                          <a:pt x="214889" y="536457"/>
                          <a:pt x="216044" y="530110"/>
                          <a:pt x="217970" y="524051"/>
                        </a:cubicBezTo>
                        <a:lnTo>
                          <a:pt x="108861" y="466443"/>
                        </a:lnTo>
                        <a:cubicBezTo>
                          <a:pt x="104816" y="470675"/>
                          <a:pt x="100193" y="474522"/>
                          <a:pt x="94897" y="477503"/>
                        </a:cubicBezTo>
                        <a:cubicBezTo>
                          <a:pt x="84978" y="483273"/>
                          <a:pt x="74096" y="485966"/>
                          <a:pt x="63310" y="485966"/>
                        </a:cubicBezTo>
                        <a:cubicBezTo>
                          <a:pt x="41546" y="485966"/>
                          <a:pt x="20167" y="474714"/>
                          <a:pt x="8418" y="454517"/>
                        </a:cubicBezTo>
                        <a:cubicBezTo>
                          <a:pt x="-56" y="439899"/>
                          <a:pt x="-2175" y="422876"/>
                          <a:pt x="2255" y="406527"/>
                        </a:cubicBezTo>
                        <a:cubicBezTo>
                          <a:pt x="6588" y="390273"/>
                          <a:pt x="17085" y="376617"/>
                          <a:pt x="31723" y="368250"/>
                        </a:cubicBezTo>
                        <a:cubicBezTo>
                          <a:pt x="35479" y="366134"/>
                          <a:pt x="39524" y="364403"/>
                          <a:pt x="43761" y="362960"/>
                        </a:cubicBezTo>
                        <a:lnTo>
                          <a:pt x="43761" y="242935"/>
                        </a:lnTo>
                        <a:cubicBezTo>
                          <a:pt x="39427" y="241493"/>
                          <a:pt x="35383" y="239858"/>
                          <a:pt x="31627" y="237646"/>
                        </a:cubicBezTo>
                        <a:cubicBezTo>
                          <a:pt x="17085" y="229278"/>
                          <a:pt x="6588" y="215814"/>
                          <a:pt x="2255" y="199465"/>
                        </a:cubicBezTo>
                        <a:cubicBezTo>
                          <a:pt x="-2175" y="183211"/>
                          <a:pt x="-56" y="166188"/>
                          <a:pt x="8418" y="151473"/>
                        </a:cubicBezTo>
                        <a:cubicBezTo>
                          <a:pt x="26041" y="121371"/>
                          <a:pt x="64755" y="111080"/>
                          <a:pt x="94897" y="128392"/>
                        </a:cubicBezTo>
                        <a:cubicBezTo>
                          <a:pt x="100193" y="131565"/>
                          <a:pt x="104816" y="135316"/>
                          <a:pt x="108861" y="139548"/>
                        </a:cubicBezTo>
                        <a:lnTo>
                          <a:pt x="217970" y="81940"/>
                        </a:lnTo>
                        <a:cubicBezTo>
                          <a:pt x="216044" y="75881"/>
                          <a:pt x="214889" y="69533"/>
                          <a:pt x="214889" y="63090"/>
                        </a:cubicBezTo>
                        <a:cubicBezTo>
                          <a:pt x="214889" y="28275"/>
                          <a:pt x="243201" y="0"/>
                          <a:pt x="278159" y="0"/>
                        </a:cubicBezTo>
                        <a:close/>
                      </a:path>
                    </a:pathLst>
                  </a:custGeom>
                  <a:solidFill>
                    <a:schemeClr val="bg1">
                      <a:lumMod val="65000"/>
                    </a:schemeClr>
                  </a:solidFill>
                  <a:ln>
                    <a:noFill/>
                  </a:ln>
                  <a:effectLst/>
                </p:spPr>
                <p:txBody>
                  <a:bodyPr wrap="square" lIns="91440" tIns="45720" rIns="91440" bIns="45720" anchor="ctr">
                    <a:normAutofit fontScale="6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cxnSp>
            <p:nvCxnSpPr>
              <p:cNvPr id="16" name="直接连接符 15">
                <a:extLst>
                  <a:ext uri="{FF2B5EF4-FFF2-40B4-BE49-F238E27FC236}">
                    <a16:creationId xmlns:a16="http://schemas.microsoft.com/office/drawing/2014/main" id="{23DAC778-0907-4B52-9C0A-A4CB103DE6A8}"/>
                  </a:ext>
                </a:extLst>
              </p:cNvPr>
              <p:cNvCxnSpPr>
                <a:cxnSpLocks/>
              </p:cNvCxnSpPr>
              <p:nvPr/>
            </p:nvCxnSpPr>
            <p:spPr>
              <a:xfrm>
                <a:off x="9972772" y="4192614"/>
                <a:ext cx="0" cy="103814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7" name="iSļíḍè">
                <a:extLst>
                  <a:ext uri="{FF2B5EF4-FFF2-40B4-BE49-F238E27FC236}">
                    <a16:creationId xmlns:a16="http://schemas.microsoft.com/office/drawing/2014/main" id="{3AD83B57-EB4E-4CD4-A487-518A466CAC5C}"/>
                  </a:ext>
                </a:extLst>
              </p:cNvPr>
              <p:cNvGrpSpPr/>
              <p:nvPr/>
            </p:nvGrpSpPr>
            <p:grpSpPr>
              <a:xfrm>
                <a:off x="10042468" y="4213970"/>
                <a:ext cx="910212" cy="995428"/>
                <a:chOff x="10042468" y="4213970"/>
                <a:chExt cx="910212" cy="995428"/>
              </a:xfrm>
            </p:grpSpPr>
            <p:sp>
              <p:nvSpPr>
                <p:cNvPr id="18" name="iŝlïḑè">
                  <a:extLst>
                    <a:ext uri="{FF2B5EF4-FFF2-40B4-BE49-F238E27FC236}">
                      <a16:creationId xmlns:a16="http://schemas.microsoft.com/office/drawing/2014/main" id="{7AF31407-E8F4-4A30-8B24-CE9B5CE1D34B}"/>
                    </a:ext>
                  </a:extLst>
                </p:cNvPr>
                <p:cNvSpPr/>
                <p:nvPr/>
              </p:nvSpPr>
              <p:spPr>
                <a:xfrm>
                  <a:off x="10042468" y="4725916"/>
                  <a:ext cx="910212" cy="483482"/>
                </a:xfrm>
                <a:prstGeom prst="rect">
                  <a:avLst/>
                </a:prstGeom>
                <a:noFill/>
                <a:ln>
                  <a:noFill/>
                </a:ln>
              </p:spPr>
              <p:txBody>
                <a:bodyPr wrap="none" lIns="91412" tIns="45700" rIns="91412" bIns="45700" anchor="ctr" anchorCtr="0">
                  <a:normAutofit/>
                </a:bodyPr>
                <a:lstStyle/>
                <a:p>
                  <a:pPr algn="ctr">
                    <a:buSzPct val="25000"/>
                  </a:pPr>
                  <a:r>
                    <a:rPr lang="en-US" altLang="zh-CN" sz="1400" b="1" dirty="0"/>
                    <a:t>Text</a:t>
                  </a:r>
                  <a:endParaRPr lang="zh-CN" altLang="en-US" sz="1400" b="1" dirty="0"/>
                </a:p>
              </p:txBody>
            </p:sp>
            <p:grpSp>
              <p:nvGrpSpPr>
                <p:cNvPr id="19" name="íṧḻiḑè">
                  <a:extLst>
                    <a:ext uri="{FF2B5EF4-FFF2-40B4-BE49-F238E27FC236}">
                      <a16:creationId xmlns:a16="http://schemas.microsoft.com/office/drawing/2014/main" id="{16964DC9-6C16-4BFE-9C40-39AEFBB854FA}"/>
                    </a:ext>
                  </a:extLst>
                </p:cNvPr>
                <p:cNvGrpSpPr/>
                <p:nvPr/>
              </p:nvGrpSpPr>
              <p:grpSpPr>
                <a:xfrm>
                  <a:off x="10267949" y="4213970"/>
                  <a:ext cx="459250" cy="459250"/>
                  <a:chOff x="10267949" y="4213970"/>
                  <a:chExt cx="459250" cy="459250"/>
                </a:xfrm>
              </p:grpSpPr>
              <p:sp>
                <p:nvSpPr>
                  <p:cNvPr id="20" name="ïṩḷïdé">
                    <a:extLst>
                      <a:ext uri="{FF2B5EF4-FFF2-40B4-BE49-F238E27FC236}">
                        <a16:creationId xmlns:a16="http://schemas.microsoft.com/office/drawing/2014/main" id="{F51FE832-7534-4CF1-B8E1-17AB25EBF30F}"/>
                      </a:ext>
                    </a:extLst>
                  </p:cNvPr>
                  <p:cNvSpPr/>
                  <p:nvPr/>
                </p:nvSpPr>
                <p:spPr>
                  <a:xfrm>
                    <a:off x="10267949" y="4213970"/>
                    <a:ext cx="459250" cy="459250"/>
                  </a:xfrm>
                  <a:prstGeom prst="ellipse">
                    <a:avLst/>
                  </a:prstGeom>
                  <a:noFill/>
                  <a:ln w="127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ïsḷíḍé">
                    <a:extLst>
                      <a:ext uri="{FF2B5EF4-FFF2-40B4-BE49-F238E27FC236}">
                        <a16:creationId xmlns:a16="http://schemas.microsoft.com/office/drawing/2014/main" id="{14DE0986-169B-411F-A687-975A780C5DE1}"/>
                      </a:ext>
                    </a:extLst>
                  </p:cNvPr>
                  <p:cNvSpPr/>
                  <p:nvPr/>
                </p:nvSpPr>
                <p:spPr>
                  <a:xfrm>
                    <a:off x="10393431" y="4330126"/>
                    <a:ext cx="208287" cy="22693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556277" h="606087">
                        <a:moveTo>
                          <a:pt x="278159" y="172250"/>
                        </a:moveTo>
                        <a:lnTo>
                          <a:pt x="286828" y="180136"/>
                        </a:lnTo>
                        <a:cubicBezTo>
                          <a:pt x="286925" y="180424"/>
                          <a:pt x="316594" y="206774"/>
                          <a:pt x="394620" y="227257"/>
                        </a:cubicBezTo>
                        <a:lnTo>
                          <a:pt x="402904" y="229373"/>
                        </a:lnTo>
                        <a:lnTo>
                          <a:pt x="403964" y="238028"/>
                        </a:lnTo>
                        <a:cubicBezTo>
                          <a:pt x="404060" y="239374"/>
                          <a:pt x="418606" y="377084"/>
                          <a:pt x="282590" y="428340"/>
                        </a:cubicBezTo>
                        <a:lnTo>
                          <a:pt x="278159" y="430167"/>
                        </a:lnTo>
                        <a:lnTo>
                          <a:pt x="273728" y="428340"/>
                        </a:lnTo>
                        <a:cubicBezTo>
                          <a:pt x="137615" y="377084"/>
                          <a:pt x="152161" y="239374"/>
                          <a:pt x="152257" y="238028"/>
                        </a:cubicBezTo>
                        <a:lnTo>
                          <a:pt x="153317" y="229373"/>
                        </a:lnTo>
                        <a:lnTo>
                          <a:pt x="161601" y="227257"/>
                        </a:lnTo>
                        <a:cubicBezTo>
                          <a:pt x="239723" y="206774"/>
                          <a:pt x="269296" y="180424"/>
                          <a:pt x="269489" y="180136"/>
                        </a:cubicBezTo>
                        <a:close/>
                        <a:moveTo>
                          <a:pt x="230104" y="104060"/>
                        </a:moveTo>
                        <a:lnTo>
                          <a:pt x="122343" y="160995"/>
                        </a:lnTo>
                        <a:cubicBezTo>
                          <a:pt x="122632" y="161475"/>
                          <a:pt x="122632" y="162149"/>
                          <a:pt x="122824" y="162630"/>
                        </a:cubicBezTo>
                        <a:cubicBezTo>
                          <a:pt x="123210" y="163880"/>
                          <a:pt x="123787" y="165130"/>
                          <a:pt x="124173" y="166380"/>
                        </a:cubicBezTo>
                        <a:cubicBezTo>
                          <a:pt x="124365" y="167631"/>
                          <a:pt x="124654" y="168881"/>
                          <a:pt x="124847" y="170035"/>
                        </a:cubicBezTo>
                        <a:cubicBezTo>
                          <a:pt x="125232" y="171478"/>
                          <a:pt x="125521" y="172728"/>
                          <a:pt x="125810" y="173979"/>
                        </a:cubicBezTo>
                        <a:cubicBezTo>
                          <a:pt x="126002" y="175710"/>
                          <a:pt x="126195" y="177537"/>
                          <a:pt x="126291" y="179268"/>
                        </a:cubicBezTo>
                        <a:cubicBezTo>
                          <a:pt x="126291" y="180807"/>
                          <a:pt x="126387" y="182153"/>
                          <a:pt x="126291" y="183596"/>
                        </a:cubicBezTo>
                        <a:cubicBezTo>
                          <a:pt x="126291" y="185327"/>
                          <a:pt x="126291" y="187154"/>
                          <a:pt x="126195" y="188885"/>
                        </a:cubicBezTo>
                        <a:cubicBezTo>
                          <a:pt x="126002" y="189847"/>
                          <a:pt x="125906" y="190905"/>
                          <a:pt x="125617" y="191867"/>
                        </a:cubicBezTo>
                        <a:cubicBezTo>
                          <a:pt x="125521" y="193502"/>
                          <a:pt x="125136" y="195233"/>
                          <a:pt x="124847" y="196868"/>
                        </a:cubicBezTo>
                        <a:cubicBezTo>
                          <a:pt x="124654" y="197830"/>
                          <a:pt x="124365" y="198695"/>
                          <a:pt x="124173" y="199753"/>
                        </a:cubicBezTo>
                        <a:cubicBezTo>
                          <a:pt x="123595" y="201484"/>
                          <a:pt x="123113" y="203119"/>
                          <a:pt x="122535" y="204947"/>
                        </a:cubicBezTo>
                        <a:cubicBezTo>
                          <a:pt x="122150" y="205716"/>
                          <a:pt x="121861" y="206581"/>
                          <a:pt x="121476" y="207351"/>
                        </a:cubicBezTo>
                        <a:cubicBezTo>
                          <a:pt x="120513" y="209851"/>
                          <a:pt x="119357" y="212256"/>
                          <a:pt x="117913" y="214660"/>
                        </a:cubicBezTo>
                        <a:cubicBezTo>
                          <a:pt x="116565" y="216872"/>
                          <a:pt x="115024" y="219180"/>
                          <a:pt x="113387" y="221296"/>
                        </a:cubicBezTo>
                        <a:cubicBezTo>
                          <a:pt x="112905" y="222065"/>
                          <a:pt x="112135" y="222835"/>
                          <a:pt x="111653" y="223604"/>
                        </a:cubicBezTo>
                        <a:cubicBezTo>
                          <a:pt x="110498" y="224854"/>
                          <a:pt x="109342" y="226105"/>
                          <a:pt x="108187" y="227355"/>
                        </a:cubicBezTo>
                        <a:cubicBezTo>
                          <a:pt x="107416" y="228124"/>
                          <a:pt x="106549" y="228894"/>
                          <a:pt x="105683" y="229663"/>
                        </a:cubicBezTo>
                        <a:cubicBezTo>
                          <a:pt x="104623" y="230625"/>
                          <a:pt x="103564" y="231683"/>
                          <a:pt x="102408" y="232548"/>
                        </a:cubicBezTo>
                        <a:cubicBezTo>
                          <a:pt x="101349" y="233318"/>
                          <a:pt x="100386" y="233991"/>
                          <a:pt x="99519" y="234664"/>
                        </a:cubicBezTo>
                        <a:cubicBezTo>
                          <a:pt x="98364" y="235434"/>
                          <a:pt x="97112" y="236395"/>
                          <a:pt x="95956" y="237069"/>
                        </a:cubicBezTo>
                        <a:cubicBezTo>
                          <a:pt x="94801" y="237742"/>
                          <a:pt x="93838" y="238223"/>
                          <a:pt x="92778" y="238704"/>
                        </a:cubicBezTo>
                        <a:cubicBezTo>
                          <a:pt x="91526" y="239473"/>
                          <a:pt x="90274" y="240146"/>
                          <a:pt x="89023" y="240627"/>
                        </a:cubicBezTo>
                        <a:cubicBezTo>
                          <a:pt x="87867" y="241108"/>
                          <a:pt x="86711" y="241685"/>
                          <a:pt x="85556" y="242070"/>
                        </a:cubicBezTo>
                        <a:cubicBezTo>
                          <a:pt x="84304" y="242550"/>
                          <a:pt x="82956" y="243031"/>
                          <a:pt x="81607" y="243416"/>
                        </a:cubicBezTo>
                        <a:cubicBezTo>
                          <a:pt x="80548" y="243801"/>
                          <a:pt x="79296" y="244089"/>
                          <a:pt x="78140" y="244282"/>
                        </a:cubicBezTo>
                        <a:cubicBezTo>
                          <a:pt x="76696" y="244666"/>
                          <a:pt x="75348" y="244955"/>
                          <a:pt x="73903" y="245147"/>
                        </a:cubicBezTo>
                        <a:cubicBezTo>
                          <a:pt x="72844" y="245436"/>
                          <a:pt x="71496" y="245532"/>
                          <a:pt x="70436" y="245724"/>
                        </a:cubicBezTo>
                        <a:cubicBezTo>
                          <a:pt x="69859" y="245820"/>
                          <a:pt x="69377" y="245917"/>
                          <a:pt x="68992" y="245917"/>
                        </a:cubicBezTo>
                        <a:lnTo>
                          <a:pt x="68992" y="360075"/>
                        </a:lnTo>
                        <a:cubicBezTo>
                          <a:pt x="69859" y="360075"/>
                          <a:pt x="70822" y="360363"/>
                          <a:pt x="71785" y="360459"/>
                        </a:cubicBezTo>
                        <a:cubicBezTo>
                          <a:pt x="72651" y="360556"/>
                          <a:pt x="73711" y="360748"/>
                          <a:pt x="74674" y="360844"/>
                        </a:cubicBezTo>
                        <a:cubicBezTo>
                          <a:pt x="76696" y="361229"/>
                          <a:pt x="78718" y="361710"/>
                          <a:pt x="80644" y="362383"/>
                        </a:cubicBezTo>
                        <a:cubicBezTo>
                          <a:pt x="81415" y="362479"/>
                          <a:pt x="82185" y="362768"/>
                          <a:pt x="82956" y="362960"/>
                        </a:cubicBezTo>
                        <a:cubicBezTo>
                          <a:pt x="85556" y="363826"/>
                          <a:pt x="88252" y="364883"/>
                          <a:pt x="90756" y="366038"/>
                        </a:cubicBezTo>
                        <a:cubicBezTo>
                          <a:pt x="91237" y="366230"/>
                          <a:pt x="91623" y="366518"/>
                          <a:pt x="92104" y="366807"/>
                        </a:cubicBezTo>
                        <a:cubicBezTo>
                          <a:pt x="94126" y="367865"/>
                          <a:pt x="96149" y="369019"/>
                          <a:pt x="98075" y="370269"/>
                        </a:cubicBezTo>
                        <a:cubicBezTo>
                          <a:pt x="98845" y="370846"/>
                          <a:pt x="99712" y="371423"/>
                          <a:pt x="100482" y="372000"/>
                        </a:cubicBezTo>
                        <a:cubicBezTo>
                          <a:pt x="102023" y="373058"/>
                          <a:pt x="103371" y="374212"/>
                          <a:pt x="104912" y="375463"/>
                        </a:cubicBezTo>
                        <a:cubicBezTo>
                          <a:pt x="105683" y="376232"/>
                          <a:pt x="106453" y="376905"/>
                          <a:pt x="107224" y="377675"/>
                        </a:cubicBezTo>
                        <a:cubicBezTo>
                          <a:pt x="108572" y="379021"/>
                          <a:pt x="109824" y="380367"/>
                          <a:pt x="111268" y="381906"/>
                        </a:cubicBezTo>
                        <a:cubicBezTo>
                          <a:pt x="111750" y="382676"/>
                          <a:pt x="112424" y="383349"/>
                          <a:pt x="113002" y="384118"/>
                        </a:cubicBezTo>
                        <a:cubicBezTo>
                          <a:pt x="114735" y="386330"/>
                          <a:pt x="116468" y="388735"/>
                          <a:pt x="117913" y="391427"/>
                        </a:cubicBezTo>
                        <a:cubicBezTo>
                          <a:pt x="119357" y="393832"/>
                          <a:pt x="120513" y="396236"/>
                          <a:pt x="121476" y="398737"/>
                        </a:cubicBezTo>
                        <a:cubicBezTo>
                          <a:pt x="121861" y="399506"/>
                          <a:pt x="122150" y="400275"/>
                          <a:pt x="122343" y="400949"/>
                        </a:cubicBezTo>
                        <a:cubicBezTo>
                          <a:pt x="123017" y="402776"/>
                          <a:pt x="123595" y="404507"/>
                          <a:pt x="124173" y="406334"/>
                        </a:cubicBezTo>
                        <a:cubicBezTo>
                          <a:pt x="124365" y="407200"/>
                          <a:pt x="124558" y="408065"/>
                          <a:pt x="124750" y="408931"/>
                        </a:cubicBezTo>
                        <a:cubicBezTo>
                          <a:pt x="125136" y="410758"/>
                          <a:pt x="125521" y="412489"/>
                          <a:pt x="125810" y="414413"/>
                        </a:cubicBezTo>
                        <a:cubicBezTo>
                          <a:pt x="125906" y="415182"/>
                          <a:pt x="126002" y="416048"/>
                          <a:pt x="126002" y="416817"/>
                        </a:cubicBezTo>
                        <a:cubicBezTo>
                          <a:pt x="126291" y="419222"/>
                          <a:pt x="126387" y="421434"/>
                          <a:pt x="126387" y="423838"/>
                        </a:cubicBezTo>
                        <a:lnTo>
                          <a:pt x="126387" y="424607"/>
                        </a:lnTo>
                        <a:cubicBezTo>
                          <a:pt x="126291" y="427300"/>
                          <a:pt x="126002" y="429801"/>
                          <a:pt x="125617" y="432397"/>
                        </a:cubicBezTo>
                        <a:cubicBezTo>
                          <a:pt x="125521" y="433167"/>
                          <a:pt x="125424" y="433936"/>
                          <a:pt x="125136" y="434706"/>
                        </a:cubicBezTo>
                        <a:cubicBezTo>
                          <a:pt x="124847" y="436437"/>
                          <a:pt x="124365" y="438360"/>
                          <a:pt x="123884" y="440091"/>
                        </a:cubicBezTo>
                        <a:cubicBezTo>
                          <a:pt x="123595" y="441053"/>
                          <a:pt x="123402" y="441919"/>
                          <a:pt x="123113" y="442784"/>
                        </a:cubicBezTo>
                        <a:cubicBezTo>
                          <a:pt x="122824" y="443457"/>
                          <a:pt x="122632" y="444131"/>
                          <a:pt x="122343" y="444900"/>
                        </a:cubicBezTo>
                        <a:lnTo>
                          <a:pt x="230104" y="501835"/>
                        </a:lnTo>
                        <a:cubicBezTo>
                          <a:pt x="230682" y="501162"/>
                          <a:pt x="231452" y="500488"/>
                          <a:pt x="232127" y="499719"/>
                        </a:cubicBezTo>
                        <a:cubicBezTo>
                          <a:pt x="232608" y="499238"/>
                          <a:pt x="233090" y="498565"/>
                          <a:pt x="233764" y="498084"/>
                        </a:cubicBezTo>
                        <a:cubicBezTo>
                          <a:pt x="235112" y="496545"/>
                          <a:pt x="236749" y="495199"/>
                          <a:pt x="238386" y="493949"/>
                        </a:cubicBezTo>
                        <a:cubicBezTo>
                          <a:pt x="238771" y="493564"/>
                          <a:pt x="239060" y="493275"/>
                          <a:pt x="239542" y="492891"/>
                        </a:cubicBezTo>
                        <a:cubicBezTo>
                          <a:pt x="241564" y="491352"/>
                          <a:pt x="243683" y="489909"/>
                          <a:pt x="245898" y="488659"/>
                        </a:cubicBezTo>
                        <a:cubicBezTo>
                          <a:pt x="246379" y="488371"/>
                          <a:pt x="246764" y="488082"/>
                          <a:pt x="247150" y="487890"/>
                        </a:cubicBezTo>
                        <a:cubicBezTo>
                          <a:pt x="249076" y="486832"/>
                          <a:pt x="250809" y="485966"/>
                          <a:pt x="252735" y="485101"/>
                        </a:cubicBezTo>
                        <a:cubicBezTo>
                          <a:pt x="253505" y="484812"/>
                          <a:pt x="254372" y="484427"/>
                          <a:pt x="255143" y="484235"/>
                        </a:cubicBezTo>
                        <a:cubicBezTo>
                          <a:pt x="256780" y="483562"/>
                          <a:pt x="258417" y="482985"/>
                          <a:pt x="260054" y="482408"/>
                        </a:cubicBezTo>
                        <a:cubicBezTo>
                          <a:pt x="260921" y="482215"/>
                          <a:pt x="261787" y="481927"/>
                          <a:pt x="262654" y="481831"/>
                        </a:cubicBezTo>
                        <a:cubicBezTo>
                          <a:pt x="264291" y="481254"/>
                          <a:pt x="266121" y="480965"/>
                          <a:pt x="267854" y="480677"/>
                        </a:cubicBezTo>
                        <a:cubicBezTo>
                          <a:pt x="268625" y="480580"/>
                          <a:pt x="269492" y="480388"/>
                          <a:pt x="270262" y="480292"/>
                        </a:cubicBezTo>
                        <a:cubicBezTo>
                          <a:pt x="272958" y="479907"/>
                          <a:pt x="275462" y="479811"/>
                          <a:pt x="278159" y="479811"/>
                        </a:cubicBezTo>
                        <a:cubicBezTo>
                          <a:pt x="280759" y="479811"/>
                          <a:pt x="283263" y="479907"/>
                          <a:pt x="285959" y="480292"/>
                        </a:cubicBezTo>
                        <a:cubicBezTo>
                          <a:pt x="286729" y="480388"/>
                          <a:pt x="287596" y="480580"/>
                          <a:pt x="288367" y="480677"/>
                        </a:cubicBezTo>
                        <a:cubicBezTo>
                          <a:pt x="290100" y="480965"/>
                          <a:pt x="291930" y="481254"/>
                          <a:pt x="293567" y="481831"/>
                        </a:cubicBezTo>
                        <a:cubicBezTo>
                          <a:pt x="294434" y="481927"/>
                          <a:pt x="295300" y="482215"/>
                          <a:pt x="296167" y="482600"/>
                        </a:cubicBezTo>
                        <a:cubicBezTo>
                          <a:pt x="297804" y="482985"/>
                          <a:pt x="299441" y="483562"/>
                          <a:pt x="301175" y="484235"/>
                        </a:cubicBezTo>
                        <a:cubicBezTo>
                          <a:pt x="301849" y="484427"/>
                          <a:pt x="302812" y="484812"/>
                          <a:pt x="303486" y="485197"/>
                        </a:cubicBezTo>
                        <a:cubicBezTo>
                          <a:pt x="305412" y="485966"/>
                          <a:pt x="307242" y="486832"/>
                          <a:pt x="308975" y="487890"/>
                        </a:cubicBezTo>
                        <a:cubicBezTo>
                          <a:pt x="309360" y="488082"/>
                          <a:pt x="309842" y="488371"/>
                          <a:pt x="310323" y="488659"/>
                        </a:cubicBezTo>
                        <a:cubicBezTo>
                          <a:pt x="312538" y="489909"/>
                          <a:pt x="314657" y="491352"/>
                          <a:pt x="316679" y="492891"/>
                        </a:cubicBezTo>
                        <a:cubicBezTo>
                          <a:pt x="317161" y="493275"/>
                          <a:pt x="317546" y="493660"/>
                          <a:pt x="317931" y="494045"/>
                        </a:cubicBezTo>
                        <a:cubicBezTo>
                          <a:pt x="319568" y="495295"/>
                          <a:pt x="321109" y="496545"/>
                          <a:pt x="322457" y="498084"/>
                        </a:cubicBezTo>
                        <a:lnTo>
                          <a:pt x="324094" y="499719"/>
                        </a:lnTo>
                        <a:cubicBezTo>
                          <a:pt x="324769" y="500488"/>
                          <a:pt x="325539" y="501162"/>
                          <a:pt x="326117" y="501835"/>
                        </a:cubicBezTo>
                        <a:lnTo>
                          <a:pt x="433878" y="444900"/>
                        </a:lnTo>
                        <a:cubicBezTo>
                          <a:pt x="433589" y="444419"/>
                          <a:pt x="433493" y="443938"/>
                          <a:pt x="433397" y="443457"/>
                        </a:cubicBezTo>
                        <a:cubicBezTo>
                          <a:pt x="433011" y="442111"/>
                          <a:pt x="432530" y="440765"/>
                          <a:pt x="432145" y="439514"/>
                        </a:cubicBezTo>
                        <a:cubicBezTo>
                          <a:pt x="431856" y="438360"/>
                          <a:pt x="431567" y="437110"/>
                          <a:pt x="431182" y="435860"/>
                        </a:cubicBezTo>
                        <a:cubicBezTo>
                          <a:pt x="430989" y="434609"/>
                          <a:pt x="430700" y="433359"/>
                          <a:pt x="430508" y="432013"/>
                        </a:cubicBezTo>
                        <a:cubicBezTo>
                          <a:pt x="430219" y="430282"/>
                          <a:pt x="430122" y="428358"/>
                          <a:pt x="429930" y="426627"/>
                        </a:cubicBezTo>
                        <a:cubicBezTo>
                          <a:pt x="429930" y="425281"/>
                          <a:pt x="429834" y="423838"/>
                          <a:pt x="429930" y="422492"/>
                        </a:cubicBezTo>
                        <a:cubicBezTo>
                          <a:pt x="429930" y="420568"/>
                          <a:pt x="429930" y="418837"/>
                          <a:pt x="430122" y="417010"/>
                        </a:cubicBezTo>
                        <a:cubicBezTo>
                          <a:pt x="430219" y="416048"/>
                          <a:pt x="430315" y="414990"/>
                          <a:pt x="430604" y="414028"/>
                        </a:cubicBezTo>
                        <a:cubicBezTo>
                          <a:pt x="430700" y="412393"/>
                          <a:pt x="431085" y="410758"/>
                          <a:pt x="431374" y="409220"/>
                        </a:cubicBezTo>
                        <a:cubicBezTo>
                          <a:pt x="431567" y="408162"/>
                          <a:pt x="431856" y="407200"/>
                          <a:pt x="432145" y="406142"/>
                        </a:cubicBezTo>
                        <a:cubicBezTo>
                          <a:pt x="432626" y="404507"/>
                          <a:pt x="433108" y="402776"/>
                          <a:pt x="433782" y="401141"/>
                        </a:cubicBezTo>
                        <a:cubicBezTo>
                          <a:pt x="434167" y="400372"/>
                          <a:pt x="434360" y="399506"/>
                          <a:pt x="434745" y="398737"/>
                        </a:cubicBezTo>
                        <a:cubicBezTo>
                          <a:pt x="435804" y="396236"/>
                          <a:pt x="436960" y="393832"/>
                          <a:pt x="438308" y="391427"/>
                        </a:cubicBezTo>
                        <a:cubicBezTo>
                          <a:pt x="439656" y="388831"/>
                          <a:pt x="441486" y="386330"/>
                          <a:pt x="443219" y="384118"/>
                        </a:cubicBezTo>
                        <a:cubicBezTo>
                          <a:pt x="443701" y="383445"/>
                          <a:pt x="444375" y="382772"/>
                          <a:pt x="444857" y="382195"/>
                        </a:cubicBezTo>
                        <a:cubicBezTo>
                          <a:pt x="446301" y="380560"/>
                          <a:pt x="447649" y="379021"/>
                          <a:pt x="449190" y="377482"/>
                        </a:cubicBezTo>
                        <a:cubicBezTo>
                          <a:pt x="449768" y="376905"/>
                          <a:pt x="450442" y="376424"/>
                          <a:pt x="451212" y="375751"/>
                        </a:cubicBezTo>
                        <a:cubicBezTo>
                          <a:pt x="452850" y="374405"/>
                          <a:pt x="454487" y="372962"/>
                          <a:pt x="456220" y="371712"/>
                        </a:cubicBezTo>
                        <a:cubicBezTo>
                          <a:pt x="456798" y="371327"/>
                          <a:pt x="457376" y="370846"/>
                          <a:pt x="457857" y="370462"/>
                        </a:cubicBezTo>
                        <a:cubicBezTo>
                          <a:pt x="462865" y="367192"/>
                          <a:pt x="467969" y="364595"/>
                          <a:pt x="473554" y="362864"/>
                        </a:cubicBezTo>
                        <a:cubicBezTo>
                          <a:pt x="474036" y="362768"/>
                          <a:pt x="474614" y="362575"/>
                          <a:pt x="475095" y="362479"/>
                        </a:cubicBezTo>
                        <a:cubicBezTo>
                          <a:pt x="477406" y="361902"/>
                          <a:pt x="479525" y="361229"/>
                          <a:pt x="481836" y="360844"/>
                        </a:cubicBezTo>
                        <a:lnTo>
                          <a:pt x="484436" y="360459"/>
                        </a:lnTo>
                        <a:cubicBezTo>
                          <a:pt x="485303" y="360363"/>
                          <a:pt x="486362" y="360075"/>
                          <a:pt x="487229" y="360075"/>
                        </a:cubicBezTo>
                        <a:lnTo>
                          <a:pt x="487229" y="245917"/>
                        </a:lnTo>
                        <a:cubicBezTo>
                          <a:pt x="486844" y="245917"/>
                          <a:pt x="486362" y="245820"/>
                          <a:pt x="485881" y="245724"/>
                        </a:cubicBezTo>
                        <a:cubicBezTo>
                          <a:pt x="484725" y="245532"/>
                          <a:pt x="483473" y="245436"/>
                          <a:pt x="482318" y="245147"/>
                        </a:cubicBezTo>
                        <a:cubicBezTo>
                          <a:pt x="480873" y="244955"/>
                          <a:pt x="479525" y="244666"/>
                          <a:pt x="478081" y="244282"/>
                        </a:cubicBezTo>
                        <a:cubicBezTo>
                          <a:pt x="477021" y="244089"/>
                          <a:pt x="475769" y="243801"/>
                          <a:pt x="474614" y="243416"/>
                        </a:cubicBezTo>
                        <a:cubicBezTo>
                          <a:pt x="473362" y="243031"/>
                          <a:pt x="471917" y="242550"/>
                          <a:pt x="470665" y="242070"/>
                        </a:cubicBezTo>
                        <a:cubicBezTo>
                          <a:pt x="469510" y="241685"/>
                          <a:pt x="468354" y="241108"/>
                          <a:pt x="467295" y="240627"/>
                        </a:cubicBezTo>
                        <a:cubicBezTo>
                          <a:pt x="465947" y="240146"/>
                          <a:pt x="464695" y="239473"/>
                          <a:pt x="463443" y="238896"/>
                        </a:cubicBezTo>
                        <a:cubicBezTo>
                          <a:pt x="462480" y="238223"/>
                          <a:pt x="461420" y="237742"/>
                          <a:pt x="460265" y="237069"/>
                        </a:cubicBezTo>
                        <a:cubicBezTo>
                          <a:pt x="459205" y="236395"/>
                          <a:pt x="457857" y="235434"/>
                          <a:pt x="456798" y="234664"/>
                        </a:cubicBezTo>
                        <a:cubicBezTo>
                          <a:pt x="455835" y="234087"/>
                          <a:pt x="454872" y="233318"/>
                          <a:pt x="453813" y="232548"/>
                        </a:cubicBezTo>
                        <a:cubicBezTo>
                          <a:pt x="452753" y="231683"/>
                          <a:pt x="451598" y="230625"/>
                          <a:pt x="450538" y="229663"/>
                        </a:cubicBezTo>
                        <a:cubicBezTo>
                          <a:pt x="449672" y="228894"/>
                          <a:pt x="448805" y="228124"/>
                          <a:pt x="448034" y="227355"/>
                        </a:cubicBezTo>
                        <a:cubicBezTo>
                          <a:pt x="446879" y="226105"/>
                          <a:pt x="445723" y="224854"/>
                          <a:pt x="444664" y="223604"/>
                        </a:cubicBezTo>
                        <a:cubicBezTo>
                          <a:pt x="444086" y="222835"/>
                          <a:pt x="443316" y="222065"/>
                          <a:pt x="442834" y="221296"/>
                        </a:cubicBezTo>
                        <a:cubicBezTo>
                          <a:pt x="441197" y="219180"/>
                          <a:pt x="439656" y="217064"/>
                          <a:pt x="438308" y="214660"/>
                        </a:cubicBezTo>
                        <a:cubicBezTo>
                          <a:pt x="436960" y="212256"/>
                          <a:pt x="435804" y="209851"/>
                          <a:pt x="434745" y="207351"/>
                        </a:cubicBezTo>
                        <a:cubicBezTo>
                          <a:pt x="434360" y="206581"/>
                          <a:pt x="434167" y="205812"/>
                          <a:pt x="433878" y="205043"/>
                        </a:cubicBezTo>
                        <a:cubicBezTo>
                          <a:pt x="433204" y="203312"/>
                          <a:pt x="432626" y="201484"/>
                          <a:pt x="432145" y="199753"/>
                        </a:cubicBezTo>
                        <a:cubicBezTo>
                          <a:pt x="431856" y="198695"/>
                          <a:pt x="431567" y="197830"/>
                          <a:pt x="431471" y="196964"/>
                        </a:cubicBezTo>
                        <a:cubicBezTo>
                          <a:pt x="431085" y="195233"/>
                          <a:pt x="430700" y="193406"/>
                          <a:pt x="430508" y="191675"/>
                        </a:cubicBezTo>
                        <a:cubicBezTo>
                          <a:pt x="430315" y="190809"/>
                          <a:pt x="430219" y="190040"/>
                          <a:pt x="430219" y="189174"/>
                        </a:cubicBezTo>
                        <a:cubicBezTo>
                          <a:pt x="429930" y="186770"/>
                          <a:pt x="429834" y="184462"/>
                          <a:pt x="429834" y="182057"/>
                        </a:cubicBezTo>
                        <a:lnTo>
                          <a:pt x="429834" y="181288"/>
                        </a:lnTo>
                        <a:cubicBezTo>
                          <a:pt x="429930" y="178691"/>
                          <a:pt x="430219" y="176094"/>
                          <a:pt x="430604" y="173594"/>
                        </a:cubicBezTo>
                        <a:cubicBezTo>
                          <a:pt x="430700" y="172728"/>
                          <a:pt x="430989" y="171958"/>
                          <a:pt x="431085" y="171093"/>
                        </a:cubicBezTo>
                        <a:cubicBezTo>
                          <a:pt x="431471" y="169266"/>
                          <a:pt x="431856" y="167534"/>
                          <a:pt x="432337" y="165899"/>
                        </a:cubicBezTo>
                        <a:cubicBezTo>
                          <a:pt x="432626" y="164842"/>
                          <a:pt x="432915" y="163976"/>
                          <a:pt x="433204" y="163110"/>
                        </a:cubicBezTo>
                        <a:cubicBezTo>
                          <a:pt x="433493" y="162341"/>
                          <a:pt x="433589" y="161764"/>
                          <a:pt x="433878" y="160995"/>
                        </a:cubicBezTo>
                        <a:lnTo>
                          <a:pt x="326213" y="104060"/>
                        </a:lnTo>
                        <a:cubicBezTo>
                          <a:pt x="325539" y="104829"/>
                          <a:pt x="324865" y="105406"/>
                          <a:pt x="324287" y="106079"/>
                        </a:cubicBezTo>
                        <a:cubicBezTo>
                          <a:pt x="323613" y="106656"/>
                          <a:pt x="323131" y="107426"/>
                          <a:pt x="322457" y="108099"/>
                        </a:cubicBezTo>
                        <a:cubicBezTo>
                          <a:pt x="321109" y="109349"/>
                          <a:pt x="319568" y="110600"/>
                          <a:pt x="318220" y="111850"/>
                        </a:cubicBezTo>
                        <a:cubicBezTo>
                          <a:pt x="317739" y="112235"/>
                          <a:pt x="317161" y="112715"/>
                          <a:pt x="316679" y="113100"/>
                        </a:cubicBezTo>
                        <a:cubicBezTo>
                          <a:pt x="314657" y="114639"/>
                          <a:pt x="312538" y="115985"/>
                          <a:pt x="310323" y="117428"/>
                        </a:cubicBezTo>
                        <a:lnTo>
                          <a:pt x="308879" y="118197"/>
                        </a:lnTo>
                        <a:cubicBezTo>
                          <a:pt x="307049" y="119159"/>
                          <a:pt x="305316" y="120025"/>
                          <a:pt x="303582" y="120794"/>
                        </a:cubicBezTo>
                        <a:cubicBezTo>
                          <a:pt x="302812" y="121179"/>
                          <a:pt x="301849" y="121467"/>
                          <a:pt x="300982" y="121852"/>
                        </a:cubicBezTo>
                        <a:cubicBezTo>
                          <a:pt x="299441" y="122429"/>
                          <a:pt x="297804" y="123006"/>
                          <a:pt x="296360" y="123487"/>
                        </a:cubicBezTo>
                        <a:cubicBezTo>
                          <a:pt x="295397" y="123679"/>
                          <a:pt x="294434" y="123968"/>
                          <a:pt x="293567" y="124256"/>
                        </a:cubicBezTo>
                        <a:cubicBezTo>
                          <a:pt x="291930" y="124641"/>
                          <a:pt x="290100" y="125026"/>
                          <a:pt x="288367" y="125218"/>
                        </a:cubicBezTo>
                        <a:cubicBezTo>
                          <a:pt x="287596" y="125410"/>
                          <a:pt x="286729" y="125603"/>
                          <a:pt x="285959" y="125795"/>
                        </a:cubicBezTo>
                        <a:cubicBezTo>
                          <a:pt x="283263" y="125987"/>
                          <a:pt x="280759" y="126276"/>
                          <a:pt x="278159" y="126276"/>
                        </a:cubicBezTo>
                        <a:cubicBezTo>
                          <a:pt x="275462" y="126276"/>
                          <a:pt x="272958" y="125987"/>
                          <a:pt x="270262" y="125795"/>
                        </a:cubicBezTo>
                        <a:cubicBezTo>
                          <a:pt x="269492" y="125603"/>
                          <a:pt x="268625" y="125410"/>
                          <a:pt x="267854" y="125218"/>
                        </a:cubicBezTo>
                        <a:cubicBezTo>
                          <a:pt x="266121" y="125026"/>
                          <a:pt x="264388" y="124641"/>
                          <a:pt x="262654" y="124256"/>
                        </a:cubicBezTo>
                        <a:cubicBezTo>
                          <a:pt x="261787" y="123968"/>
                          <a:pt x="260824" y="123679"/>
                          <a:pt x="259958" y="123487"/>
                        </a:cubicBezTo>
                        <a:cubicBezTo>
                          <a:pt x="258417" y="123006"/>
                          <a:pt x="256780" y="122429"/>
                          <a:pt x="255239" y="121852"/>
                        </a:cubicBezTo>
                        <a:cubicBezTo>
                          <a:pt x="254372" y="121467"/>
                          <a:pt x="253505" y="121179"/>
                          <a:pt x="252735" y="120794"/>
                        </a:cubicBezTo>
                        <a:cubicBezTo>
                          <a:pt x="250905" y="120025"/>
                          <a:pt x="249172" y="119159"/>
                          <a:pt x="247535" y="118197"/>
                        </a:cubicBezTo>
                        <a:cubicBezTo>
                          <a:pt x="246861" y="117909"/>
                          <a:pt x="246379" y="117620"/>
                          <a:pt x="245898" y="117332"/>
                        </a:cubicBezTo>
                        <a:cubicBezTo>
                          <a:pt x="243779" y="115985"/>
                          <a:pt x="241564" y="114639"/>
                          <a:pt x="239542" y="113100"/>
                        </a:cubicBezTo>
                        <a:cubicBezTo>
                          <a:pt x="239060" y="112619"/>
                          <a:pt x="238579" y="112235"/>
                          <a:pt x="238001" y="111754"/>
                        </a:cubicBezTo>
                        <a:cubicBezTo>
                          <a:pt x="236556" y="110600"/>
                          <a:pt x="235112" y="109349"/>
                          <a:pt x="233860" y="108099"/>
                        </a:cubicBezTo>
                        <a:cubicBezTo>
                          <a:pt x="233282" y="107426"/>
                          <a:pt x="232608" y="106656"/>
                          <a:pt x="231934" y="106079"/>
                        </a:cubicBezTo>
                        <a:cubicBezTo>
                          <a:pt x="231356" y="105406"/>
                          <a:pt x="230586" y="104829"/>
                          <a:pt x="230104" y="104060"/>
                        </a:cubicBezTo>
                        <a:close/>
                        <a:moveTo>
                          <a:pt x="278159" y="0"/>
                        </a:moveTo>
                        <a:cubicBezTo>
                          <a:pt x="313020" y="0"/>
                          <a:pt x="341332" y="28275"/>
                          <a:pt x="341332" y="63090"/>
                        </a:cubicBezTo>
                        <a:cubicBezTo>
                          <a:pt x="341332" y="69533"/>
                          <a:pt x="340177" y="75881"/>
                          <a:pt x="338347" y="81940"/>
                        </a:cubicBezTo>
                        <a:lnTo>
                          <a:pt x="447264" y="139548"/>
                        </a:lnTo>
                        <a:cubicBezTo>
                          <a:pt x="451309" y="135316"/>
                          <a:pt x="456028" y="131565"/>
                          <a:pt x="461324" y="128392"/>
                        </a:cubicBezTo>
                        <a:cubicBezTo>
                          <a:pt x="491563" y="111080"/>
                          <a:pt x="530180" y="121371"/>
                          <a:pt x="547803" y="151473"/>
                        </a:cubicBezTo>
                        <a:cubicBezTo>
                          <a:pt x="556277" y="166188"/>
                          <a:pt x="558396" y="183211"/>
                          <a:pt x="553966" y="199465"/>
                        </a:cubicBezTo>
                        <a:cubicBezTo>
                          <a:pt x="549729" y="215814"/>
                          <a:pt x="539232" y="229278"/>
                          <a:pt x="524498" y="237646"/>
                        </a:cubicBezTo>
                        <a:cubicBezTo>
                          <a:pt x="520742" y="239858"/>
                          <a:pt x="516697" y="241493"/>
                          <a:pt x="512556" y="242935"/>
                        </a:cubicBezTo>
                        <a:lnTo>
                          <a:pt x="512556" y="362960"/>
                        </a:lnTo>
                        <a:cubicBezTo>
                          <a:pt x="516794" y="364403"/>
                          <a:pt x="520838" y="366134"/>
                          <a:pt x="524690" y="368442"/>
                        </a:cubicBezTo>
                        <a:cubicBezTo>
                          <a:pt x="539232" y="376617"/>
                          <a:pt x="549729" y="390273"/>
                          <a:pt x="553966" y="406527"/>
                        </a:cubicBezTo>
                        <a:cubicBezTo>
                          <a:pt x="555507" y="412105"/>
                          <a:pt x="556277" y="417683"/>
                          <a:pt x="556277" y="423261"/>
                        </a:cubicBezTo>
                        <a:cubicBezTo>
                          <a:pt x="556277" y="434032"/>
                          <a:pt x="553388" y="444804"/>
                          <a:pt x="547803" y="454517"/>
                        </a:cubicBezTo>
                        <a:cubicBezTo>
                          <a:pt x="536054" y="474714"/>
                          <a:pt x="514675" y="485966"/>
                          <a:pt x="492911" y="485966"/>
                        </a:cubicBezTo>
                        <a:cubicBezTo>
                          <a:pt x="482125" y="485966"/>
                          <a:pt x="471339" y="483273"/>
                          <a:pt x="461324" y="477503"/>
                        </a:cubicBezTo>
                        <a:cubicBezTo>
                          <a:pt x="456028" y="474522"/>
                          <a:pt x="451405" y="470675"/>
                          <a:pt x="447360" y="466443"/>
                        </a:cubicBezTo>
                        <a:lnTo>
                          <a:pt x="338251" y="524051"/>
                        </a:lnTo>
                        <a:cubicBezTo>
                          <a:pt x="340177" y="530110"/>
                          <a:pt x="341332" y="536457"/>
                          <a:pt x="341332" y="542901"/>
                        </a:cubicBezTo>
                        <a:cubicBezTo>
                          <a:pt x="341332" y="577620"/>
                          <a:pt x="313020" y="606087"/>
                          <a:pt x="278159" y="606087"/>
                        </a:cubicBezTo>
                        <a:cubicBezTo>
                          <a:pt x="243201" y="606087"/>
                          <a:pt x="214889" y="577620"/>
                          <a:pt x="214889" y="542901"/>
                        </a:cubicBezTo>
                        <a:cubicBezTo>
                          <a:pt x="214889" y="536457"/>
                          <a:pt x="216044" y="530110"/>
                          <a:pt x="217970" y="524051"/>
                        </a:cubicBezTo>
                        <a:lnTo>
                          <a:pt x="108861" y="466443"/>
                        </a:lnTo>
                        <a:cubicBezTo>
                          <a:pt x="104816" y="470675"/>
                          <a:pt x="100193" y="474522"/>
                          <a:pt x="94897" y="477503"/>
                        </a:cubicBezTo>
                        <a:cubicBezTo>
                          <a:pt x="84978" y="483273"/>
                          <a:pt x="74096" y="485966"/>
                          <a:pt x="63310" y="485966"/>
                        </a:cubicBezTo>
                        <a:cubicBezTo>
                          <a:pt x="41546" y="485966"/>
                          <a:pt x="20167" y="474714"/>
                          <a:pt x="8418" y="454517"/>
                        </a:cubicBezTo>
                        <a:cubicBezTo>
                          <a:pt x="-56" y="439899"/>
                          <a:pt x="-2175" y="422876"/>
                          <a:pt x="2255" y="406527"/>
                        </a:cubicBezTo>
                        <a:cubicBezTo>
                          <a:pt x="6588" y="390273"/>
                          <a:pt x="17085" y="376617"/>
                          <a:pt x="31723" y="368250"/>
                        </a:cubicBezTo>
                        <a:cubicBezTo>
                          <a:pt x="35479" y="366134"/>
                          <a:pt x="39524" y="364403"/>
                          <a:pt x="43761" y="362960"/>
                        </a:cubicBezTo>
                        <a:lnTo>
                          <a:pt x="43761" y="242935"/>
                        </a:lnTo>
                        <a:cubicBezTo>
                          <a:pt x="39427" y="241493"/>
                          <a:pt x="35383" y="239858"/>
                          <a:pt x="31627" y="237646"/>
                        </a:cubicBezTo>
                        <a:cubicBezTo>
                          <a:pt x="17085" y="229278"/>
                          <a:pt x="6588" y="215814"/>
                          <a:pt x="2255" y="199465"/>
                        </a:cubicBezTo>
                        <a:cubicBezTo>
                          <a:pt x="-2175" y="183211"/>
                          <a:pt x="-56" y="166188"/>
                          <a:pt x="8418" y="151473"/>
                        </a:cubicBezTo>
                        <a:cubicBezTo>
                          <a:pt x="26041" y="121371"/>
                          <a:pt x="64755" y="111080"/>
                          <a:pt x="94897" y="128392"/>
                        </a:cubicBezTo>
                        <a:cubicBezTo>
                          <a:pt x="100193" y="131565"/>
                          <a:pt x="104816" y="135316"/>
                          <a:pt x="108861" y="139548"/>
                        </a:cubicBezTo>
                        <a:lnTo>
                          <a:pt x="217970" y="81940"/>
                        </a:lnTo>
                        <a:cubicBezTo>
                          <a:pt x="216044" y="75881"/>
                          <a:pt x="214889" y="69533"/>
                          <a:pt x="214889" y="63090"/>
                        </a:cubicBezTo>
                        <a:cubicBezTo>
                          <a:pt x="214889" y="28275"/>
                          <a:pt x="243201" y="0"/>
                          <a:pt x="278159" y="0"/>
                        </a:cubicBezTo>
                        <a:close/>
                      </a:path>
                    </a:pathLst>
                  </a:custGeom>
                  <a:solidFill>
                    <a:schemeClr val="bg1">
                      <a:lumMod val="65000"/>
                    </a:schemeClr>
                  </a:solidFill>
                  <a:ln>
                    <a:noFill/>
                  </a:ln>
                  <a:effectLst/>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grpSp>
      </p:grpSp>
    </p:spTree>
    <p:extLst>
      <p:ext uri="{BB962C8B-B14F-4D97-AF65-F5344CB8AC3E}">
        <p14:creationId xmlns:p14="http://schemas.microsoft.com/office/powerpoint/2010/main" val="1744623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a:extLst>
              <a:ext uri="{FF2B5EF4-FFF2-40B4-BE49-F238E27FC236}">
                <a16:creationId xmlns:a16="http://schemas.microsoft.com/office/drawing/2014/main" id="{A6A819F1-33AF-45D7-8BF6-2B0A9769CAD4}"/>
              </a:ext>
            </a:extLst>
          </p:cNvPr>
          <p:cNvGraphicFramePr>
            <a:graphicFrameLocks noChangeAspect="1"/>
          </p:cNvGraphicFramePr>
          <p:nvPr>
            <p:extLst>
              <p:ext uri="{D42A27DB-BD31-4B8C-83A1-F6EECF244321}">
                <p14:modId xmlns:p14="http://schemas.microsoft.com/office/powerpoint/2010/main" val="10969869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7" imgH="348" progId="TCLayout.ActiveDocument.1">
                  <p:embed/>
                </p:oleObj>
              </mc:Choice>
              <mc:Fallback>
                <p:oleObj name="think-cell Slide" r:id="rId3" imgW="347" imgH="348" progId="TCLayout.ActiveDocument.1">
                  <p:embed/>
                  <p:pic>
                    <p:nvPicPr>
                      <p:cNvPr id="3" name="对象 2" hidden="1">
                        <a:extLst>
                          <a:ext uri="{FF2B5EF4-FFF2-40B4-BE49-F238E27FC236}">
                            <a16:creationId xmlns:a16="http://schemas.microsoft.com/office/drawing/2014/main" id="{A6A819F1-33AF-45D7-8BF6-2B0A9769CAD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矩形 1" hidden="1">
            <a:extLst>
              <a:ext uri="{FF2B5EF4-FFF2-40B4-BE49-F238E27FC236}">
                <a16:creationId xmlns:a16="http://schemas.microsoft.com/office/drawing/2014/main" id="{FF51F16D-1BAD-46EE-A6F4-B8B94C9DF628}"/>
              </a:ext>
            </a:extLst>
          </p:cNvPr>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2400" dirty="0">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5" name="标题 4"/>
          <p:cNvSpPr>
            <a:spLocks noGrp="1"/>
          </p:cNvSpPr>
          <p:nvPr>
            <p:ph type="ctrTitle"/>
          </p:nvPr>
        </p:nvSpPr>
        <p:spPr/>
        <p:txBody>
          <a:bodyPr/>
          <a:lstStyle/>
          <a:p>
            <a:r>
              <a:rPr lang="en-US" altLang="zh-CN" sz="5400" dirty="0"/>
              <a:t>Thanks</a:t>
            </a:r>
            <a:br>
              <a:rPr lang="en-US" altLang="zh-CN" dirty="0"/>
            </a:br>
            <a:r>
              <a:rPr lang="en-US" altLang="zh-CN" dirty="0"/>
              <a:t>And Your Slogan Here</a:t>
            </a:r>
            <a:endParaRPr lang="zh-CN" altLang="en-US" dirty="0"/>
          </a:p>
        </p:txBody>
      </p:sp>
      <p:sp>
        <p:nvSpPr>
          <p:cNvPr id="7" name="文本占位符 6"/>
          <p:cNvSpPr>
            <a:spLocks noGrp="1"/>
          </p:cNvSpPr>
          <p:nvPr>
            <p:ph type="body" sz="quarter" idx="18"/>
          </p:nvPr>
        </p:nvSpPr>
        <p:spPr/>
        <p:txBody>
          <a:bodyPr/>
          <a:lstStyle/>
          <a:p>
            <a:r>
              <a:rPr lang="en-US" altLang="zh-CN" dirty="0"/>
              <a:t>Designed by </a:t>
            </a:r>
            <a:r>
              <a:rPr lang="en-US" altLang="zh-CN" dirty="0" err="1"/>
              <a:t>iSlide</a:t>
            </a:r>
            <a:endParaRPr lang="en-US" altLang="en-US" dirty="0"/>
          </a:p>
        </p:txBody>
      </p:sp>
      <p:sp>
        <p:nvSpPr>
          <p:cNvPr id="6" name="文本占位符 5"/>
          <p:cNvSpPr>
            <a:spLocks noGrp="1"/>
          </p:cNvSpPr>
          <p:nvPr>
            <p:ph type="body" sz="quarter" idx="10"/>
          </p:nvPr>
        </p:nvSpPr>
        <p:spPr/>
        <p:txBody>
          <a:bodyPr/>
          <a:lstStyle/>
          <a:p>
            <a:r>
              <a:rPr lang="en-US" altLang="zh-CN" dirty="0"/>
              <a:t>Speaker name and title</a:t>
            </a:r>
          </a:p>
        </p:txBody>
      </p:sp>
      <p:sp>
        <p:nvSpPr>
          <p:cNvPr id="257" name="矩形: 圆角 256">
            <a:extLst>
              <a:ext uri="{FF2B5EF4-FFF2-40B4-BE49-F238E27FC236}">
                <a16:creationId xmlns:a16="http://schemas.microsoft.com/office/drawing/2014/main" id="{69D73B79-5303-40C1-9EEF-633C07F3A262}"/>
              </a:ext>
            </a:extLst>
          </p:cNvPr>
          <p:cNvSpPr>
            <a:spLocks/>
          </p:cNvSpPr>
          <p:nvPr/>
        </p:nvSpPr>
        <p:spPr>
          <a:xfrm>
            <a:off x="10372177" y="720073"/>
            <a:ext cx="1153014" cy="391634"/>
          </a:xfrm>
          <a:prstGeom prst="roundRect">
            <a:avLst>
              <a:gd name="adj" fmla="val 0"/>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altLang="zh-CN" sz="1600" dirty="0">
                <a:solidFill>
                  <a:schemeClr val="bg1">
                    <a:lumMod val="65000"/>
                  </a:schemeClr>
                </a:solidFill>
                <a:latin typeface="Impact" panose="020B0806030902050204" pitchFamily="34" charset="0"/>
              </a:rPr>
              <a:t>LOGO</a:t>
            </a:r>
            <a:endParaRPr lang="zh-CN" altLang="en-US" sz="1600" dirty="0">
              <a:solidFill>
                <a:schemeClr val="bg1">
                  <a:lumMod val="65000"/>
                </a:schemeClr>
              </a:solidFill>
              <a:latin typeface="Impact" panose="020B0806030902050204" pitchFamily="34" charset="0"/>
            </a:endParaRPr>
          </a:p>
        </p:txBody>
      </p:sp>
    </p:spTree>
    <p:extLst>
      <p:ext uri="{BB962C8B-B14F-4D97-AF65-F5344CB8AC3E}">
        <p14:creationId xmlns:p14="http://schemas.microsoft.com/office/powerpoint/2010/main" val="12590430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6" name="组合 15"/>
          <p:cNvGrpSpPr/>
          <p:nvPr/>
        </p:nvGrpSpPr>
        <p:grpSpPr>
          <a:xfrm>
            <a:off x="1022814" y="2128462"/>
            <a:ext cx="4460537" cy="691252"/>
            <a:chOff x="1101012" y="2911151"/>
            <a:chExt cx="9573211" cy="1483567"/>
          </a:xfrm>
        </p:grpSpPr>
        <p:sp>
          <p:nvSpPr>
            <p:cNvPr id="2" name="椭圆 1"/>
            <p:cNvSpPr/>
            <p:nvPr/>
          </p:nvSpPr>
          <p:spPr>
            <a:xfrm>
              <a:off x="5551715" y="3069771"/>
              <a:ext cx="643813" cy="6438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椭圆 6"/>
            <p:cNvSpPr/>
            <p:nvPr/>
          </p:nvSpPr>
          <p:spPr>
            <a:xfrm>
              <a:off x="6447454" y="3069771"/>
              <a:ext cx="643813" cy="643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椭圆 7"/>
            <p:cNvSpPr/>
            <p:nvPr/>
          </p:nvSpPr>
          <p:spPr>
            <a:xfrm>
              <a:off x="7343193" y="3069771"/>
              <a:ext cx="643813" cy="6438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椭圆 8"/>
            <p:cNvSpPr/>
            <p:nvPr/>
          </p:nvSpPr>
          <p:spPr>
            <a:xfrm>
              <a:off x="8238932" y="3069771"/>
              <a:ext cx="643813" cy="6438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椭圆 9"/>
            <p:cNvSpPr/>
            <p:nvPr/>
          </p:nvSpPr>
          <p:spPr>
            <a:xfrm>
              <a:off x="9134671" y="3069771"/>
              <a:ext cx="643813" cy="6438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 name="椭圆 10"/>
            <p:cNvSpPr/>
            <p:nvPr/>
          </p:nvSpPr>
          <p:spPr>
            <a:xfrm>
              <a:off x="10030410" y="3069771"/>
              <a:ext cx="643813" cy="6438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椭圆 11"/>
            <p:cNvSpPr/>
            <p:nvPr/>
          </p:nvSpPr>
          <p:spPr>
            <a:xfrm>
              <a:off x="1101012" y="3069771"/>
              <a:ext cx="643813" cy="643813"/>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椭圆 12"/>
            <p:cNvSpPr/>
            <p:nvPr/>
          </p:nvSpPr>
          <p:spPr>
            <a:xfrm>
              <a:off x="1996751" y="3069771"/>
              <a:ext cx="643813" cy="6438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椭圆 13"/>
            <p:cNvSpPr/>
            <p:nvPr/>
          </p:nvSpPr>
          <p:spPr>
            <a:xfrm>
              <a:off x="2892490" y="3069771"/>
              <a:ext cx="643813" cy="64381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 name="椭圆 14"/>
            <p:cNvSpPr/>
            <p:nvPr/>
          </p:nvSpPr>
          <p:spPr>
            <a:xfrm>
              <a:off x="3788229" y="3069771"/>
              <a:ext cx="643813" cy="64381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cxnSp>
          <p:nvCxnSpPr>
            <p:cNvPr id="4" name="直接连接符 3"/>
            <p:cNvCxnSpPr/>
            <p:nvPr/>
          </p:nvCxnSpPr>
          <p:spPr>
            <a:xfrm>
              <a:off x="4982546" y="2911151"/>
              <a:ext cx="0" cy="148356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p:nvSpPr>
        <p:spPr>
          <a:xfrm>
            <a:off x="660400" y="1512849"/>
            <a:ext cx="5852173" cy="276999"/>
          </a:xfrm>
          <a:prstGeom prst="rect">
            <a:avLst/>
          </a:prstGeom>
          <a:noFill/>
        </p:spPr>
        <p:txBody>
          <a:bodyPr wrap="square" rtlCol="0">
            <a:spAutoFit/>
          </a:bodyPr>
          <a:lstStyle/>
          <a:p>
            <a:r>
              <a:rPr lang="zh-CN" altLang="en-US" sz="1200" dirty="0"/>
              <a:t>主题色彩 </a:t>
            </a:r>
            <a:r>
              <a:rPr lang="en-US" altLang="zh-CN" sz="1200" dirty="0"/>
              <a:t>THEME COLORS</a:t>
            </a:r>
            <a:endParaRPr lang="zh-CN" altLang="en-US" sz="1200" dirty="0"/>
          </a:p>
        </p:txBody>
      </p:sp>
      <p:cxnSp>
        <p:nvCxnSpPr>
          <p:cNvPr id="20" name="直接连接符 19"/>
          <p:cNvCxnSpPr/>
          <p:nvPr/>
        </p:nvCxnSpPr>
        <p:spPr>
          <a:xfrm>
            <a:off x="669931" y="1843079"/>
            <a:ext cx="5852175" cy="0"/>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69929" y="2689501"/>
            <a:ext cx="2161443" cy="215444"/>
          </a:xfrm>
          <a:prstGeom prst="rect">
            <a:avLst/>
          </a:prstGeom>
          <a:noFill/>
        </p:spPr>
        <p:txBody>
          <a:bodyPr wrap="square" rtlCol="0">
            <a:spAutoFit/>
          </a:bodyPr>
          <a:lstStyle>
            <a:defPPr>
              <a:defRPr lang="zh-CN"/>
            </a:defPPr>
            <a:lvl1pPr algn="ctr">
              <a:defRPr sz="800"/>
            </a:lvl1pPr>
          </a:lstStyle>
          <a:p>
            <a:r>
              <a:rPr lang="zh-CN" altLang="en-US" dirty="0"/>
              <a:t>文字</a:t>
            </a:r>
            <a:r>
              <a:rPr lang="en-US" altLang="zh-CN" dirty="0"/>
              <a:t>/</a:t>
            </a:r>
            <a:r>
              <a:rPr lang="zh-CN" altLang="en-US" dirty="0"/>
              <a:t>背景 </a:t>
            </a:r>
            <a:r>
              <a:rPr lang="en-US" altLang="zh-CN" dirty="0"/>
              <a:t>Text/Background</a:t>
            </a:r>
            <a:endParaRPr lang="zh-CN" altLang="en-US" dirty="0"/>
          </a:p>
        </p:txBody>
      </p:sp>
      <p:sp>
        <p:nvSpPr>
          <p:cNvPr id="22" name="文本框 21"/>
          <p:cNvSpPr txBox="1"/>
          <p:nvPr/>
        </p:nvSpPr>
        <p:spPr>
          <a:xfrm>
            <a:off x="2841871" y="2689501"/>
            <a:ext cx="2876627" cy="215444"/>
          </a:xfrm>
          <a:prstGeom prst="rect">
            <a:avLst/>
          </a:prstGeom>
          <a:noFill/>
        </p:spPr>
        <p:txBody>
          <a:bodyPr wrap="square" rtlCol="0">
            <a:spAutoFit/>
          </a:bodyPr>
          <a:lstStyle/>
          <a:p>
            <a:pPr algn="ctr"/>
            <a:r>
              <a:rPr lang="zh-CN" altLang="en-US" sz="800" dirty="0"/>
              <a:t>填充色 </a:t>
            </a:r>
            <a:r>
              <a:rPr lang="en-US" altLang="zh-CN" sz="800" dirty="0"/>
              <a:t>Fill Colors</a:t>
            </a:r>
            <a:endParaRPr lang="zh-CN" altLang="en-US" sz="800" dirty="0"/>
          </a:p>
        </p:txBody>
      </p:sp>
      <p:sp>
        <p:nvSpPr>
          <p:cNvPr id="25" name="文本框 24"/>
          <p:cNvSpPr txBox="1"/>
          <p:nvPr/>
        </p:nvSpPr>
        <p:spPr>
          <a:xfrm>
            <a:off x="660400" y="3943133"/>
            <a:ext cx="5852173" cy="276999"/>
          </a:xfrm>
          <a:prstGeom prst="rect">
            <a:avLst/>
          </a:prstGeom>
          <a:noFill/>
        </p:spPr>
        <p:txBody>
          <a:bodyPr wrap="square" rtlCol="0">
            <a:spAutoFit/>
          </a:bodyPr>
          <a:lstStyle/>
          <a:p>
            <a:r>
              <a:rPr lang="zh-CN" altLang="en-US" sz="1200" dirty="0"/>
              <a:t>主题字体 </a:t>
            </a:r>
            <a:r>
              <a:rPr lang="en-US" altLang="zh-CN" sz="1200" dirty="0"/>
              <a:t>THEME FONTS</a:t>
            </a:r>
            <a:endParaRPr lang="zh-CN" altLang="en-US" sz="1200" dirty="0"/>
          </a:p>
        </p:txBody>
      </p:sp>
      <p:cxnSp>
        <p:nvCxnSpPr>
          <p:cNvPr id="26" name="直接连接符 25"/>
          <p:cNvCxnSpPr/>
          <p:nvPr/>
        </p:nvCxnSpPr>
        <p:spPr>
          <a:xfrm>
            <a:off x="669931" y="4273363"/>
            <a:ext cx="5852175" cy="0"/>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660400" y="4407104"/>
            <a:ext cx="5048569" cy="461665"/>
          </a:xfrm>
          <a:prstGeom prst="rect">
            <a:avLst/>
          </a:prstGeom>
          <a:noFill/>
        </p:spPr>
        <p:txBody>
          <a:bodyPr wrap="square" rtlCol="0">
            <a:spAutoFit/>
          </a:bodyPr>
          <a:lstStyle/>
          <a:p>
            <a:r>
              <a:rPr lang="zh-CN" altLang="en-US" sz="800" dirty="0"/>
              <a:t>中文字体：微软雅黑  </a:t>
            </a:r>
            <a:r>
              <a:rPr lang="en-US" altLang="zh-CN" sz="800" dirty="0"/>
              <a:t>East Asian Font: Microsoft </a:t>
            </a:r>
            <a:r>
              <a:rPr lang="en-US" altLang="zh-CN" sz="800" dirty="0" err="1"/>
              <a:t>YaHei</a:t>
            </a:r>
            <a:endParaRPr lang="en-US" altLang="zh-CN" sz="800" dirty="0"/>
          </a:p>
          <a:p>
            <a:endParaRPr lang="en-US" altLang="zh-CN" sz="800" dirty="0"/>
          </a:p>
          <a:p>
            <a:r>
              <a:rPr lang="zh-CN" altLang="en-US" sz="800" dirty="0"/>
              <a:t>英文字体：</a:t>
            </a:r>
            <a:r>
              <a:rPr lang="en-US" altLang="zh-CN" sz="800" dirty="0"/>
              <a:t>Arial  Latin Font: Arial</a:t>
            </a:r>
            <a:endParaRPr lang="zh-CN" altLang="en-US" sz="800" dirty="0"/>
          </a:p>
        </p:txBody>
      </p:sp>
      <p:sp>
        <p:nvSpPr>
          <p:cNvPr id="32" name="文本框 31"/>
          <p:cNvSpPr txBox="1"/>
          <p:nvPr/>
        </p:nvSpPr>
        <p:spPr>
          <a:xfrm>
            <a:off x="6959600" y="1512850"/>
            <a:ext cx="4559300" cy="276999"/>
          </a:xfrm>
          <a:prstGeom prst="rect">
            <a:avLst/>
          </a:prstGeom>
          <a:noFill/>
        </p:spPr>
        <p:txBody>
          <a:bodyPr wrap="square" rtlCol="0">
            <a:spAutoFit/>
          </a:bodyPr>
          <a:lstStyle/>
          <a:p>
            <a:r>
              <a:rPr lang="zh-CN" altLang="en-US" sz="1200" dirty="0"/>
              <a:t>预设参考线（</a:t>
            </a:r>
            <a:r>
              <a:rPr lang="en-US" altLang="zh-CN" sz="1200" dirty="0"/>
              <a:t>2016</a:t>
            </a:r>
            <a:r>
              <a:rPr lang="zh-CN" altLang="en-US" sz="1200" dirty="0"/>
              <a:t>版本及以上）</a:t>
            </a:r>
            <a:r>
              <a:rPr lang="en-US" altLang="zh-CN" sz="1200" dirty="0"/>
              <a:t> GUIDES (Office 2016 and later)</a:t>
            </a:r>
            <a:endParaRPr lang="zh-CN" altLang="en-US" sz="1200" dirty="0"/>
          </a:p>
        </p:txBody>
      </p:sp>
      <p:cxnSp>
        <p:nvCxnSpPr>
          <p:cNvPr id="33" name="直接连接符 32"/>
          <p:cNvCxnSpPr/>
          <p:nvPr/>
        </p:nvCxnSpPr>
        <p:spPr>
          <a:xfrm>
            <a:off x="6959600" y="1843079"/>
            <a:ext cx="4559300" cy="0"/>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a16="http://schemas.microsoft.com/office/drawing/2014/main" id="{28681F2F-E8A9-44CF-AC1F-76EC4E7757F0}"/>
              </a:ext>
            </a:extLst>
          </p:cNvPr>
          <p:cNvGrpSpPr/>
          <p:nvPr/>
        </p:nvGrpSpPr>
        <p:grpSpPr>
          <a:xfrm>
            <a:off x="6959600" y="2103062"/>
            <a:ext cx="4559300" cy="2807437"/>
            <a:chOff x="7069136" y="2204131"/>
            <a:chExt cx="4449763" cy="2731768"/>
          </a:xfrm>
        </p:grpSpPr>
        <p:sp>
          <p:nvSpPr>
            <p:cNvPr id="35" name="矩形 34"/>
            <p:cNvSpPr/>
            <p:nvPr/>
          </p:nvSpPr>
          <p:spPr>
            <a:xfrm>
              <a:off x="7069136" y="2240063"/>
              <a:ext cx="4449763" cy="2502992"/>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cxnSp>
          <p:nvCxnSpPr>
            <p:cNvPr id="37" name="直接连接符 36"/>
            <p:cNvCxnSpPr/>
            <p:nvPr/>
          </p:nvCxnSpPr>
          <p:spPr>
            <a:xfrm>
              <a:off x="7332272" y="2204131"/>
              <a:ext cx="0" cy="273176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79121" y="2204131"/>
              <a:ext cx="0" cy="273176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069136" y="2667250"/>
              <a:ext cx="444976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069136" y="2746566"/>
              <a:ext cx="444976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7069136" y="4443013"/>
              <a:ext cx="444976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7069136" y="4517658"/>
              <a:ext cx="444976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332271" y="2741895"/>
              <a:ext cx="3946849" cy="170111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47" name="矩形 46"/>
          <p:cNvSpPr/>
          <p:nvPr/>
        </p:nvSpPr>
        <p:spPr>
          <a:xfrm>
            <a:off x="6959600" y="4822368"/>
            <a:ext cx="4559300" cy="461665"/>
          </a:xfrm>
          <a:prstGeom prst="rect">
            <a:avLst/>
          </a:prstGeom>
          <a:noFill/>
        </p:spPr>
        <p:txBody>
          <a:bodyPr wrap="square" rtlCol="0">
            <a:spAutoFit/>
          </a:bodyPr>
          <a:lstStyle/>
          <a:p>
            <a:r>
              <a:rPr lang="en-US" altLang="zh-CN" sz="800" dirty="0"/>
              <a:t>ALT+F9 </a:t>
            </a:r>
            <a:r>
              <a:rPr lang="zh-CN" altLang="en-US" sz="800" dirty="0"/>
              <a:t>开启和查看本主题预设的参考线</a:t>
            </a:r>
            <a:endParaRPr lang="en-US" altLang="zh-CN" sz="800" dirty="0"/>
          </a:p>
          <a:p>
            <a:r>
              <a:rPr lang="en-US" altLang="zh-CN" sz="800" dirty="0"/>
              <a:t>Press Alt + F9 to</a:t>
            </a:r>
            <a:r>
              <a:rPr lang="zh-CN" altLang="en-US" sz="800" dirty="0"/>
              <a:t> </a:t>
            </a:r>
            <a:r>
              <a:rPr lang="en-US" altLang="zh-CN" sz="800" dirty="0"/>
              <a:t>show/hide guides</a:t>
            </a:r>
          </a:p>
          <a:p>
            <a:endParaRPr lang="zh-CN" altLang="en-US" sz="800" dirty="0"/>
          </a:p>
        </p:txBody>
      </p:sp>
      <p:sp>
        <p:nvSpPr>
          <p:cNvPr id="39" name="文本框 38"/>
          <p:cNvSpPr txBox="1"/>
          <p:nvPr/>
        </p:nvSpPr>
        <p:spPr>
          <a:xfrm>
            <a:off x="660400" y="3104927"/>
            <a:ext cx="5852173" cy="276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defRPr sz="1200">
                <a:solidFill>
                  <a:schemeClr val="tx1">
                    <a:lumMod val="50000"/>
                    <a:lumOff val="5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800" dirty="0">
                <a:solidFill>
                  <a:srgbClr val="2F2F2F"/>
                </a:solidFill>
              </a:rPr>
              <a:t>可以通过</a:t>
            </a:r>
            <a:r>
              <a:rPr lang="en-US" altLang="zh-CN" sz="800" dirty="0">
                <a:solidFill>
                  <a:srgbClr val="2F2F2F"/>
                </a:solidFill>
              </a:rPr>
              <a:t>iSlide 【</a:t>
            </a:r>
            <a:r>
              <a:rPr lang="zh-CN" altLang="en-US" sz="800" dirty="0">
                <a:solidFill>
                  <a:srgbClr val="2F2F2F"/>
                </a:solidFill>
              </a:rPr>
              <a:t>色彩库</a:t>
            </a:r>
            <a:r>
              <a:rPr lang="en-US" altLang="zh-CN" sz="800" dirty="0">
                <a:solidFill>
                  <a:srgbClr val="2F2F2F"/>
                </a:solidFill>
              </a:rPr>
              <a:t>】</a:t>
            </a:r>
            <a:r>
              <a:rPr lang="zh-CN" altLang="en-US" sz="800" dirty="0">
                <a:solidFill>
                  <a:srgbClr val="2F2F2F"/>
                </a:solidFill>
              </a:rPr>
              <a:t>功能，快速应用更多色彩</a:t>
            </a:r>
            <a:endParaRPr lang="en-US" altLang="zh-CN" sz="800" dirty="0">
              <a:solidFill>
                <a:srgbClr val="2F2F2F"/>
              </a:solidFill>
            </a:endParaRPr>
          </a:p>
          <a:p>
            <a:r>
              <a:rPr lang="en-US" altLang="zh-CN" sz="800" dirty="0">
                <a:solidFill>
                  <a:srgbClr val="2F2F2F"/>
                </a:solidFill>
              </a:rPr>
              <a:t>More color schemes are optional in iSlide Color Library. Just click to apply</a:t>
            </a:r>
            <a:endParaRPr lang="zh-CN" altLang="en-US" sz="800" dirty="0">
              <a:solidFill>
                <a:srgbClr val="2F2F2F"/>
              </a:solidFill>
            </a:endParaRPr>
          </a:p>
        </p:txBody>
      </p:sp>
      <p:sp>
        <p:nvSpPr>
          <p:cNvPr id="44" name="文本框 43"/>
          <p:cNvSpPr txBox="1"/>
          <p:nvPr/>
        </p:nvSpPr>
        <p:spPr>
          <a:xfrm>
            <a:off x="660400" y="5304245"/>
            <a:ext cx="5852173" cy="276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defRPr sz="1200">
                <a:solidFill>
                  <a:schemeClr val="tx1">
                    <a:lumMod val="50000"/>
                    <a:lumOff val="5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800" dirty="0">
                <a:solidFill>
                  <a:srgbClr val="2F2F2F"/>
                </a:solidFill>
              </a:rPr>
              <a:t>可以在</a:t>
            </a:r>
            <a:r>
              <a:rPr lang="en-US" altLang="zh-CN" sz="800" dirty="0">
                <a:solidFill>
                  <a:srgbClr val="2F2F2F"/>
                </a:solidFill>
              </a:rPr>
              <a:t>【</a:t>
            </a:r>
            <a:r>
              <a:rPr lang="zh-CN" altLang="en-US" sz="800" dirty="0">
                <a:solidFill>
                  <a:srgbClr val="2F2F2F"/>
                </a:solidFill>
              </a:rPr>
              <a:t>设计</a:t>
            </a:r>
            <a:r>
              <a:rPr lang="en-US" altLang="zh-CN" sz="800" dirty="0">
                <a:solidFill>
                  <a:srgbClr val="2F2F2F"/>
                </a:solidFill>
              </a:rPr>
              <a:t>】</a:t>
            </a:r>
            <a:r>
              <a:rPr lang="zh-CN" altLang="en-US" sz="800" dirty="0">
                <a:solidFill>
                  <a:srgbClr val="2F2F2F"/>
                </a:solidFill>
              </a:rPr>
              <a:t>菜单</a:t>
            </a:r>
            <a:r>
              <a:rPr lang="en-US" altLang="zh-CN" sz="800" dirty="0">
                <a:solidFill>
                  <a:srgbClr val="2F2F2F"/>
                </a:solidFill>
              </a:rPr>
              <a:t>【</a:t>
            </a:r>
            <a:r>
              <a:rPr lang="zh-CN" altLang="en-US" sz="800" dirty="0">
                <a:solidFill>
                  <a:srgbClr val="2F2F2F"/>
                </a:solidFill>
              </a:rPr>
              <a:t>字体</a:t>
            </a:r>
            <a:r>
              <a:rPr lang="en-US" altLang="zh-CN" sz="800" dirty="0">
                <a:solidFill>
                  <a:srgbClr val="2F2F2F"/>
                </a:solidFill>
              </a:rPr>
              <a:t>】</a:t>
            </a:r>
            <a:r>
              <a:rPr lang="zh-CN" altLang="en-US" sz="800" dirty="0">
                <a:solidFill>
                  <a:srgbClr val="2F2F2F"/>
                </a:solidFill>
              </a:rPr>
              <a:t>中改变，或应用</a:t>
            </a:r>
            <a:r>
              <a:rPr lang="en-US" altLang="zh-CN" sz="800" dirty="0">
                <a:solidFill>
                  <a:srgbClr val="2F2F2F"/>
                </a:solidFill>
              </a:rPr>
              <a:t>iSlide【</a:t>
            </a:r>
            <a:r>
              <a:rPr lang="zh-CN" altLang="en-US" sz="800" dirty="0">
                <a:solidFill>
                  <a:srgbClr val="2F2F2F"/>
                </a:solidFill>
              </a:rPr>
              <a:t>统一字体</a:t>
            </a:r>
            <a:r>
              <a:rPr lang="en-US" altLang="zh-CN" sz="800" dirty="0">
                <a:solidFill>
                  <a:srgbClr val="2F2F2F"/>
                </a:solidFill>
              </a:rPr>
              <a:t>】</a:t>
            </a:r>
            <a:r>
              <a:rPr lang="zh-CN" altLang="en-US" sz="800" dirty="0">
                <a:solidFill>
                  <a:srgbClr val="2F2F2F"/>
                </a:solidFill>
              </a:rPr>
              <a:t>功能改变设置</a:t>
            </a:r>
            <a:endParaRPr lang="en-US" altLang="zh-CN" sz="800" dirty="0">
              <a:solidFill>
                <a:srgbClr val="2F2F2F"/>
              </a:solidFill>
            </a:endParaRPr>
          </a:p>
          <a:p>
            <a:r>
              <a:rPr lang="en-US" altLang="zh-CN" sz="800" dirty="0">
                <a:solidFill>
                  <a:srgbClr val="2F2F2F"/>
                </a:solidFill>
              </a:rPr>
              <a:t>To change theme fonts, you can click Design &gt; Variants &gt; Fonts, or use “Uniform Fonts” feature of </a:t>
            </a:r>
            <a:r>
              <a:rPr lang="en-US" altLang="zh-CN" sz="800" dirty="0" err="1">
                <a:solidFill>
                  <a:srgbClr val="2F2F2F"/>
                </a:solidFill>
              </a:rPr>
              <a:t>iSlide</a:t>
            </a:r>
            <a:endParaRPr lang="zh-CN" altLang="en-US" sz="800" dirty="0">
              <a:solidFill>
                <a:srgbClr val="2F2F2F"/>
              </a:solidFill>
            </a:endParaRPr>
          </a:p>
        </p:txBody>
      </p:sp>
      <p:sp>
        <p:nvSpPr>
          <p:cNvPr id="6" name="Rectangle 5">
            <a:extLst>
              <a:ext uri="{FF2B5EF4-FFF2-40B4-BE49-F238E27FC236}">
                <a16:creationId xmlns:a16="http://schemas.microsoft.com/office/drawing/2014/main" id="{821214C4-3D8B-473D-9D9C-F2F23FBFB600}"/>
              </a:ext>
            </a:extLst>
          </p:cNvPr>
          <p:cNvSpPr/>
          <p:nvPr/>
        </p:nvSpPr>
        <p:spPr>
          <a:xfrm>
            <a:off x="6959599" y="5304244"/>
            <a:ext cx="4559300" cy="400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800" dirty="0">
                <a:solidFill>
                  <a:srgbClr val="2F2F2F"/>
                </a:solidFill>
              </a:rPr>
              <a:t>可以通过</a:t>
            </a:r>
            <a:r>
              <a:rPr lang="en-US" altLang="zh-CN" sz="800" dirty="0">
                <a:solidFill>
                  <a:srgbClr val="2F2F2F"/>
                </a:solidFill>
              </a:rPr>
              <a:t>iSlide 【</a:t>
            </a:r>
            <a:r>
              <a:rPr lang="zh-CN" altLang="en-US" sz="800" dirty="0">
                <a:solidFill>
                  <a:srgbClr val="2F2F2F"/>
                </a:solidFill>
              </a:rPr>
              <a:t>一键优化</a:t>
            </a:r>
            <a:r>
              <a:rPr lang="en-US" altLang="zh-CN" sz="800" dirty="0">
                <a:solidFill>
                  <a:srgbClr val="2F2F2F"/>
                </a:solidFill>
              </a:rPr>
              <a:t>】</a:t>
            </a:r>
            <a:r>
              <a:rPr lang="zh-CN" altLang="en-US" sz="800" dirty="0">
                <a:solidFill>
                  <a:srgbClr val="2F2F2F"/>
                </a:solidFill>
              </a:rPr>
              <a:t>（智能参考线）功能，应用更多预设参考线</a:t>
            </a:r>
            <a:endParaRPr lang="en-US" altLang="zh-CN" sz="800" dirty="0">
              <a:solidFill>
                <a:srgbClr val="2F2F2F"/>
              </a:solidFill>
            </a:endParaRPr>
          </a:p>
          <a:p>
            <a:r>
              <a:rPr lang="en-US" altLang="zh-CN" sz="800" dirty="0">
                <a:solidFill>
                  <a:srgbClr val="2F2F2F"/>
                </a:solidFill>
              </a:rPr>
              <a:t>Use iSlide “Uniform Guides” feature to edit and apply more preset guides</a:t>
            </a:r>
          </a:p>
        </p:txBody>
      </p:sp>
      <p:sp>
        <p:nvSpPr>
          <p:cNvPr id="48" name="标题 1">
            <a:extLst>
              <a:ext uri="{FF2B5EF4-FFF2-40B4-BE49-F238E27FC236}">
                <a16:creationId xmlns:a16="http://schemas.microsoft.com/office/drawing/2014/main" id="{A063C456-63D9-49D6-A680-AB5AA5CB4C15}"/>
              </a:ext>
            </a:extLst>
          </p:cNvPr>
          <p:cNvSpPr txBox="1">
            <a:spLocks/>
          </p:cNvSpPr>
          <p:nvPr/>
        </p:nvSpPr>
        <p:spPr>
          <a:xfrm>
            <a:off x="660400" y="-1"/>
            <a:ext cx="10858500" cy="1028700"/>
          </a:xfrm>
          <a:prstGeom prst="rect">
            <a:avLst/>
          </a:prstGeom>
        </p:spPr>
        <p:txBody>
          <a:bodyPr vert="horz" lIns="91440" tIns="45720" rIns="91440" bIns="45720" rtlCol="0" anchor="b">
            <a:norm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914309"/>
            <a:r>
              <a:rPr lang="zh-CN" altLang="en-US" sz="2800" b="1" dirty="0"/>
              <a:t>设计标准 </a:t>
            </a:r>
            <a:r>
              <a:rPr lang="en-US" altLang="zh-CN" sz="2800" b="1" dirty="0"/>
              <a:t>Design Criteria</a:t>
            </a:r>
            <a:endParaRPr lang="zh-CN" altLang="en-US" sz="2800" b="1" dirty="0"/>
          </a:p>
        </p:txBody>
      </p:sp>
      <p:sp>
        <p:nvSpPr>
          <p:cNvPr id="51" name="矩形 50">
            <a:extLst>
              <a:ext uri="{FF2B5EF4-FFF2-40B4-BE49-F238E27FC236}">
                <a16:creationId xmlns:a16="http://schemas.microsoft.com/office/drawing/2014/main" id="{DB6B50C1-7119-4649-A59E-12A0D311364C}"/>
              </a:ext>
            </a:extLst>
          </p:cNvPr>
          <p:cNvSpPr/>
          <p:nvPr/>
        </p:nvSpPr>
        <p:spPr>
          <a:xfrm>
            <a:off x="8978025" y="128575"/>
            <a:ext cx="2540875" cy="771556"/>
          </a:xfrm>
          <a:prstGeom prst="rect">
            <a:avLst/>
          </a:prstGeom>
          <a:solidFill>
            <a:srgbClr val="F73434"/>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本页为说明页，使用时请删除本页内容。</a:t>
            </a:r>
          </a:p>
          <a:p>
            <a:pPr>
              <a:lnSpc>
                <a:spcPct val="120000"/>
              </a:lnSpc>
            </a:pPr>
            <a:r>
              <a:rPr lang="en-US" altLang="zh-CN" sz="800" dirty="0">
                <a:solidFill>
                  <a:schemeClr val="bg1"/>
                </a:solidFill>
              </a:rPr>
              <a:t>This slide is an instruction. Please delete this slide before using it for presentation.</a:t>
            </a:r>
          </a:p>
        </p:txBody>
      </p:sp>
    </p:spTree>
    <p:extLst>
      <p:ext uri="{BB962C8B-B14F-4D97-AF65-F5344CB8AC3E}">
        <p14:creationId xmlns:p14="http://schemas.microsoft.com/office/powerpoint/2010/main" val="5457789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 name="副标题 9">
            <a:extLst>
              <a:ext uri="{FF2B5EF4-FFF2-40B4-BE49-F238E27FC236}">
                <a16:creationId xmlns:a16="http://schemas.microsoft.com/office/drawing/2014/main" id="{3B488FCE-2B18-46FF-9521-112BCCFC4FDA}"/>
              </a:ext>
            </a:extLst>
          </p:cNvPr>
          <p:cNvSpPr txBox="1">
            <a:spLocks/>
          </p:cNvSpPr>
          <p:nvPr/>
        </p:nvSpPr>
        <p:spPr>
          <a:xfrm>
            <a:off x="660400" y="5074963"/>
            <a:ext cx="10858500" cy="706715"/>
          </a:xfrm>
          <a:prstGeom prst="rect">
            <a:avLst/>
          </a:prstGeom>
        </p:spPr>
        <p:txBody>
          <a:bodyPr vert="horz" lIns="91440" tIns="45720" rIns="91440" bIns="45720" rtlCol="0" anchor="t">
            <a:noAutofit/>
          </a:bodyPr>
          <a:lstStyle>
            <a:lvl1pPr marL="0" indent="0" algn="ctr" defTabSz="914354" rtl="0" eaLnBrk="1" latinLnBrk="0" hangingPunct="1">
              <a:lnSpc>
                <a:spcPct val="100000"/>
              </a:lnSpc>
              <a:spcBef>
                <a:spcPts val="0"/>
              </a:spcBef>
              <a:buFont typeface="Arial" panose="020B0604020202020204" pitchFamily="34" charset="0"/>
              <a:buNone/>
              <a:defRPr sz="800" kern="1200">
                <a:solidFill>
                  <a:schemeClr val="bg1"/>
                </a:solidFill>
                <a:latin typeface="+mn-lt"/>
                <a:ea typeface="+mn-ea"/>
                <a:cs typeface="+mn-cs"/>
              </a:defRPr>
            </a:lvl1pPr>
            <a:lvl2pPr marL="457178" indent="0" algn="ctr" defTabSz="914354"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354" indent="0" algn="ctr"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532"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709"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5886"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2"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defTabSz="914332">
              <a:defRPr/>
            </a:pPr>
            <a:r>
              <a:rPr lang="zh-CN" altLang="en-US" sz="1200" dirty="0">
                <a:solidFill>
                  <a:srgbClr val="2F2F2F"/>
                </a:solidFill>
                <a:latin typeface="Arial"/>
                <a:ea typeface="微软雅黑"/>
              </a:rPr>
              <a:t>免费下载 </a:t>
            </a:r>
            <a:r>
              <a:rPr lang="en-US" altLang="zh-CN" sz="1200" dirty="0">
                <a:solidFill>
                  <a:srgbClr val="2F2F2F"/>
                </a:solidFill>
                <a:latin typeface="Arial"/>
                <a:ea typeface="微软雅黑"/>
              </a:rPr>
              <a:t>/ Download for FREE</a:t>
            </a:r>
          </a:p>
          <a:p>
            <a:pPr algn="l" defTabSz="914332">
              <a:defRPr/>
            </a:pPr>
            <a:r>
              <a:rPr lang="en-US" altLang="zh-CN" sz="1200" dirty="0">
                <a:solidFill>
                  <a:srgbClr val="FF4715"/>
                </a:solidFill>
                <a:latin typeface="Arial"/>
                <a:ea typeface="微软雅黑"/>
                <a:hlinkClick r:id="rId2">
                  <a:extLst>
                    <a:ext uri="{A12FA001-AC4F-418D-AE19-62706E023703}">
                      <ahyp:hlinkClr xmlns:ahyp="http://schemas.microsoft.com/office/drawing/2018/hyperlinkcolor" val="tx"/>
                    </a:ext>
                  </a:extLst>
                </a:hlinkClick>
              </a:rPr>
              <a:t>www.islide.cc</a:t>
            </a:r>
            <a:endParaRPr lang="en-US" altLang="zh-CN" sz="1200" dirty="0">
              <a:solidFill>
                <a:srgbClr val="FF4715"/>
              </a:solidFill>
              <a:latin typeface="Arial"/>
              <a:ea typeface="微软雅黑"/>
            </a:endParaRPr>
          </a:p>
        </p:txBody>
      </p:sp>
      <p:grpSp>
        <p:nvGrpSpPr>
          <p:cNvPr id="4" name="组合 3">
            <a:extLst>
              <a:ext uri="{FF2B5EF4-FFF2-40B4-BE49-F238E27FC236}">
                <a16:creationId xmlns:a16="http://schemas.microsoft.com/office/drawing/2014/main" id="{B41C6D5D-76C7-4DE2-BC28-E41485001361}"/>
              </a:ext>
            </a:extLst>
          </p:cNvPr>
          <p:cNvGrpSpPr/>
          <p:nvPr/>
        </p:nvGrpSpPr>
        <p:grpSpPr>
          <a:xfrm>
            <a:off x="660400" y="2553342"/>
            <a:ext cx="10858500" cy="1751324"/>
            <a:chOff x="1853236" y="2525799"/>
            <a:chExt cx="10858500" cy="1751323"/>
          </a:xfrm>
        </p:grpSpPr>
        <p:sp>
          <p:nvSpPr>
            <p:cNvPr id="11" name="文本框 10">
              <a:extLst>
                <a:ext uri="{FF2B5EF4-FFF2-40B4-BE49-F238E27FC236}">
                  <a16:creationId xmlns:a16="http://schemas.microsoft.com/office/drawing/2014/main" id="{5D51D968-E05A-4D3F-ABFA-D4B82B79FDF3}"/>
                </a:ext>
              </a:extLst>
            </p:cNvPr>
            <p:cNvSpPr txBox="1"/>
            <p:nvPr/>
          </p:nvSpPr>
          <p:spPr>
            <a:xfrm>
              <a:off x="1853236" y="3760699"/>
              <a:ext cx="10858500" cy="516423"/>
            </a:xfrm>
            <a:prstGeom prst="rect">
              <a:avLst/>
            </a:prstGeom>
            <a:noFill/>
          </p:spPr>
          <p:txBody>
            <a:bodyPr wrap="square">
              <a:spAutoFit/>
            </a:bodyPr>
            <a:lstStyle/>
            <a:p>
              <a:pPr defTabSz="914332">
                <a:lnSpc>
                  <a:spcPct val="120000"/>
                </a:lnSpc>
                <a:spcBef>
                  <a:spcPct val="0"/>
                </a:spcBef>
                <a:defRPr/>
              </a:pPr>
              <a:r>
                <a:rPr lang="en-US" altLang="zh-CN" sz="1200" dirty="0">
                  <a:solidFill>
                    <a:srgbClr val="2F2F2F"/>
                  </a:solidFill>
                  <a:latin typeface="微软雅黑" panose="020B0503020204020204" pitchFamily="34" charset="-122"/>
                  <a:ea typeface="微软雅黑" panose="020B0503020204020204" pitchFamily="34" charset="-122"/>
                  <a:cs typeface="Arial" panose="020B0604020202020204" pitchFamily="34" charset="0"/>
                </a:rPr>
                <a:t>iSlide add-in saves you 90% of the time </a:t>
              </a:r>
            </a:p>
            <a:p>
              <a:pPr defTabSz="914332">
                <a:lnSpc>
                  <a:spcPct val="120000"/>
                </a:lnSpc>
                <a:spcBef>
                  <a:spcPct val="0"/>
                </a:spcBef>
                <a:defRPr/>
              </a:pPr>
              <a:r>
                <a:rPr lang="en-US" altLang="zh-CN" sz="1200" dirty="0">
                  <a:solidFill>
                    <a:srgbClr val="2F2F2F"/>
                  </a:solidFill>
                  <a:latin typeface="微软雅黑" panose="020B0503020204020204" pitchFamily="34" charset="-122"/>
                  <a:ea typeface="微软雅黑" panose="020B0503020204020204" pitchFamily="34" charset="-122"/>
                  <a:cs typeface="Arial" panose="020B0604020202020204" pitchFamily="34" charset="0"/>
                </a:rPr>
                <a:t>in making presentation</a:t>
              </a:r>
              <a:endParaRPr lang="en-US" altLang="en-US" dirty="0">
                <a:solidFill>
                  <a:srgbClr val="2F2F2F"/>
                </a:solidFill>
                <a:ea typeface="微软雅黑" panose="020B0503020204020204" pitchFamily="34" charset="-122"/>
                <a:cs typeface="Arial" panose="020B0604020202020204" pitchFamily="34" charset="0"/>
              </a:endParaRPr>
            </a:p>
          </p:txBody>
        </p:sp>
        <p:sp>
          <p:nvSpPr>
            <p:cNvPr id="2" name="矩形 1">
              <a:extLst>
                <a:ext uri="{FF2B5EF4-FFF2-40B4-BE49-F238E27FC236}">
                  <a16:creationId xmlns:a16="http://schemas.microsoft.com/office/drawing/2014/main" id="{0F09207A-DED4-4EE0-BCCC-3275073B5540}"/>
                </a:ext>
              </a:extLst>
            </p:cNvPr>
            <p:cNvSpPr/>
            <p:nvPr/>
          </p:nvSpPr>
          <p:spPr>
            <a:xfrm>
              <a:off x="1853236" y="2525799"/>
              <a:ext cx="10858500" cy="1001683"/>
            </a:xfrm>
            <a:prstGeom prst="rect">
              <a:avLst/>
            </a:prstGeom>
          </p:spPr>
          <p:txBody>
            <a:bodyPr wrap="square">
              <a:spAutoFit/>
            </a:bodyPr>
            <a:lstStyle/>
            <a:p>
              <a:pPr defTabSz="914332">
                <a:lnSpc>
                  <a:spcPct val="120000"/>
                </a:lnSpc>
                <a:spcBef>
                  <a:spcPct val="0"/>
                </a:spcBef>
                <a:defRPr/>
              </a:pPr>
              <a:r>
                <a:rPr lang="zh-CN" altLang="en-US" sz="2000" dirty="0">
                  <a:solidFill>
                    <a:srgbClr val="2F2F2F"/>
                  </a:solidFill>
                  <a:latin typeface="Arial" panose="020B0604020202020204" pitchFamily="34" charset="0"/>
                  <a:ea typeface="微软雅黑" panose="020B0503020204020204" pitchFamily="34" charset="-122"/>
                  <a:cs typeface="Arial" panose="020B0604020202020204" pitchFamily="34" charset="0"/>
                </a:rPr>
                <a:t>使用 </a:t>
              </a:r>
              <a:r>
                <a:rPr lang="en-US" altLang="zh-CN" sz="2000" dirty="0">
                  <a:solidFill>
                    <a:srgbClr val="2F2F2F"/>
                  </a:solidFill>
                  <a:latin typeface="Arial" panose="020B0604020202020204" pitchFamily="34" charset="0"/>
                  <a:ea typeface="微软雅黑" panose="020B0503020204020204" pitchFamily="34" charset="-122"/>
                  <a:cs typeface="Arial" panose="020B0604020202020204" pitchFamily="34" charset="0"/>
                </a:rPr>
                <a:t>iSlide PPT </a:t>
              </a:r>
              <a:r>
                <a:rPr lang="zh-CN" altLang="en-US" sz="2000" dirty="0">
                  <a:solidFill>
                    <a:srgbClr val="2F2F2F"/>
                  </a:solidFill>
                  <a:latin typeface="Arial" panose="020B0604020202020204" pitchFamily="34" charset="0"/>
                  <a:ea typeface="微软雅黑" panose="020B0503020204020204" pitchFamily="34" charset="-122"/>
                  <a:cs typeface="Arial" panose="020B0604020202020204" pitchFamily="34" charset="0"/>
                </a:rPr>
                <a:t>插件</a:t>
              </a:r>
              <a:br>
                <a:rPr lang="zh-CN" altLang="en-US" sz="2000" dirty="0">
                  <a:solidFill>
                    <a:srgbClr val="2F2F2F"/>
                  </a:solidFill>
                  <a:latin typeface="Arial" panose="020B0604020202020204" pitchFamily="34" charset="0"/>
                  <a:ea typeface="微软雅黑" panose="020B0503020204020204" pitchFamily="34" charset="-122"/>
                  <a:cs typeface="Arial" panose="020B0604020202020204" pitchFamily="34" charset="0"/>
                </a:rPr>
              </a:br>
              <a:r>
                <a:rPr lang="zh-CN" altLang="en-US" sz="3200" b="1" dirty="0">
                  <a:solidFill>
                    <a:srgbClr val="2F2F2F"/>
                  </a:solidFill>
                  <a:latin typeface="微软雅黑" panose="020B0503020204020204" pitchFamily="34" charset="-122"/>
                  <a:ea typeface="微软雅黑" panose="020B0503020204020204" pitchFamily="34" charset="-122"/>
                  <a:cs typeface="Arial" panose="020B0604020202020204" pitchFamily="34" charset="0"/>
                </a:rPr>
                <a:t>为您节省 </a:t>
              </a:r>
              <a:r>
                <a:rPr lang="en-US" altLang="zh-CN" sz="3200" b="1" dirty="0">
                  <a:solidFill>
                    <a:srgbClr val="2F2F2F"/>
                  </a:solidFill>
                  <a:latin typeface="微软雅黑" panose="020B0503020204020204" pitchFamily="34" charset="-122"/>
                  <a:ea typeface="微软雅黑" panose="020B0503020204020204" pitchFamily="34" charset="-122"/>
                  <a:cs typeface="Arial" panose="020B0604020202020204" pitchFamily="34" charset="0"/>
                </a:rPr>
                <a:t>90% </a:t>
              </a:r>
              <a:r>
                <a:rPr lang="zh-CN" altLang="en-US" sz="3200" b="1" dirty="0">
                  <a:solidFill>
                    <a:srgbClr val="2F2F2F"/>
                  </a:solidFill>
                  <a:latin typeface="微软雅黑" panose="020B0503020204020204" pitchFamily="34" charset="-122"/>
                  <a:ea typeface="微软雅黑" panose="020B0503020204020204" pitchFamily="34" charset="-122"/>
                  <a:cs typeface="Arial" panose="020B0604020202020204" pitchFamily="34" charset="0"/>
                </a:rPr>
                <a:t>的 </a:t>
              </a:r>
              <a:r>
                <a:rPr lang="en-US" altLang="zh-CN" sz="3200" b="1" dirty="0">
                  <a:solidFill>
                    <a:srgbClr val="2F2F2F"/>
                  </a:solidFill>
                  <a:latin typeface="微软雅黑" panose="020B0503020204020204" pitchFamily="34" charset="-122"/>
                  <a:ea typeface="微软雅黑" panose="020B0503020204020204" pitchFamily="34" charset="-122"/>
                  <a:cs typeface="Arial" panose="020B0604020202020204" pitchFamily="34" charset="0"/>
                </a:rPr>
                <a:t>PPT </a:t>
              </a:r>
              <a:r>
                <a:rPr lang="zh-CN" altLang="en-US" sz="3200" b="1" dirty="0">
                  <a:solidFill>
                    <a:srgbClr val="2F2F2F"/>
                  </a:solidFill>
                  <a:latin typeface="微软雅黑" panose="020B0503020204020204" pitchFamily="34" charset="-122"/>
                  <a:ea typeface="微软雅黑" panose="020B0503020204020204" pitchFamily="34" charset="-122"/>
                  <a:cs typeface="Arial" panose="020B0604020202020204" pitchFamily="34" charset="0"/>
                </a:rPr>
                <a:t>设计时间</a:t>
              </a:r>
              <a:endParaRPr lang="en-US" altLang="en-US" sz="2800" dirty="0">
                <a:solidFill>
                  <a:srgbClr val="2F2F2F"/>
                </a:solidFill>
                <a:ea typeface="微软雅黑" panose="020B0503020204020204" pitchFamily="34" charset="-122"/>
                <a:cs typeface="Arial" panose="020B0604020202020204" pitchFamily="34" charset="0"/>
              </a:endParaRPr>
            </a:p>
          </p:txBody>
        </p:sp>
      </p:grpSp>
      <p:grpSp>
        <p:nvGrpSpPr>
          <p:cNvPr id="6" name="组合 5">
            <a:extLst>
              <a:ext uri="{FF2B5EF4-FFF2-40B4-BE49-F238E27FC236}">
                <a16:creationId xmlns:a16="http://schemas.microsoft.com/office/drawing/2014/main" id="{B20079A2-31CE-44D6-B924-1FF5F075B638}"/>
              </a:ext>
            </a:extLst>
          </p:cNvPr>
          <p:cNvGrpSpPr/>
          <p:nvPr/>
        </p:nvGrpSpPr>
        <p:grpSpPr>
          <a:xfrm>
            <a:off x="5252647" y="0"/>
            <a:ext cx="6939359" cy="6858000"/>
            <a:chOff x="5252643" y="0"/>
            <a:chExt cx="6939358" cy="6858000"/>
          </a:xfrm>
          <a:solidFill>
            <a:srgbClr val="F7F7F7"/>
          </a:solidFill>
        </p:grpSpPr>
        <p:sp>
          <p:nvSpPr>
            <p:cNvPr id="7" name="任意多边形: 形状 6">
              <a:extLst>
                <a:ext uri="{FF2B5EF4-FFF2-40B4-BE49-F238E27FC236}">
                  <a16:creationId xmlns:a16="http://schemas.microsoft.com/office/drawing/2014/main" id="{87027812-39ED-48F2-B846-15AF98F3E812}"/>
                </a:ext>
              </a:extLst>
            </p:cNvPr>
            <p:cNvSpPr>
              <a:spLocks/>
            </p:cNvSpPr>
            <p:nvPr/>
          </p:nvSpPr>
          <p:spPr>
            <a:xfrm rot="19800000">
              <a:off x="7350845" y="2199545"/>
              <a:ext cx="2772000" cy="2772000"/>
            </a:xfrm>
            <a:custGeom>
              <a:avLst/>
              <a:gdLst>
                <a:gd name="connsiteX0" fmla="*/ 786764 w 1905000"/>
                <a:gd name="connsiteY0" fmla="*/ 1857375 h 1866900"/>
                <a:gd name="connsiteX1" fmla="*/ 1116329 w 1905000"/>
                <a:gd name="connsiteY1" fmla="*/ 1857375 h 1866900"/>
                <a:gd name="connsiteX2" fmla="*/ 1047749 w 1905000"/>
                <a:gd name="connsiteY2" fmla="*/ 1866900 h 1866900"/>
                <a:gd name="connsiteX3" fmla="*/ 855344 w 1905000"/>
                <a:gd name="connsiteY3" fmla="*/ 1866900 h 1866900"/>
                <a:gd name="connsiteX4" fmla="*/ 786764 w 1905000"/>
                <a:gd name="connsiteY4" fmla="*/ 1857375 h 1866900"/>
                <a:gd name="connsiteX5" fmla="*/ 614362 w 1905000"/>
                <a:gd name="connsiteY5" fmla="*/ 1809750 h 1866900"/>
                <a:gd name="connsiteX6" fmla="*/ 1290637 w 1905000"/>
                <a:gd name="connsiteY6" fmla="*/ 1809750 h 1866900"/>
                <a:gd name="connsiteX7" fmla="*/ 1263967 w 1905000"/>
                <a:gd name="connsiteY7" fmla="*/ 1819275 h 1866900"/>
                <a:gd name="connsiteX8" fmla="*/ 640079 w 1905000"/>
                <a:gd name="connsiteY8" fmla="*/ 1819275 h 1866900"/>
                <a:gd name="connsiteX9" fmla="*/ 614362 w 1905000"/>
                <a:gd name="connsiteY9" fmla="*/ 1809750 h 1866900"/>
                <a:gd name="connsiteX10" fmla="*/ 509587 w 1905000"/>
                <a:gd name="connsiteY10" fmla="*/ 1762125 h 1866900"/>
                <a:gd name="connsiteX11" fmla="*/ 1396365 w 1905000"/>
                <a:gd name="connsiteY11" fmla="*/ 1762125 h 1866900"/>
                <a:gd name="connsiteX12" fmla="*/ 1377315 w 1905000"/>
                <a:gd name="connsiteY12" fmla="*/ 1771650 h 1866900"/>
                <a:gd name="connsiteX13" fmla="*/ 527685 w 1905000"/>
                <a:gd name="connsiteY13" fmla="*/ 1771650 h 1866900"/>
                <a:gd name="connsiteX14" fmla="*/ 509587 w 1905000"/>
                <a:gd name="connsiteY14" fmla="*/ 1762125 h 1866900"/>
                <a:gd name="connsiteX15" fmla="*/ 428625 w 1905000"/>
                <a:gd name="connsiteY15" fmla="*/ 1714500 h 1866900"/>
                <a:gd name="connsiteX16" fmla="*/ 1478280 w 1905000"/>
                <a:gd name="connsiteY16" fmla="*/ 1714500 h 1866900"/>
                <a:gd name="connsiteX17" fmla="*/ 1463040 w 1905000"/>
                <a:gd name="connsiteY17" fmla="*/ 1724025 h 1866900"/>
                <a:gd name="connsiteX18" fmla="*/ 443865 w 1905000"/>
                <a:gd name="connsiteY18" fmla="*/ 1724025 h 1866900"/>
                <a:gd name="connsiteX19" fmla="*/ 428625 w 1905000"/>
                <a:gd name="connsiteY19" fmla="*/ 1714500 h 1866900"/>
                <a:gd name="connsiteX20" fmla="*/ 362902 w 1905000"/>
                <a:gd name="connsiteY20" fmla="*/ 1666875 h 1866900"/>
                <a:gd name="connsiteX21" fmla="*/ 1544002 w 1905000"/>
                <a:gd name="connsiteY21" fmla="*/ 1666875 h 1866900"/>
                <a:gd name="connsiteX22" fmla="*/ 1531620 w 1905000"/>
                <a:gd name="connsiteY22" fmla="*/ 1676400 h 1866900"/>
                <a:gd name="connsiteX23" fmla="*/ 375285 w 1905000"/>
                <a:gd name="connsiteY23" fmla="*/ 1676400 h 1866900"/>
                <a:gd name="connsiteX24" fmla="*/ 362902 w 1905000"/>
                <a:gd name="connsiteY24" fmla="*/ 1666875 h 1866900"/>
                <a:gd name="connsiteX25" fmla="*/ 306705 w 1905000"/>
                <a:gd name="connsiteY25" fmla="*/ 1619250 h 1866900"/>
                <a:gd name="connsiteX26" fmla="*/ 1599247 w 1905000"/>
                <a:gd name="connsiteY26" fmla="*/ 1619250 h 1866900"/>
                <a:gd name="connsiteX27" fmla="*/ 1588770 w 1905000"/>
                <a:gd name="connsiteY27" fmla="*/ 1628775 h 1866900"/>
                <a:gd name="connsiteX28" fmla="*/ 317182 w 1905000"/>
                <a:gd name="connsiteY28" fmla="*/ 1628775 h 1866900"/>
                <a:gd name="connsiteX29" fmla="*/ 306705 w 1905000"/>
                <a:gd name="connsiteY29" fmla="*/ 1619250 h 1866900"/>
                <a:gd name="connsiteX30" fmla="*/ 258127 w 1905000"/>
                <a:gd name="connsiteY30" fmla="*/ 1571625 h 1866900"/>
                <a:gd name="connsiteX31" fmla="*/ 1646872 w 1905000"/>
                <a:gd name="connsiteY31" fmla="*/ 1571625 h 1866900"/>
                <a:gd name="connsiteX32" fmla="*/ 1637347 w 1905000"/>
                <a:gd name="connsiteY32" fmla="*/ 1581150 h 1866900"/>
                <a:gd name="connsiteX33" fmla="*/ 266699 w 1905000"/>
                <a:gd name="connsiteY33" fmla="*/ 1581150 h 1866900"/>
                <a:gd name="connsiteX34" fmla="*/ 258127 w 1905000"/>
                <a:gd name="connsiteY34" fmla="*/ 1571625 h 1866900"/>
                <a:gd name="connsiteX35" fmla="*/ 216217 w 1905000"/>
                <a:gd name="connsiteY35" fmla="*/ 1524000 h 1866900"/>
                <a:gd name="connsiteX36" fmla="*/ 1687830 w 1905000"/>
                <a:gd name="connsiteY36" fmla="*/ 1524000 h 1866900"/>
                <a:gd name="connsiteX37" fmla="*/ 1680209 w 1905000"/>
                <a:gd name="connsiteY37" fmla="*/ 1533525 h 1866900"/>
                <a:gd name="connsiteX38" fmla="*/ 223837 w 1905000"/>
                <a:gd name="connsiteY38" fmla="*/ 1533525 h 1866900"/>
                <a:gd name="connsiteX39" fmla="*/ 216217 w 1905000"/>
                <a:gd name="connsiteY39" fmla="*/ 1524000 h 1866900"/>
                <a:gd name="connsiteX40" fmla="*/ 180022 w 1905000"/>
                <a:gd name="connsiteY40" fmla="*/ 1476375 h 1866900"/>
                <a:gd name="connsiteX41" fmla="*/ 1724977 w 1905000"/>
                <a:gd name="connsiteY41" fmla="*/ 1476375 h 1866900"/>
                <a:gd name="connsiteX42" fmla="*/ 1718310 w 1905000"/>
                <a:gd name="connsiteY42" fmla="*/ 1485900 h 1866900"/>
                <a:gd name="connsiteX43" fmla="*/ 186690 w 1905000"/>
                <a:gd name="connsiteY43" fmla="*/ 1485900 h 1866900"/>
                <a:gd name="connsiteX44" fmla="*/ 180022 w 1905000"/>
                <a:gd name="connsiteY44" fmla="*/ 1476375 h 1866900"/>
                <a:gd name="connsiteX45" fmla="*/ 147637 w 1905000"/>
                <a:gd name="connsiteY45" fmla="*/ 1428750 h 1866900"/>
                <a:gd name="connsiteX46" fmla="*/ 1756410 w 1905000"/>
                <a:gd name="connsiteY46" fmla="*/ 1428750 h 1866900"/>
                <a:gd name="connsiteX47" fmla="*/ 1750695 w 1905000"/>
                <a:gd name="connsiteY47" fmla="*/ 1438275 h 1866900"/>
                <a:gd name="connsiteX48" fmla="*/ 153352 w 1905000"/>
                <a:gd name="connsiteY48" fmla="*/ 1438275 h 1866900"/>
                <a:gd name="connsiteX49" fmla="*/ 147637 w 1905000"/>
                <a:gd name="connsiteY49" fmla="*/ 1428750 h 1866900"/>
                <a:gd name="connsiteX50" fmla="*/ 119062 w 1905000"/>
                <a:gd name="connsiteY50" fmla="*/ 1381125 h 1866900"/>
                <a:gd name="connsiteX51" fmla="*/ 1785937 w 1905000"/>
                <a:gd name="connsiteY51" fmla="*/ 1381125 h 1866900"/>
                <a:gd name="connsiteX52" fmla="*/ 1780222 w 1905000"/>
                <a:gd name="connsiteY52" fmla="*/ 1390650 h 1866900"/>
                <a:gd name="connsiteX53" fmla="*/ 124777 w 1905000"/>
                <a:gd name="connsiteY53" fmla="*/ 1390650 h 1866900"/>
                <a:gd name="connsiteX54" fmla="*/ 119062 w 1905000"/>
                <a:gd name="connsiteY54" fmla="*/ 1381125 h 1866900"/>
                <a:gd name="connsiteX55" fmla="*/ 95250 w 1905000"/>
                <a:gd name="connsiteY55" fmla="*/ 1333500 h 1866900"/>
                <a:gd name="connsiteX56" fmla="*/ 1810703 w 1905000"/>
                <a:gd name="connsiteY56" fmla="*/ 1333500 h 1866900"/>
                <a:gd name="connsiteX57" fmla="*/ 1805940 w 1905000"/>
                <a:gd name="connsiteY57" fmla="*/ 1343025 h 1866900"/>
                <a:gd name="connsiteX58" fmla="*/ 100013 w 1905000"/>
                <a:gd name="connsiteY58" fmla="*/ 1343025 h 1866900"/>
                <a:gd name="connsiteX59" fmla="*/ 95250 w 1905000"/>
                <a:gd name="connsiteY59" fmla="*/ 1333500 h 1866900"/>
                <a:gd name="connsiteX60" fmla="*/ 73342 w 1905000"/>
                <a:gd name="connsiteY60" fmla="*/ 1285875 h 1866900"/>
                <a:gd name="connsiteX61" fmla="*/ 1830705 w 1905000"/>
                <a:gd name="connsiteY61" fmla="*/ 1285875 h 1866900"/>
                <a:gd name="connsiteX62" fmla="*/ 1826895 w 1905000"/>
                <a:gd name="connsiteY62" fmla="*/ 1295400 h 1866900"/>
                <a:gd name="connsiteX63" fmla="*/ 77152 w 1905000"/>
                <a:gd name="connsiteY63" fmla="*/ 1295400 h 1866900"/>
                <a:gd name="connsiteX64" fmla="*/ 73342 w 1905000"/>
                <a:gd name="connsiteY64" fmla="*/ 1285875 h 1866900"/>
                <a:gd name="connsiteX65" fmla="*/ 55245 w 1905000"/>
                <a:gd name="connsiteY65" fmla="*/ 1238250 h 1866900"/>
                <a:gd name="connsiteX66" fmla="*/ 1850708 w 1905000"/>
                <a:gd name="connsiteY66" fmla="*/ 1238250 h 1866900"/>
                <a:gd name="connsiteX67" fmla="*/ 1846898 w 1905000"/>
                <a:gd name="connsiteY67" fmla="*/ 1247775 h 1866900"/>
                <a:gd name="connsiteX68" fmla="*/ 59055 w 1905000"/>
                <a:gd name="connsiteY68" fmla="*/ 1247775 h 1866900"/>
                <a:gd name="connsiteX69" fmla="*/ 55245 w 1905000"/>
                <a:gd name="connsiteY69" fmla="*/ 1238250 h 1866900"/>
                <a:gd name="connsiteX70" fmla="*/ 40004 w 1905000"/>
                <a:gd name="connsiteY70" fmla="*/ 1190625 h 1866900"/>
                <a:gd name="connsiteX71" fmla="*/ 1865947 w 1905000"/>
                <a:gd name="connsiteY71" fmla="*/ 1190625 h 1866900"/>
                <a:gd name="connsiteX72" fmla="*/ 1863089 w 1905000"/>
                <a:gd name="connsiteY72" fmla="*/ 1200150 h 1866900"/>
                <a:gd name="connsiteX73" fmla="*/ 42862 w 1905000"/>
                <a:gd name="connsiteY73" fmla="*/ 1200150 h 1866900"/>
                <a:gd name="connsiteX74" fmla="*/ 40004 w 1905000"/>
                <a:gd name="connsiteY74" fmla="*/ 1190625 h 1866900"/>
                <a:gd name="connsiteX75" fmla="*/ 26669 w 1905000"/>
                <a:gd name="connsiteY75" fmla="*/ 1143000 h 1866900"/>
                <a:gd name="connsiteX76" fmla="*/ 1878329 w 1905000"/>
                <a:gd name="connsiteY76" fmla="*/ 1143000 h 1866900"/>
                <a:gd name="connsiteX77" fmla="*/ 1876424 w 1905000"/>
                <a:gd name="connsiteY77" fmla="*/ 1152525 h 1866900"/>
                <a:gd name="connsiteX78" fmla="*/ 29526 w 1905000"/>
                <a:gd name="connsiteY78" fmla="*/ 1152525 h 1866900"/>
                <a:gd name="connsiteX79" fmla="*/ 26669 w 1905000"/>
                <a:gd name="connsiteY79" fmla="*/ 1143000 h 1866900"/>
                <a:gd name="connsiteX80" fmla="*/ 16192 w 1905000"/>
                <a:gd name="connsiteY80" fmla="*/ 1095375 h 1866900"/>
                <a:gd name="connsiteX81" fmla="*/ 1888807 w 1905000"/>
                <a:gd name="connsiteY81" fmla="*/ 1095375 h 1866900"/>
                <a:gd name="connsiteX82" fmla="*/ 1886902 w 1905000"/>
                <a:gd name="connsiteY82" fmla="*/ 1104900 h 1866900"/>
                <a:gd name="connsiteX83" fmla="*/ 18097 w 1905000"/>
                <a:gd name="connsiteY83" fmla="*/ 1104900 h 1866900"/>
                <a:gd name="connsiteX84" fmla="*/ 16192 w 1905000"/>
                <a:gd name="connsiteY84" fmla="*/ 1095375 h 1866900"/>
                <a:gd name="connsiteX85" fmla="*/ 8572 w 1905000"/>
                <a:gd name="connsiteY85" fmla="*/ 1047750 h 1866900"/>
                <a:gd name="connsiteX86" fmla="*/ 1896427 w 1905000"/>
                <a:gd name="connsiteY86" fmla="*/ 1047750 h 1866900"/>
                <a:gd name="connsiteX87" fmla="*/ 1895475 w 1905000"/>
                <a:gd name="connsiteY87" fmla="*/ 1057275 h 1866900"/>
                <a:gd name="connsiteX88" fmla="*/ 9525 w 1905000"/>
                <a:gd name="connsiteY88" fmla="*/ 1057275 h 1866900"/>
                <a:gd name="connsiteX89" fmla="*/ 8572 w 1905000"/>
                <a:gd name="connsiteY89" fmla="*/ 1047750 h 1866900"/>
                <a:gd name="connsiteX90" fmla="*/ 3810 w 1905000"/>
                <a:gd name="connsiteY90" fmla="*/ 1000125 h 1866900"/>
                <a:gd name="connsiteX91" fmla="*/ 1902143 w 1905000"/>
                <a:gd name="connsiteY91" fmla="*/ 1000125 h 1866900"/>
                <a:gd name="connsiteX92" fmla="*/ 1901190 w 1905000"/>
                <a:gd name="connsiteY92" fmla="*/ 1009650 h 1866900"/>
                <a:gd name="connsiteX93" fmla="*/ 4762 w 1905000"/>
                <a:gd name="connsiteY93" fmla="*/ 1009650 h 1866900"/>
                <a:gd name="connsiteX94" fmla="*/ 3810 w 1905000"/>
                <a:gd name="connsiteY94" fmla="*/ 1000125 h 1866900"/>
                <a:gd name="connsiteX95" fmla="*/ 952 w 1905000"/>
                <a:gd name="connsiteY95" fmla="*/ 952500 h 1866900"/>
                <a:gd name="connsiteX96" fmla="*/ 1904047 w 1905000"/>
                <a:gd name="connsiteY96" fmla="*/ 952500 h 1866900"/>
                <a:gd name="connsiteX97" fmla="*/ 1904047 w 1905000"/>
                <a:gd name="connsiteY97" fmla="*/ 962025 h 1866900"/>
                <a:gd name="connsiteX98" fmla="*/ 952 w 1905000"/>
                <a:gd name="connsiteY98" fmla="*/ 962025 h 1866900"/>
                <a:gd name="connsiteX99" fmla="*/ 952 w 1905000"/>
                <a:gd name="connsiteY99" fmla="*/ 952500 h 1866900"/>
                <a:gd name="connsiteX100" fmla="*/ 0 w 1905000"/>
                <a:gd name="connsiteY100" fmla="*/ 904875 h 1866900"/>
                <a:gd name="connsiteX101" fmla="*/ 1905000 w 1905000"/>
                <a:gd name="connsiteY101" fmla="*/ 904875 h 1866900"/>
                <a:gd name="connsiteX102" fmla="*/ 1905000 w 1905000"/>
                <a:gd name="connsiteY102" fmla="*/ 914400 h 1866900"/>
                <a:gd name="connsiteX103" fmla="*/ 0 w 1905000"/>
                <a:gd name="connsiteY103" fmla="*/ 914400 h 1866900"/>
                <a:gd name="connsiteX104" fmla="*/ 0 w 1905000"/>
                <a:gd name="connsiteY104" fmla="*/ 904875 h 1866900"/>
                <a:gd name="connsiteX105" fmla="*/ 1905 w 1905000"/>
                <a:gd name="connsiteY105" fmla="*/ 857250 h 1866900"/>
                <a:gd name="connsiteX106" fmla="*/ 1902142 w 1905000"/>
                <a:gd name="connsiteY106" fmla="*/ 857250 h 1866900"/>
                <a:gd name="connsiteX107" fmla="*/ 1903095 w 1905000"/>
                <a:gd name="connsiteY107" fmla="*/ 866775 h 1866900"/>
                <a:gd name="connsiteX108" fmla="*/ 952 w 1905000"/>
                <a:gd name="connsiteY108" fmla="*/ 866775 h 1866900"/>
                <a:gd name="connsiteX109" fmla="*/ 1905 w 1905000"/>
                <a:gd name="connsiteY109" fmla="*/ 857250 h 1866900"/>
                <a:gd name="connsiteX110" fmla="*/ 6667 w 1905000"/>
                <a:gd name="connsiteY110" fmla="*/ 809625 h 1866900"/>
                <a:gd name="connsiteX111" fmla="*/ 1899285 w 1905000"/>
                <a:gd name="connsiteY111" fmla="*/ 809625 h 1866900"/>
                <a:gd name="connsiteX112" fmla="*/ 1900238 w 1905000"/>
                <a:gd name="connsiteY112" fmla="*/ 819150 h 1866900"/>
                <a:gd name="connsiteX113" fmla="*/ 5715 w 1905000"/>
                <a:gd name="connsiteY113" fmla="*/ 819150 h 1866900"/>
                <a:gd name="connsiteX114" fmla="*/ 6667 w 1905000"/>
                <a:gd name="connsiteY114" fmla="*/ 809625 h 1866900"/>
                <a:gd name="connsiteX115" fmla="*/ 13335 w 1905000"/>
                <a:gd name="connsiteY115" fmla="*/ 762000 h 1866900"/>
                <a:gd name="connsiteX116" fmla="*/ 1891665 w 1905000"/>
                <a:gd name="connsiteY116" fmla="*/ 762000 h 1866900"/>
                <a:gd name="connsiteX117" fmla="*/ 1893570 w 1905000"/>
                <a:gd name="connsiteY117" fmla="*/ 771525 h 1866900"/>
                <a:gd name="connsiteX118" fmla="*/ 11430 w 1905000"/>
                <a:gd name="connsiteY118" fmla="*/ 771525 h 1866900"/>
                <a:gd name="connsiteX119" fmla="*/ 13335 w 1905000"/>
                <a:gd name="connsiteY119" fmla="*/ 762000 h 1866900"/>
                <a:gd name="connsiteX120" fmla="*/ 21907 w 1905000"/>
                <a:gd name="connsiteY120" fmla="*/ 714375 h 1866900"/>
                <a:gd name="connsiteX121" fmla="*/ 1883092 w 1905000"/>
                <a:gd name="connsiteY121" fmla="*/ 714375 h 1866900"/>
                <a:gd name="connsiteX122" fmla="*/ 1884997 w 1905000"/>
                <a:gd name="connsiteY122" fmla="*/ 723900 h 1866900"/>
                <a:gd name="connsiteX123" fmla="*/ 20002 w 1905000"/>
                <a:gd name="connsiteY123" fmla="*/ 723900 h 1866900"/>
                <a:gd name="connsiteX124" fmla="*/ 21907 w 1905000"/>
                <a:gd name="connsiteY124" fmla="*/ 714375 h 1866900"/>
                <a:gd name="connsiteX125" fmla="*/ 34289 w 1905000"/>
                <a:gd name="connsiteY125" fmla="*/ 666750 h 1866900"/>
                <a:gd name="connsiteX126" fmla="*/ 1870710 w 1905000"/>
                <a:gd name="connsiteY126" fmla="*/ 666750 h 1866900"/>
                <a:gd name="connsiteX127" fmla="*/ 1873567 w 1905000"/>
                <a:gd name="connsiteY127" fmla="*/ 676275 h 1866900"/>
                <a:gd name="connsiteX128" fmla="*/ 31432 w 1905000"/>
                <a:gd name="connsiteY128" fmla="*/ 676275 h 1866900"/>
                <a:gd name="connsiteX129" fmla="*/ 34289 w 1905000"/>
                <a:gd name="connsiteY129" fmla="*/ 666750 h 1866900"/>
                <a:gd name="connsiteX130" fmla="*/ 48577 w 1905000"/>
                <a:gd name="connsiteY130" fmla="*/ 619125 h 1866900"/>
                <a:gd name="connsiteX131" fmla="*/ 1857375 w 1905000"/>
                <a:gd name="connsiteY131" fmla="*/ 619125 h 1866900"/>
                <a:gd name="connsiteX132" fmla="*/ 1860233 w 1905000"/>
                <a:gd name="connsiteY132" fmla="*/ 628650 h 1866900"/>
                <a:gd name="connsiteX133" fmla="*/ 45720 w 1905000"/>
                <a:gd name="connsiteY133" fmla="*/ 628650 h 1866900"/>
                <a:gd name="connsiteX134" fmla="*/ 48577 w 1905000"/>
                <a:gd name="connsiteY134" fmla="*/ 619125 h 1866900"/>
                <a:gd name="connsiteX135" fmla="*/ 65722 w 1905000"/>
                <a:gd name="connsiteY135" fmla="*/ 571500 h 1866900"/>
                <a:gd name="connsiteX136" fmla="*/ 1839277 w 1905000"/>
                <a:gd name="connsiteY136" fmla="*/ 571500 h 1866900"/>
                <a:gd name="connsiteX137" fmla="*/ 1843087 w 1905000"/>
                <a:gd name="connsiteY137" fmla="*/ 581025 h 1866900"/>
                <a:gd name="connsiteX138" fmla="*/ 61912 w 1905000"/>
                <a:gd name="connsiteY138" fmla="*/ 581025 h 1866900"/>
                <a:gd name="connsiteX139" fmla="*/ 65722 w 1905000"/>
                <a:gd name="connsiteY139" fmla="*/ 571500 h 1866900"/>
                <a:gd name="connsiteX140" fmla="*/ 85725 w 1905000"/>
                <a:gd name="connsiteY140" fmla="*/ 523875 h 1866900"/>
                <a:gd name="connsiteX141" fmla="*/ 1819275 w 1905000"/>
                <a:gd name="connsiteY141" fmla="*/ 523875 h 1866900"/>
                <a:gd name="connsiteX142" fmla="*/ 1823085 w 1905000"/>
                <a:gd name="connsiteY142" fmla="*/ 533400 h 1866900"/>
                <a:gd name="connsiteX143" fmla="*/ 80962 w 1905000"/>
                <a:gd name="connsiteY143" fmla="*/ 533400 h 1866900"/>
                <a:gd name="connsiteX144" fmla="*/ 85725 w 1905000"/>
                <a:gd name="connsiteY144" fmla="*/ 523875 h 1866900"/>
                <a:gd name="connsiteX145" fmla="*/ 109538 w 1905000"/>
                <a:gd name="connsiteY145" fmla="*/ 476250 h 1866900"/>
                <a:gd name="connsiteX146" fmla="*/ 1796415 w 1905000"/>
                <a:gd name="connsiteY146" fmla="*/ 476250 h 1866900"/>
                <a:gd name="connsiteX147" fmla="*/ 1801178 w 1905000"/>
                <a:gd name="connsiteY147" fmla="*/ 485775 h 1866900"/>
                <a:gd name="connsiteX148" fmla="*/ 104775 w 1905000"/>
                <a:gd name="connsiteY148" fmla="*/ 485775 h 1866900"/>
                <a:gd name="connsiteX149" fmla="*/ 109538 w 1905000"/>
                <a:gd name="connsiteY149" fmla="*/ 476250 h 1866900"/>
                <a:gd name="connsiteX150" fmla="*/ 136207 w 1905000"/>
                <a:gd name="connsiteY150" fmla="*/ 428625 h 1866900"/>
                <a:gd name="connsiteX151" fmla="*/ 1768792 w 1905000"/>
                <a:gd name="connsiteY151" fmla="*/ 428625 h 1866900"/>
                <a:gd name="connsiteX152" fmla="*/ 1774507 w 1905000"/>
                <a:gd name="connsiteY152" fmla="*/ 438150 h 1866900"/>
                <a:gd name="connsiteX153" fmla="*/ 130492 w 1905000"/>
                <a:gd name="connsiteY153" fmla="*/ 438150 h 1866900"/>
                <a:gd name="connsiteX154" fmla="*/ 136207 w 1905000"/>
                <a:gd name="connsiteY154" fmla="*/ 428625 h 1866900"/>
                <a:gd name="connsiteX155" fmla="*/ 166687 w 1905000"/>
                <a:gd name="connsiteY155" fmla="*/ 381000 h 1866900"/>
                <a:gd name="connsiteX156" fmla="*/ 1738312 w 1905000"/>
                <a:gd name="connsiteY156" fmla="*/ 381000 h 1866900"/>
                <a:gd name="connsiteX157" fmla="*/ 1744979 w 1905000"/>
                <a:gd name="connsiteY157" fmla="*/ 390525 h 1866900"/>
                <a:gd name="connsiteX158" fmla="*/ 160019 w 1905000"/>
                <a:gd name="connsiteY158" fmla="*/ 390525 h 1866900"/>
                <a:gd name="connsiteX159" fmla="*/ 166687 w 1905000"/>
                <a:gd name="connsiteY159" fmla="*/ 381000 h 1866900"/>
                <a:gd name="connsiteX160" fmla="*/ 201929 w 1905000"/>
                <a:gd name="connsiteY160" fmla="*/ 333375 h 1866900"/>
                <a:gd name="connsiteX161" fmla="*/ 1704022 w 1905000"/>
                <a:gd name="connsiteY161" fmla="*/ 333375 h 1866900"/>
                <a:gd name="connsiteX162" fmla="*/ 1711642 w 1905000"/>
                <a:gd name="connsiteY162" fmla="*/ 342900 h 1866900"/>
                <a:gd name="connsiteX163" fmla="*/ 194309 w 1905000"/>
                <a:gd name="connsiteY163" fmla="*/ 342900 h 1866900"/>
                <a:gd name="connsiteX164" fmla="*/ 201929 w 1905000"/>
                <a:gd name="connsiteY164" fmla="*/ 333375 h 1866900"/>
                <a:gd name="connsiteX165" fmla="*/ 240981 w 1905000"/>
                <a:gd name="connsiteY165" fmla="*/ 285750 h 1866900"/>
                <a:gd name="connsiteX166" fmla="*/ 1664017 w 1905000"/>
                <a:gd name="connsiteY166" fmla="*/ 285750 h 1866900"/>
                <a:gd name="connsiteX167" fmla="*/ 1672589 w 1905000"/>
                <a:gd name="connsiteY167" fmla="*/ 295275 h 1866900"/>
                <a:gd name="connsiteX168" fmla="*/ 232409 w 1905000"/>
                <a:gd name="connsiteY168" fmla="*/ 295275 h 1866900"/>
                <a:gd name="connsiteX169" fmla="*/ 240981 w 1905000"/>
                <a:gd name="connsiteY169" fmla="*/ 285750 h 1866900"/>
                <a:gd name="connsiteX170" fmla="*/ 286702 w 1905000"/>
                <a:gd name="connsiteY170" fmla="*/ 238125 h 1866900"/>
                <a:gd name="connsiteX171" fmla="*/ 1619250 w 1905000"/>
                <a:gd name="connsiteY171" fmla="*/ 238125 h 1866900"/>
                <a:gd name="connsiteX172" fmla="*/ 1628775 w 1905000"/>
                <a:gd name="connsiteY172" fmla="*/ 247650 h 1866900"/>
                <a:gd name="connsiteX173" fmla="*/ 277177 w 1905000"/>
                <a:gd name="connsiteY173" fmla="*/ 247650 h 1866900"/>
                <a:gd name="connsiteX174" fmla="*/ 286702 w 1905000"/>
                <a:gd name="connsiteY174" fmla="*/ 238125 h 1866900"/>
                <a:gd name="connsiteX175" fmla="*/ 339090 w 1905000"/>
                <a:gd name="connsiteY175" fmla="*/ 190500 h 1866900"/>
                <a:gd name="connsiteX176" fmla="*/ 1565910 w 1905000"/>
                <a:gd name="connsiteY176" fmla="*/ 190500 h 1866900"/>
                <a:gd name="connsiteX177" fmla="*/ 1577340 w 1905000"/>
                <a:gd name="connsiteY177" fmla="*/ 200025 h 1866900"/>
                <a:gd name="connsiteX178" fmla="*/ 327660 w 1905000"/>
                <a:gd name="connsiteY178" fmla="*/ 200025 h 1866900"/>
                <a:gd name="connsiteX179" fmla="*/ 339090 w 1905000"/>
                <a:gd name="connsiteY179" fmla="*/ 190500 h 1866900"/>
                <a:gd name="connsiteX180" fmla="*/ 400049 w 1905000"/>
                <a:gd name="connsiteY180" fmla="*/ 142875 h 1866900"/>
                <a:gd name="connsiteX181" fmla="*/ 1503997 w 1905000"/>
                <a:gd name="connsiteY181" fmla="*/ 142875 h 1866900"/>
                <a:gd name="connsiteX182" fmla="*/ 1517332 w 1905000"/>
                <a:gd name="connsiteY182" fmla="*/ 152400 h 1866900"/>
                <a:gd name="connsiteX183" fmla="*/ 386714 w 1905000"/>
                <a:gd name="connsiteY183" fmla="*/ 152400 h 1866900"/>
                <a:gd name="connsiteX184" fmla="*/ 400049 w 1905000"/>
                <a:gd name="connsiteY184" fmla="*/ 142875 h 1866900"/>
                <a:gd name="connsiteX185" fmla="*/ 474345 w 1905000"/>
                <a:gd name="connsiteY185" fmla="*/ 95250 h 1866900"/>
                <a:gd name="connsiteX186" fmla="*/ 1429702 w 1905000"/>
                <a:gd name="connsiteY186" fmla="*/ 95250 h 1866900"/>
                <a:gd name="connsiteX187" fmla="*/ 1445895 w 1905000"/>
                <a:gd name="connsiteY187" fmla="*/ 104775 h 1866900"/>
                <a:gd name="connsiteX188" fmla="*/ 458152 w 1905000"/>
                <a:gd name="connsiteY188" fmla="*/ 104775 h 1866900"/>
                <a:gd name="connsiteX189" fmla="*/ 474345 w 1905000"/>
                <a:gd name="connsiteY189" fmla="*/ 95250 h 1866900"/>
                <a:gd name="connsiteX190" fmla="*/ 568642 w 1905000"/>
                <a:gd name="connsiteY190" fmla="*/ 47625 h 1866900"/>
                <a:gd name="connsiteX191" fmla="*/ 1337309 w 1905000"/>
                <a:gd name="connsiteY191" fmla="*/ 47625 h 1866900"/>
                <a:gd name="connsiteX192" fmla="*/ 1358265 w 1905000"/>
                <a:gd name="connsiteY192" fmla="*/ 57150 h 1866900"/>
                <a:gd name="connsiteX193" fmla="*/ 547687 w 1905000"/>
                <a:gd name="connsiteY193" fmla="*/ 57150 h 1866900"/>
                <a:gd name="connsiteX194" fmla="*/ 568642 w 1905000"/>
                <a:gd name="connsiteY194" fmla="*/ 47625 h 1866900"/>
                <a:gd name="connsiteX195" fmla="*/ 702945 w 1905000"/>
                <a:gd name="connsiteY195" fmla="*/ 0 h 1866900"/>
                <a:gd name="connsiteX196" fmla="*/ 1203960 w 1905000"/>
                <a:gd name="connsiteY196" fmla="*/ 0 h 1866900"/>
                <a:gd name="connsiteX197" fmla="*/ 1236345 w 1905000"/>
                <a:gd name="connsiteY197" fmla="*/ 9525 h 1866900"/>
                <a:gd name="connsiteX198" fmla="*/ 670560 w 1905000"/>
                <a:gd name="connsiteY198" fmla="*/ 9525 h 1866900"/>
                <a:gd name="connsiteX199" fmla="*/ 702945 w 1905000"/>
                <a:gd name="connsiteY19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905000" h="1866900">
                  <a:moveTo>
                    <a:pt x="786764" y="1857375"/>
                  </a:moveTo>
                  <a:lnTo>
                    <a:pt x="1116329" y="1857375"/>
                  </a:lnTo>
                  <a:cubicBezTo>
                    <a:pt x="1093469" y="1861185"/>
                    <a:pt x="1070609" y="1864995"/>
                    <a:pt x="1047749" y="1866900"/>
                  </a:cubicBezTo>
                  <a:lnTo>
                    <a:pt x="855344" y="1866900"/>
                  </a:lnTo>
                  <a:cubicBezTo>
                    <a:pt x="832484" y="1864995"/>
                    <a:pt x="809624" y="1861185"/>
                    <a:pt x="786764" y="1857375"/>
                  </a:cubicBezTo>
                  <a:close/>
                  <a:moveTo>
                    <a:pt x="614362" y="1809750"/>
                  </a:moveTo>
                  <a:lnTo>
                    <a:pt x="1290637" y="1809750"/>
                  </a:lnTo>
                  <a:cubicBezTo>
                    <a:pt x="1281112" y="1812608"/>
                    <a:pt x="1272540" y="1816417"/>
                    <a:pt x="1263967" y="1819275"/>
                  </a:cubicBezTo>
                  <a:lnTo>
                    <a:pt x="640079" y="1819275"/>
                  </a:lnTo>
                  <a:cubicBezTo>
                    <a:pt x="631507" y="1816417"/>
                    <a:pt x="622935" y="1812608"/>
                    <a:pt x="614362" y="1809750"/>
                  </a:cubicBezTo>
                  <a:close/>
                  <a:moveTo>
                    <a:pt x="509587" y="1762125"/>
                  </a:moveTo>
                  <a:lnTo>
                    <a:pt x="1396365" y="1762125"/>
                  </a:lnTo>
                  <a:cubicBezTo>
                    <a:pt x="1389697" y="1764983"/>
                    <a:pt x="1383982" y="1768792"/>
                    <a:pt x="1377315" y="1771650"/>
                  </a:cubicBezTo>
                  <a:lnTo>
                    <a:pt x="527685" y="1771650"/>
                  </a:lnTo>
                  <a:cubicBezTo>
                    <a:pt x="521969" y="1768792"/>
                    <a:pt x="515302" y="1764983"/>
                    <a:pt x="509587" y="1762125"/>
                  </a:cubicBezTo>
                  <a:close/>
                  <a:moveTo>
                    <a:pt x="428625" y="1714500"/>
                  </a:moveTo>
                  <a:lnTo>
                    <a:pt x="1478280" y="1714500"/>
                  </a:lnTo>
                  <a:cubicBezTo>
                    <a:pt x="1472565" y="1717358"/>
                    <a:pt x="1467803" y="1721167"/>
                    <a:pt x="1463040" y="1724025"/>
                  </a:cubicBezTo>
                  <a:lnTo>
                    <a:pt x="443865" y="1724025"/>
                  </a:lnTo>
                  <a:cubicBezTo>
                    <a:pt x="438150" y="1721167"/>
                    <a:pt x="433388" y="1717358"/>
                    <a:pt x="428625" y="1714500"/>
                  </a:cubicBezTo>
                  <a:close/>
                  <a:moveTo>
                    <a:pt x="362902" y="1666875"/>
                  </a:moveTo>
                  <a:lnTo>
                    <a:pt x="1544002" y="1666875"/>
                  </a:lnTo>
                  <a:cubicBezTo>
                    <a:pt x="1540192" y="1669733"/>
                    <a:pt x="1535430" y="1673542"/>
                    <a:pt x="1531620" y="1676400"/>
                  </a:cubicBezTo>
                  <a:lnTo>
                    <a:pt x="375285" y="1676400"/>
                  </a:lnTo>
                  <a:cubicBezTo>
                    <a:pt x="370522" y="1673542"/>
                    <a:pt x="366712" y="1669733"/>
                    <a:pt x="362902" y="1666875"/>
                  </a:cubicBezTo>
                  <a:close/>
                  <a:moveTo>
                    <a:pt x="306705" y="1619250"/>
                  </a:moveTo>
                  <a:lnTo>
                    <a:pt x="1599247" y="1619250"/>
                  </a:lnTo>
                  <a:cubicBezTo>
                    <a:pt x="1595438" y="1622108"/>
                    <a:pt x="1592580" y="1625917"/>
                    <a:pt x="1588770" y="1628775"/>
                  </a:cubicBezTo>
                  <a:lnTo>
                    <a:pt x="317182" y="1628775"/>
                  </a:lnTo>
                  <a:cubicBezTo>
                    <a:pt x="313373" y="1625917"/>
                    <a:pt x="310515" y="1622108"/>
                    <a:pt x="306705" y="1619250"/>
                  </a:cubicBezTo>
                  <a:close/>
                  <a:moveTo>
                    <a:pt x="258127" y="1571625"/>
                  </a:moveTo>
                  <a:lnTo>
                    <a:pt x="1646872" y="1571625"/>
                  </a:lnTo>
                  <a:cubicBezTo>
                    <a:pt x="1643062" y="1574483"/>
                    <a:pt x="1640205" y="1578292"/>
                    <a:pt x="1637347" y="1581150"/>
                  </a:cubicBezTo>
                  <a:lnTo>
                    <a:pt x="266699" y="1581150"/>
                  </a:lnTo>
                  <a:cubicBezTo>
                    <a:pt x="263842" y="1578292"/>
                    <a:pt x="260984" y="1574483"/>
                    <a:pt x="258127" y="1571625"/>
                  </a:cubicBezTo>
                  <a:close/>
                  <a:moveTo>
                    <a:pt x="216217" y="1524000"/>
                  </a:moveTo>
                  <a:lnTo>
                    <a:pt x="1687830" y="1524000"/>
                  </a:lnTo>
                  <a:cubicBezTo>
                    <a:pt x="1684972" y="1526858"/>
                    <a:pt x="1683067" y="1530667"/>
                    <a:pt x="1680209" y="1533525"/>
                  </a:cubicBezTo>
                  <a:lnTo>
                    <a:pt x="223837" y="1533525"/>
                  </a:lnTo>
                  <a:cubicBezTo>
                    <a:pt x="221932" y="1530667"/>
                    <a:pt x="219074" y="1526858"/>
                    <a:pt x="216217" y="1524000"/>
                  </a:cubicBezTo>
                  <a:close/>
                  <a:moveTo>
                    <a:pt x="180022" y="1476375"/>
                  </a:moveTo>
                  <a:lnTo>
                    <a:pt x="1724977" y="1476375"/>
                  </a:lnTo>
                  <a:cubicBezTo>
                    <a:pt x="1723072" y="1479233"/>
                    <a:pt x="1720215" y="1483042"/>
                    <a:pt x="1718310" y="1485900"/>
                  </a:cubicBezTo>
                  <a:lnTo>
                    <a:pt x="186690" y="1485900"/>
                  </a:lnTo>
                  <a:cubicBezTo>
                    <a:pt x="184785" y="1483042"/>
                    <a:pt x="181927" y="1479233"/>
                    <a:pt x="180022" y="1476375"/>
                  </a:cubicBezTo>
                  <a:close/>
                  <a:moveTo>
                    <a:pt x="147637" y="1428750"/>
                  </a:moveTo>
                  <a:lnTo>
                    <a:pt x="1756410" y="1428750"/>
                  </a:lnTo>
                  <a:cubicBezTo>
                    <a:pt x="1754505" y="1431608"/>
                    <a:pt x="1752600" y="1435417"/>
                    <a:pt x="1750695" y="1438275"/>
                  </a:cubicBezTo>
                  <a:lnTo>
                    <a:pt x="153352" y="1438275"/>
                  </a:lnTo>
                  <a:cubicBezTo>
                    <a:pt x="151447" y="1435417"/>
                    <a:pt x="149542" y="1431608"/>
                    <a:pt x="147637" y="1428750"/>
                  </a:cubicBezTo>
                  <a:close/>
                  <a:moveTo>
                    <a:pt x="119062" y="1381125"/>
                  </a:moveTo>
                  <a:lnTo>
                    <a:pt x="1785937" y="1381125"/>
                  </a:lnTo>
                  <a:cubicBezTo>
                    <a:pt x="1784032" y="1383983"/>
                    <a:pt x="1782127" y="1387792"/>
                    <a:pt x="1780222" y="1390650"/>
                  </a:cubicBezTo>
                  <a:lnTo>
                    <a:pt x="124777" y="1390650"/>
                  </a:lnTo>
                  <a:cubicBezTo>
                    <a:pt x="122872" y="1387792"/>
                    <a:pt x="120967" y="1383983"/>
                    <a:pt x="119062" y="1381125"/>
                  </a:cubicBezTo>
                  <a:close/>
                  <a:moveTo>
                    <a:pt x="95250" y="1333500"/>
                  </a:moveTo>
                  <a:lnTo>
                    <a:pt x="1810703" y="1333500"/>
                  </a:lnTo>
                  <a:cubicBezTo>
                    <a:pt x="1808798" y="1336358"/>
                    <a:pt x="1807845" y="1340167"/>
                    <a:pt x="1805940" y="1343025"/>
                  </a:cubicBezTo>
                  <a:lnTo>
                    <a:pt x="100013" y="1343025"/>
                  </a:lnTo>
                  <a:cubicBezTo>
                    <a:pt x="98108" y="1340167"/>
                    <a:pt x="97155" y="1336358"/>
                    <a:pt x="95250" y="1333500"/>
                  </a:cubicBezTo>
                  <a:close/>
                  <a:moveTo>
                    <a:pt x="73342" y="1285875"/>
                  </a:moveTo>
                  <a:lnTo>
                    <a:pt x="1830705" y="1285875"/>
                  </a:lnTo>
                  <a:cubicBezTo>
                    <a:pt x="1829752" y="1288733"/>
                    <a:pt x="1827847" y="1292542"/>
                    <a:pt x="1826895" y="1295400"/>
                  </a:cubicBezTo>
                  <a:lnTo>
                    <a:pt x="77152" y="1295400"/>
                  </a:lnTo>
                  <a:cubicBezTo>
                    <a:pt x="76200" y="1292542"/>
                    <a:pt x="74295" y="1288733"/>
                    <a:pt x="73342" y="1285875"/>
                  </a:cubicBezTo>
                  <a:close/>
                  <a:moveTo>
                    <a:pt x="55245" y="1238250"/>
                  </a:moveTo>
                  <a:lnTo>
                    <a:pt x="1850708" y="1238250"/>
                  </a:lnTo>
                  <a:cubicBezTo>
                    <a:pt x="1848803" y="1241108"/>
                    <a:pt x="1847850" y="1244917"/>
                    <a:pt x="1846898" y="1247775"/>
                  </a:cubicBezTo>
                  <a:lnTo>
                    <a:pt x="59055" y="1247775"/>
                  </a:lnTo>
                  <a:cubicBezTo>
                    <a:pt x="57150" y="1244917"/>
                    <a:pt x="56197" y="1241108"/>
                    <a:pt x="55245" y="1238250"/>
                  </a:cubicBezTo>
                  <a:close/>
                  <a:moveTo>
                    <a:pt x="40004" y="1190625"/>
                  </a:moveTo>
                  <a:lnTo>
                    <a:pt x="1865947" y="1190625"/>
                  </a:lnTo>
                  <a:cubicBezTo>
                    <a:pt x="1864994" y="1193483"/>
                    <a:pt x="1864042" y="1197292"/>
                    <a:pt x="1863089" y="1200150"/>
                  </a:cubicBezTo>
                  <a:lnTo>
                    <a:pt x="42862" y="1200150"/>
                  </a:lnTo>
                  <a:cubicBezTo>
                    <a:pt x="41909" y="1197292"/>
                    <a:pt x="40957" y="1193483"/>
                    <a:pt x="40004" y="1190625"/>
                  </a:cubicBezTo>
                  <a:close/>
                  <a:moveTo>
                    <a:pt x="26669" y="1143000"/>
                  </a:moveTo>
                  <a:lnTo>
                    <a:pt x="1878329" y="1143000"/>
                  </a:lnTo>
                  <a:cubicBezTo>
                    <a:pt x="1878329" y="1145858"/>
                    <a:pt x="1877377" y="1149667"/>
                    <a:pt x="1876424" y="1152525"/>
                  </a:cubicBezTo>
                  <a:lnTo>
                    <a:pt x="29526" y="1152525"/>
                  </a:lnTo>
                  <a:cubicBezTo>
                    <a:pt x="28574" y="1149667"/>
                    <a:pt x="27622" y="1145858"/>
                    <a:pt x="26669" y="1143000"/>
                  </a:cubicBezTo>
                  <a:close/>
                  <a:moveTo>
                    <a:pt x="16192" y="1095375"/>
                  </a:moveTo>
                  <a:lnTo>
                    <a:pt x="1888807" y="1095375"/>
                  </a:lnTo>
                  <a:cubicBezTo>
                    <a:pt x="1887855" y="1098233"/>
                    <a:pt x="1887855" y="1102042"/>
                    <a:pt x="1886902" y="1104900"/>
                  </a:cubicBezTo>
                  <a:lnTo>
                    <a:pt x="18097" y="1104900"/>
                  </a:lnTo>
                  <a:cubicBezTo>
                    <a:pt x="17144" y="1102042"/>
                    <a:pt x="17144" y="1098233"/>
                    <a:pt x="16192" y="1095375"/>
                  </a:cubicBezTo>
                  <a:close/>
                  <a:moveTo>
                    <a:pt x="8572" y="1047750"/>
                  </a:moveTo>
                  <a:lnTo>
                    <a:pt x="1896427" y="1047750"/>
                  </a:lnTo>
                  <a:cubicBezTo>
                    <a:pt x="1896427" y="1050608"/>
                    <a:pt x="1895475" y="1054417"/>
                    <a:pt x="1895475" y="1057275"/>
                  </a:cubicBezTo>
                  <a:lnTo>
                    <a:pt x="9525" y="1057275"/>
                  </a:lnTo>
                  <a:cubicBezTo>
                    <a:pt x="9525" y="1054417"/>
                    <a:pt x="8572" y="1050608"/>
                    <a:pt x="8572" y="1047750"/>
                  </a:cubicBezTo>
                  <a:close/>
                  <a:moveTo>
                    <a:pt x="3810" y="1000125"/>
                  </a:moveTo>
                  <a:lnTo>
                    <a:pt x="1902143" y="1000125"/>
                  </a:lnTo>
                  <a:cubicBezTo>
                    <a:pt x="1902143" y="1002983"/>
                    <a:pt x="1901190" y="1006792"/>
                    <a:pt x="1901190" y="1009650"/>
                  </a:cubicBezTo>
                  <a:lnTo>
                    <a:pt x="4762" y="1009650"/>
                  </a:lnTo>
                  <a:cubicBezTo>
                    <a:pt x="4762" y="1006792"/>
                    <a:pt x="3810" y="1002983"/>
                    <a:pt x="3810" y="1000125"/>
                  </a:cubicBezTo>
                  <a:close/>
                  <a:moveTo>
                    <a:pt x="952" y="952500"/>
                  </a:moveTo>
                  <a:lnTo>
                    <a:pt x="1904047" y="952500"/>
                  </a:lnTo>
                  <a:cubicBezTo>
                    <a:pt x="1904047" y="955358"/>
                    <a:pt x="1904047" y="959167"/>
                    <a:pt x="1904047" y="962025"/>
                  </a:cubicBezTo>
                  <a:lnTo>
                    <a:pt x="952" y="962025"/>
                  </a:lnTo>
                  <a:cubicBezTo>
                    <a:pt x="952" y="959167"/>
                    <a:pt x="952" y="955358"/>
                    <a:pt x="952" y="952500"/>
                  </a:cubicBezTo>
                  <a:close/>
                  <a:moveTo>
                    <a:pt x="0" y="904875"/>
                  </a:moveTo>
                  <a:lnTo>
                    <a:pt x="1905000" y="904875"/>
                  </a:lnTo>
                  <a:cubicBezTo>
                    <a:pt x="1905000" y="907733"/>
                    <a:pt x="1905000" y="911542"/>
                    <a:pt x="1905000" y="914400"/>
                  </a:cubicBezTo>
                  <a:lnTo>
                    <a:pt x="0" y="914400"/>
                  </a:lnTo>
                  <a:cubicBezTo>
                    <a:pt x="0" y="911542"/>
                    <a:pt x="0" y="907733"/>
                    <a:pt x="0" y="904875"/>
                  </a:cubicBezTo>
                  <a:close/>
                  <a:moveTo>
                    <a:pt x="1905" y="857250"/>
                  </a:moveTo>
                  <a:lnTo>
                    <a:pt x="1902142" y="857250"/>
                  </a:lnTo>
                  <a:cubicBezTo>
                    <a:pt x="1903095" y="860108"/>
                    <a:pt x="1903095" y="863917"/>
                    <a:pt x="1903095" y="866775"/>
                  </a:cubicBezTo>
                  <a:lnTo>
                    <a:pt x="952" y="866775"/>
                  </a:lnTo>
                  <a:cubicBezTo>
                    <a:pt x="1905" y="863917"/>
                    <a:pt x="1905" y="860108"/>
                    <a:pt x="1905" y="857250"/>
                  </a:cubicBezTo>
                  <a:close/>
                  <a:moveTo>
                    <a:pt x="6667" y="809625"/>
                  </a:moveTo>
                  <a:lnTo>
                    <a:pt x="1899285" y="809625"/>
                  </a:lnTo>
                  <a:cubicBezTo>
                    <a:pt x="1899285" y="812483"/>
                    <a:pt x="1900238" y="816292"/>
                    <a:pt x="1900238" y="819150"/>
                  </a:cubicBezTo>
                  <a:lnTo>
                    <a:pt x="5715" y="819150"/>
                  </a:lnTo>
                  <a:cubicBezTo>
                    <a:pt x="5715" y="816292"/>
                    <a:pt x="6667" y="812483"/>
                    <a:pt x="6667" y="809625"/>
                  </a:cubicBezTo>
                  <a:close/>
                  <a:moveTo>
                    <a:pt x="13335" y="762000"/>
                  </a:moveTo>
                  <a:lnTo>
                    <a:pt x="1891665" y="762000"/>
                  </a:lnTo>
                  <a:cubicBezTo>
                    <a:pt x="1892618" y="764858"/>
                    <a:pt x="1892618" y="768667"/>
                    <a:pt x="1893570" y="771525"/>
                  </a:cubicBezTo>
                  <a:lnTo>
                    <a:pt x="11430" y="771525"/>
                  </a:lnTo>
                  <a:cubicBezTo>
                    <a:pt x="12382" y="768667"/>
                    <a:pt x="12382" y="764858"/>
                    <a:pt x="13335" y="762000"/>
                  </a:cubicBezTo>
                  <a:close/>
                  <a:moveTo>
                    <a:pt x="21907" y="714375"/>
                  </a:moveTo>
                  <a:lnTo>
                    <a:pt x="1883092" y="714375"/>
                  </a:lnTo>
                  <a:cubicBezTo>
                    <a:pt x="1884045" y="717233"/>
                    <a:pt x="1884045" y="721042"/>
                    <a:pt x="1884997" y="723900"/>
                  </a:cubicBezTo>
                  <a:lnTo>
                    <a:pt x="20002" y="723900"/>
                  </a:lnTo>
                  <a:cubicBezTo>
                    <a:pt x="20955" y="721042"/>
                    <a:pt x="20955" y="717233"/>
                    <a:pt x="21907" y="714375"/>
                  </a:cubicBezTo>
                  <a:close/>
                  <a:moveTo>
                    <a:pt x="34289" y="666750"/>
                  </a:moveTo>
                  <a:lnTo>
                    <a:pt x="1870710" y="666750"/>
                  </a:lnTo>
                  <a:cubicBezTo>
                    <a:pt x="1871662" y="669608"/>
                    <a:pt x="1872615" y="673417"/>
                    <a:pt x="1873567" y="676275"/>
                  </a:cubicBezTo>
                  <a:lnTo>
                    <a:pt x="31432" y="676275"/>
                  </a:lnTo>
                  <a:cubicBezTo>
                    <a:pt x="32385" y="673417"/>
                    <a:pt x="33337" y="669608"/>
                    <a:pt x="34289" y="666750"/>
                  </a:cubicBezTo>
                  <a:close/>
                  <a:moveTo>
                    <a:pt x="48577" y="619125"/>
                  </a:moveTo>
                  <a:lnTo>
                    <a:pt x="1857375" y="619125"/>
                  </a:lnTo>
                  <a:cubicBezTo>
                    <a:pt x="1858328" y="621983"/>
                    <a:pt x="1859280" y="625792"/>
                    <a:pt x="1860233" y="628650"/>
                  </a:cubicBezTo>
                  <a:lnTo>
                    <a:pt x="45720" y="628650"/>
                  </a:lnTo>
                  <a:cubicBezTo>
                    <a:pt x="46672" y="625792"/>
                    <a:pt x="47625" y="621983"/>
                    <a:pt x="48577" y="619125"/>
                  </a:cubicBezTo>
                  <a:close/>
                  <a:moveTo>
                    <a:pt x="65722" y="571500"/>
                  </a:moveTo>
                  <a:lnTo>
                    <a:pt x="1839277" y="571500"/>
                  </a:lnTo>
                  <a:cubicBezTo>
                    <a:pt x="1840230" y="574357"/>
                    <a:pt x="1842135" y="578168"/>
                    <a:pt x="1843087" y="581025"/>
                  </a:cubicBezTo>
                  <a:lnTo>
                    <a:pt x="61912" y="581025"/>
                  </a:lnTo>
                  <a:cubicBezTo>
                    <a:pt x="62864" y="578168"/>
                    <a:pt x="64770" y="574357"/>
                    <a:pt x="65722" y="571500"/>
                  </a:cubicBezTo>
                  <a:close/>
                  <a:moveTo>
                    <a:pt x="85725" y="523875"/>
                  </a:moveTo>
                  <a:lnTo>
                    <a:pt x="1819275" y="523875"/>
                  </a:lnTo>
                  <a:cubicBezTo>
                    <a:pt x="1820227" y="526732"/>
                    <a:pt x="1822132" y="530543"/>
                    <a:pt x="1823085" y="533400"/>
                  </a:cubicBezTo>
                  <a:lnTo>
                    <a:pt x="80962" y="533400"/>
                  </a:lnTo>
                  <a:cubicBezTo>
                    <a:pt x="82867" y="530543"/>
                    <a:pt x="83820" y="526732"/>
                    <a:pt x="85725" y="523875"/>
                  </a:cubicBezTo>
                  <a:close/>
                  <a:moveTo>
                    <a:pt x="109538" y="476250"/>
                  </a:moveTo>
                  <a:lnTo>
                    <a:pt x="1796415" y="476250"/>
                  </a:lnTo>
                  <a:cubicBezTo>
                    <a:pt x="1798320" y="479107"/>
                    <a:pt x="1799273" y="482918"/>
                    <a:pt x="1801178" y="485775"/>
                  </a:cubicBezTo>
                  <a:lnTo>
                    <a:pt x="104775" y="485775"/>
                  </a:lnTo>
                  <a:cubicBezTo>
                    <a:pt x="105728" y="482918"/>
                    <a:pt x="107633" y="479107"/>
                    <a:pt x="109538" y="476250"/>
                  </a:cubicBezTo>
                  <a:close/>
                  <a:moveTo>
                    <a:pt x="136207" y="428625"/>
                  </a:moveTo>
                  <a:lnTo>
                    <a:pt x="1768792" y="428625"/>
                  </a:lnTo>
                  <a:cubicBezTo>
                    <a:pt x="1770697" y="431482"/>
                    <a:pt x="1772602" y="435293"/>
                    <a:pt x="1774507" y="438150"/>
                  </a:cubicBezTo>
                  <a:lnTo>
                    <a:pt x="130492" y="438150"/>
                  </a:lnTo>
                  <a:cubicBezTo>
                    <a:pt x="132397" y="435293"/>
                    <a:pt x="134302" y="431482"/>
                    <a:pt x="136207" y="428625"/>
                  </a:cubicBezTo>
                  <a:close/>
                  <a:moveTo>
                    <a:pt x="166687" y="381000"/>
                  </a:moveTo>
                  <a:lnTo>
                    <a:pt x="1738312" y="381000"/>
                  </a:lnTo>
                  <a:cubicBezTo>
                    <a:pt x="1741169" y="383857"/>
                    <a:pt x="1743074" y="387668"/>
                    <a:pt x="1744979" y="390525"/>
                  </a:cubicBezTo>
                  <a:lnTo>
                    <a:pt x="160019" y="390525"/>
                  </a:lnTo>
                  <a:cubicBezTo>
                    <a:pt x="162877" y="387668"/>
                    <a:pt x="164782" y="383857"/>
                    <a:pt x="166687" y="381000"/>
                  </a:cubicBezTo>
                  <a:close/>
                  <a:moveTo>
                    <a:pt x="201929" y="333375"/>
                  </a:moveTo>
                  <a:lnTo>
                    <a:pt x="1704022" y="333375"/>
                  </a:lnTo>
                  <a:cubicBezTo>
                    <a:pt x="1706879" y="336232"/>
                    <a:pt x="1708784" y="340043"/>
                    <a:pt x="1711642" y="342900"/>
                  </a:cubicBezTo>
                  <a:lnTo>
                    <a:pt x="194309" y="342900"/>
                  </a:lnTo>
                  <a:cubicBezTo>
                    <a:pt x="197167" y="340043"/>
                    <a:pt x="199072" y="336232"/>
                    <a:pt x="201929" y="333375"/>
                  </a:cubicBezTo>
                  <a:close/>
                  <a:moveTo>
                    <a:pt x="240981" y="285750"/>
                  </a:moveTo>
                  <a:lnTo>
                    <a:pt x="1664017" y="285750"/>
                  </a:lnTo>
                  <a:cubicBezTo>
                    <a:pt x="1666874" y="288607"/>
                    <a:pt x="1669732" y="292418"/>
                    <a:pt x="1672589" y="295275"/>
                  </a:cubicBezTo>
                  <a:lnTo>
                    <a:pt x="232409" y="295275"/>
                  </a:lnTo>
                  <a:cubicBezTo>
                    <a:pt x="235267" y="292418"/>
                    <a:pt x="238124" y="288607"/>
                    <a:pt x="240981" y="285750"/>
                  </a:cubicBezTo>
                  <a:close/>
                  <a:moveTo>
                    <a:pt x="286702" y="238125"/>
                  </a:moveTo>
                  <a:lnTo>
                    <a:pt x="1619250" y="238125"/>
                  </a:lnTo>
                  <a:cubicBezTo>
                    <a:pt x="1622107" y="240982"/>
                    <a:pt x="1625917" y="244793"/>
                    <a:pt x="1628775" y="247650"/>
                  </a:cubicBezTo>
                  <a:lnTo>
                    <a:pt x="277177" y="247650"/>
                  </a:lnTo>
                  <a:cubicBezTo>
                    <a:pt x="280034" y="244793"/>
                    <a:pt x="282892" y="240982"/>
                    <a:pt x="286702" y="238125"/>
                  </a:cubicBezTo>
                  <a:close/>
                  <a:moveTo>
                    <a:pt x="339090" y="190500"/>
                  </a:moveTo>
                  <a:lnTo>
                    <a:pt x="1565910" y="190500"/>
                  </a:lnTo>
                  <a:cubicBezTo>
                    <a:pt x="1569720" y="193357"/>
                    <a:pt x="1573530" y="197168"/>
                    <a:pt x="1577340" y="200025"/>
                  </a:cubicBezTo>
                  <a:lnTo>
                    <a:pt x="327660" y="200025"/>
                  </a:lnTo>
                  <a:cubicBezTo>
                    <a:pt x="331470" y="197168"/>
                    <a:pt x="335280" y="193357"/>
                    <a:pt x="339090" y="190500"/>
                  </a:cubicBezTo>
                  <a:close/>
                  <a:moveTo>
                    <a:pt x="400049" y="142875"/>
                  </a:moveTo>
                  <a:lnTo>
                    <a:pt x="1503997" y="142875"/>
                  </a:lnTo>
                  <a:cubicBezTo>
                    <a:pt x="1508759" y="145733"/>
                    <a:pt x="1512569" y="149542"/>
                    <a:pt x="1517332" y="152400"/>
                  </a:cubicBezTo>
                  <a:lnTo>
                    <a:pt x="386714" y="152400"/>
                  </a:lnTo>
                  <a:cubicBezTo>
                    <a:pt x="391477" y="149542"/>
                    <a:pt x="395287" y="145733"/>
                    <a:pt x="400049" y="142875"/>
                  </a:cubicBezTo>
                  <a:close/>
                  <a:moveTo>
                    <a:pt x="474345" y="95250"/>
                  </a:moveTo>
                  <a:lnTo>
                    <a:pt x="1429702" y="95250"/>
                  </a:lnTo>
                  <a:cubicBezTo>
                    <a:pt x="1435417" y="98108"/>
                    <a:pt x="1440180" y="101917"/>
                    <a:pt x="1445895" y="104775"/>
                  </a:cubicBezTo>
                  <a:lnTo>
                    <a:pt x="458152" y="104775"/>
                  </a:lnTo>
                  <a:cubicBezTo>
                    <a:pt x="463867" y="101917"/>
                    <a:pt x="468630" y="98108"/>
                    <a:pt x="474345" y="95250"/>
                  </a:cubicBezTo>
                  <a:close/>
                  <a:moveTo>
                    <a:pt x="568642" y="47625"/>
                  </a:moveTo>
                  <a:lnTo>
                    <a:pt x="1337309" y="47625"/>
                  </a:lnTo>
                  <a:cubicBezTo>
                    <a:pt x="1343977" y="50483"/>
                    <a:pt x="1351597" y="54292"/>
                    <a:pt x="1358265" y="57150"/>
                  </a:cubicBezTo>
                  <a:lnTo>
                    <a:pt x="547687" y="57150"/>
                  </a:lnTo>
                  <a:cubicBezTo>
                    <a:pt x="554355" y="54292"/>
                    <a:pt x="561975" y="50483"/>
                    <a:pt x="568642" y="47625"/>
                  </a:cubicBezTo>
                  <a:close/>
                  <a:moveTo>
                    <a:pt x="702945" y="0"/>
                  </a:moveTo>
                  <a:lnTo>
                    <a:pt x="1203960" y="0"/>
                  </a:lnTo>
                  <a:cubicBezTo>
                    <a:pt x="1214438" y="2858"/>
                    <a:pt x="1225867" y="5715"/>
                    <a:pt x="1236345" y="9525"/>
                  </a:cubicBezTo>
                  <a:lnTo>
                    <a:pt x="670560" y="9525"/>
                  </a:lnTo>
                  <a:cubicBezTo>
                    <a:pt x="681037" y="5715"/>
                    <a:pt x="692467" y="2858"/>
                    <a:pt x="702945" y="0"/>
                  </a:cubicBezTo>
                  <a:close/>
                </a:path>
              </a:pathLst>
            </a:custGeom>
            <a:grpFill/>
            <a:ln w="14015" cap="flat">
              <a:noFill/>
              <a:prstDash val="solid"/>
              <a:miter/>
            </a:ln>
          </p:spPr>
          <p:txBody>
            <a:bodyPr rtlCol="0" anchor="ctr"/>
            <a:lstStyle/>
            <a:p>
              <a:pPr lvl="0"/>
              <a:endParaRPr lang="zh-CN" altLang="en-US"/>
            </a:p>
          </p:txBody>
        </p:sp>
        <p:sp>
          <p:nvSpPr>
            <p:cNvPr id="8" name="任意多边形: 形状 7">
              <a:extLst>
                <a:ext uri="{FF2B5EF4-FFF2-40B4-BE49-F238E27FC236}">
                  <a16:creationId xmlns:a16="http://schemas.microsoft.com/office/drawing/2014/main" id="{B12EC4E2-8D6F-42F4-9502-A731433702A2}"/>
                </a:ext>
              </a:extLst>
            </p:cNvPr>
            <p:cNvSpPr/>
            <p:nvPr/>
          </p:nvSpPr>
          <p:spPr>
            <a:xfrm>
              <a:off x="9421670" y="0"/>
              <a:ext cx="2770331" cy="1398732"/>
            </a:xfrm>
            <a:custGeom>
              <a:avLst/>
              <a:gdLst>
                <a:gd name="connsiteX0" fmla="*/ 685 w 2770331"/>
                <a:gd name="connsiteY0" fmla="*/ 0 h 1398732"/>
                <a:gd name="connsiteX1" fmla="*/ 2769647 w 2770331"/>
                <a:gd name="connsiteY1" fmla="*/ 0 h 1398732"/>
                <a:gd name="connsiteX2" fmla="*/ 2770331 w 2770331"/>
                <a:gd name="connsiteY2" fmla="*/ 13546 h 1398732"/>
                <a:gd name="connsiteX3" fmla="*/ 2770331 w 2770331"/>
                <a:gd name="connsiteY3" fmla="*/ 13586 h 1398732"/>
                <a:gd name="connsiteX4" fmla="*/ 2763181 w 2770331"/>
                <a:gd name="connsiteY4" fmla="*/ 155191 h 1398732"/>
                <a:gd name="connsiteX5" fmla="*/ 1385167 w 2770331"/>
                <a:gd name="connsiteY5" fmla="*/ 1398732 h 1398732"/>
                <a:gd name="connsiteX6" fmla="*/ 0 w 2770331"/>
                <a:gd name="connsiteY6" fmla="*/ 13566 h 1398732"/>
                <a:gd name="connsiteX7" fmla="*/ 685 w 2770331"/>
                <a:gd name="connsiteY7" fmla="*/ 0 h 1398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0331" h="1398732">
                  <a:moveTo>
                    <a:pt x="685" y="0"/>
                  </a:moveTo>
                  <a:lnTo>
                    <a:pt x="2769647" y="0"/>
                  </a:lnTo>
                  <a:lnTo>
                    <a:pt x="2770331" y="13546"/>
                  </a:lnTo>
                  <a:lnTo>
                    <a:pt x="2770331" y="13586"/>
                  </a:lnTo>
                  <a:lnTo>
                    <a:pt x="2763181" y="155191"/>
                  </a:lnTo>
                  <a:cubicBezTo>
                    <a:pt x="2692246" y="853670"/>
                    <a:pt x="2102359" y="1398732"/>
                    <a:pt x="1385167" y="1398732"/>
                  </a:cubicBezTo>
                  <a:cubicBezTo>
                    <a:pt x="620160" y="1398732"/>
                    <a:pt x="0" y="778572"/>
                    <a:pt x="0" y="13566"/>
                  </a:cubicBezTo>
                  <a:lnTo>
                    <a:pt x="685" y="0"/>
                  </a:lnTo>
                  <a:close/>
                </a:path>
              </a:pathLst>
            </a:custGeom>
            <a:grpFill/>
            <a:ln w="11088" cap="flat">
              <a:noFill/>
              <a:prstDash val="solid"/>
              <a:miter/>
            </a:ln>
          </p:spPr>
          <p:txBody>
            <a:bodyPr rtlCol="0" anchor="ctr"/>
            <a:lstStyle/>
            <a:p>
              <a:pPr lvl="0"/>
              <a:endParaRPr lang="zh-CN" altLang="en-US"/>
            </a:p>
          </p:txBody>
        </p:sp>
        <p:sp>
          <p:nvSpPr>
            <p:cNvPr id="9" name="任意多边形: 形状 8">
              <a:extLst>
                <a:ext uri="{FF2B5EF4-FFF2-40B4-BE49-F238E27FC236}">
                  <a16:creationId xmlns:a16="http://schemas.microsoft.com/office/drawing/2014/main" id="{2D272403-40BD-427A-A3AF-22CDE281BD98}"/>
                </a:ext>
              </a:extLst>
            </p:cNvPr>
            <p:cNvSpPr/>
            <p:nvPr/>
          </p:nvSpPr>
          <p:spPr>
            <a:xfrm>
              <a:off x="5252643" y="3384444"/>
              <a:ext cx="4217150" cy="3473556"/>
            </a:xfrm>
            <a:custGeom>
              <a:avLst/>
              <a:gdLst>
                <a:gd name="connsiteX0" fmla="*/ 2852892 w 4217150"/>
                <a:gd name="connsiteY0" fmla="*/ 466 h 3473556"/>
                <a:gd name="connsiteX1" fmla="*/ 3516107 w 4217150"/>
                <a:gd name="connsiteY1" fmla="*/ 187901 h 3473556"/>
                <a:gd name="connsiteX2" fmla="*/ 4029249 w 4217150"/>
                <a:gd name="connsiteY2" fmla="*/ 2103072 h 3473556"/>
                <a:gd name="connsiteX3" fmla="*/ 3237888 w 4217150"/>
                <a:gd name="connsiteY3" fmla="*/ 3473556 h 3473556"/>
                <a:gd name="connsiteX4" fmla="*/ 0 w 4217150"/>
                <a:gd name="connsiteY4" fmla="*/ 3473556 h 3473556"/>
                <a:gd name="connsiteX5" fmla="*/ 1600936 w 4217150"/>
                <a:gd name="connsiteY5" fmla="*/ 701044 h 3473556"/>
                <a:gd name="connsiteX6" fmla="*/ 2852892 w 4217150"/>
                <a:gd name="connsiteY6" fmla="*/ 466 h 347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7150" h="3473556">
                  <a:moveTo>
                    <a:pt x="2852892" y="466"/>
                  </a:moveTo>
                  <a:cubicBezTo>
                    <a:pt x="3078904" y="6295"/>
                    <a:pt x="3306679" y="66976"/>
                    <a:pt x="3516107" y="187901"/>
                  </a:cubicBezTo>
                  <a:cubicBezTo>
                    <a:pt x="4186277" y="574861"/>
                    <a:pt x="4416209" y="1432902"/>
                    <a:pt x="4029249" y="2103072"/>
                  </a:cubicBezTo>
                  <a:lnTo>
                    <a:pt x="3237888" y="3473556"/>
                  </a:lnTo>
                  <a:lnTo>
                    <a:pt x="0" y="3473556"/>
                  </a:lnTo>
                  <a:lnTo>
                    <a:pt x="1600936" y="701044"/>
                  </a:lnTo>
                  <a:cubicBezTo>
                    <a:pt x="1866971" y="240302"/>
                    <a:pt x="2355666" y="-12359"/>
                    <a:pt x="2852892" y="466"/>
                  </a:cubicBezTo>
                  <a:close/>
                </a:path>
              </a:pathLst>
            </a:custGeom>
            <a:grpFill/>
            <a:ln w="14015" cap="flat">
              <a:noFill/>
              <a:prstDash val="solid"/>
              <a:miter/>
            </a:ln>
          </p:spPr>
          <p:txBody>
            <a:bodyPr rtlCol="0" anchor="ctr"/>
            <a:lstStyle/>
            <a:p>
              <a:pPr lvl="0"/>
              <a:endParaRPr lang="zh-CN" altLang="en-US"/>
            </a:p>
          </p:txBody>
        </p:sp>
      </p:grpSp>
    </p:spTree>
    <p:extLst>
      <p:ext uri="{BB962C8B-B14F-4D97-AF65-F5344CB8AC3E}">
        <p14:creationId xmlns:p14="http://schemas.microsoft.com/office/powerpoint/2010/main" val="3297521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05" name="文本框 604">
            <a:extLst>
              <a:ext uri="{FF2B5EF4-FFF2-40B4-BE49-F238E27FC236}">
                <a16:creationId xmlns:a16="http://schemas.microsoft.com/office/drawing/2014/main" id="{5CCDB481-C962-47F4-881B-6DD1C2002730}"/>
              </a:ext>
            </a:extLst>
          </p:cNvPr>
          <p:cNvSpPr txBox="1"/>
          <p:nvPr/>
        </p:nvSpPr>
        <p:spPr>
          <a:xfrm>
            <a:off x="985798" y="5464421"/>
            <a:ext cx="2558947" cy="400110"/>
          </a:xfrm>
          <a:prstGeom prst="rect">
            <a:avLst/>
          </a:prstGeom>
          <a:noFill/>
        </p:spPr>
        <p:txBody>
          <a:bodyPr wrap="square" rtlCol="0" anchor="ctr">
            <a:spAutoFit/>
          </a:bodyPr>
          <a:lstStyle/>
          <a:p>
            <a:r>
              <a:rPr lang="zh-CN" altLang="en-US" sz="1000" dirty="0">
                <a:solidFill>
                  <a:srgbClr val="2F2F2F"/>
                </a:solidFill>
              </a:rPr>
              <a:t>使用 </a:t>
            </a:r>
            <a:r>
              <a:rPr lang="en-US" altLang="zh-CN" sz="1000" dirty="0" err="1">
                <a:solidFill>
                  <a:srgbClr val="2F2F2F"/>
                </a:solidFill>
              </a:rPr>
              <a:t>iSlide</a:t>
            </a:r>
            <a:r>
              <a:rPr lang="en-US" altLang="zh-CN" sz="1000" dirty="0">
                <a:solidFill>
                  <a:srgbClr val="2F2F2F"/>
                </a:solidFill>
              </a:rPr>
              <a:t>【</a:t>
            </a:r>
            <a:r>
              <a:rPr lang="zh-CN" altLang="en-US" sz="1000" dirty="0">
                <a:solidFill>
                  <a:srgbClr val="2F2F2F"/>
                </a:solidFill>
              </a:rPr>
              <a:t>图示库</a:t>
            </a:r>
            <a:r>
              <a:rPr lang="en-US" altLang="zh-CN" sz="1000" dirty="0">
                <a:solidFill>
                  <a:srgbClr val="2F2F2F"/>
                </a:solidFill>
              </a:rPr>
              <a:t>】</a:t>
            </a:r>
            <a:r>
              <a:rPr lang="zh-CN" altLang="en-US" sz="1000" dirty="0">
                <a:solidFill>
                  <a:srgbClr val="2F2F2F"/>
                </a:solidFill>
              </a:rPr>
              <a:t>筛选图示</a:t>
            </a:r>
            <a:endParaRPr lang="en-US" altLang="zh-CN" sz="1000" dirty="0">
              <a:solidFill>
                <a:srgbClr val="2F2F2F"/>
              </a:solidFill>
            </a:endParaRPr>
          </a:p>
          <a:p>
            <a:r>
              <a:rPr lang="en-US" altLang="zh-CN" sz="1000" dirty="0">
                <a:solidFill>
                  <a:srgbClr val="2F2F2F"/>
                </a:solidFill>
              </a:rPr>
              <a:t>Search diagrams in iSlide Diagram Library</a:t>
            </a:r>
            <a:endParaRPr lang="zh-CN" altLang="en-US" sz="1000" dirty="0">
              <a:solidFill>
                <a:srgbClr val="2F2F2F"/>
              </a:solidFill>
            </a:endParaRPr>
          </a:p>
        </p:txBody>
      </p:sp>
      <p:sp>
        <p:nvSpPr>
          <p:cNvPr id="606" name="椭圆 605">
            <a:extLst>
              <a:ext uri="{FF2B5EF4-FFF2-40B4-BE49-F238E27FC236}">
                <a16:creationId xmlns:a16="http://schemas.microsoft.com/office/drawing/2014/main" id="{BBAFAFCE-AD85-4ED5-894D-028379A54ED7}"/>
              </a:ext>
            </a:extLst>
          </p:cNvPr>
          <p:cNvSpPr/>
          <p:nvPr/>
        </p:nvSpPr>
        <p:spPr>
          <a:xfrm>
            <a:off x="660400" y="5526305"/>
            <a:ext cx="276343" cy="276341"/>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1</a:t>
            </a:r>
            <a:endParaRPr lang="zh-CN" altLang="en-US" sz="1200" dirty="0"/>
          </a:p>
        </p:txBody>
      </p:sp>
      <p:sp>
        <p:nvSpPr>
          <p:cNvPr id="608" name="文本框 607">
            <a:extLst>
              <a:ext uri="{FF2B5EF4-FFF2-40B4-BE49-F238E27FC236}">
                <a16:creationId xmlns:a16="http://schemas.microsoft.com/office/drawing/2014/main" id="{E808DBD7-0F1A-4037-9699-410F7A953BB4}"/>
              </a:ext>
            </a:extLst>
          </p:cNvPr>
          <p:cNvSpPr txBox="1"/>
          <p:nvPr/>
        </p:nvSpPr>
        <p:spPr>
          <a:xfrm>
            <a:off x="4677199" y="5464437"/>
            <a:ext cx="5284056" cy="400110"/>
          </a:xfrm>
          <a:prstGeom prst="rect">
            <a:avLst/>
          </a:prstGeom>
          <a:noFill/>
        </p:spPr>
        <p:txBody>
          <a:bodyPr wrap="square" rtlCol="0" anchor="ctr">
            <a:spAutoFit/>
          </a:bodyPr>
          <a:lstStyle/>
          <a:p>
            <a:r>
              <a:rPr lang="zh-CN" altLang="en-US" sz="1000" dirty="0">
                <a:solidFill>
                  <a:srgbClr val="2F2F2F"/>
                </a:solidFill>
              </a:rPr>
              <a:t>选择图示插入当前 </a:t>
            </a:r>
            <a:r>
              <a:rPr lang="en-US" altLang="zh-CN" sz="1000" dirty="0">
                <a:solidFill>
                  <a:srgbClr val="2F2F2F"/>
                </a:solidFill>
              </a:rPr>
              <a:t>PPT </a:t>
            </a:r>
            <a:r>
              <a:rPr lang="zh-CN" altLang="en-US" sz="1000" dirty="0">
                <a:solidFill>
                  <a:srgbClr val="2F2F2F"/>
                </a:solidFill>
              </a:rPr>
              <a:t>主题，编辑修改文字，替换图标或填充图片</a:t>
            </a:r>
            <a:endParaRPr lang="en-US" altLang="zh-CN" sz="1000" dirty="0">
              <a:solidFill>
                <a:srgbClr val="2F2F2F"/>
              </a:solidFill>
            </a:endParaRPr>
          </a:p>
          <a:p>
            <a:r>
              <a:rPr lang="en-US" altLang="zh-CN" sz="1000" dirty="0">
                <a:solidFill>
                  <a:srgbClr val="2F2F2F"/>
                </a:solidFill>
              </a:rPr>
              <a:t>Click to insert diagram into current slide, then edit text, replace icons or fill pictures</a:t>
            </a:r>
            <a:endParaRPr lang="zh-CN" altLang="en-US" sz="1000" dirty="0">
              <a:solidFill>
                <a:srgbClr val="2F2F2F"/>
              </a:solidFill>
            </a:endParaRPr>
          </a:p>
        </p:txBody>
      </p:sp>
      <p:sp>
        <p:nvSpPr>
          <p:cNvPr id="609" name="椭圆 608">
            <a:extLst>
              <a:ext uri="{FF2B5EF4-FFF2-40B4-BE49-F238E27FC236}">
                <a16:creationId xmlns:a16="http://schemas.microsoft.com/office/drawing/2014/main" id="{42B1532E-6800-4DB7-A456-55C6D9651A6A}"/>
              </a:ext>
            </a:extLst>
          </p:cNvPr>
          <p:cNvSpPr/>
          <p:nvPr/>
        </p:nvSpPr>
        <p:spPr>
          <a:xfrm>
            <a:off x="4355743" y="5526320"/>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2</a:t>
            </a:r>
            <a:endParaRPr lang="zh-CN" altLang="en-US" sz="1200" dirty="0"/>
          </a:p>
        </p:txBody>
      </p:sp>
      <p:grpSp>
        <p:nvGrpSpPr>
          <p:cNvPr id="199" name="组合 198">
            <a:extLst>
              <a:ext uri="{FF2B5EF4-FFF2-40B4-BE49-F238E27FC236}">
                <a16:creationId xmlns:a16="http://schemas.microsoft.com/office/drawing/2014/main" id="{20144B8B-CD16-47CC-9F33-4C1C08CF978C}"/>
              </a:ext>
            </a:extLst>
          </p:cNvPr>
          <p:cNvGrpSpPr/>
          <p:nvPr/>
        </p:nvGrpSpPr>
        <p:grpSpPr>
          <a:xfrm>
            <a:off x="660400" y="1959182"/>
            <a:ext cx="3002400" cy="3002401"/>
            <a:chOff x="677034" y="1959176"/>
            <a:chExt cx="3002400" cy="3002401"/>
          </a:xfrm>
        </p:grpSpPr>
        <p:sp>
          <p:nvSpPr>
            <p:cNvPr id="854" name="矩形 853">
              <a:extLst>
                <a:ext uri="{FF2B5EF4-FFF2-40B4-BE49-F238E27FC236}">
                  <a16:creationId xmlns:a16="http://schemas.microsoft.com/office/drawing/2014/main" id="{BA8BA330-F6C5-428A-8FB0-D295E5F08876}"/>
                </a:ext>
              </a:extLst>
            </p:cNvPr>
            <p:cNvSpPr/>
            <p:nvPr/>
          </p:nvSpPr>
          <p:spPr>
            <a:xfrm>
              <a:off x="677034" y="1959176"/>
              <a:ext cx="3002400" cy="3002400"/>
            </a:xfrm>
            <a:prstGeom prst="rect">
              <a:avLst/>
            </a:prstGeom>
            <a:gradFill>
              <a:gsLst>
                <a:gs pos="80000">
                  <a:schemeClr val="bg1"/>
                </a:gs>
                <a:gs pos="100000">
                  <a:schemeClr val="bg1">
                    <a:alpha val="0"/>
                  </a:schemeClr>
                </a:gs>
              </a:gsLst>
              <a:lin ang="5400000" scaled="1"/>
            </a:gradFill>
            <a:ln w="9525">
              <a:noFill/>
            </a:ln>
            <a:effectLst>
              <a:outerShdw blurRad="63500" sx="102000" sy="102000" algn="ctr" rotWithShape="0">
                <a:srgbClr val="E7E5EA">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175" name="组合 1174">
              <a:extLst>
                <a:ext uri="{FF2B5EF4-FFF2-40B4-BE49-F238E27FC236}">
                  <a16:creationId xmlns:a16="http://schemas.microsoft.com/office/drawing/2014/main" id="{AE850707-79EE-4926-8282-2DF39231E88A}"/>
                </a:ext>
              </a:extLst>
            </p:cNvPr>
            <p:cNvGrpSpPr/>
            <p:nvPr/>
          </p:nvGrpSpPr>
          <p:grpSpPr>
            <a:xfrm>
              <a:off x="2237046" y="3541481"/>
              <a:ext cx="1322298" cy="743793"/>
              <a:chOff x="795891" y="2682194"/>
              <a:chExt cx="1322298" cy="743793"/>
            </a:xfrm>
          </p:grpSpPr>
          <p:sp>
            <p:nvSpPr>
              <p:cNvPr id="1176" name="矩形: 圆角 1175">
                <a:extLst>
                  <a:ext uri="{FF2B5EF4-FFF2-40B4-BE49-F238E27FC236}">
                    <a16:creationId xmlns:a16="http://schemas.microsoft.com/office/drawing/2014/main" id="{C77ECE32-79B9-4A12-A540-656E059A5138}"/>
                  </a:ext>
                </a:extLst>
              </p:cNvPr>
              <p:cNvSpPr>
                <a:spLocks noChangeAspect="1"/>
              </p:cNvSpPr>
              <p:nvPr/>
            </p:nvSpPr>
            <p:spPr>
              <a:xfrm>
                <a:off x="795891" y="2682194"/>
                <a:ext cx="1322298" cy="743793"/>
              </a:xfrm>
              <a:prstGeom prst="roundRect">
                <a:avLst>
                  <a:gd name="adj" fmla="val 4418"/>
                </a:avLst>
              </a:prstGeom>
              <a:solidFill>
                <a:schemeClr val="bg1"/>
              </a:solidFill>
              <a:ln w="12700">
                <a:solidFill>
                  <a:srgbClr val="F0EE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77" name="任意多边形: 形状 1176">
                <a:extLst>
                  <a:ext uri="{FF2B5EF4-FFF2-40B4-BE49-F238E27FC236}">
                    <a16:creationId xmlns:a16="http://schemas.microsoft.com/office/drawing/2014/main" id="{D8D8F1ED-AD80-40D6-BECB-C842BA1E550A}"/>
                  </a:ext>
                </a:extLst>
              </p:cNvPr>
              <p:cNvSpPr/>
              <p:nvPr/>
            </p:nvSpPr>
            <p:spPr>
              <a:xfrm>
                <a:off x="795891" y="2682194"/>
                <a:ext cx="1322298" cy="382553"/>
              </a:xfrm>
              <a:custGeom>
                <a:avLst/>
                <a:gdLst>
                  <a:gd name="connsiteX0" fmla="*/ 29553 w 1189177"/>
                  <a:gd name="connsiteY0" fmla="*/ 0 h 385548"/>
                  <a:gd name="connsiteX1" fmla="*/ 1159624 w 1189177"/>
                  <a:gd name="connsiteY1" fmla="*/ 0 h 385548"/>
                  <a:gd name="connsiteX2" fmla="*/ 1189177 w 1189177"/>
                  <a:gd name="connsiteY2" fmla="*/ 29553 h 385548"/>
                  <a:gd name="connsiteX3" fmla="*/ 1189177 w 1189177"/>
                  <a:gd name="connsiteY3" fmla="*/ 385548 h 385548"/>
                  <a:gd name="connsiteX4" fmla="*/ 0 w 1189177"/>
                  <a:gd name="connsiteY4" fmla="*/ 385548 h 385548"/>
                  <a:gd name="connsiteX5" fmla="*/ 0 w 1189177"/>
                  <a:gd name="connsiteY5" fmla="*/ 29553 h 385548"/>
                  <a:gd name="connsiteX6" fmla="*/ 29553 w 1189177"/>
                  <a:gd name="connsiteY6" fmla="*/ 0 h 38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9177" h="385548">
                    <a:moveTo>
                      <a:pt x="29553" y="0"/>
                    </a:moveTo>
                    <a:lnTo>
                      <a:pt x="1159624" y="0"/>
                    </a:lnTo>
                    <a:cubicBezTo>
                      <a:pt x="1175946" y="0"/>
                      <a:pt x="1189177" y="13231"/>
                      <a:pt x="1189177" y="29553"/>
                    </a:cubicBezTo>
                    <a:lnTo>
                      <a:pt x="1189177" y="385548"/>
                    </a:lnTo>
                    <a:lnTo>
                      <a:pt x="0" y="385548"/>
                    </a:lnTo>
                    <a:lnTo>
                      <a:pt x="0" y="29553"/>
                    </a:lnTo>
                    <a:cubicBezTo>
                      <a:pt x="0" y="13231"/>
                      <a:pt x="13231" y="0"/>
                      <a:pt x="29553" y="0"/>
                    </a:cubicBezTo>
                    <a:close/>
                  </a:path>
                </a:pathLst>
              </a:custGeom>
              <a:solidFill>
                <a:srgbClr val="867D98">
                  <a:lumMod val="20000"/>
                  <a:lumOff val="80000"/>
                </a:srgbClr>
              </a:solidFill>
              <a:ln w="381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endParaRPr>
              </a:p>
            </p:txBody>
          </p:sp>
          <p:grpSp>
            <p:nvGrpSpPr>
              <p:cNvPr id="1178" name="组合 1177">
                <a:extLst>
                  <a:ext uri="{FF2B5EF4-FFF2-40B4-BE49-F238E27FC236}">
                    <a16:creationId xmlns:a16="http://schemas.microsoft.com/office/drawing/2014/main" id="{28511EBC-9EF7-4DD2-9C71-440E2C7E88B2}"/>
                  </a:ext>
                </a:extLst>
              </p:cNvPr>
              <p:cNvGrpSpPr/>
              <p:nvPr/>
            </p:nvGrpSpPr>
            <p:grpSpPr>
              <a:xfrm>
                <a:off x="903307" y="3161290"/>
                <a:ext cx="1107466" cy="151273"/>
                <a:chOff x="890763" y="3168433"/>
                <a:chExt cx="1107466" cy="151273"/>
              </a:xfrm>
            </p:grpSpPr>
            <p:grpSp>
              <p:nvGrpSpPr>
                <p:cNvPr id="1179" name="组合 1178">
                  <a:extLst>
                    <a:ext uri="{FF2B5EF4-FFF2-40B4-BE49-F238E27FC236}">
                      <a16:creationId xmlns:a16="http://schemas.microsoft.com/office/drawing/2014/main" id="{C7245D6A-88C2-4564-A776-93D4903660CA}"/>
                    </a:ext>
                  </a:extLst>
                </p:cNvPr>
                <p:cNvGrpSpPr/>
                <p:nvPr/>
              </p:nvGrpSpPr>
              <p:grpSpPr>
                <a:xfrm>
                  <a:off x="890763" y="3168433"/>
                  <a:ext cx="288000" cy="151273"/>
                  <a:chOff x="890763" y="3187237"/>
                  <a:chExt cx="288000" cy="151273"/>
                </a:xfrm>
              </p:grpSpPr>
              <p:sp>
                <p:nvSpPr>
                  <p:cNvPr id="1186" name="矩形 1185">
                    <a:extLst>
                      <a:ext uri="{FF2B5EF4-FFF2-40B4-BE49-F238E27FC236}">
                        <a16:creationId xmlns:a16="http://schemas.microsoft.com/office/drawing/2014/main" id="{3558600A-838B-4B82-A710-8E22238BEB82}"/>
                      </a:ext>
                    </a:extLst>
                  </p:cNvPr>
                  <p:cNvSpPr/>
                  <p:nvPr/>
                </p:nvSpPr>
                <p:spPr>
                  <a:xfrm>
                    <a:off x="890763" y="3187237"/>
                    <a:ext cx="288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7" name="矩形 1186">
                    <a:extLst>
                      <a:ext uri="{FF2B5EF4-FFF2-40B4-BE49-F238E27FC236}">
                        <a16:creationId xmlns:a16="http://schemas.microsoft.com/office/drawing/2014/main" id="{CCA9112F-73C5-4C39-BE10-3AA73133E594}"/>
                      </a:ext>
                    </a:extLst>
                  </p:cNvPr>
                  <p:cNvSpPr/>
                  <p:nvPr/>
                </p:nvSpPr>
                <p:spPr>
                  <a:xfrm>
                    <a:off x="890763" y="3284510"/>
                    <a:ext cx="21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0" name="组合 1179">
                  <a:extLst>
                    <a:ext uri="{FF2B5EF4-FFF2-40B4-BE49-F238E27FC236}">
                      <a16:creationId xmlns:a16="http://schemas.microsoft.com/office/drawing/2014/main" id="{EBEFA3BC-34D0-4B85-A593-58A86E525EE0}"/>
                    </a:ext>
                  </a:extLst>
                </p:cNvPr>
                <p:cNvGrpSpPr/>
                <p:nvPr/>
              </p:nvGrpSpPr>
              <p:grpSpPr>
                <a:xfrm>
                  <a:off x="1300496" y="3168433"/>
                  <a:ext cx="288000" cy="151273"/>
                  <a:chOff x="890763" y="3187237"/>
                  <a:chExt cx="288000" cy="151273"/>
                </a:xfrm>
              </p:grpSpPr>
              <p:sp>
                <p:nvSpPr>
                  <p:cNvPr id="1184" name="矩形 1183">
                    <a:extLst>
                      <a:ext uri="{FF2B5EF4-FFF2-40B4-BE49-F238E27FC236}">
                        <a16:creationId xmlns:a16="http://schemas.microsoft.com/office/drawing/2014/main" id="{9861A848-16B8-4211-9FC9-45D02AACFAF8}"/>
                      </a:ext>
                    </a:extLst>
                  </p:cNvPr>
                  <p:cNvSpPr/>
                  <p:nvPr/>
                </p:nvSpPr>
                <p:spPr>
                  <a:xfrm>
                    <a:off x="890763" y="3187237"/>
                    <a:ext cx="288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5" name="矩形 1184">
                    <a:extLst>
                      <a:ext uri="{FF2B5EF4-FFF2-40B4-BE49-F238E27FC236}">
                        <a16:creationId xmlns:a16="http://schemas.microsoft.com/office/drawing/2014/main" id="{41EAD282-F1B9-47C8-8237-1593EFAA3566}"/>
                      </a:ext>
                    </a:extLst>
                  </p:cNvPr>
                  <p:cNvSpPr/>
                  <p:nvPr/>
                </p:nvSpPr>
                <p:spPr>
                  <a:xfrm>
                    <a:off x="890763" y="3284510"/>
                    <a:ext cx="21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1" name="组合 1180">
                  <a:extLst>
                    <a:ext uri="{FF2B5EF4-FFF2-40B4-BE49-F238E27FC236}">
                      <a16:creationId xmlns:a16="http://schemas.microsoft.com/office/drawing/2014/main" id="{C4ECBB84-A9C1-43CF-992F-B7D2A9AEFF9D}"/>
                    </a:ext>
                  </a:extLst>
                </p:cNvPr>
                <p:cNvGrpSpPr/>
                <p:nvPr/>
              </p:nvGrpSpPr>
              <p:grpSpPr>
                <a:xfrm>
                  <a:off x="1710229" y="3168433"/>
                  <a:ext cx="288000" cy="151273"/>
                  <a:chOff x="890763" y="3187237"/>
                  <a:chExt cx="288000" cy="151273"/>
                </a:xfrm>
              </p:grpSpPr>
              <p:sp>
                <p:nvSpPr>
                  <p:cNvPr id="1182" name="矩形 1181">
                    <a:extLst>
                      <a:ext uri="{FF2B5EF4-FFF2-40B4-BE49-F238E27FC236}">
                        <a16:creationId xmlns:a16="http://schemas.microsoft.com/office/drawing/2014/main" id="{210D9AC1-FCD2-4D8D-B173-7E1E87899759}"/>
                      </a:ext>
                    </a:extLst>
                  </p:cNvPr>
                  <p:cNvSpPr/>
                  <p:nvPr/>
                </p:nvSpPr>
                <p:spPr>
                  <a:xfrm>
                    <a:off x="890763" y="3187237"/>
                    <a:ext cx="288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3" name="矩形 1182">
                    <a:extLst>
                      <a:ext uri="{FF2B5EF4-FFF2-40B4-BE49-F238E27FC236}">
                        <a16:creationId xmlns:a16="http://schemas.microsoft.com/office/drawing/2014/main" id="{27D00380-E26D-4D19-8C1E-0D0FC2518CEB}"/>
                      </a:ext>
                    </a:extLst>
                  </p:cNvPr>
                  <p:cNvSpPr/>
                  <p:nvPr/>
                </p:nvSpPr>
                <p:spPr>
                  <a:xfrm>
                    <a:off x="890763" y="3284510"/>
                    <a:ext cx="21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846" name="矩形 845">
              <a:extLst>
                <a:ext uri="{FF2B5EF4-FFF2-40B4-BE49-F238E27FC236}">
                  <a16:creationId xmlns:a16="http://schemas.microsoft.com/office/drawing/2014/main" id="{8843ECBA-98A8-425F-B9CE-8DF5FACEEB4E}"/>
                </a:ext>
              </a:extLst>
            </p:cNvPr>
            <p:cNvSpPr/>
            <p:nvPr/>
          </p:nvSpPr>
          <p:spPr>
            <a:xfrm>
              <a:off x="677034" y="1964334"/>
              <a:ext cx="3002400" cy="320240"/>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847" name="矩形 846">
              <a:extLst>
                <a:ext uri="{FF2B5EF4-FFF2-40B4-BE49-F238E27FC236}">
                  <a16:creationId xmlns:a16="http://schemas.microsoft.com/office/drawing/2014/main" id="{C5551026-40D8-4A72-9A74-3E935305E165}"/>
                </a:ext>
              </a:extLst>
            </p:cNvPr>
            <p:cNvSpPr/>
            <p:nvPr/>
          </p:nvSpPr>
          <p:spPr>
            <a:xfrm>
              <a:off x="797125" y="2038897"/>
              <a:ext cx="1317668" cy="153888"/>
            </a:xfrm>
            <a:prstGeom prst="rect">
              <a:avLst/>
            </a:prstGeom>
          </p:spPr>
          <p:txBody>
            <a:bodyPr wrap="non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kern="0" dirty="0">
                  <a:solidFill>
                    <a:srgbClr val="FFFFFF"/>
                  </a:solidFill>
                </a:rPr>
                <a:t>图示库 </a:t>
              </a:r>
              <a:r>
                <a:rPr lang="en-US" altLang="zh-CN" sz="1000" kern="0" dirty="0">
                  <a:solidFill>
                    <a:srgbClr val="FFFFFF"/>
                  </a:solidFill>
                </a:rPr>
                <a:t>/ Diagram Library</a:t>
              </a:r>
              <a:endParaRPr lang="zh-CN" altLang="en-US" sz="1000" dirty="0"/>
            </a:p>
          </p:txBody>
        </p:sp>
        <p:sp>
          <p:nvSpPr>
            <p:cNvPr id="848" name="Multiply 213">
              <a:extLst>
                <a:ext uri="{FF2B5EF4-FFF2-40B4-BE49-F238E27FC236}">
                  <a16:creationId xmlns:a16="http://schemas.microsoft.com/office/drawing/2014/main" id="{3838A130-2F03-4DA6-9A10-BF5D0AD4D3F2}"/>
                </a:ext>
              </a:extLst>
            </p:cNvPr>
            <p:cNvSpPr>
              <a:spLocks noChangeAspect="1"/>
            </p:cNvSpPr>
            <p:nvPr/>
          </p:nvSpPr>
          <p:spPr>
            <a:xfrm>
              <a:off x="3465543" y="2068412"/>
              <a:ext cx="112084" cy="112084"/>
            </a:xfrm>
            <a:custGeom>
              <a:avLst/>
              <a:gdLst>
                <a:gd name="T0" fmla="*/ 11040 w 11360"/>
                <a:gd name="T1" fmla="*/ 320 h 11360"/>
                <a:gd name="T2" fmla="*/ 11040 w 11360"/>
                <a:gd name="T3" fmla="*/ 1360 h 11360"/>
                <a:gd name="T4" fmla="*/ 6720 w 11360"/>
                <a:gd name="T5" fmla="*/ 5680 h 11360"/>
                <a:gd name="T6" fmla="*/ 11040 w 11360"/>
                <a:gd name="T7" fmla="*/ 10000 h 11360"/>
                <a:gd name="T8" fmla="*/ 11040 w 11360"/>
                <a:gd name="T9" fmla="*/ 11040 h 11360"/>
                <a:gd name="T10" fmla="*/ 10000 w 11360"/>
                <a:gd name="T11" fmla="*/ 11040 h 11360"/>
                <a:gd name="T12" fmla="*/ 5680 w 11360"/>
                <a:gd name="T13" fmla="*/ 6720 h 11360"/>
                <a:gd name="T14" fmla="*/ 1360 w 11360"/>
                <a:gd name="T15" fmla="*/ 11040 h 11360"/>
                <a:gd name="T16" fmla="*/ 320 w 11360"/>
                <a:gd name="T17" fmla="*/ 11040 h 11360"/>
                <a:gd name="T18" fmla="*/ 320 w 11360"/>
                <a:gd name="T19" fmla="*/ 10000 h 11360"/>
                <a:gd name="T20" fmla="*/ 4640 w 11360"/>
                <a:gd name="T21" fmla="*/ 5680 h 11360"/>
                <a:gd name="T22" fmla="*/ 320 w 11360"/>
                <a:gd name="T23" fmla="*/ 1360 h 11360"/>
                <a:gd name="T24" fmla="*/ 320 w 11360"/>
                <a:gd name="T25" fmla="*/ 320 h 11360"/>
                <a:gd name="T26" fmla="*/ 1360 w 11360"/>
                <a:gd name="T27" fmla="*/ 320 h 11360"/>
                <a:gd name="T28" fmla="*/ 5680 w 11360"/>
                <a:gd name="T29" fmla="*/ 4640 h 11360"/>
                <a:gd name="T30" fmla="*/ 10000 w 11360"/>
                <a:gd name="T31" fmla="*/ 320 h 11360"/>
                <a:gd name="T32" fmla="*/ 11040 w 11360"/>
                <a:gd name="T33" fmla="*/ 320 h 1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60" h="11360">
                  <a:moveTo>
                    <a:pt x="11040" y="320"/>
                  </a:moveTo>
                  <a:cubicBezTo>
                    <a:pt x="11360" y="640"/>
                    <a:pt x="11360" y="1120"/>
                    <a:pt x="11040" y="1360"/>
                  </a:cubicBezTo>
                  <a:lnTo>
                    <a:pt x="6720" y="5680"/>
                  </a:lnTo>
                  <a:lnTo>
                    <a:pt x="11040" y="10000"/>
                  </a:lnTo>
                  <a:cubicBezTo>
                    <a:pt x="11360" y="10320"/>
                    <a:pt x="11360" y="10800"/>
                    <a:pt x="11040" y="11040"/>
                  </a:cubicBezTo>
                  <a:cubicBezTo>
                    <a:pt x="10720" y="11360"/>
                    <a:pt x="10240" y="11360"/>
                    <a:pt x="10000" y="11040"/>
                  </a:cubicBezTo>
                  <a:lnTo>
                    <a:pt x="5680" y="6720"/>
                  </a:lnTo>
                  <a:lnTo>
                    <a:pt x="1360" y="11040"/>
                  </a:lnTo>
                  <a:cubicBezTo>
                    <a:pt x="1040" y="11360"/>
                    <a:pt x="560" y="11360"/>
                    <a:pt x="320" y="11040"/>
                  </a:cubicBezTo>
                  <a:cubicBezTo>
                    <a:pt x="0" y="10720"/>
                    <a:pt x="0" y="10240"/>
                    <a:pt x="320" y="10000"/>
                  </a:cubicBezTo>
                  <a:lnTo>
                    <a:pt x="4640" y="5680"/>
                  </a:lnTo>
                  <a:lnTo>
                    <a:pt x="320" y="1360"/>
                  </a:lnTo>
                  <a:cubicBezTo>
                    <a:pt x="0" y="1040"/>
                    <a:pt x="0" y="560"/>
                    <a:pt x="320" y="320"/>
                  </a:cubicBezTo>
                  <a:cubicBezTo>
                    <a:pt x="640" y="80"/>
                    <a:pt x="1120" y="0"/>
                    <a:pt x="1360" y="320"/>
                  </a:cubicBezTo>
                  <a:lnTo>
                    <a:pt x="5680" y="4640"/>
                  </a:lnTo>
                  <a:lnTo>
                    <a:pt x="10000" y="320"/>
                  </a:lnTo>
                  <a:cubicBezTo>
                    <a:pt x="10240" y="0"/>
                    <a:pt x="10800" y="0"/>
                    <a:pt x="11040" y="320"/>
                  </a:cubicBezTo>
                  <a:close/>
                </a:path>
              </a:pathLst>
            </a:custGeom>
            <a:solidFill>
              <a:schemeClr val="bg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54">
                <a:defRPr/>
              </a:pPr>
              <a:endParaRPr lang="zh-CN" altLang="en-US" kern="0">
                <a:solidFill>
                  <a:srgbClr val="FFFFFF"/>
                </a:solidFill>
                <a:latin typeface="Arial"/>
                <a:ea typeface="微软雅黑"/>
              </a:endParaRPr>
            </a:p>
          </p:txBody>
        </p:sp>
        <p:grpSp>
          <p:nvGrpSpPr>
            <p:cNvPr id="850" name="组合 849">
              <a:extLst>
                <a:ext uri="{FF2B5EF4-FFF2-40B4-BE49-F238E27FC236}">
                  <a16:creationId xmlns:a16="http://schemas.microsoft.com/office/drawing/2014/main" id="{C2AC0C8A-FD06-42B3-84FE-67EBE61ABAE7}"/>
                </a:ext>
              </a:extLst>
            </p:cNvPr>
            <p:cNvGrpSpPr/>
            <p:nvPr/>
          </p:nvGrpSpPr>
          <p:grpSpPr>
            <a:xfrm>
              <a:off x="797124" y="2404170"/>
              <a:ext cx="1205447" cy="160120"/>
              <a:chOff x="4248155" y="2141651"/>
              <a:chExt cx="1084090" cy="144000"/>
            </a:xfrm>
            <a:solidFill>
              <a:srgbClr val="E7E5EA"/>
            </a:solidFill>
          </p:grpSpPr>
          <p:sp>
            <p:nvSpPr>
              <p:cNvPr id="996" name="矩形 995">
                <a:extLst>
                  <a:ext uri="{FF2B5EF4-FFF2-40B4-BE49-F238E27FC236}">
                    <a16:creationId xmlns:a16="http://schemas.microsoft.com/office/drawing/2014/main" id="{4A648450-3619-4DB2-9D93-E285BE610748}"/>
                  </a:ext>
                </a:extLst>
              </p:cNvPr>
              <p:cNvSpPr>
                <a:spLocks/>
              </p:cNvSpPr>
              <p:nvPr/>
            </p:nvSpPr>
            <p:spPr>
              <a:xfrm>
                <a:off x="424815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97" name="矩形 996">
                <a:extLst>
                  <a:ext uri="{FF2B5EF4-FFF2-40B4-BE49-F238E27FC236}">
                    <a16:creationId xmlns:a16="http://schemas.microsoft.com/office/drawing/2014/main" id="{D10C8A5E-0A32-4118-B936-C290F38145EE}"/>
                  </a:ext>
                </a:extLst>
              </p:cNvPr>
              <p:cNvSpPr>
                <a:spLocks/>
              </p:cNvSpPr>
              <p:nvPr/>
            </p:nvSpPr>
            <p:spPr>
              <a:xfrm>
                <a:off x="464824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98" name="矩形 997">
                <a:extLst>
                  <a:ext uri="{FF2B5EF4-FFF2-40B4-BE49-F238E27FC236}">
                    <a16:creationId xmlns:a16="http://schemas.microsoft.com/office/drawing/2014/main" id="{5E25D274-21E4-49C1-92A6-F6DF95B8D01E}"/>
                  </a:ext>
                </a:extLst>
              </p:cNvPr>
              <p:cNvSpPr>
                <a:spLocks/>
              </p:cNvSpPr>
              <p:nvPr/>
            </p:nvSpPr>
            <p:spPr>
              <a:xfrm>
                <a:off x="504424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grpSp>
          <p:nvGrpSpPr>
            <p:cNvPr id="851" name="组合 850">
              <a:extLst>
                <a:ext uri="{FF2B5EF4-FFF2-40B4-BE49-F238E27FC236}">
                  <a16:creationId xmlns:a16="http://schemas.microsoft.com/office/drawing/2014/main" id="{37DB5920-5464-4F00-BC8E-356D4A25963E}"/>
                </a:ext>
              </a:extLst>
            </p:cNvPr>
            <p:cNvGrpSpPr/>
            <p:nvPr/>
          </p:nvGrpSpPr>
          <p:grpSpPr>
            <a:xfrm>
              <a:off x="2797927" y="2404170"/>
              <a:ext cx="761417" cy="160120"/>
              <a:chOff x="6047529" y="2141651"/>
              <a:chExt cx="684762" cy="144000"/>
            </a:xfrm>
            <a:solidFill>
              <a:srgbClr val="E7E5EA"/>
            </a:solidFill>
          </p:grpSpPr>
          <p:sp>
            <p:nvSpPr>
              <p:cNvPr id="994" name="矩形 993">
                <a:extLst>
                  <a:ext uri="{FF2B5EF4-FFF2-40B4-BE49-F238E27FC236}">
                    <a16:creationId xmlns:a16="http://schemas.microsoft.com/office/drawing/2014/main" id="{61D9A505-57F8-4F3D-8542-8071ED53962C}"/>
                  </a:ext>
                </a:extLst>
              </p:cNvPr>
              <p:cNvSpPr>
                <a:spLocks/>
              </p:cNvSpPr>
              <p:nvPr/>
            </p:nvSpPr>
            <p:spPr>
              <a:xfrm>
                <a:off x="6047529"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95" name="矩形 994">
                <a:extLst>
                  <a:ext uri="{FF2B5EF4-FFF2-40B4-BE49-F238E27FC236}">
                    <a16:creationId xmlns:a16="http://schemas.microsoft.com/office/drawing/2014/main" id="{49FE1BBF-2FDB-48E7-8FDC-88654D1F74AD}"/>
                  </a:ext>
                </a:extLst>
              </p:cNvPr>
              <p:cNvSpPr>
                <a:spLocks/>
              </p:cNvSpPr>
              <p:nvPr/>
            </p:nvSpPr>
            <p:spPr>
              <a:xfrm>
                <a:off x="6444291"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865" name="矩形: 圆角 864">
              <a:extLst>
                <a:ext uri="{FF2B5EF4-FFF2-40B4-BE49-F238E27FC236}">
                  <a16:creationId xmlns:a16="http://schemas.microsoft.com/office/drawing/2014/main" id="{DD2E63D6-6AE5-47B3-9136-DD9595C59592}"/>
                </a:ext>
              </a:extLst>
            </p:cNvPr>
            <p:cNvSpPr>
              <a:spLocks noChangeAspect="1"/>
            </p:cNvSpPr>
            <p:nvPr/>
          </p:nvSpPr>
          <p:spPr>
            <a:xfrm>
              <a:off x="2237046" y="2682194"/>
              <a:ext cx="1322298" cy="743793"/>
            </a:xfrm>
            <a:prstGeom prst="roundRect">
              <a:avLst>
                <a:gd name="adj" fmla="val 4418"/>
              </a:avLst>
            </a:prstGeom>
            <a:solidFill>
              <a:schemeClr val="bg1"/>
            </a:solidFill>
            <a:ln w="12700">
              <a:solidFill>
                <a:srgbClr val="F0EE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866" name="矩形: 圆角 865">
              <a:extLst>
                <a:ext uri="{FF2B5EF4-FFF2-40B4-BE49-F238E27FC236}">
                  <a16:creationId xmlns:a16="http://schemas.microsoft.com/office/drawing/2014/main" id="{7150F21C-954F-4DB0-821B-E1B6C03B7E19}"/>
                </a:ext>
              </a:extLst>
            </p:cNvPr>
            <p:cNvSpPr>
              <a:spLocks noChangeAspect="1"/>
            </p:cNvSpPr>
            <p:nvPr/>
          </p:nvSpPr>
          <p:spPr>
            <a:xfrm>
              <a:off x="795891" y="3541481"/>
              <a:ext cx="1322298" cy="743793"/>
            </a:xfrm>
            <a:prstGeom prst="roundRect">
              <a:avLst>
                <a:gd name="adj" fmla="val 4418"/>
              </a:avLst>
            </a:prstGeom>
            <a:solidFill>
              <a:schemeClr val="bg1"/>
            </a:solidFill>
            <a:ln w="12700">
              <a:solidFill>
                <a:srgbClr val="F0EE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68" name="矩形: 圆角 867">
              <a:extLst>
                <a:ext uri="{FF2B5EF4-FFF2-40B4-BE49-F238E27FC236}">
                  <a16:creationId xmlns:a16="http://schemas.microsoft.com/office/drawing/2014/main" id="{BED8AC01-2DFD-4915-8568-787BE6DA01CB}"/>
                </a:ext>
              </a:extLst>
            </p:cNvPr>
            <p:cNvSpPr>
              <a:spLocks noChangeAspect="1"/>
            </p:cNvSpPr>
            <p:nvPr/>
          </p:nvSpPr>
          <p:spPr>
            <a:xfrm>
              <a:off x="795891" y="4400769"/>
              <a:ext cx="1322298" cy="560808"/>
            </a:xfrm>
            <a:prstGeom prst="roundRect">
              <a:avLst>
                <a:gd name="adj" fmla="val 4418"/>
              </a:avLst>
            </a:prstGeom>
            <a:gradFill>
              <a:gsLst>
                <a:gs pos="50000">
                  <a:schemeClr val="bg1"/>
                </a:gs>
                <a:gs pos="100000">
                  <a:schemeClr val="bg1">
                    <a:alpha val="0"/>
                  </a:schemeClr>
                </a:gs>
              </a:gsLst>
              <a:lin ang="5400000" scaled="1"/>
            </a:gradFill>
            <a:ln w="12700">
              <a:gradFill>
                <a:gsLst>
                  <a:gs pos="0">
                    <a:srgbClr val="E7E5EA"/>
                  </a:gs>
                  <a:gs pos="100000">
                    <a:srgbClr val="E7E5EA">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69" name="矩形: 圆角 868">
              <a:extLst>
                <a:ext uri="{FF2B5EF4-FFF2-40B4-BE49-F238E27FC236}">
                  <a16:creationId xmlns:a16="http://schemas.microsoft.com/office/drawing/2014/main" id="{1783222E-7BB4-47D3-9EB9-C37001E8BCE1}"/>
                </a:ext>
              </a:extLst>
            </p:cNvPr>
            <p:cNvSpPr>
              <a:spLocks noChangeAspect="1"/>
            </p:cNvSpPr>
            <p:nvPr/>
          </p:nvSpPr>
          <p:spPr>
            <a:xfrm>
              <a:off x="2237046" y="4400769"/>
              <a:ext cx="1322298" cy="560808"/>
            </a:xfrm>
            <a:prstGeom prst="roundRect">
              <a:avLst>
                <a:gd name="adj" fmla="val 4418"/>
              </a:avLst>
            </a:prstGeom>
            <a:gradFill>
              <a:gsLst>
                <a:gs pos="50000">
                  <a:schemeClr val="bg1"/>
                </a:gs>
                <a:gs pos="100000">
                  <a:schemeClr val="bg1">
                    <a:alpha val="0"/>
                  </a:schemeClr>
                </a:gs>
              </a:gsLst>
              <a:lin ang="5400000" scaled="1"/>
            </a:gradFill>
            <a:ln w="12700">
              <a:gradFill>
                <a:gsLst>
                  <a:gs pos="0">
                    <a:srgbClr val="E7E5EA"/>
                  </a:gs>
                  <a:gs pos="100000">
                    <a:srgbClr val="E7E5EA">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874" name="组合 873">
              <a:extLst>
                <a:ext uri="{FF2B5EF4-FFF2-40B4-BE49-F238E27FC236}">
                  <a16:creationId xmlns:a16="http://schemas.microsoft.com/office/drawing/2014/main" id="{A45346F3-945E-42EA-99F7-BF1CA0EBCF23}"/>
                </a:ext>
              </a:extLst>
            </p:cNvPr>
            <p:cNvGrpSpPr/>
            <p:nvPr/>
          </p:nvGrpSpPr>
          <p:grpSpPr>
            <a:xfrm>
              <a:off x="957184" y="3664359"/>
              <a:ext cx="999712" cy="498037"/>
              <a:chOff x="7744090" y="1288932"/>
              <a:chExt cx="1833124" cy="913228"/>
            </a:xfrm>
          </p:grpSpPr>
          <p:cxnSp>
            <p:nvCxnSpPr>
              <p:cNvPr id="950" name="连接符: 肘形 949">
                <a:extLst>
                  <a:ext uri="{FF2B5EF4-FFF2-40B4-BE49-F238E27FC236}">
                    <a16:creationId xmlns:a16="http://schemas.microsoft.com/office/drawing/2014/main" id="{2DC0960E-DCC8-4213-89A3-9C8E6917B555}"/>
                  </a:ext>
                </a:extLst>
              </p:cNvPr>
              <p:cNvCxnSpPr>
                <a:cxnSpLocks/>
                <a:stCxn id="955" idx="1"/>
                <a:endCxn id="956" idx="0"/>
              </p:cNvCxnSpPr>
              <p:nvPr/>
            </p:nvCxnSpPr>
            <p:spPr>
              <a:xfrm rot="10800000" flipV="1">
                <a:off x="7949112" y="1465564"/>
                <a:ext cx="285973" cy="326552"/>
              </a:xfrm>
              <a:prstGeom prst="bentConnector2">
                <a:avLst/>
              </a:prstGeom>
              <a:solidFill>
                <a:srgbClr val="867D98">
                  <a:lumMod val="20000"/>
                  <a:lumOff val="80000"/>
                </a:srgbClr>
              </a:solidFill>
              <a:ln w="12700" cap="flat" cmpd="sng" algn="ctr">
                <a:solidFill>
                  <a:srgbClr val="E7E5EA"/>
                </a:solidFill>
                <a:prstDash val="solid"/>
                <a:miter lim="800000"/>
              </a:ln>
              <a:effectLst/>
            </p:spPr>
          </p:cxnSp>
          <p:cxnSp>
            <p:nvCxnSpPr>
              <p:cNvPr id="951" name="连接符: 肘形 950">
                <a:extLst>
                  <a:ext uri="{FF2B5EF4-FFF2-40B4-BE49-F238E27FC236}">
                    <a16:creationId xmlns:a16="http://schemas.microsoft.com/office/drawing/2014/main" id="{03CD0D39-088F-448F-8C3C-4FF43F92033E}"/>
                  </a:ext>
                </a:extLst>
              </p:cNvPr>
              <p:cNvCxnSpPr>
                <a:cxnSpLocks/>
                <a:stCxn id="955" idx="3"/>
              </p:cNvCxnSpPr>
              <p:nvPr/>
            </p:nvCxnSpPr>
            <p:spPr>
              <a:xfrm>
                <a:off x="9135072" y="1465564"/>
                <a:ext cx="225522" cy="326552"/>
              </a:xfrm>
              <a:prstGeom prst="bentConnector2">
                <a:avLst/>
              </a:prstGeom>
              <a:solidFill>
                <a:srgbClr val="867D98">
                  <a:lumMod val="20000"/>
                  <a:lumOff val="80000"/>
                </a:srgbClr>
              </a:solidFill>
              <a:ln w="12700" cap="flat" cmpd="sng" algn="ctr">
                <a:solidFill>
                  <a:srgbClr val="E7E5EA"/>
                </a:solidFill>
                <a:prstDash val="solid"/>
                <a:miter lim="800000"/>
              </a:ln>
              <a:effectLst/>
            </p:spPr>
          </p:cxnSp>
          <p:grpSp>
            <p:nvGrpSpPr>
              <p:cNvPr id="952" name="组合 951">
                <a:extLst>
                  <a:ext uri="{FF2B5EF4-FFF2-40B4-BE49-F238E27FC236}">
                    <a16:creationId xmlns:a16="http://schemas.microsoft.com/office/drawing/2014/main" id="{758E4CA3-A24B-4E35-8D8A-86224D79D0F3}"/>
                  </a:ext>
                </a:extLst>
              </p:cNvPr>
              <p:cNvGrpSpPr/>
              <p:nvPr/>
            </p:nvGrpSpPr>
            <p:grpSpPr>
              <a:xfrm>
                <a:off x="7744090" y="1288932"/>
                <a:ext cx="1833124" cy="913228"/>
                <a:chOff x="7824356" y="1531238"/>
                <a:chExt cx="1725410" cy="859568"/>
              </a:xfrm>
            </p:grpSpPr>
            <p:sp>
              <p:nvSpPr>
                <p:cNvPr id="956" name="椭圆 23">
                  <a:extLst>
                    <a:ext uri="{FF2B5EF4-FFF2-40B4-BE49-F238E27FC236}">
                      <a16:creationId xmlns:a16="http://schemas.microsoft.com/office/drawing/2014/main" id="{6FED75BF-8F8A-417D-86F1-CCF2CCA854C3}"/>
                    </a:ext>
                  </a:extLst>
                </p:cNvPr>
                <p:cNvSpPr/>
                <p:nvPr/>
              </p:nvSpPr>
              <p:spPr>
                <a:xfrm>
                  <a:off x="7824356" y="2004856"/>
                  <a:ext cx="385951" cy="385950"/>
                </a:xfrm>
                <a:prstGeom prst="roundRect">
                  <a:avLst>
                    <a:gd name="adj" fmla="val 13472"/>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a:solidFill>
                      <a:srgbClr val="44546A">
                        <a:lumMod val="60000"/>
                        <a:lumOff val="40000"/>
                      </a:srgbClr>
                    </a:solidFill>
                  </a:endParaRPr>
                </a:p>
              </p:txBody>
            </p:sp>
            <p:cxnSp>
              <p:nvCxnSpPr>
                <p:cNvPr id="954" name="连接符: 肘形 953">
                  <a:extLst>
                    <a:ext uri="{FF2B5EF4-FFF2-40B4-BE49-F238E27FC236}">
                      <a16:creationId xmlns:a16="http://schemas.microsoft.com/office/drawing/2014/main" id="{C0DCE433-FEB9-4256-AD52-55CF06BA8EB0}"/>
                    </a:ext>
                  </a:extLst>
                </p:cNvPr>
                <p:cNvCxnSpPr>
                  <a:cxnSpLocks/>
                </p:cNvCxnSpPr>
                <p:nvPr/>
              </p:nvCxnSpPr>
              <p:spPr>
                <a:xfrm rot="16200000" flipV="1">
                  <a:off x="8681605" y="1783431"/>
                  <a:ext cx="12700" cy="442850"/>
                </a:xfrm>
                <a:prstGeom prst="bentConnector3">
                  <a:avLst>
                    <a:gd name="adj1" fmla="val 1554551"/>
                  </a:avLst>
                </a:prstGeom>
                <a:solidFill>
                  <a:srgbClr val="867D98">
                    <a:lumMod val="20000"/>
                    <a:lumOff val="80000"/>
                  </a:srgbClr>
                </a:solidFill>
                <a:ln w="12700" cap="flat" cmpd="sng" algn="ctr">
                  <a:solidFill>
                    <a:srgbClr val="E7E5EA"/>
                  </a:solidFill>
                  <a:prstDash val="solid"/>
                  <a:miter lim="800000"/>
                </a:ln>
                <a:effectLst/>
              </p:spPr>
            </p:cxnSp>
            <p:sp>
              <p:nvSpPr>
                <p:cNvPr id="955" name="圆角矩形 13">
                  <a:extLst>
                    <a:ext uri="{FF2B5EF4-FFF2-40B4-BE49-F238E27FC236}">
                      <a16:creationId xmlns:a16="http://schemas.microsoft.com/office/drawing/2014/main" id="{425684A3-885C-4A76-A115-DF158F3814AA}"/>
                    </a:ext>
                  </a:extLst>
                </p:cNvPr>
                <p:cNvSpPr/>
                <p:nvPr/>
              </p:nvSpPr>
              <p:spPr>
                <a:xfrm flipV="1">
                  <a:off x="8286501" y="1531238"/>
                  <a:ext cx="847108" cy="33250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endParaRPr>
                </a:p>
              </p:txBody>
            </p:sp>
            <p:sp>
              <p:nvSpPr>
                <p:cNvPr id="1054" name="椭圆 23">
                  <a:extLst>
                    <a:ext uri="{FF2B5EF4-FFF2-40B4-BE49-F238E27FC236}">
                      <a16:creationId xmlns:a16="http://schemas.microsoft.com/office/drawing/2014/main" id="{9035EC9B-2C33-4F7F-9809-0CDD148A767C}"/>
                    </a:ext>
                  </a:extLst>
                </p:cNvPr>
                <p:cNvSpPr/>
                <p:nvPr/>
              </p:nvSpPr>
              <p:spPr>
                <a:xfrm>
                  <a:off x="8270843" y="2004856"/>
                  <a:ext cx="385950" cy="385950"/>
                </a:xfrm>
                <a:prstGeom prst="roundRect">
                  <a:avLst>
                    <a:gd name="adj" fmla="val 13472"/>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a:solidFill>
                      <a:srgbClr val="44546A">
                        <a:lumMod val="60000"/>
                        <a:lumOff val="40000"/>
                      </a:srgbClr>
                    </a:solidFill>
                  </a:endParaRPr>
                </a:p>
              </p:txBody>
            </p:sp>
            <p:sp>
              <p:nvSpPr>
                <p:cNvPr id="1055" name="椭圆 23">
                  <a:extLst>
                    <a:ext uri="{FF2B5EF4-FFF2-40B4-BE49-F238E27FC236}">
                      <a16:creationId xmlns:a16="http://schemas.microsoft.com/office/drawing/2014/main" id="{ADF15E24-6782-4AFE-9825-CF52713FCFF3}"/>
                    </a:ext>
                  </a:extLst>
                </p:cNvPr>
                <p:cNvSpPr/>
                <p:nvPr/>
              </p:nvSpPr>
              <p:spPr>
                <a:xfrm>
                  <a:off x="8717329" y="2004856"/>
                  <a:ext cx="385950" cy="385950"/>
                </a:xfrm>
                <a:prstGeom prst="roundRect">
                  <a:avLst>
                    <a:gd name="adj" fmla="val 13472"/>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a:solidFill>
                      <a:srgbClr val="44546A">
                        <a:lumMod val="60000"/>
                        <a:lumOff val="40000"/>
                      </a:srgbClr>
                    </a:solidFill>
                  </a:endParaRPr>
                </a:p>
              </p:txBody>
            </p:sp>
            <p:sp>
              <p:nvSpPr>
                <p:cNvPr id="1056" name="椭圆 23">
                  <a:extLst>
                    <a:ext uri="{FF2B5EF4-FFF2-40B4-BE49-F238E27FC236}">
                      <a16:creationId xmlns:a16="http://schemas.microsoft.com/office/drawing/2014/main" id="{F8288D8E-E3DC-4D46-9429-06EEF8F0B14C}"/>
                    </a:ext>
                  </a:extLst>
                </p:cNvPr>
                <p:cNvSpPr/>
                <p:nvPr/>
              </p:nvSpPr>
              <p:spPr>
                <a:xfrm>
                  <a:off x="9163816" y="2004856"/>
                  <a:ext cx="385950" cy="385950"/>
                </a:xfrm>
                <a:prstGeom prst="roundRect">
                  <a:avLst>
                    <a:gd name="adj" fmla="val 13472"/>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a:solidFill>
                      <a:srgbClr val="44546A">
                        <a:lumMod val="60000"/>
                        <a:lumOff val="40000"/>
                      </a:srgbClr>
                    </a:solidFill>
                  </a:endParaRPr>
                </a:p>
              </p:txBody>
            </p:sp>
          </p:grpSp>
        </p:grpSp>
        <p:sp>
          <p:nvSpPr>
            <p:cNvPr id="876" name="矩形: 圆角 875">
              <a:extLst>
                <a:ext uri="{FF2B5EF4-FFF2-40B4-BE49-F238E27FC236}">
                  <a16:creationId xmlns:a16="http://schemas.microsoft.com/office/drawing/2014/main" id="{717959DC-79F8-484F-955A-560CC57C056E}"/>
                </a:ext>
              </a:extLst>
            </p:cNvPr>
            <p:cNvSpPr>
              <a:spLocks noChangeAspect="1"/>
            </p:cNvSpPr>
            <p:nvPr/>
          </p:nvSpPr>
          <p:spPr>
            <a:xfrm>
              <a:off x="2237046" y="3541481"/>
              <a:ext cx="1322298" cy="743793"/>
            </a:xfrm>
            <a:prstGeom prst="roundRect">
              <a:avLst>
                <a:gd name="adj" fmla="val 4418"/>
              </a:avLst>
            </a:prstGeom>
            <a:noFill/>
            <a:ln w="19050">
              <a:solidFill>
                <a:srgbClr val="F7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877" name="组合 876">
              <a:extLst>
                <a:ext uri="{FF2B5EF4-FFF2-40B4-BE49-F238E27FC236}">
                  <a16:creationId xmlns:a16="http://schemas.microsoft.com/office/drawing/2014/main" id="{A47B174F-DED1-4EE4-98E9-9689C17871B3}"/>
                </a:ext>
              </a:extLst>
            </p:cNvPr>
            <p:cNvGrpSpPr/>
            <p:nvPr/>
          </p:nvGrpSpPr>
          <p:grpSpPr>
            <a:xfrm>
              <a:off x="932879" y="4540141"/>
              <a:ext cx="1048323" cy="258613"/>
              <a:chOff x="5400091" y="4685784"/>
              <a:chExt cx="1747512" cy="431123"/>
            </a:xfrm>
          </p:grpSpPr>
          <p:sp>
            <p:nvSpPr>
              <p:cNvPr id="933" name="圆角矩形 13">
                <a:extLst>
                  <a:ext uri="{FF2B5EF4-FFF2-40B4-BE49-F238E27FC236}">
                    <a16:creationId xmlns:a16="http://schemas.microsoft.com/office/drawing/2014/main" id="{E984AE22-DDC3-4306-93CF-33DF1411F324}"/>
                  </a:ext>
                </a:extLst>
              </p:cNvPr>
              <p:cNvSpPr/>
              <p:nvPr/>
            </p:nvSpPr>
            <p:spPr>
              <a:xfrm>
                <a:off x="5400093" y="4935166"/>
                <a:ext cx="497744" cy="181741"/>
              </a:xfrm>
              <a:prstGeom prst="roundRect">
                <a:avLst>
                  <a:gd name="adj" fmla="val 752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latin typeface="Arial"/>
                  <a:ea typeface="微软雅黑"/>
                </a:endParaRPr>
              </a:p>
            </p:txBody>
          </p:sp>
          <p:sp>
            <p:nvSpPr>
              <p:cNvPr id="936" name="圆角矩形 245">
                <a:extLst>
                  <a:ext uri="{FF2B5EF4-FFF2-40B4-BE49-F238E27FC236}">
                    <a16:creationId xmlns:a16="http://schemas.microsoft.com/office/drawing/2014/main" id="{849C80C1-BE01-465E-B9B6-4452729B5A75}"/>
                  </a:ext>
                </a:extLst>
              </p:cNvPr>
              <p:cNvSpPr/>
              <p:nvPr/>
            </p:nvSpPr>
            <p:spPr>
              <a:xfrm>
                <a:off x="5400091" y="4685784"/>
                <a:ext cx="1747511" cy="15208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latin typeface="Arial"/>
                  <a:ea typeface="微软雅黑"/>
                </a:endParaRPr>
              </a:p>
            </p:txBody>
          </p:sp>
          <p:sp>
            <p:nvSpPr>
              <p:cNvPr id="1078" name="圆角矩形 13">
                <a:extLst>
                  <a:ext uri="{FF2B5EF4-FFF2-40B4-BE49-F238E27FC236}">
                    <a16:creationId xmlns:a16="http://schemas.microsoft.com/office/drawing/2014/main" id="{CBEF49A2-DE81-4E3A-9FC4-3EF2DA37CCB9}"/>
                  </a:ext>
                </a:extLst>
              </p:cNvPr>
              <p:cNvSpPr/>
              <p:nvPr/>
            </p:nvSpPr>
            <p:spPr>
              <a:xfrm>
                <a:off x="6024976" y="4935166"/>
                <a:ext cx="497744" cy="181741"/>
              </a:xfrm>
              <a:prstGeom prst="roundRect">
                <a:avLst>
                  <a:gd name="adj" fmla="val 752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latin typeface="Arial"/>
                  <a:ea typeface="微软雅黑"/>
                </a:endParaRPr>
              </a:p>
            </p:txBody>
          </p:sp>
          <p:sp>
            <p:nvSpPr>
              <p:cNvPr id="1079" name="圆角矩形 13">
                <a:extLst>
                  <a:ext uri="{FF2B5EF4-FFF2-40B4-BE49-F238E27FC236}">
                    <a16:creationId xmlns:a16="http://schemas.microsoft.com/office/drawing/2014/main" id="{F1443997-023C-4899-949D-EFB18DCA2EFB}"/>
                  </a:ext>
                </a:extLst>
              </p:cNvPr>
              <p:cNvSpPr/>
              <p:nvPr/>
            </p:nvSpPr>
            <p:spPr>
              <a:xfrm>
                <a:off x="6649859" y="4935166"/>
                <a:ext cx="497744" cy="181741"/>
              </a:xfrm>
              <a:prstGeom prst="roundRect">
                <a:avLst>
                  <a:gd name="adj" fmla="val 752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latin typeface="Arial"/>
                  <a:ea typeface="微软雅黑"/>
                </a:endParaRPr>
              </a:p>
            </p:txBody>
          </p:sp>
        </p:grpSp>
        <p:grpSp>
          <p:nvGrpSpPr>
            <p:cNvPr id="16" name="组合 15">
              <a:extLst>
                <a:ext uri="{FF2B5EF4-FFF2-40B4-BE49-F238E27FC236}">
                  <a16:creationId xmlns:a16="http://schemas.microsoft.com/office/drawing/2014/main" id="{2DAF75D4-D96A-4B48-B019-A6009ADFD41C}"/>
                </a:ext>
              </a:extLst>
            </p:cNvPr>
            <p:cNvGrpSpPr/>
            <p:nvPr/>
          </p:nvGrpSpPr>
          <p:grpSpPr>
            <a:xfrm>
              <a:off x="2432734" y="2810541"/>
              <a:ext cx="930922" cy="487099"/>
              <a:chOff x="2346558" y="2871788"/>
              <a:chExt cx="856042" cy="447918"/>
            </a:xfrm>
          </p:grpSpPr>
          <p:sp>
            <p:nvSpPr>
              <p:cNvPr id="15" name="椭圆 14">
                <a:extLst>
                  <a:ext uri="{FF2B5EF4-FFF2-40B4-BE49-F238E27FC236}">
                    <a16:creationId xmlns:a16="http://schemas.microsoft.com/office/drawing/2014/main" id="{30EB6250-9E39-4126-8AA4-AB3EDCED7EB6}"/>
                  </a:ext>
                </a:extLst>
              </p:cNvPr>
              <p:cNvSpPr>
                <a:spLocks noChangeAspect="1"/>
              </p:cNvSpPr>
              <p:nvPr/>
            </p:nvSpPr>
            <p:spPr>
              <a:xfrm>
                <a:off x="2346558" y="2871788"/>
                <a:ext cx="216000" cy="216000"/>
              </a:xfrm>
              <a:prstGeom prst="ellipse">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6" name="组合 1015">
                <a:extLst>
                  <a:ext uri="{FF2B5EF4-FFF2-40B4-BE49-F238E27FC236}">
                    <a16:creationId xmlns:a16="http://schemas.microsoft.com/office/drawing/2014/main" id="{00B46A84-E3D2-42EF-999A-0E0C42EBBC2D}"/>
                  </a:ext>
                </a:extLst>
              </p:cNvPr>
              <p:cNvGrpSpPr/>
              <p:nvPr/>
            </p:nvGrpSpPr>
            <p:grpSpPr>
              <a:xfrm>
                <a:off x="2364558" y="3168433"/>
                <a:ext cx="180000" cy="151273"/>
                <a:chOff x="926763" y="3187237"/>
                <a:chExt cx="144000" cy="151273"/>
              </a:xfrm>
            </p:grpSpPr>
            <p:sp>
              <p:nvSpPr>
                <p:cNvPr id="1023" name="矩形 1022">
                  <a:extLst>
                    <a:ext uri="{FF2B5EF4-FFF2-40B4-BE49-F238E27FC236}">
                      <a16:creationId xmlns:a16="http://schemas.microsoft.com/office/drawing/2014/main" id="{0939C5B3-D0BE-4CBE-9F01-15D03E9B4905}"/>
                    </a:ext>
                  </a:extLst>
                </p:cNvPr>
                <p:cNvSpPr/>
                <p:nvPr/>
              </p:nvSpPr>
              <p:spPr>
                <a:xfrm>
                  <a:off x="926763" y="3187237"/>
                  <a:ext cx="144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矩形 1023">
                  <a:extLst>
                    <a:ext uri="{FF2B5EF4-FFF2-40B4-BE49-F238E27FC236}">
                      <a16:creationId xmlns:a16="http://schemas.microsoft.com/office/drawing/2014/main" id="{2BFB96C1-8536-43E9-8B4B-83BEEEDD63EE}"/>
                    </a:ext>
                  </a:extLst>
                </p:cNvPr>
                <p:cNvSpPr/>
                <p:nvPr/>
              </p:nvSpPr>
              <p:spPr>
                <a:xfrm>
                  <a:off x="926763" y="3284510"/>
                  <a:ext cx="144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1" name="椭圆 1040">
                <a:extLst>
                  <a:ext uri="{FF2B5EF4-FFF2-40B4-BE49-F238E27FC236}">
                    <a16:creationId xmlns:a16="http://schemas.microsoft.com/office/drawing/2014/main" id="{6CEF65A3-982C-4BEA-865C-CB1C6FB3B03C}"/>
                  </a:ext>
                </a:extLst>
              </p:cNvPr>
              <p:cNvSpPr>
                <a:spLocks noChangeAspect="1"/>
              </p:cNvSpPr>
              <p:nvPr/>
            </p:nvSpPr>
            <p:spPr>
              <a:xfrm>
                <a:off x="2666579" y="2871788"/>
                <a:ext cx="216000" cy="216000"/>
              </a:xfrm>
              <a:prstGeom prst="ellipse">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2" name="组合 1041">
                <a:extLst>
                  <a:ext uri="{FF2B5EF4-FFF2-40B4-BE49-F238E27FC236}">
                    <a16:creationId xmlns:a16="http://schemas.microsoft.com/office/drawing/2014/main" id="{3E064D18-B094-48FE-8986-E1850BC4D92C}"/>
                  </a:ext>
                </a:extLst>
              </p:cNvPr>
              <p:cNvGrpSpPr/>
              <p:nvPr/>
            </p:nvGrpSpPr>
            <p:grpSpPr>
              <a:xfrm>
                <a:off x="2684579" y="3168433"/>
                <a:ext cx="180000" cy="151273"/>
                <a:chOff x="926763" y="3187237"/>
                <a:chExt cx="144000" cy="151273"/>
              </a:xfrm>
            </p:grpSpPr>
            <p:sp>
              <p:nvSpPr>
                <p:cNvPr id="1043" name="矩形 1042">
                  <a:extLst>
                    <a:ext uri="{FF2B5EF4-FFF2-40B4-BE49-F238E27FC236}">
                      <a16:creationId xmlns:a16="http://schemas.microsoft.com/office/drawing/2014/main" id="{E3ECD842-62EE-4219-B56E-B39E7EA7768B}"/>
                    </a:ext>
                  </a:extLst>
                </p:cNvPr>
                <p:cNvSpPr/>
                <p:nvPr/>
              </p:nvSpPr>
              <p:spPr>
                <a:xfrm>
                  <a:off x="926763" y="3187237"/>
                  <a:ext cx="144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4" name="矩形 1043">
                  <a:extLst>
                    <a:ext uri="{FF2B5EF4-FFF2-40B4-BE49-F238E27FC236}">
                      <a16:creationId xmlns:a16="http://schemas.microsoft.com/office/drawing/2014/main" id="{1B95D614-39A0-4244-80D1-C3EEBD4BD33A}"/>
                    </a:ext>
                  </a:extLst>
                </p:cNvPr>
                <p:cNvSpPr/>
                <p:nvPr/>
              </p:nvSpPr>
              <p:spPr>
                <a:xfrm>
                  <a:off x="926763" y="3284510"/>
                  <a:ext cx="144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5" name="椭圆 1044">
                <a:extLst>
                  <a:ext uri="{FF2B5EF4-FFF2-40B4-BE49-F238E27FC236}">
                    <a16:creationId xmlns:a16="http://schemas.microsoft.com/office/drawing/2014/main" id="{190098A9-E668-4E89-A186-0A482EAD4129}"/>
                  </a:ext>
                </a:extLst>
              </p:cNvPr>
              <p:cNvSpPr>
                <a:spLocks noChangeAspect="1"/>
              </p:cNvSpPr>
              <p:nvPr/>
            </p:nvSpPr>
            <p:spPr>
              <a:xfrm>
                <a:off x="2986600" y="2871788"/>
                <a:ext cx="216000" cy="216000"/>
              </a:xfrm>
              <a:prstGeom prst="ellipse">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6" name="组合 1045">
                <a:extLst>
                  <a:ext uri="{FF2B5EF4-FFF2-40B4-BE49-F238E27FC236}">
                    <a16:creationId xmlns:a16="http://schemas.microsoft.com/office/drawing/2014/main" id="{432BC3E3-C33F-45DB-9C12-80DBA9576112}"/>
                  </a:ext>
                </a:extLst>
              </p:cNvPr>
              <p:cNvGrpSpPr/>
              <p:nvPr/>
            </p:nvGrpSpPr>
            <p:grpSpPr>
              <a:xfrm>
                <a:off x="3004600" y="3168433"/>
                <a:ext cx="180000" cy="151273"/>
                <a:chOff x="926763" y="3187237"/>
                <a:chExt cx="144000" cy="151273"/>
              </a:xfrm>
            </p:grpSpPr>
            <p:sp>
              <p:nvSpPr>
                <p:cNvPr id="1047" name="矩形 1046">
                  <a:extLst>
                    <a:ext uri="{FF2B5EF4-FFF2-40B4-BE49-F238E27FC236}">
                      <a16:creationId xmlns:a16="http://schemas.microsoft.com/office/drawing/2014/main" id="{AFBE4C15-7AB1-49CF-B975-F6CA747FBD07}"/>
                    </a:ext>
                  </a:extLst>
                </p:cNvPr>
                <p:cNvSpPr/>
                <p:nvPr/>
              </p:nvSpPr>
              <p:spPr>
                <a:xfrm>
                  <a:off x="926763" y="3187237"/>
                  <a:ext cx="144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 name="矩形 1047">
                  <a:extLst>
                    <a:ext uri="{FF2B5EF4-FFF2-40B4-BE49-F238E27FC236}">
                      <a16:creationId xmlns:a16="http://schemas.microsoft.com/office/drawing/2014/main" id="{7970FEF5-16DF-4A00-989C-7C6C60A9B9EE}"/>
                    </a:ext>
                  </a:extLst>
                </p:cNvPr>
                <p:cNvSpPr/>
                <p:nvPr/>
              </p:nvSpPr>
              <p:spPr>
                <a:xfrm>
                  <a:off x="926763" y="3284510"/>
                  <a:ext cx="144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63" name="矩形: 圆角 862">
              <a:extLst>
                <a:ext uri="{FF2B5EF4-FFF2-40B4-BE49-F238E27FC236}">
                  <a16:creationId xmlns:a16="http://schemas.microsoft.com/office/drawing/2014/main" id="{B64809AD-D167-45C7-A4EC-8560EE574446}"/>
                </a:ext>
              </a:extLst>
            </p:cNvPr>
            <p:cNvSpPr>
              <a:spLocks noChangeAspect="1"/>
            </p:cNvSpPr>
            <p:nvPr/>
          </p:nvSpPr>
          <p:spPr>
            <a:xfrm>
              <a:off x="795891" y="2682194"/>
              <a:ext cx="1322298" cy="743793"/>
            </a:xfrm>
            <a:prstGeom prst="roundRect">
              <a:avLst>
                <a:gd name="adj" fmla="val 4418"/>
              </a:avLst>
            </a:prstGeom>
            <a:solidFill>
              <a:schemeClr val="bg1"/>
            </a:solidFill>
            <a:ln w="12700">
              <a:solidFill>
                <a:srgbClr val="F0EE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5" name="组合 24">
              <a:extLst>
                <a:ext uri="{FF2B5EF4-FFF2-40B4-BE49-F238E27FC236}">
                  <a16:creationId xmlns:a16="http://schemas.microsoft.com/office/drawing/2014/main" id="{4194A22F-CDBB-4156-87AB-7F39A731E5B3}"/>
                </a:ext>
              </a:extLst>
            </p:cNvPr>
            <p:cNvGrpSpPr/>
            <p:nvPr/>
          </p:nvGrpSpPr>
          <p:grpSpPr>
            <a:xfrm>
              <a:off x="958894" y="2827593"/>
              <a:ext cx="996293" cy="452994"/>
              <a:chOff x="2397064" y="3686880"/>
              <a:chExt cx="996293" cy="452994"/>
            </a:xfrm>
          </p:grpSpPr>
          <p:grpSp>
            <p:nvGrpSpPr>
              <p:cNvPr id="938" name="组合 937">
                <a:extLst>
                  <a:ext uri="{FF2B5EF4-FFF2-40B4-BE49-F238E27FC236}">
                    <a16:creationId xmlns:a16="http://schemas.microsoft.com/office/drawing/2014/main" id="{17F70482-DADB-43DB-A367-52DA6ED9235A}"/>
                  </a:ext>
                </a:extLst>
              </p:cNvPr>
              <p:cNvGrpSpPr/>
              <p:nvPr/>
            </p:nvGrpSpPr>
            <p:grpSpPr>
              <a:xfrm>
                <a:off x="2397064" y="3686880"/>
                <a:ext cx="466228" cy="452994"/>
                <a:chOff x="7824355" y="3116332"/>
                <a:chExt cx="916957" cy="890931"/>
              </a:xfrm>
            </p:grpSpPr>
            <p:sp>
              <p:nvSpPr>
                <p:cNvPr id="944" name="六边形 943">
                  <a:extLst>
                    <a:ext uri="{FF2B5EF4-FFF2-40B4-BE49-F238E27FC236}">
                      <a16:creationId xmlns:a16="http://schemas.microsoft.com/office/drawing/2014/main" id="{594B32B4-0694-4481-BEDC-09F0B29FD15B}"/>
                    </a:ext>
                  </a:extLst>
                </p:cNvPr>
                <p:cNvSpPr/>
                <p:nvPr/>
              </p:nvSpPr>
              <p:spPr>
                <a:xfrm>
                  <a:off x="7824355" y="3116332"/>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a:solidFill>
                      <a:srgbClr val="44546A">
                        <a:lumMod val="60000"/>
                        <a:lumOff val="40000"/>
                      </a:srgbClr>
                    </a:solidFill>
                  </a:endParaRPr>
                </a:p>
              </p:txBody>
            </p:sp>
            <p:sp>
              <p:nvSpPr>
                <p:cNvPr id="945" name="六边形 944">
                  <a:extLst>
                    <a:ext uri="{FF2B5EF4-FFF2-40B4-BE49-F238E27FC236}">
                      <a16:creationId xmlns:a16="http://schemas.microsoft.com/office/drawing/2014/main" id="{3295658D-3A76-4A00-8F34-A27D1CBEC15C}"/>
                    </a:ext>
                  </a:extLst>
                </p:cNvPr>
                <p:cNvSpPr/>
                <p:nvPr/>
              </p:nvSpPr>
              <p:spPr>
                <a:xfrm>
                  <a:off x="8261335" y="3350709"/>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a:solidFill>
                      <a:srgbClr val="44546A">
                        <a:lumMod val="60000"/>
                        <a:lumOff val="40000"/>
                      </a:srgbClr>
                    </a:solidFill>
                  </a:endParaRPr>
                </a:p>
              </p:txBody>
            </p:sp>
            <p:sp>
              <p:nvSpPr>
                <p:cNvPr id="947" name="六边形 946">
                  <a:extLst>
                    <a:ext uri="{FF2B5EF4-FFF2-40B4-BE49-F238E27FC236}">
                      <a16:creationId xmlns:a16="http://schemas.microsoft.com/office/drawing/2014/main" id="{B7C876CD-DA17-4FBD-81B9-C9478A41935C}"/>
                    </a:ext>
                  </a:extLst>
                </p:cNvPr>
                <p:cNvSpPr/>
                <p:nvPr/>
              </p:nvSpPr>
              <p:spPr>
                <a:xfrm>
                  <a:off x="7833058" y="3593491"/>
                  <a:ext cx="479976" cy="413772"/>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endParaRPr>
                </a:p>
              </p:txBody>
            </p:sp>
          </p:grpSp>
          <p:grpSp>
            <p:nvGrpSpPr>
              <p:cNvPr id="24" name="组合 23">
                <a:extLst>
                  <a:ext uri="{FF2B5EF4-FFF2-40B4-BE49-F238E27FC236}">
                    <a16:creationId xmlns:a16="http://schemas.microsoft.com/office/drawing/2014/main" id="{8FE53A35-7B1D-4667-B649-AA89BB44D808}"/>
                  </a:ext>
                </a:extLst>
              </p:cNvPr>
              <p:cNvGrpSpPr/>
              <p:nvPr/>
            </p:nvGrpSpPr>
            <p:grpSpPr>
              <a:xfrm>
                <a:off x="2941293" y="3788716"/>
                <a:ext cx="452064" cy="249322"/>
                <a:chOff x="2985439" y="3716434"/>
                <a:chExt cx="452064" cy="249322"/>
              </a:xfrm>
            </p:grpSpPr>
            <p:sp>
              <p:nvSpPr>
                <p:cNvPr id="1065" name="矩形 1064">
                  <a:extLst>
                    <a:ext uri="{FF2B5EF4-FFF2-40B4-BE49-F238E27FC236}">
                      <a16:creationId xmlns:a16="http://schemas.microsoft.com/office/drawing/2014/main" id="{EC4235DF-6AC4-4F0F-94CE-C13DD6DB3628}"/>
                    </a:ext>
                  </a:extLst>
                </p:cNvPr>
                <p:cNvSpPr/>
                <p:nvPr/>
              </p:nvSpPr>
              <p:spPr>
                <a:xfrm>
                  <a:off x="2985441" y="3716434"/>
                  <a:ext cx="452062"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6" name="矩形 1065">
                  <a:extLst>
                    <a:ext uri="{FF2B5EF4-FFF2-40B4-BE49-F238E27FC236}">
                      <a16:creationId xmlns:a16="http://schemas.microsoft.com/office/drawing/2014/main" id="{45E34FC1-122D-40D6-BEA9-226EA2BDCBCE}"/>
                    </a:ext>
                  </a:extLst>
                </p:cNvPr>
                <p:cNvSpPr/>
                <p:nvPr/>
              </p:nvSpPr>
              <p:spPr>
                <a:xfrm>
                  <a:off x="2985439" y="3813707"/>
                  <a:ext cx="39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69" name="矩形 1068">
                  <a:extLst>
                    <a:ext uri="{FF2B5EF4-FFF2-40B4-BE49-F238E27FC236}">
                      <a16:creationId xmlns:a16="http://schemas.microsoft.com/office/drawing/2014/main" id="{DA16AA45-D176-4D08-BD59-281FF7895BC2}"/>
                    </a:ext>
                  </a:extLst>
                </p:cNvPr>
                <p:cNvSpPr/>
                <p:nvPr/>
              </p:nvSpPr>
              <p:spPr>
                <a:xfrm>
                  <a:off x="2985439" y="3911756"/>
                  <a:ext cx="339047"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a:extLst>
                <a:ext uri="{FF2B5EF4-FFF2-40B4-BE49-F238E27FC236}">
                  <a16:creationId xmlns:a16="http://schemas.microsoft.com/office/drawing/2014/main" id="{98748623-E96F-40FF-A776-467E82C6C4A8}"/>
                </a:ext>
              </a:extLst>
            </p:cNvPr>
            <p:cNvGrpSpPr/>
            <p:nvPr/>
          </p:nvGrpSpPr>
          <p:grpSpPr>
            <a:xfrm>
              <a:off x="2390618" y="4549429"/>
              <a:ext cx="1015154" cy="263489"/>
              <a:chOff x="2306270" y="4491548"/>
              <a:chExt cx="1015154" cy="263489"/>
            </a:xfrm>
          </p:grpSpPr>
          <p:sp>
            <p:nvSpPr>
              <p:cNvPr id="930" name="圆角矩形 13">
                <a:extLst>
                  <a:ext uri="{FF2B5EF4-FFF2-40B4-BE49-F238E27FC236}">
                    <a16:creationId xmlns:a16="http://schemas.microsoft.com/office/drawing/2014/main" id="{201B923C-EDD6-428E-B992-557CEF434B8B}"/>
                  </a:ext>
                </a:extLst>
              </p:cNvPr>
              <p:cNvSpPr/>
              <p:nvPr/>
            </p:nvSpPr>
            <p:spPr>
              <a:xfrm>
                <a:off x="2626870" y="4491548"/>
                <a:ext cx="357831" cy="263489"/>
              </a:xfrm>
              <a:prstGeom prst="roundRect">
                <a:avLst>
                  <a:gd name="adj" fmla="val 8038"/>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latin typeface="Arial"/>
                  <a:ea typeface="微软雅黑"/>
                </a:endParaRPr>
              </a:p>
            </p:txBody>
          </p:sp>
          <p:grpSp>
            <p:nvGrpSpPr>
              <p:cNvPr id="26" name="组合 25">
                <a:extLst>
                  <a:ext uri="{FF2B5EF4-FFF2-40B4-BE49-F238E27FC236}">
                    <a16:creationId xmlns:a16="http://schemas.microsoft.com/office/drawing/2014/main" id="{45C074C8-B745-491A-9083-938E1FFF3520}"/>
                  </a:ext>
                </a:extLst>
              </p:cNvPr>
              <p:cNvGrpSpPr/>
              <p:nvPr/>
            </p:nvGrpSpPr>
            <p:grpSpPr>
              <a:xfrm>
                <a:off x="3069273" y="4491548"/>
                <a:ext cx="252151" cy="249322"/>
                <a:chOff x="3167324" y="4573427"/>
                <a:chExt cx="452064" cy="249322"/>
              </a:xfrm>
            </p:grpSpPr>
            <p:sp>
              <p:nvSpPr>
                <p:cNvPr id="1071" name="矩形 1070">
                  <a:extLst>
                    <a:ext uri="{FF2B5EF4-FFF2-40B4-BE49-F238E27FC236}">
                      <a16:creationId xmlns:a16="http://schemas.microsoft.com/office/drawing/2014/main" id="{0CBAB299-BCC4-4DB1-B0B1-81F3C2F3B2C8}"/>
                    </a:ext>
                  </a:extLst>
                </p:cNvPr>
                <p:cNvSpPr/>
                <p:nvPr/>
              </p:nvSpPr>
              <p:spPr>
                <a:xfrm>
                  <a:off x="3167326" y="4573427"/>
                  <a:ext cx="452062"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2" name="矩形 1071">
                  <a:extLst>
                    <a:ext uri="{FF2B5EF4-FFF2-40B4-BE49-F238E27FC236}">
                      <a16:creationId xmlns:a16="http://schemas.microsoft.com/office/drawing/2014/main" id="{97B82DC9-2FF1-498F-A360-B7CB02AFA5BD}"/>
                    </a:ext>
                  </a:extLst>
                </p:cNvPr>
                <p:cNvSpPr/>
                <p:nvPr/>
              </p:nvSpPr>
              <p:spPr>
                <a:xfrm>
                  <a:off x="3167324" y="4670700"/>
                  <a:ext cx="39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3" name="矩形 1072">
                  <a:extLst>
                    <a:ext uri="{FF2B5EF4-FFF2-40B4-BE49-F238E27FC236}">
                      <a16:creationId xmlns:a16="http://schemas.microsoft.com/office/drawing/2014/main" id="{0A3E8C70-F56A-4348-A5A3-965280C2638D}"/>
                    </a:ext>
                  </a:extLst>
                </p:cNvPr>
                <p:cNvSpPr/>
                <p:nvPr/>
              </p:nvSpPr>
              <p:spPr>
                <a:xfrm>
                  <a:off x="3167324" y="4768749"/>
                  <a:ext cx="339047"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4" name="组合 1073">
                <a:extLst>
                  <a:ext uri="{FF2B5EF4-FFF2-40B4-BE49-F238E27FC236}">
                    <a16:creationId xmlns:a16="http://schemas.microsoft.com/office/drawing/2014/main" id="{ED8E2C3F-E938-4D95-883D-D29C518F3E79}"/>
                  </a:ext>
                </a:extLst>
              </p:cNvPr>
              <p:cNvGrpSpPr/>
              <p:nvPr/>
            </p:nvGrpSpPr>
            <p:grpSpPr>
              <a:xfrm>
                <a:off x="2306270" y="4491548"/>
                <a:ext cx="252152" cy="249322"/>
                <a:chOff x="3167322" y="4573427"/>
                <a:chExt cx="452066" cy="249322"/>
              </a:xfrm>
            </p:grpSpPr>
            <p:sp>
              <p:nvSpPr>
                <p:cNvPr id="1075" name="矩形 1074">
                  <a:extLst>
                    <a:ext uri="{FF2B5EF4-FFF2-40B4-BE49-F238E27FC236}">
                      <a16:creationId xmlns:a16="http://schemas.microsoft.com/office/drawing/2014/main" id="{2248F49E-F982-40F3-89EF-ECD9EF3F1A0C}"/>
                    </a:ext>
                  </a:extLst>
                </p:cNvPr>
                <p:cNvSpPr/>
                <p:nvPr/>
              </p:nvSpPr>
              <p:spPr>
                <a:xfrm>
                  <a:off x="3167326" y="4573427"/>
                  <a:ext cx="452062"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6" name="矩形 1075">
                  <a:extLst>
                    <a:ext uri="{FF2B5EF4-FFF2-40B4-BE49-F238E27FC236}">
                      <a16:creationId xmlns:a16="http://schemas.microsoft.com/office/drawing/2014/main" id="{C6A487A8-755C-4D28-B0AA-507A3359D845}"/>
                    </a:ext>
                  </a:extLst>
                </p:cNvPr>
                <p:cNvSpPr/>
                <p:nvPr/>
              </p:nvSpPr>
              <p:spPr>
                <a:xfrm>
                  <a:off x="3167326" y="4670700"/>
                  <a:ext cx="396001"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7" name="矩形 1076">
                  <a:extLst>
                    <a:ext uri="{FF2B5EF4-FFF2-40B4-BE49-F238E27FC236}">
                      <a16:creationId xmlns:a16="http://schemas.microsoft.com/office/drawing/2014/main" id="{F08D21E7-7021-4181-8C31-97F5FB37D7BA}"/>
                    </a:ext>
                  </a:extLst>
                </p:cNvPr>
                <p:cNvSpPr/>
                <p:nvPr/>
              </p:nvSpPr>
              <p:spPr>
                <a:xfrm>
                  <a:off x="3167322" y="4768749"/>
                  <a:ext cx="339047"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98" name="组合 197">
            <a:extLst>
              <a:ext uri="{FF2B5EF4-FFF2-40B4-BE49-F238E27FC236}">
                <a16:creationId xmlns:a16="http://schemas.microsoft.com/office/drawing/2014/main" id="{FC522BDD-3447-423F-96CD-D460760F796C}"/>
              </a:ext>
            </a:extLst>
          </p:cNvPr>
          <p:cNvGrpSpPr/>
          <p:nvPr/>
        </p:nvGrpSpPr>
        <p:grpSpPr>
          <a:xfrm>
            <a:off x="4355744" y="1959177"/>
            <a:ext cx="4630137" cy="3093736"/>
            <a:chOff x="4355738" y="1959177"/>
            <a:chExt cx="4630137" cy="3093736"/>
          </a:xfrm>
        </p:grpSpPr>
        <p:sp>
          <p:nvSpPr>
            <p:cNvPr id="611" name="Freeform 6">
              <a:extLst>
                <a:ext uri="{FF2B5EF4-FFF2-40B4-BE49-F238E27FC236}">
                  <a16:creationId xmlns:a16="http://schemas.microsoft.com/office/drawing/2014/main" id="{61153CE2-AE0B-441F-B0A1-0FBBB2760D07}"/>
                </a:ext>
              </a:extLst>
            </p:cNvPr>
            <p:cNvSpPr>
              <a:spLocks/>
            </p:cNvSpPr>
            <p:nvPr/>
          </p:nvSpPr>
          <p:spPr bwMode="auto">
            <a:xfrm>
              <a:off x="4355738" y="1959177"/>
              <a:ext cx="4630137" cy="3093736"/>
            </a:xfrm>
            <a:prstGeom prst="rect">
              <a:avLst/>
            </a:prstGeom>
            <a:gradFill>
              <a:gsLst>
                <a:gs pos="83000">
                  <a:schemeClr val="bg1"/>
                </a:gs>
                <a:gs pos="100000">
                  <a:schemeClr val="bg1">
                    <a:alpha val="0"/>
                  </a:schemeClr>
                </a:gs>
              </a:gsLst>
              <a:lin ang="5400000" scaled="1"/>
            </a:gradFill>
            <a:ln w="9525">
              <a:noFill/>
              <a:round/>
              <a:headEnd/>
              <a:tailEnd/>
            </a:ln>
            <a:effectLst>
              <a:outerShdw blurRad="63500" sx="102000" sy="102000" algn="ctr" rotWithShape="0">
                <a:srgbClr val="E7E5EA">
                  <a:alpha val="50000"/>
                </a:srgb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092" name="矩形: 圆角 1091">
              <a:extLst>
                <a:ext uri="{FF2B5EF4-FFF2-40B4-BE49-F238E27FC236}">
                  <a16:creationId xmlns:a16="http://schemas.microsoft.com/office/drawing/2014/main" id="{3A2A346D-64A0-4D7C-9357-189428DEBCC6}"/>
                </a:ext>
              </a:extLst>
            </p:cNvPr>
            <p:cNvSpPr>
              <a:spLocks noChangeAspect="1"/>
            </p:cNvSpPr>
            <p:nvPr/>
          </p:nvSpPr>
          <p:spPr>
            <a:xfrm>
              <a:off x="4537757" y="2967959"/>
              <a:ext cx="697541" cy="400205"/>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12" name="Rectangle 8">
              <a:extLst>
                <a:ext uri="{FF2B5EF4-FFF2-40B4-BE49-F238E27FC236}">
                  <a16:creationId xmlns:a16="http://schemas.microsoft.com/office/drawing/2014/main" id="{795F2FB1-4108-407F-B036-2EAEC202A805}"/>
                </a:ext>
              </a:extLst>
            </p:cNvPr>
            <p:cNvSpPr>
              <a:spLocks noChangeArrowheads="1"/>
            </p:cNvSpPr>
            <p:nvPr/>
          </p:nvSpPr>
          <p:spPr bwMode="auto">
            <a:xfrm>
              <a:off x="4537760" y="2305823"/>
              <a:ext cx="4293867" cy="401176"/>
            </a:xfrm>
            <a:prstGeom prst="rect">
              <a:avLst/>
            </a:prstGeom>
            <a:solidFill>
              <a:srgbClr val="F0EE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Rectangle 9">
              <a:extLst>
                <a:ext uri="{FF2B5EF4-FFF2-40B4-BE49-F238E27FC236}">
                  <a16:creationId xmlns:a16="http://schemas.microsoft.com/office/drawing/2014/main" id="{FAC73EC9-CB85-4FC7-82FF-A7427177F2F8}"/>
                </a:ext>
              </a:extLst>
            </p:cNvPr>
            <p:cNvSpPr>
              <a:spLocks noChangeArrowheads="1"/>
            </p:cNvSpPr>
            <p:nvPr/>
          </p:nvSpPr>
          <p:spPr bwMode="auto">
            <a:xfrm>
              <a:off x="4537760" y="2305823"/>
              <a:ext cx="4293867" cy="233694"/>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Oval 14">
              <a:extLst>
                <a:ext uri="{FF2B5EF4-FFF2-40B4-BE49-F238E27FC236}">
                  <a16:creationId xmlns:a16="http://schemas.microsoft.com/office/drawing/2014/main" id="{F65FB675-16E4-453F-84A9-3127E2E0653E}"/>
                </a:ext>
              </a:extLst>
            </p:cNvPr>
            <p:cNvSpPr>
              <a:spLocks noChangeArrowheads="1"/>
            </p:cNvSpPr>
            <p:nvPr/>
          </p:nvSpPr>
          <p:spPr bwMode="auto">
            <a:xfrm>
              <a:off x="5016364" y="2138342"/>
              <a:ext cx="78918" cy="80494"/>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Oval 15">
              <a:extLst>
                <a:ext uri="{FF2B5EF4-FFF2-40B4-BE49-F238E27FC236}">
                  <a16:creationId xmlns:a16="http://schemas.microsoft.com/office/drawing/2014/main" id="{DD3E21B5-B971-448C-989F-4965A0978D04}"/>
                </a:ext>
              </a:extLst>
            </p:cNvPr>
            <p:cNvSpPr>
              <a:spLocks noChangeArrowheads="1"/>
            </p:cNvSpPr>
            <p:nvPr/>
          </p:nvSpPr>
          <p:spPr bwMode="auto">
            <a:xfrm>
              <a:off x="5155108" y="2138342"/>
              <a:ext cx="80193" cy="80494"/>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Oval 16">
              <a:extLst>
                <a:ext uri="{FF2B5EF4-FFF2-40B4-BE49-F238E27FC236}">
                  <a16:creationId xmlns:a16="http://schemas.microsoft.com/office/drawing/2014/main" id="{7F70320F-CFB0-46CE-B0CB-765F25CC79E1}"/>
                </a:ext>
              </a:extLst>
            </p:cNvPr>
            <p:cNvSpPr>
              <a:spLocks noChangeArrowheads="1"/>
            </p:cNvSpPr>
            <p:nvPr/>
          </p:nvSpPr>
          <p:spPr bwMode="auto">
            <a:xfrm>
              <a:off x="5293852" y="2138342"/>
              <a:ext cx="80193" cy="80494"/>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18">
              <a:extLst>
                <a:ext uri="{FF2B5EF4-FFF2-40B4-BE49-F238E27FC236}">
                  <a16:creationId xmlns:a16="http://schemas.microsoft.com/office/drawing/2014/main" id="{06C97715-B4C3-41BA-BCBA-D4F078BE20EB}"/>
                </a:ext>
              </a:extLst>
            </p:cNvPr>
            <p:cNvSpPr>
              <a:spLocks/>
            </p:cNvSpPr>
            <p:nvPr/>
          </p:nvSpPr>
          <p:spPr bwMode="auto">
            <a:xfrm>
              <a:off x="5604436" y="2349966"/>
              <a:ext cx="669536" cy="211624"/>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Rectangle 19">
              <a:extLst>
                <a:ext uri="{FF2B5EF4-FFF2-40B4-BE49-F238E27FC236}">
                  <a16:creationId xmlns:a16="http://schemas.microsoft.com/office/drawing/2014/main" id="{3FE38F1D-2F74-447A-9229-7248475B55ED}"/>
                </a:ext>
              </a:extLst>
            </p:cNvPr>
            <p:cNvSpPr>
              <a:spLocks noChangeArrowheads="1"/>
            </p:cNvSpPr>
            <p:nvPr/>
          </p:nvSpPr>
          <p:spPr bwMode="auto">
            <a:xfrm>
              <a:off x="5766092" y="2423969"/>
              <a:ext cx="323313" cy="63617"/>
            </a:xfrm>
            <a:prstGeom prst="rect">
              <a:avLst/>
            </a:prstGeom>
            <a:solidFill>
              <a:srgbClr val="CFC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20">
              <a:extLst>
                <a:ext uri="{FF2B5EF4-FFF2-40B4-BE49-F238E27FC236}">
                  <a16:creationId xmlns:a16="http://schemas.microsoft.com/office/drawing/2014/main" id="{59FB75A4-6A40-4880-A7F8-5852FF741217}"/>
                </a:ext>
              </a:extLst>
            </p:cNvPr>
            <p:cNvSpPr>
              <a:spLocks/>
            </p:cNvSpPr>
            <p:nvPr/>
          </p:nvSpPr>
          <p:spPr bwMode="auto">
            <a:xfrm>
              <a:off x="4974358" y="2405792"/>
              <a:ext cx="308037" cy="63617"/>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21">
              <a:extLst>
                <a:ext uri="{FF2B5EF4-FFF2-40B4-BE49-F238E27FC236}">
                  <a16:creationId xmlns:a16="http://schemas.microsoft.com/office/drawing/2014/main" id="{E139472C-0020-4EA9-82FF-4CE53DFDB91B}"/>
                </a:ext>
              </a:extLst>
            </p:cNvPr>
            <p:cNvSpPr>
              <a:spLocks/>
            </p:cNvSpPr>
            <p:nvPr/>
          </p:nvSpPr>
          <p:spPr bwMode="auto">
            <a:xfrm>
              <a:off x="6534914" y="2405792"/>
              <a:ext cx="306765" cy="63617"/>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22">
              <a:extLst>
                <a:ext uri="{FF2B5EF4-FFF2-40B4-BE49-F238E27FC236}">
                  <a16:creationId xmlns:a16="http://schemas.microsoft.com/office/drawing/2014/main" id="{27617993-F16B-4E93-95CA-E1BE3120C21F}"/>
                </a:ext>
              </a:extLst>
            </p:cNvPr>
            <p:cNvSpPr>
              <a:spLocks/>
            </p:cNvSpPr>
            <p:nvPr/>
          </p:nvSpPr>
          <p:spPr bwMode="auto">
            <a:xfrm>
              <a:off x="7117894" y="2405792"/>
              <a:ext cx="306765" cy="63617"/>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23">
              <a:extLst>
                <a:ext uri="{FF2B5EF4-FFF2-40B4-BE49-F238E27FC236}">
                  <a16:creationId xmlns:a16="http://schemas.microsoft.com/office/drawing/2014/main" id="{69FD1E44-430C-4F82-BCBB-E6FB7DC74782}"/>
                </a:ext>
              </a:extLst>
            </p:cNvPr>
            <p:cNvSpPr>
              <a:spLocks/>
            </p:cNvSpPr>
            <p:nvPr/>
          </p:nvSpPr>
          <p:spPr bwMode="auto">
            <a:xfrm>
              <a:off x="7700875" y="2405792"/>
              <a:ext cx="306765" cy="63617"/>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6" name="任意多边形: 形状 1105">
              <a:extLst>
                <a:ext uri="{FF2B5EF4-FFF2-40B4-BE49-F238E27FC236}">
                  <a16:creationId xmlns:a16="http://schemas.microsoft.com/office/drawing/2014/main" id="{A138CBCE-9F42-49A3-BE88-2D66367E5DD9}"/>
                </a:ext>
              </a:extLst>
            </p:cNvPr>
            <p:cNvSpPr>
              <a:spLocks/>
            </p:cNvSpPr>
            <p:nvPr/>
          </p:nvSpPr>
          <p:spPr>
            <a:xfrm>
              <a:off x="4537757" y="3442511"/>
              <a:ext cx="697541" cy="205836"/>
            </a:xfrm>
            <a:custGeom>
              <a:avLst/>
              <a:gdLst>
                <a:gd name="connsiteX0" fmla="*/ 29553 w 1189177"/>
                <a:gd name="connsiteY0" fmla="*/ 0 h 385548"/>
                <a:gd name="connsiteX1" fmla="*/ 1159624 w 1189177"/>
                <a:gd name="connsiteY1" fmla="*/ 0 h 385548"/>
                <a:gd name="connsiteX2" fmla="*/ 1189177 w 1189177"/>
                <a:gd name="connsiteY2" fmla="*/ 29553 h 385548"/>
                <a:gd name="connsiteX3" fmla="*/ 1189177 w 1189177"/>
                <a:gd name="connsiteY3" fmla="*/ 385548 h 385548"/>
                <a:gd name="connsiteX4" fmla="*/ 0 w 1189177"/>
                <a:gd name="connsiteY4" fmla="*/ 385548 h 385548"/>
                <a:gd name="connsiteX5" fmla="*/ 0 w 1189177"/>
                <a:gd name="connsiteY5" fmla="*/ 29553 h 385548"/>
                <a:gd name="connsiteX6" fmla="*/ 29553 w 1189177"/>
                <a:gd name="connsiteY6" fmla="*/ 0 h 38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9177" h="385548">
                  <a:moveTo>
                    <a:pt x="29553" y="0"/>
                  </a:moveTo>
                  <a:lnTo>
                    <a:pt x="1159624" y="0"/>
                  </a:lnTo>
                  <a:cubicBezTo>
                    <a:pt x="1175946" y="0"/>
                    <a:pt x="1189177" y="13231"/>
                    <a:pt x="1189177" y="29553"/>
                  </a:cubicBezTo>
                  <a:lnTo>
                    <a:pt x="1189177" y="385548"/>
                  </a:lnTo>
                  <a:lnTo>
                    <a:pt x="0" y="385548"/>
                  </a:lnTo>
                  <a:lnTo>
                    <a:pt x="0" y="29553"/>
                  </a:lnTo>
                  <a:cubicBezTo>
                    <a:pt x="0" y="13231"/>
                    <a:pt x="13231" y="0"/>
                    <a:pt x="29553" y="0"/>
                  </a:cubicBezTo>
                  <a:close/>
                </a:path>
              </a:pathLst>
            </a:custGeom>
            <a:solidFill>
              <a:srgbClr val="867D98">
                <a:lumMod val="20000"/>
                <a:lumOff val="80000"/>
              </a:srgbClr>
            </a:solidFill>
            <a:ln w="381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endParaRPr>
            </a:p>
          </p:txBody>
        </p:sp>
        <p:grpSp>
          <p:nvGrpSpPr>
            <p:cNvPr id="1107" name="组合 1106">
              <a:extLst>
                <a:ext uri="{FF2B5EF4-FFF2-40B4-BE49-F238E27FC236}">
                  <a16:creationId xmlns:a16="http://schemas.microsoft.com/office/drawing/2014/main" id="{D0A53F62-7EC8-4EC8-95AD-0768F498C341}"/>
                </a:ext>
              </a:extLst>
            </p:cNvPr>
            <p:cNvGrpSpPr/>
            <p:nvPr/>
          </p:nvGrpSpPr>
          <p:grpSpPr>
            <a:xfrm>
              <a:off x="4594421" y="3700293"/>
              <a:ext cx="584212" cy="81394"/>
              <a:chOff x="890763" y="3168433"/>
              <a:chExt cx="1107466" cy="151273"/>
            </a:xfrm>
          </p:grpSpPr>
          <p:grpSp>
            <p:nvGrpSpPr>
              <p:cNvPr id="1108" name="组合 1107">
                <a:extLst>
                  <a:ext uri="{FF2B5EF4-FFF2-40B4-BE49-F238E27FC236}">
                    <a16:creationId xmlns:a16="http://schemas.microsoft.com/office/drawing/2014/main" id="{A5A0F9C8-0652-41EF-B223-D59CB4B5304E}"/>
                  </a:ext>
                </a:extLst>
              </p:cNvPr>
              <p:cNvGrpSpPr/>
              <p:nvPr/>
            </p:nvGrpSpPr>
            <p:grpSpPr>
              <a:xfrm>
                <a:off x="890763" y="3168433"/>
                <a:ext cx="288000" cy="151273"/>
                <a:chOff x="890763" y="3187237"/>
                <a:chExt cx="288000" cy="151273"/>
              </a:xfrm>
            </p:grpSpPr>
            <p:sp>
              <p:nvSpPr>
                <p:cNvPr id="1115" name="矩形 1114">
                  <a:extLst>
                    <a:ext uri="{FF2B5EF4-FFF2-40B4-BE49-F238E27FC236}">
                      <a16:creationId xmlns:a16="http://schemas.microsoft.com/office/drawing/2014/main" id="{602858E2-E07B-4103-91F1-8339BB8CB407}"/>
                    </a:ext>
                  </a:extLst>
                </p:cNvPr>
                <p:cNvSpPr/>
                <p:nvPr/>
              </p:nvSpPr>
              <p:spPr>
                <a:xfrm>
                  <a:off x="890763" y="3187237"/>
                  <a:ext cx="288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6" name="矩形 1115">
                  <a:extLst>
                    <a:ext uri="{FF2B5EF4-FFF2-40B4-BE49-F238E27FC236}">
                      <a16:creationId xmlns:a16="http://schemas.microsoft.com/office/drawing/2014/main" id="{2BE97B6F-56B1-4F66-8A28-DB0ACCE1F238}"/>
                    </a:ext>
                  </a:extLst>
                </p:cNvPr>
                <p:cNvSpPr/>
                <p:nvPr/>
              </p:nvSpPr>
              <p:spPr>
                <a:xfrm>
                  <a:off x="890763" y="3284510"/>
                  <a:ext cx="21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9" name="组合 1108">
                <a:extLst>
                  <a:ext uri="{FF2B5EF4-FFF2-40B4-BE49-F238E27FC236}">
                    <a16:creationId xmlns:a16="http://schemas.microsoft.com/office/drawing/2014/main" id="{6FBB44BF-2DC9-4274-B3BE-14F8D101FF12}"/>
                  </a:ext>
                </a:extLst>
              </p:cNvPr>
              <p:cNvGrpSpPr/>
              <p:nvPr/>
            </p:nvGrpSpPr>
            <p:grpSpPr>
              <a:xfrm>
                <a:off x="1300496" y="3168433"/>
                <a:ext cx="288000" cy="151273"/>
                <a:chOff x="890763" y="3187237"/>
                <a:chExt cx="288000" cy="151273"/>
              </a:xfrm>
            </p:grpSpPr>
            <p:sp>
              <p:nvSpPr>
                <p:cNvPr id="1113" name="矩形 1112">
                  <a:extLst>
                    <a:ext uri="{FF2B5EF4-FFF2-40B4-BE49-F238E27FC236}">
                      <a16:creationId xmlns:a16="http://schemas.microsoft.com/office/drawing/2014/main" id="{D0A543CC-1E59-4E7A-9FD4-ED7F51364542}"/>
                    </a:ext>
                  </a:extLst>
                </p:cNvPr>
                <p:cNvSpPr/>
                <p:nvPr/>
              </p:nvSpPr>
              <p:spPr>
                <a:xfrm>
                  <a:off x="890763" y="3187237"/>
                  <a:ext cx="288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4" name="矩形 1113">
                  <a:extLst>
                    <a:ext uri="{FF2B5EF4-FFF2-40B4-BE49-F238E27FC236}">
                      <a16:creationId xmlns:a16="http://schemas.microsoft.com/office/drawing/2014/main" id="{53ECCFBC-67A4-438C-A658-28933614D5BE}"/>
                    </a:ext>
                  </a:extLst>
                </p:cNvPr>
                <p:cNvSpPr/>
                <p:nvPr/>
              </p:nvSpPr>
              <p:spPr>
                <a:xfrm>
                  <a:off x="890763" y="3284510"/>
                  <a:ext cx="21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0" name="组合 1109">
                <a:extLst>
                  <a:ext uri="{FF2B5EF4-FFF2-40B4-BE49-F238E27FC236}">
                    <a16:creationId xmlns:a16="http://schemas.microsoft.com/office/drawing/2014/main" id="{1950F0DF-636E-4C20-8A39-A590932B09C9}"/>
                  </a:ext>
                </a:extLst>
              </p:cNvPr>
              <p:cNvGrpSpPr/>
              <p:nvPr/>
            </p:nvGrpSpPr>
            <p:grpSpPr>
              <a:xfrm>
                <a:off x="1710229" y="3168433"/>
                <a:ext cx="288000" cy="151273"/>
                <a:chOff x="890763" y="3187237"/>
                <a:chExt cx="288000" cy="151273"/>
              </a:xfrm>
            </p:grpSpPr>
            <p:sp>
              <p:nvSpPr>
                <p:cNvPr id="1111" name="矩形 1110">
                  <a:extLst>
                    <a:ext uri="{FF2B5EF4-FFF2-40B4-BE49-F238E27FC236}">
                      <a16:creationId xmlns:a16="http://schemas.microsoft.com/office/drawing/2014/main" id="{A155807A-CF95-403F-ACF9-0CB0E279FCC3}"/>
                    </a:ext>
                  </a:extLst>
                </p:cNvPr>
                <p:cNvSpPr/>
                <p:nvPr/>
              </p:nvSpPr>
              <p:spPr>
                <a:xfrm>
                  <a:off x="890763" y="3187237"/>
                  <a:ext cx="288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2" name="矩形 1111">
                  <a:extLst>
                    <a:ext uri="{FF2B5EF4-FFF2-40B4-BE49-F238E27FC236}">
                      <a16:creationId xmlns:a16="http://schemas.microsoft.com/office/drawing/2014/main" id="{375E0330-DAA0-480C-BA10-A421C0F2D7CC}"/>
                    </a:ext>
                  </a:extLst>
                </p:cNvPr>
                <p:cNvSpPr/>
                <p:nvPr/>
              </p:nvSpPr>
              <p:spPr>
                <a:xfrm>
                  <a:off x="890763" y="3284510"/>
                  <a:ext cx="21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05" name="矩形: 圆角 1104">
              <a:extLst>
                <a:ext uri="{FF2B5EF4-FFF2-40B4-BE49-F238E27FC236}">
                  <a16:creationId xmlns:a16="http://schemas.microsoft.com/office/drawing/2014/main" id="{5ADAA714-B77B-4CA9-BA00-89F03E8DDAE8}"/>
                </a:ext>
              </a:extLst>
            </p:cNvPr>
            <p:cNvSpPr>
              <a:spLocks noChangeAspect="1"/>
            </p:cNvSpPr>
            <p:nvPr/>
          </p:nvSpPr>
          <p:spPr>
            <a:xfrm>
              <a:off x="4537757" y="3442511"/>
              <a:ext cx="697541" cy="400205"/>
            </a:xfrm>
            <a:prstGeom prst="roundRect">
              <a:avLst>
                <a:gd name="adj" fmla="val 4418"/>
              </a:avLst>
            </a:prstGeom>
            <a:noFill/>
            <a:ln w="19050">
              <a:solidFill>
                <a:srgbClr val="F7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122" name="组合 1121">
              <a:extLst>
                <a:ext uri="{FF2B5EF4-FFF2-40B4-BE49-F238E27FC236}">
                  <a16:creationId xmlns:a16="http://schemas.microsoft.com/office/drawing/2014/main" id="{9E6E783D-953A-4023-996B-329ABEE00C08}"/>
                </a:ext>
              </a:extLst>
            </p:cNvPr>
            <p:cNvGrpSpPr/>
            <p:nvPr/>
          </p:nvGrpSpPr>
          <p:grpSpPr>
            <a:xfrm>
              <a:off x="5661334" y="3313021"/>
              <a:ext cx="2861662" cy="1318925"/>
              <a:chOff x="890763" y="2819277"/>
              <a:chExt cx="1107467" cy="500429"/>
            </a:xfrm>
          </p:grpSpPr>
          <p:grpSp>
            <p:nvGrpSpPr>
              <p:cNvPr id="1123" name="组合 1122">
                <a:extLst>
                  <a:ext uri="{FF2B5EF4-FFF2-40B4-BE49-F238E27FC236}">
                    <a16:creationId xmlns:a16="http://schemas.microsoft.com/office/drawing/2014/main" id="{7A654AB9-A15A-45E1-B556-4C0C59300B7D}"/>
                  </a:ext>
                </a:extLst>
              </p:cNvPr>
              <p:cNvGrpSpPr/>
              <p:nvPr/>
            </p:nvGrpSpPr>
            <p:grpSpPr>
              <a:xfrm>
                <a:off x="890763" y="2819277"/>
                <a:ext cx="1107467" cy="500429"/>
                <a:chOff x="890763" y="2838081"/>
                <a:chExt cx="1107467" cy="500429"/>
              </a:xfrm>
            </p:grpSpPr>
            <p:sp>
              <p:nvSpPr>
                <p:cNvPr id="1130" name="矩形 1129">
                  <a:extLst>
                    <a:ext uri="{FF2B5EF4-FFF2-40B4-BE49-F238E27FC236}">
                      <a16:creationId xmlns:a16="http://schemas.microsoft.com/office/drawing/2014/main" id="{4331E087-73F3-40AD-B97E-31C8A67EF143}"/>
                    </a:ext>
                  </a:extLst>
                </p:cNvPr>
                <p:cNvSpPr/>
                <p:nvPr/>
              </p:nvSpPr>
              <p:spPr>
                <a:xfrm>
                  <a:off x="890763" y="3187237"/>
                  <a:ext cx="288000" cy="5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1" name="矩形 1130">
                  <a:extLst>
                    <a:ext uri="{FF2B5EF4-FFF2-40B4-BE49-F238E27FC236}">
                      <a16:creationId xmlns:a16="http://schemas.microsoft.com/office/drawing/2014/main" id="{1ED8F3BF-52DC-4B14-A264-67C3CD84F2A8}"/>
                    </a:ext>
                  </a:extLst>
                </p:cNvPr>
                <p:cNvSpPr/>
                <p:nvPr/>
              </p:nvSpPr>
              <p:spPr>
                <a:xfrm>
                  <a:off x="890763" y="3284510"/>
                  <a:ext cx="216000" cy="5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2" name="矩形 1131">
                  <a:extLst>
                    <a:ext uri="{FF2B5EF4-FFF2-40B4-BE49-F238E27FC236}">
                      <a16:creationId xmlns:a16="http://schemas.microsoft.com/office/drawing/2014/main" id="{2D9A077E-09F8-4C75-82D1-571C10ED9061}"/>
                    </a:ext>
                  </a:extLst>
                </p:cNvPr>
                <p:cNvSpPr/>
                <p:nvPr/>
              </p:nvSpPr>
              <p:spPr>
                <a:xfrm>
                  <a:off x="1134834" y="2838081"/>
                  <a:ext cx="619325" cy="5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3" name="矩形 1132">
                  <a:extLst>
                    <a:ext uri="{FF2B5EF4-FFF2-40B4-BE49-F238E27FC236}">
                      <a16:creationId xmlns:a16="http://schemas.microsoft.com/office/drawing/2014/main" id="{6F6F8248-8A85-4F12-B208-2FC76B2A096C}"/>
                    </a:ext>
                  </a:extLst>
                </p:cNvPr>
                <p:cNvSpPr/>
                <p:nvPr/>
              </p:nvSpPr>
              <p:spPr>
                <a:xfrm>
                  <a:off x="890763" y="2935354"/>
                  <a:ext cx="1107467" cy="5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4" name="组合 1123">
                <a:extLst>
                  <a:ext uri="{FF2B5EF4-FFF2-40B4-BE49-F238E27FC236}">
                    <a16:creationId xmlns:a16="http://schemas.microsoft.com/office/drawing/2014/main" id="{E1EE6C0C-7722-4415-9A98-42B7AC8ADB91}"/>
                  </a:ext>
                </a:extLst>
              </p:cNvPr>
              <p:cNvGrpSpPr/>
              <p:nvPr/>
            </p:nvGrpSpPr>
            <p:grpSpPr>
              <a:xfrm>
                <a:off x="1300496" y="3168433"/>
                <a:ext cx="288000" cy="151273"/>
                <a:chOff x="890763" y="3187237"/>
                <a:chExt cx="288000" cy="151273"/>
              </a:xfrm>
            </p:grpSpPr>
            <p:sp>
              <p:nvSpPr>
                <p:cNvPr id="1128" name="矩形 1127">
                  <a:extLst>
                    <a:ext uri="{FF2B5EF4-FFF2-40B4-BE49-F238E27FC236}">
                      <a16:creationId xmlns:a16="http://schemas.microsoft.com/office/drawing/2014/main" id="{EE85E310-6383-4A33-9839-1080AB048D39}"/>
                    </a:ext>
                  </a:extLst>
                </p:cNvPr>
                <p:cNvSpPr/>
                <p:nvPr/>
              </p:nvSpPr>
              <p:spPr>
                <a:xfrm>
                  <a:off x="890763" y="3187237"/>
                  <a:ext cx="288000" cy="5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9" name="矩形 1128">
                  <a:extLst>
                    <a:ext uri="{FF2B5EF4-FFF2-40B4-BE49-F238E27FC236}">
                      <a16:creationId xmlns:a16="http://schemas.microsoft.com/office/drawing/2014/main" id="{92A8C4BC-E581-4771-8564-C41486B27EDC}"/>
                    </a:ext>
                  </a:extLst>
                </p:cNvPr>
                <p:cNvSpPr/>
                <p:nvPr/>
              </p:nvSpPr>
              <p:spPr>
                <a:xfrm>
                  <a:off x="890763" y="3284510"/>
                  <a:ext cx="216000" cy="5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5" name="组合 1124">
                <a:extLst>
                  <a:ext uri="{FF2B5EF4-FFF2-40B4-BE49-F238E27FC236}">
                    <a16:creationId xmlns:a16="http://schemas.microsoft.com/office/drawing/2014/main" id="{1E09A5A0-1198-49B9-91F7-683A4D269955}"/>
                  </a:ext>
                </a:extLst>
              </p:cNvPr>
              <p:cNvGrpSpPr/>
              <p:nvPr/>
            </p:nvGrpSpPr>
            <p:grpSpPr>
              <a:xfrm>
                <a:off x="1710229" y="3168433"/>
                <a:ext cx="288000" cy="151273"/>
                <a:chOff x="890763" y="3187237"/>
                <a:chExt cx="288000" cy="151273"/>
              </a:xfrm>
            </p:grpSpPr>
            <p:sp>
              <p:nvSpPr>
                <p:cNvPr id="1126" name="矩形 1125">
                  <a:extLst>
                    <a:ext uri="{FF2B5EF4-FFF2-40B4-BE49-F238E27FC236}">
                      <a16:creationId xmlns:a16="http://schemas.microsoft.com/office/drawing/2014/main" id="{EB6719D3-6DDD-45CA-9401-20D42A145160}"/>
                    </a:ext>
                  </a:extLst>
                </p:cNvPr>
                <p:cNvSpPr/>
                <p:nvPr/>
              </p:nvSpPr>
              <p:spPr>
                <a:xfrm>
                  <a:off x="890763" y="3187237"/>
                  <a:ext cx="288000" cy="5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7" name="矩形 1126">
                  <a:extLst>
                    <a:ext uri="{FF2B5EF4-FFF2-40B4-BE49-F238E27FC236}">
                      <a16:creationId xmlns:a16="http://schemas.microsoft.com/office/drawing/2014/main" id="{3346F224-F564-4731-8D85-DE34A7D4D1B8}"/>
                    </a:ext>
                  </a:extLst>
                </p:cNvPr>
                <p:cNvSpPr/>
                <p:nvPr/>
              </p:nvSpPr>
              <p:spPr>
                <a:xfrm>
                  <a:off x="890763" y="3284510"/>
                  <a:ext cx="216000" cy="5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1" name="组合 30">
              <a:extLst>
                <a:ext uri="{FF2B5EF4-FFF2-40B4-BE49-F238E27FC236}">
                  <a16:creationId xmlns:a16="http://schemas.microsoft.com/office/drawing/2014/main" id="{170293B6-FA82-4064-B08C-0806B8D56359}"/>
                </a:ext>
              </a:extLst>
            </p:cNvPr>
            <p:cNvGrpSpPr>
              <a:grpSpLocks/>
            </p:cNvGrpSpPr>
            <p:nvPr/>
          </p:nvGrpSpPr>
          <p:grpSpPr>
            <a:xfrm>
              <a:off x="4594421" y="3512445"/>
              <a:ext cx="584213" cy="81394"/>
              <a:chOff x="4267627" y="3525007"/>
              <a:chExt cx="584213" cy="96039"/>
            </a:xfrm>
          </p:grpSpPr>
          <p:sp>
            <p:nvSpPr>
              <p:cNvPr id="1160" name="矩形 1159">
                <a:extLst>
                  <a:ext uri="{FF2B5EF4-FFF2-40B4-BE49-F238E27FC236}">
                    <a16:creationId xmlns:a16="http://schemas.microsoft.com/office/drawing/2014/main" id="{72B68B0F-9CBE-473C-B0F3-F80233567427}"/>
                  </a:ext>
                </a:extLst>
              </p:cNvPr>
              <p:cNvSpPr/>
              <p:nvPr/>
            </p:nvSpPr>
            <p:spPr>
              <a:xfrm>
                <a:off x="4396380" y="3525007"/>
                <a:ext cx="326707" cy="34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1" name="矩形 1160">
                <a:extLst>
                  <a:ext uri="{FF2B5EF4-FFF2-40B4-BE49-F238E27FC236}">
                    <a16:creationId xmlns:a16="http://schemas.microsoft.com/office/drawing/2014/main" id="{EA664DAD-6074-4BDF-950A-DC4E838A18A5}"/>
                  </a:ext>
                </a:extLst>
              </p:cNvPr>
              <p:cNvSpPr/>
              <p:nvPr/>
            </p:nvSpPr>
            <p:spPr>
              <a:xfrm>
                <a:off x="4267627" y="3586763"/>
                <a:ext cx="584213" cy="34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2" name="矩形: 圆角 1191">
              <a:extLst>
                <a:ext uri="{FF2B5EF4-FFF2-40B4-BE49-F238E27FC236}">
                  <a16:creationId xmlns:a16="http://schemas.microsoft.com/office/drawing/2014/main" id="{BA981F9A-9DAF-4D3F-98EF-64790A2A9ACE}"/>
                </a:ext>
              </a:extLst>
            </p:cNvPr>
            <p:cNvSpPr>
              <a:spLocks noChangeAspect="1"/>
            </p:cNvSpPr>
            <p:nvPr/>
          </p:nvSpPr>
          <p:spPr>
            <a:xfrm>
              <a:off x="4537757" y="3917063"/>
              <a:ext cx="697541" cy="400205"/>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3" name="矩形: 圆角 1192">
              <a:extLst>
                <a:ext uri="{FF2B5EF4-FFF2-40B4-BE49-F238E27FC236}">
                  <a16:creationId xmlns:a16="http://schemas.microsoft.com/office/drawing/2014/main" id="{45DBE396-CD6F-4032-A8DF-9AD6392A9FD3}"/>
                </a:ext>
              </a:extLst>
            </p:cNvPr>
            <p:cNvSpPr>
              <a:spLocks noChangeAspect="1"/>
            </p:cNvSpPr>
            <p:nvPr/>
          </p:nvSpPr>
          <p:spPr>
            <a:xfrm>
              <a:off x="4537757" y="4391615"/>
              <a:ext cx="697541" cy="400205"/>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8" name="任意多边形: 形状 1197">
              <a:extLst>
                <a:ext uri="{FF2B5EF4-FFF2-40B4-BE49-F238E27FC236}">
                  <a16:creationId xmlns:a16="http://schemas.microsoft.com/office/drawing/2014/main" id="{84DDD30D-950B-4F9A-8A49-735AE8AC0AFD}"/>
                </a:ext>
              </a:extLst>
            </p:cNvPr>
            <p:cNvSpPr>
              <a:spLocks noChangeAspect="1"/>
            </p:cNvSpPr>
            <p:nvPr/>
          </p:nvSpPr>
          <p:spPr>
            <a:xfrm>
              <a:off x="5383774" y="2967959"/>
              <a:ext cx="3416779" cy="1013353"/>
            </a:xfrm>
            <a:custGeom>
              <a:avLst/>
              <a:gdLst>
                <a:gd name="connsiteX0" fmla="*/ 55458 w 3416779"/>
                <a:gd name="connsiteY0" fmla="*/ 0 h 1013353"/>
                <a:gd name="connsiteX1" fmla="*/ 3361321 w 3416779"/>
                <a:gd name="connsiteY1" fmla="*/ 0 h 1013353"/>
                <a:gd name="connsiteX2" fmla="*/ 3416779 w 3416779"/>
                <a:gd name="connsiteY2" fmla="*/ 55458 h 1013353"/>
                <a:gd name="connsiteX3" fmla="*/ 3416779 w 3416779"/>
                <a:gd name="connsiteY3" fmla="*/ 1013353 h 1013353"/>
                <a:gd name="connsiteX4" fmla="*/ 0 w 3416779"/>
                <a:gd name="connsiteY4" fmla="*/ 1013353 h 1013353"/>
                <a:gd name="connsiteX5" fmla="*/ 0 w 3416779"/>
                <a:gd name="connsiteY5" fmla="*/ 55458 h 1013353"/>
                <a:gd name="connsiteX6" fmla="*/ 55458 w 3416779"/>
                <a:gd name="connsiteY6" fmla="*/ 0 h 1013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6779" h="1013353">
                  <a:moveTo>
                    <a:pt x="55458" y="0"/>
                  </a:moveTo>
                  <a:lnTo>
                    <a:pt x="3361321" y="0"/>
                  </a:lnTo>
                  <a:cubicBezTo>
                    <a:pt x="3391950" y="0"/>
                    <a:pt x="3416779" y="24829"/>
                    <a:pt x="3416779" y="55458"/>
                  </a:cubicBezTo>
                  <a:lnTo>
                    <a:pt x="3416779" y="1013353"/>
                  </a:lnTo>
                  <a:lnTo>
                    <a:pt x="0" y="1013353"/>
                  </a:lnTo>
                  <a:lnTo>
                    <a:pt x="0" y="55458"/>
                  </a:lnTo>
                  <a:cubicBezTo>
                    <a:pt x="0" y="24829"/>
                    <a:pt x="24829" y="0"/>
                    <a:pt x="55458" y="0"/>
                  </a:cubicBezTo>
                  <a:close/>
                </a:path>
              </a:pathLst>
            </a:custGeom>
            <a:solidFill>
              <a:srgbClr val="F0EEF2"/>
            </a:solidFill>
            <a:ln w="25400">
              <a:gradFill>
                <a:gsLst>
                  <a:gs pos="0">
                    <a:srgbClr val="F0EEF2"/>
                  </a:gs>
                  <a:gs pos="100000">
                    <a:srgbClr val="F0EEF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96" name="组合 195">
              <a:extLst>
                <a:ext uri="{FF2B5EF4-FFF2-40B4-BE49-F238E27FC236}">
                  <a16:creationId xmlns:a16="http://schemas.microsoft.com/office/drawing/2014/main" id="{AC643BCA-3BB0-4B9D-81A0-6C5B84A1F99C}"/>
                </a:ext>
              </a:extLst>
            </p:cNvPr>
            <p:cNvGrpSpPr/>
            <p:nvPr/>
          </p:nvGrpSpPr>
          <p:grpSpPr>
            <a:xfrm>
              <a:off x="5661334" y="3276855"/>
              <a:ext cx="2839176" cy="395561"/>
              <a:chOff x="6607371" y="3447302"/>
              <a:chExt cx="584213" cy="81394"/>
            </a:xfrm>
          </p:grpSpPr>
          <p:sp>
            <p:nvSpPr>
              <p:cNvPr id="1201" name="矩形 1200">
                <a:extLst>
                  <a:ext uri="{FF2B5EF4-FFF2-40B4-BE49-F238E27FC236}">
                    <a16:creationId xmlns:a16="http://schemas.microsoft.com/office/drawing/2014/main" id="{D91D9877-7543-4F08-B43F-0DFFE662E9E6}"/>
                  </a:ext>
                </a:extLst>
              </p:cNvPr>
              <p:cNvSpPr/>
              <p:nvPr/>
            </p:nvSpPr>
            <p:spPr>
              <a:xfrm>
                <a:off x="6736124" y="3447302"/>
                <a:ext cx="326707" cy="290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2" name="矩形 1201">
                <a:extLst>
                  <a:ext uri="{FF2B5EF4-FFF2-40B4-BE49-F238E27FC236}">
                    <a16:creationId xmlns:a16="http://schemas.microsoft.com/office/drawing/2014/main" id="{32B0D4B6-D829-4A3C-8060-DAAC08AA4483}"/>
                  </a:ext>
                </a:extLst>
              </p:cNvPr>
              <p:cNvSpPr/>
              <p:nvPr/>
            </p:nvSpPr>
            <p:spPr>
              <a:xfrm>
                <a:off x="6607371" y="3499641"/>
                <a:ext cx="584213" cy="290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08" name="矩形: 圆角 1207">
              <a:extLst>
                <a:ext uri="{FF2B5EF4-FFF2-40B4-BE49-F238E27FC236}">
                  <a16:creationId xmlns:a16="http://schemas.microsoft.com/office/drawing/2014/main" id="{9C7A5DC9-080D-48A1-9895-7D9FDBEF81A3}"/>
                </a:ext>
              </a:extLst>
            </p:cNvPr>
            <p:cNvSpPr>
              <a:spLocks noChangeAspect="1"/>
            </p:cNvSpPr>
            <p:nvPr/>
          </p:nvSpPr>
          <p:spPr>
            <a:xfrm>
              <a:off x="4537757" y="4864702"/>
              <a:ext cx="697541" cy="164498"/>
            </a:xfrm>
            <a:prstGeom prst="roundRect">
              <a:avLst>
                <a:gd name="adj" fmla="val 14540"/>
              </a:avLst>
            </a:prstGeom>
            <a:gradFill>
              <a:gsLst>
                <a:gs pos="8000">
                  <a:srgbClr val="F0EEF2"/>
                </a:gs>
                <a:gs pos="100000">
                  <a:srgbClr val="F0EEF2">
                    <a:alpha val="0"/>
                  </a:srgb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5" name="矩形: 圆角 1194">
              <a:extLst>
                <a:ext uri="{FF2B5EF4-FFF2-40B4-BE49-F238E27FC236}">
                  <a16:creationId xmlns:a16="http://schemas.microsoft.com/office/drawing/2014/main" id="{58D625B9-C935-4337-BA60-59145751AA0F}"/>
                </a:ext>
              </a:extLst>
            </p:cNvPr>
            <p:cNvSpPr>
              <a:spLocks noChangeAspect="1"/>
            </p:cNvSpPr>
            <p:nvPr/>
          </p:nvSpPr>
          <p:spPr>
            <a:xfrm>
              <a:off x="5383774" y="2967958"/>
              <a:ext cx="3416779" cy="1960332"/>
            </a:xfrm>
            <a:prstGeom prst="roundRect">
              <a:avLst>
                <a:gd name="adj" fmla="val 2829"/>
              </a:avLst>
            </a:prstGeom>
            <a:noFill/>
            <a:ln w="25400">
              <a:gradFill>
                <a:gsLst>
                  <a:gs pos="62000">
                    <a:srgbClr val="F0EEF2"/>
                  </a:gs>
                  <a:gs pos="100000">
                    <a:srgbClr val="F0EEF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42" name="标题 1">
            <a:extLst>
              <a:ext uri="{FF2B5EF4-FFF2-40B4-BE49-F238E27FC236}">
                <a16:creationId xmlns:a16="http://schemas.microsoft.com/office/drawing/2014/main" id="{B167232B-C94B-4B55-9BB9-3932D3048E90}"/>
              </a:ext>
            </a:extLst>
          </p:cNvPr>
          <p:cNvSpPr txBox="1">
            <a:spLocks/>
          </p:cNvSpPr>
          <p:nvPr/>
        </p:nvSpPr>
        <p:spPr>
          <a:xfrm>
            <a:off x="660400" y="-1"/>
            <a:ext cx="10858500" cy="1028700"/>
          </a:xfrm>
          <a:prstGeom prst="rect">
            <a:avLst/>
          </a:prstGeom>
        </p:spPr>
        <p:txBody>
          <a:bodyPr vert="horz" lIns="91440" tIns="45720" rIns="91440" bIns="45720" rtlCol="0" anchor="b">
            <a:normAutofit/>
          </a:bodyPr>
          <a:lstStyle>
            <a:lvl1pPr algn="l" defTabSz="914354" rtl="0" eaLnBrk="1" latinLnBrk="0" hangingPunct="1">
              <a:lnSpc>
                <a:spcPct val="90000"/>
              </a:lnSpc>
              <a:spcBef>
                <a:spcPct val="0"/>
              </a:spcBef>
              <a:buNone/>
              <a:defRPr sz="4400" kern="1200">
                <a:solidFill>
                  <a:schemeClr val="tx1"/>
                </a:solidFill>
                <a:latin typeface="+mj-lt"/>
                <a:ea typeface="+mj-ea"/>
                <a:cs typeface="+mj-cs"/>
              </a:defRPr>
            </a:lvl1pPr>
          </a:lstStyle>
          <a:p>
            <a:pPr defTabSz="914309"/>
            <a:r>
              <a:rPr lang="zh-CN" altLang="en-US" sz="2800" b="1" dirty="0"/>
              <a:t>快速设计页面  </a:t>
            </a:r>
            <a:r>
              <a:rPr lang="en-US" altLang="zh-CN" sz="2800" b="1" dirty="0"/>
              <a:t>Quick Slides Design</a:t>
            </a:r>
            <a:endParaRPr lang="zh-CN" altLang="en-US" sz="2800" b="1" dirty="0"/>
          </a:p>
        </p:txBody>
      </p:sp>
      <p:grpSp>
        <p:nvGrpSpPr>
          <p:cNvPr id="7" name="组合 6">
            <a:extLst>
              <a:ext uri="{FF2B5EF4-FFF2-40B4-BE49-F238E27FC236}">
                <a16:creationId xmlns:a16="http://schemas.microsoft.com/office/drawing/2014/main" id="{1F9F365A-2C24-41FD-B002-CB59D5D24B1C}"/>
              </a:ext>
            </a:extLst>
          </p:cNvPr>
          <p:cNvGrpSpPr/>
          <p:nvPr/>
        </p:nvGrpSpPr>
        <p:grpSpPr>
          <a:xfrm>
            <a:off x="2402783" y="3675081"/>
            <a:ext cx="990824" cy="138044"/>
            <a:chOff x="4746821" y="3664845"/>
            <a:chExt cx="584213" cy="81394"/>
          </a:xfrm>
        </p:grpSpPr>
        <p:sp>
          <p:nvSpPr>
            <p:cNvPr id="4" name="矩形 3">
              <a:extLst>
                <a:ext uri="{FF2B5EF4-FFF2-40B4-BE49-F238E27FC236}">
                  <a16:creationId xmlns:a16="http://schemas.microsoft.com/office/drawing/2014/main" id="{AB1FAD69-4D08-4E64-9C63-16E13C313BBE}"/>
                </a:ext>
              </a:extLst>
            </p:cNvPr>
            <p:cNvSpPr/>
            <p:nvPr/>
          </p:nvSpPr>
          <p:spPr>
            <a:xfrm>
              <a:off x="4875574" y="3664845"/>
              <a:ext cx="326707" cy="290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AF65DC8F-823A-46D5-9360-28BA88F6A828}"/>
                </a:ext>
              </a:extLst>
            </p:cNvPr>
            <p:cNvSpPr/>
            <p:nvPr/>
          </p:nvSpPr>
          <p:spPr>
            <a:xfrm>
              <a:off x="4746821" y="3717184"/>
              <a:ext cx="584213" cy="290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a:extLst>
              <a:ext uri="{FF2B5EF4-FFF2-40B4-BE49-F238E27FC236}">
                <a16:creationId xmlns:a16="http://schemas.microsoft.com/office/drawing/2014/main" id="{6D4473A2-7E5A-494A-B9DD-696441DA144B}"/>
              </a:ext>
            </a:extLst>
          </p:cNvPr>
          <p:cNvSpPr/>
          <p:nvPr/>
        </p:nvSpPr>
        <p:spPr>
          <a:xfrm>
            <a:off x="8978025" y="128575"/>
            <a:ext cx="2540875" cy="771556"/>
          </a:xfrm>
          <a:prstGeom prst="rect">
            <a:avLst/>
          </a:prstGeom>
          <a:solidFill>
            <a:srgbClr val="F73434"/>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本页为说明页，使用时请删除本页内容。</a:t>
            </a:r>
          </a:p>
          <a:p>
            <a:pPr>
              <a:lnSpc>
                <a:spcPct val="120000"/>
              </a:lnSpc>
            </a:pPr>
            <a:r>
              <a:rPr lang="en-US" altLang="zh-CN" sz="800" dirty="0">
                <a:solidFill>
                  <a:schemeClr val="bg1"/>
                </a:solidFill>
              </a:rPr>
              <a:t>This slide is an instruction. Please delete this slide before using it for presentation.</a:t>
            </a:r>
          </a:p>
        </p:txBody>
      </p:sp>
    </p:spTree>
    <p:extLst>
      <p:ext uri="{BB962C8B-B14F-4D97-AF65-F5344CB8AC3E}">
        <p14:creationId xmlns:p14="http://schemas.microsoft.com/office/powerpoint/2010/main" val="39152180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5" name="Rectangle 10">
            <a:extLst>
              <a:ext uri="{FF2B5EF4-FFF2-40B4-BE49-F238E27FC236}">
                <a16:creationId xmlns:a16="http://schemas.microsoft.com/office/drawing/2014/main" id="{EB08811A-69A0-4B03-AD69-4D4093A4A1A1}"/>
              </a:ext>
            </a:extLst>
          </p:cNvPr>
          <p:cNvSpPr>
            <a:spLocks noChangeArrowheads="1"/>
          </p:cNvSpPr>
          <p:nvPr/>
        </p:nvSpPr>
        <p:spPr bwMode="auto">
          <a:xfrm>
            <a:off x="809622" y="2219171"/>
            <a:ext cx="3659316" cy="17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a:extLst>
              <a:ext uri="{FF2B5EF4-FFF2-40B4-BE49-F238E27FC236}">
                <a16:creationId xmlns:a16="http://schemas.microsoft.com/office/drawing/2014/main" id="{48A2BA8E-E72F-4AD7-AC03-A69B802AD243}"/>
              </a:ext>
            </a:extLst>
          </p:cNvPr>
          <p:cNvGrpSpPr/>
          <p:nvPr/>
        </p:nvGrpSpPr>
        <p:grpSpPr>
          <a:xfrm>
            <a:off x="660400" y="5464438"/>
            <a:ext cx="3493913" cy="400110"/>
            <a:chOff x="673100" y="5464438"/>
            <a:chExt cx="3493913" cy="400110"/>
          </a:xfrm>
        </p:grpSpPr>
        <p:sp>
          <p:nvSpPr>
            <p:cNvPr id="351" name="文本框 350"/>
            <p:cNvSpPr txBox="1"/>
            <p:nvPr/>
          </p:nvSpPr>
          <p:spPr>
            <a:xfrm>
              <a:off x="994562" y="5464438"/>
              <a:ext cx="3172451" cy="400110"/>
            </a:xfrm>
            <a:prstGeom prst="rect">
              <a:avLst/>
            </a:prstGeom>
            <a:noFill/>
          </p:spPr>
          <p:txBody>
            <a:bodyPr wrap="square" rtlCol="0" anchor="ctr">
              <a:spAutoFit/>
            </a:bodyPr>
            <a:lstStyle/>
            <a:p>
              <a:r>
                <a:rPr lang="zh-CN" altLang="en-US" sz="1000" dirty="0">
                  <a:solidFill>
                    <a:srgbClr val="2F2F2F"/>
                  </a:solidFill>
                </a:rPr>
                <a:t>选中图示中的图标</a:t>
              </a:r>
              <a:endParaRPr lang="en-US" altLang="zh-CN" sz="1000" dirty="0">
                <a:solidFill>
                  <a:srgbClr val="2F2F2F"/>
                </a:solidFill>
              </a:endParaRPr>
            </a:p>
            <a:p>
              <a:r>
                <a:rPr lang="en-US" altLang="zh-CN" sz="1000" dirty="0">
                  <a:solidFill>
                    <a:srgbClr val="2F2F2F"/>
                  </a:solidFill>
                </a:rPr>
                <a:t>Select the icon that needs to be changed in the diagram</a:t>
              </a:r>
              <a:endParaRPr lang="zh-CN" altLang="en-US" sz="1000" dirty="0">
                <a:solidFill>
                  <a:srgbClr val="2F2F2F"/>
                </a:solidFill>
              </a:endParaRPr>
            </a:p>
          </p:txBody>
        </p:sp>
        <p:sp>
          <p:nvSpPr>
            <p:cNvPr id="350" name="椭圆 349"/>
            <p:cNvSpPr/>
            <p:nvPr/>
          </p:nvSpPr>
          <p:spPr>
            <a:xfrm>
              <a:off x="673100" y="5526315"/>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1</a:t>
              </a:r>
              <a:endParaRPr lang="zh-CN" altLang="en-US" sz="1200" dirty="0"/>
            </a:p>
          </p:txBody>
        </p:sp>
      </p:grpSp>
      <p:sp>
        <p:nvSpPr>
          <p:cNvPr id="890" name="Right Arrow 16">
            <a:extLst>
              <a:ext uri="{FF2B5EF4-FFF2-40B4-BE49-F238E27FC236}">
                <a16:creationId xmlns:a16="http://schemas.microsoft.com/office/drawing/2014/main" id="{C18997BC-8A46-4480-BDE2-8A42CE9D6E96}"/>
              </a:ext>
            </a:extLst>
          </p:cNvPr>
          <p:cNvSpPr/>
          <p:nvPr/>
        </p:nvSpPr>
        <p:spPr>
          <a:xfrm>
            <a:off x="4284309" y="3338119"/>
            <a:ext cx="174147" cy="156344"/>
          </a:xfrm>
          <a:custGeom>
            <a:avLst/>
            <a:gdLst>
              <a:gd name="T0" fmla="*/ 4048 w 6714"/>
              <a:gd name="T1" fmla="*/ 194 h 6036"/>
              <a:gd name="T2" fmla="*/ 3696 w 6714"/>
              <a:gd name="T3" fmla="*/ 340 h 6036"/>
              <a:gd name="T4" fmla="*/ 3696 w 6714"/>
              <a:gd name="T5" fmla="*/ 1283 h 6036"/>
              <a:gd name="T6" fmla="*/ 199 w 6714"/>
              <a:gd name="T7" fmla="*/ 1283 h 6036"/>
              <a:gd name="T8" fmla="*/ 0 w 6714"/>
              <a:gd name="T9" fmla="*/ 1482 h 6036"/>
              <a:gd name="T10" fmla="*/ 0 w 6714"/>
              <a:gd name="T11" fmla="*/ 4553 h 6036"/>
              <a:gd name="T12" fmla="*/ 199 w 6714"/>
              <a:gd name="T13" fmla="*/ 4752 h 6036"/>
              <a:gd name="T14" fmla="*/ 3696 w 6714"/>
              <a:gd name="T15" fmla="*/ 4752 h 6036"/>
              <a:gd name="T16" fmla="*/ 3696 w 6714"/>
              <a:gd name="T17" fmla="*/ 5696 h 6036"/>
              <a:gd name="T18" fmla="*/ 4048 w 6714"/>
              <a:gd name="T19" fmla="*/ 5842 h 6036"/>
              <a:gd name="T20" fmla="*/ 6520 w 6714"/>
              <a:gd name="T21" fmla="*/ 3369 h 6036"/>
              <a:gd name="T22" fmla="*/ 6520 w 6714"/>
              <a:gd name="T23" fmla="*/ 2666 h 6036"/>
              <a:gd name="T24" fmla="*/ 4048 w 6714"/>
              <a:gd name="T25" fmla="*/ 194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14" h="6036">
                <a:moveTo>
                  <a:pt x="4048" y="194"/>
                </a:moveTo>
                <a:cubicBezTo>
                  <a:pt x="3853" y="0"/>
                  <a:pt x="3696" y="65"/>
                  <a:pt x="3696" y="340"/>
                </a:cubicBezTo>
                <a:lnTo>
                  <a:pt x="3696" y="1283"/>
                </a:lnTo>
                <a:lnTo>
                  <a:pt x="199" y="1283"/>
                </a:lnTo>
                <a:cubicBezTo>
                  <a:pt x="89" y="1283"/>
                  <a:pt x="0" y="1372"/>
                  <a:pt x="0" y="1482"/>
                </a:cubicBezTo>
                <a:lnTo>
                  <a:pt x="0" y="4553"/>
                </a:lnTo>
                <a:cubicBezTo>
                  <a:pt x="0" y="4663"/>
                  <a:pt x="89" y="4752"/>
                  <a:pt x="199" y="4752"/>
                </a:cubicBezTo>
                <a:lnTo>
                  <a:pt x="3696" y="4752"/>
                </a:lnTo>
                <a:lnTo>
                  <a:pt x="3696" y="5696"/>
                </a:lnTo>
                <a:cubicBezTo>
                  <a:pt x="3696" y="5971"/>
                  <a:pt x="3853" y="6036"/>
                  <a:pt x="4048" y="5842"/>
                </a:cubicBezTo>
                <a:lnTo>
                  <a:pt x="6520" y="3369"/>
                </a:lnTo>
                <a:cubicBezTo>
                  <a:pt x="6714" y="3175"/>
                  <a:pt x="6714" y="2860"/>
                  <a:pt x="6520" y="2666"/>
                </a:cubicBezTo>
                <a:lnTo>
                  <a:pt x="4048" y="194"/>
                </a:lnTo>
                <a:close/>
              </a:path>
            </a:pathLst>
          </a:custGeom>
          <a:solidFill>
            <a:srgbClr val="867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13" name="文本框 612">
            <a:extLst>
              <a:ext uri="{FF2B5EF4-FFF2-40B4-BE49-F238E27FC236}">
                <a16:creationId xmlns:a16="http://schemas.microsoft.com/office/drawing/2014/main" id="{8AD2200D-CA44-4767-84EF-C1856654B4FA}"/>
              </a:ext>
            </a:extLst>
          </p:cNvPr>
          <p:cNvSpPr txBox="1"/>
          <p:nvPr/>
        </p:nvSpPr>
        <p:spPr>
          <a:xfrm>
            <a:off x="4916703" y="5387481"/>
            <a:ext cx="2558947" cy="553998"/>
          </a:xfrm>
          <a:prstGeom prst="rect">
            <a:avLst/>
          </a:prstGeom>
          <a:noFill/>
        </p:spPr>
        <p:txBody>
          <a:bodyPr wrap="square" rtlCol="0" anchor="ctr">
            <a:spAutoFit/>
          </a:bodyPr>
          <a:lstStyle/>
          <a:p>
            <a:r>
              <a:rPr lang="zh-CN" altLang="en-US" sz="1000" dirty="0">
                <a:solidFill>
                  <a:srgbClr val="2F2F2F"/>
                </a:solidFill>
              </a:rPr>
              <a:t>点击 </a:t>
            </a:r>
            <a:r>
              <a:rPr lang="en-US" altLang="zh-CN" sz="1000" dirty="0" err="1">
                <a:solidFill>
                  <a:srgbClr val="2F2F2F"/>
                </a:solidFill>
              </a:rPr>
              <a:t>iSlide</a:t>
            </a:r>
            <a:r>
              <a:rPr lang="en-US" altLang="zh-CN" sz="1000" dirty="0">
                <a:solidFill>
                  <a:srgbClr val="2F2F2F"/>
                </a:solidFill>
              </a:rPr>
              <a:t>【</a:t>
            </a:r>
            <a:r>
              <a:rPr lang="zh-CN" altLang="en-US" sz="1000" dirty="0">
                <a:solidFill>
                  <a:srgbClr val="2F2F2F"/>
                </a:solidFill>
              </a:rPr>
              <a:t>图标库</a:t>
            </a:r>
            <a:r>
              <a:rPr lang="en-US" altLang="zh-CN" sz="1000" dirty="0">
                <a:solidFill>
                  <a:srgbClr val="2F2F2F"/>
                </a:solidFill>
              </a:rPr>
              <a:t>】</a:t>
            </a:r>
            <a:r>
              <a:rPr lang="zh-CN" altLang="en-US" sz="1000" dirty="0">
                <a:solidFill>
                  <a:srgbClr val="2F2F2F"/>
                </a:solidFill>
              </a:rPr>
              <a:t>中的图标替换</a:t>
            </a:r>
            <a:endParaRPr lang="en-US" altLang="zh-CN" sz="1000" dirty="0">
              <a:solidFill>
                <a:srgbClr val="2F2F2F"/>
              </a:solidFill>
            </a:endParaRPr>
          </a:p>
          <a:p>
            <a:r>
              <a:rPr lang="en-US" altLang="zh-CN" sz="1000" dirty="0">
                <a:solidFill>
                  <a:srgbClr val="2F2F2F"/>
                </a:solidFill>
              </a:rPr>
              <a:t>Click the target icon in iSlide “Icon Library” to replace it</a:t>
            </a:r>
            <a:endParaRPr lang="zh-CN" altLang="en-US" sz="1000" dirty="0">
              <a:solidFill>
                <a:srgbClr val="2F2F2F"/>
              </a:solidFill>
            </a:endParaRPr>
          </a:p>
        </p:txBody>
      </p:sp>
      <p:sp>
        <p:nvSpPr>
          <p:cNvPr id="614" name="椭圆 613">
            <a:extLst>
              <a:ext uri="{FF2B5EF4-FFF2-40B4-BE49-F238E27FC236}">
                <a16:creationId xmlns:a16="http://schemas.microsoft.com/office/drawing/2014/main" id="{0EF98DBB-FD28-4F75-8C30-91D37F4F411F}"/>
              </a:ext>
            </a:extLst>
          </p:cNvPr>
          <p:cNvSpPr/>
          <p:nvPr/>
        </p:nvSpPr>
        <p:spPr>
          <a:xfrm>
            <a:off x="4595244" y="5526315"/>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2</a:t>
            </a:r>
            <a:endParaRPr lang="zh-CN" altLang="en-US" sz="1200" dirty="0"/>
          </a:p>
        </p:txBody>
      </p:sp>
      <p:sp>
        <p:nvSpPr>
          <p:cNvPr id="891" name="Right Arrow 751">
            <a:extLst>
              <a:ext uri="{FF2B5EF4-FFF2-40B4-BE49-F238E27FC236}">
                <a16:creationId xmlns:a16="http://schemas.microsoft.com/office/drawing/2014/main" id="{262E38B2-0226-44BA-9105-CB532FA15FCA}"/>
              </a:ext>
            </a:extLst>
          </p:cNvPr>
          <p:cNvSpPr/>
          <p:nvPr/>
        </p:nvSpPr>
        <p:spPr>
          <a:xfrm>
            <a:off x="7720848" y="3338119"/>
            <a:ext cx="174147" cy="156344"/>
          </a:xfrm>
          <a:custGeom>
            <a:avLst/>
            <a:gdLst>
              <a:gd name="T0" fmla="*/ 4048 w 6714"/>
              <a:gd name="T1" fmla="*/ 194 h 6036"/>
              <a:gd name="T2" fmla="*/ 3696 w 6714"/>
              <a:gd name="T3" fmla="*/ 340 h 6036"/>
              <a:gd name="T4" fmla="*/ 3696 w 6714"/>
              <a:gd name="T5" fmla="*/ 1283 h 6036"/>
              <a:gd name="T6" fmla="*/ 199 w 6714"/>
              <a:gd name="T7" fmla="*/ 1283 h 6036"/>
              <a:gd name="T8" fmla="*/ 0 w 6714"/>
              <a:gd name="T9" fmla="*/ 1482 h 6036"/>
              <a:gd name="T10" fmla="*/ 0 w 6714"/>
              <a:gd name="T11" fmla="*/ 4553 h 6036"/>
              <a:gd name="T12" fmla="*/ 199 w 6714"/>
              <a:gd name="T13" fmla="*/ 4752 h 6036"/>
              <a:gd name="T14" fmla="*/ 3696 w 6714"/>
              <a:gd name="T15" fmla="*/ 4752 h 6036"/>
              <a:gd name="T16" fmla="*/ 3696 w 6714"/>
              <a:gd name="T17" fmla="*/ 5696 h 6036"/>
              <a:gd name="T18" fmla="*/ 4048 w 6714"/>
              <a:gd name="T19" fmla="*/ 5842 h 6036"/>
              <a:gd name="T20" fmla="*/ 6520 w 6714"/>
              <a:gd name="T21" fmla="*/ 3369 h 6036"/>
              <a:gd name="T22" fmla="*/ 6520 w 6714"/>
              <a:gd name="T23" fmla="*/ 2666 h 6036"/>
              <a:gd name="T24" fmla="*/ 4048 w 6714"/>
              <a:gd name="T25" fmla="*/ 194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14" h="6036">
                <a:moveTo>
                  <a:pt x="4048" y="194"/>
                </a:moveTo>
                <a:cubicBezTo>
                  <a:pt x="3853" y="0"/>
                  <a:pt x="3696" y="65"/>
                  <a:pt x="3696" y="340"/>
                </a:cubicBezTo>
                <a:lnTo>
                  <a:pt x="3696" y="1283"/>
                </a:lnTo>
                <a:lnTo>
                  <a:pt x="199" y="1283"/>
                </a:lnTo>
                <a:cubicBezTo>
                  <a:pt x="89" y="1283"/>
                  <a:pt x="0" y="1372"/>
                  <a:pt x="0" y="1482"/>
                </a:cubicBezTo>
                <a:lnTo>
                  <a:pt x="0" y="4553"/>
                </a:lnTo>
                <a:cubicBezTo>
                  <a:pt x="0" y="4663"/>
                  <a:pt x="89" y="4752"/>
                  <a:pt x="199" y="4752"/>
                </a:cubicBezTo>
                <a:lnTo>
                  <a:pt x="3696" y="4752"/>
                </a:lnTo>
                <a:lnTo>
                  <a:pt x="3696" y="5696"/>
                </a:lnTo>
                <a:cubicBezTo>
                  <a:pt x="3696" y="5971"/>
                  <a:pt x="3853" y="6036"/>
                  <a:pt x="4048" y="5842"/>
                </a:cubicBezTo>
                <a:lnTo>
                  <a:pt x="6520" y="3369"/>
                </a:lnTo>
                <a:cubicBezTo>
                  <a:pt x="6714" y="3175"/>
                  <a:pt x="6714" y="2860"/>
                  <a:pt x="6520" y="2666"/>
                </a:cubicBezTo>
                <a:lnTo>
                  <a:pt x="4048" y="194"/>
                </a:lnTo>
                <a:close/>
              </a:path>
            </a:pathLst>
          </a:custGeom>
          <a:solidFill>
            <a:srgbClr val="867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4" name="组合 3">
            <a:extLst>
              <a:ext uri="{FF2B5EF4-FFF2-40B4-BE49-F238E27FC236}">
                <a16:creationId xmlns:a16="http://schemas.microsoft.com/office/drawing/2014/main" id="{A28377A9-9395-4FE8-A752-D85653CA6493}"/>
              </a:ext>
            </a:extLst>
          </p:cNvPr>
          <p:cNvGrpSpPr/>
          <p:nvPr/>
        </p:nvGrpSpPr>
        <p:grpSpPr>
          <a:xfrm>
            <a:off x="8024992" y="5464436"/>
            <a:ext cx="3493908" cy="400110"/>
            <a:chOff x="8024992" y="5464436"/>
            <a:chExt cx="3493908" cy="400110"/>
          </a:xfrm>
        </p:grpSpPr>
        <p:sp>
          <p:nvSpPr>
            <p:cNvPr id="753" name="文本框 752">
              <a:extLst>
                <a:ext uri="{FF2B5EF4-FFF2-40B4-BE49-F238E27FC236}">
                  <a16:creationId xmlns:a16="http://schemas.microsoft.com/office/drawing/2014/main" id="{64E2827D-DD54-493E-8009-F97E8BD7C996}"/>
                </a:ext>
              </a:extLst>
            </p:cNvPr>
            <p:cNvSpPr txBox="1"/>
            <p:nvPr/>
          </p:nvSpPr>
          <p:spPr>
            <a:xfrm>
              <a:off x="8344861" y="5464436"/>
              <a:ext cx="3174039" cy="400110"/>
            </a:xfrm>
            <a:prstGeom prst="rect">
              <a:avLst/>
            </a:prstGeom>
            <a:noFill/>
          </p:spPr>
          <p:txBody>
            <a:bodyPr wrap="square" rtlCol="0" anchor="ctr">
              <a:spAutoFit/>
            </a:bodyPr>
            <a:lstStyle/>
            <a:p>
              <a:r>
                <a:rPr lang="zh-CN" altLang="en-US" sz="1000" dirty="0">
                  <a:solidFill>
                    <a:srgbClr val="2F2F2F"/>
                  </a:solidFill>
                </a:rPr>
                <a:t>替换成功</a:t>
              </a:r>
              <a:endParaRPr lang="en-US" altLang="zh-CN" sz="1000" dirty="0">
                <a:solidFill>
                  <a:srgbClr val="2F2F2F"/>
                </a:solidFill>
              </a:endParaRPr>
            </a:p>
            <a:p>
              <a:r>
                <a:rPr lang="en-US" altLang="zh-CN" sz="1000" dirty="0">
                  <a:solidFill>
                    <a:srgbClr val="2F2F2F"/>
                  </a:solidFill>
                </a:rPr>
                <a:t>Done</a:t>
              </a:r>
            </a:p>
          </p:txBody>
        </p:sp>
        <p:sp>
          <p:nvSpPr>
            <p:cNvPr id="754" name="椭圆 753">
              <a:extLst>
                <a:ext uri="{FF2B5EF4-FFF2-40B4-BE49-F238E27FC236}">
                  <a16:creationId xmlns:a16="http://schemas.microsoft.com/office/drawing/2014/main" id="{2CAE1083-0567-4F35-9DA3-912D7BA86E08}"/>
                </a:ext>
              </a:extLst>
            </p:cNvPr>
            <p:cNvSpPr/>
            <p:nvPr/>
          </p:nvSpPr>
          <p:spPr>
            <a:xfrm>
              <a:off x="8024992" y="5526315"/>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3</a:t>
              </a:r>
              <a:endParaRPr lang="zh-CN" altLang="en-US" sz="1200" dirty="0"/>
            </a:p>
          </p:txBody>
        </p:sp>
      </p:grpSp>
      <p:sp>
        <p:nvSpPr>
          <p:cNvPr id="3" name="标题 1">
            <a:extLst>
              <a:ext uri="{FF2B5EF4-FFF2-40B4-BE49-F238E27FC236}">
                <a16:creationId xmlns:a16="http://schemas.microsoft.com/office/drawing/2014/main" id="{4F84E74D-AA01-4BAE-92D2-C59945F97B6D}"/>
              </a:ext>
            </a:extLst>
          </p:cNvPr>
          <p:cNvSpPr txBox="1">
            <a:spLocks/>
          </p:cNvSpPr>
          <p:nvPr/>
        </p:nvSpPr>
        <p:spPr>
          <a:xfrm>
            <a:off x="660400" y="0"/>
            <a:ext cx="10858500" cy="1028700"/>
          </a:xfrm>
          <a:prstGeom prst="rect">
            <a:avLst/>
          </a:prstGeom>
        </p:spPr>
        <p:txBody>
          <a:bodyPr vert="horz" lIns="91440" tIns="45720" rIns="91440" bIns="45720" rtlCol="0" anchor="b">
            <a:normAutofit/>
          </a:bodyPr>
          <a:lstStyle>
            <a:lvl1pPr algn="l" defTabSz="914354" rtl="0" eaLnBrk="1" latinLnBrk="0" hangingPunct="1">
              <a:lnSpc>
                <a:spcPct val="90000"/>
              </a:lnSpc>
              <a:spcBef>
                <a:spcPct val="0"/>
              </a:spcBef>
              <a:buNone/>
              <a:defRPr sz="4400" kern="1200">
                <a:solidFill>
                  <a:schemeClr val="tx1"/>
                </a:solidFill>
                <a:latin typeface="+mj-lt"/>
                <a:ea typeface="+mj-ea"/>
                <a:cs typeface="+mj-cs"/>
              </a:defRPr>
            </a:lvl1pPr>
          </a:lstStyle>
          <a:p>
            <a:pPr defTabSz="914309"/>
            <a:r>
              <a:rPr lang="zh-CN" altLang="en-US" sz="2800" b="1" dirty="0"/>
              <a:t>更改页面中的图标  </a:t>
            </a:r>
            <a:r>
              <a:rPr lang="en-US" altLang="zh-CN" sz="2800" b="1" dirty="0"/>
              <a:t>Replace Icons</a:t>
            </a:r>
            <a:endParaRPr lang="zh-CN" altLang="en-US" sz="2800" b="1" dirty="0"/>
          </a:p>
        </p:txBody>
      </p:sp>
      <p:grpSp>
        <p:nvGrpSpPr>
          <p:cNvPr id="22" name="组合 21">
            <a:extLst>
              <a:ext uri="{FF2B5EF4-FFF2-40B4-BE49-F238E27FC236}">
                <a16:creationId xmlns:a16="http://schemas.microsoft.com/office/drawing/2014/main" id="{3A3BC1D5-EA0F-41BB-8F53-59743BD1B38C}"/>
              </a:ext>
            </a:extLst>
          </p:cNvPr>
          <p:cNvGrpSpPr/>
          <p:nvPr/>
        </p:nvGrpSpPr>
        <p:grpSpPr>
          <a:xfrm>
            <a:off x="660400" y="1959178"/>
            <a:ext cx="3493913" cy="2403813"/>
            <a:chOff x="673100" y="1959176"/>
            <a:chExt cx="3493913" cy="2403813"/>
          </a:xfrm>
        </p:grpSpPr>
        <p:grpSp>
          <p:nvGrpSpPr>
            <p:cNvPr id="12" name="组合 11">
              <a:extLst>
                <a:ext uri="{FF2B5EF4-FFF2-40B4-BE49-F238E27FC236}">
                  <a16:creationId xmlns:a16="http://schemas.microsoft.com/office/drawing/2014/main" id="{3D97207B-26E6-494B-A2BE-1E1B9E3E4E18}"/>
                </a:ext>
              </a:extLst>
            </p:cNvPr>
            <p:cNvGrpSpPr/>
            <p:nvPr/>
          </p:nvGrpSpPr>
          <p:grpSpPr>
            <a:xfrm>
              <a:off x="673100" y="1959176"/>
              <a:ext cx="3493913" cy="2403813"/>
              <a:chOff x="673100" y="1959176"/>
              <a:chExt cx="3493913" cy="2403813"/>
            </a:xfrm>
          </p:grpSpPr>
          <p:sp>
            <p:nvSpPr>
              <p:cNvPr id="395" name="Freeform 6">
                <a:extLst>
                  <a:ext uri="{FF2B5EF4-FFF2-40B4-BE49-F238E27FC236}">
                    <a16:creationId xmlns:a16="http://schemas.microsoft.com/office/drawing/2014/main" id="{531F3E12-E1A1-4FB6-BE6F-619A1EB56468}"/>
                  </a:ext>
                </a:extLst>
              </p:cNvPr>
              <p:cNvSpPr>
                <a:spLocks/>
              </p:cNvSpPr>
              <p:nvPr/>
            </p:nvSpPr>
            <p:spPr bwMode="auto">
              <a:xfrm>
                <a:off x="673100" y="1959176"/>
                <a:ext cx="3493913" cy="2403813"/>
              </a:xfrm>
              <a:prstGeom prst="rect">
                <a:avLst/>
              </a:prstGeom>
              <a:gradFill>
                <a:gsLst>
                  <a:gs pos="83000">
                    <a:schemeClr val="bg1"/>
                  </a:gs>
                  <a:gs pos="100000">
                    <a:schemeClr val="bg1">
                      <a:alpha val="0"/>
                    </a:schemeClr>
                  </a:gs>
                </a:gsLst>
                <a:lin ang="5400000" scaled="1"/>
              </a:gradFill>
              <a:ln w="9525">
                <a:noFill/>
                <a:round/>
                <a:headEnd/>
                <a:tailEnd/>
              </a:ln>
              <a:effectLst>
                <a:outerShdw blurRad="63500" sx="102000" sy="102000" algn="ctr" rotWithShape="0">
                  <a:srgbClr val="E7E5EA">
                    <a:alpha val="50000"/>
                  </a:srgb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96" name="矩形: 圆角 395">
                <a:extLst>
                  <a:ext uri="{FF2B5EF4-FFF2-40B4-BE49-F238E27FC236}">
                    <a16:creationId xmlns:a16="http://schemas.microsoft.com/office/drawing/2014/main" id="{41C62B95-EC03-4F9F-8BDA-29725A649F10}"/>
                  </a:ext>
                </a:extLst>
              </p:cNvPr>
              <p:cNvSpPr>
                <a:spLocks noChangeAspect="1"/>
              </p:cNvSpPr>
              <p:nvPr/>
            </p:nvSpPr>
            <p:spPr>
              <a:xfrm>
                <a:off x="810452" y="2742993"/>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7" name="Rectangle 8">
                <a:extLst>
                  <a:ext uri="{FF2B5EF4-FFF2-40B4-BE49-F238E27FC236}">
                    <a16:creationId xmlns:a16="http://schemas.microsoft.com/office/drawing/2014/main" id="{6BC6B2AE-F334-45A7-8DC1-83E254A97646}"/>
                  </a:ext>
                </a:extLst>
              </p:cNvPr>
              <p:cNvSpPr>
                <a:spLocks noChangeArrowheads="1"/>
              </p:cNvSpPr>
              <p:nvPr/>
            </p:nvSpPr>
            <p:spPr bwMode="auto">
              <a:xfrm>
                <a:off x="810454" y="2228518"/>
                <a:ext cx="3240163" cy="311711"/>
              </a:xfrm>
              <a:prstGeom prst="rect">
                <a:avLst/>
              </a:prstGeom>
              <a:solidFill>
                <a:srgbClr val="F0EE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Rectangle 9">
                <a:extLst>
                  <a:ext uri="{FF2B5EF4-FFF2-40B4-BE49-F238E27FC236}">
                    <a16:creationId xmlns:a16="http://schemas.microsoft.com/office/drawing/2014/main" id="{68127BC8-69DB-42D5-933C-6C3BB8817842}"/>
                  </a:ext>
                </a:extLst>
              </p:cNvPr>
              <p:cNvSpPr>
                <a:spLocks noChangeArrowheads="1"/>
              </p:cNvSpPr>
              <p:nvPr/>
            </p:nvSpPr>
            <p:spPr bwMode="auto">
              <a:xfrm>
                <a:off x="810454" y="2228518"/>
                <a:ext cx="3240163" cy="181579"/>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Oval 14">
                <a:extLst>
                  <a:ext uri="{FF2B5EF4-FFF2-40B4-BE49-F238E27FC236}">
                    <a16:creationId xmlns:a16="http://schemas.microsoft.com/office/drawing/2014/main" id="{560F0ECF-D54D-48C1-99F9-1628B8E529F7}"/>
                  </a:ext>
                </a:extLst>
              </p:cNvPr>
              <p:cNvSpPr>
                <a:spLocks noChangeArrowheads="1"/>
              </p:cNvSpPr>
              <p:nvPr/>
            </p:nvSpPr>
            <p:spPr bwMode="auto">
              <a:xfrm>
                <a:off x="1171610" y="2098386"/>
                <a:ext cx="59552"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Oval 15">
                <a:extLst>
                  <a:ext uri="{FF2B5EF4-FFF2-40B4-BE49-F238E27FC236}">
                    <a16:creationId xmlns:a16="http://schemas.microsoft.com/office/drawing/2014/main" id="{6561D1AC-5205-4166-B410-F62D7AA3418D}"/>
                  </a:ext>
                </a:extLst>
              </p:cNvPr>
              <p:cNvSpPr>
                <a:spLocks noChangeArrowheads="1"/>
              </p:cNvSpPr>
              <p:nvPr/>
            </p:nvSpPr>
            <p:spPr bwMode="auto">
              <a:xfrm>
                <a:off x="1276307"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Oval 16">
                <a:extLst>
                  <a:ext uri="{FF2B5EF4-FFF2-40B4-BE49-F238E27FC236}">
                    <a16:creationId xmlns:a16="http://schemas.microsoft.com/office/drawing/2014/main" id="{B63B0240-B214-4523-8D02-15FD02022D42}"/>
                  </a:ext>
                </a:extLst>
              </p:cNvPr>
              <p:cNvSpPr>
                <a:spLocks noChangeArrowheads="1"/>
              </p:cNvSpPr>
              <p:nvPr/>
            </p:nvSpPr>
            <p:spPr bwMode="auto">
              <a:xfrm>
                <a:off x="1381003"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18">
                <a:extLst>
                  <a:ext uri="{FF2B5EF4-FFF2-40B4-BE49-F238E27FC236}">
                    <a16:creationId xmlns:a16="http://schemas.microsoft.com/office/drawing/2014/main" id="{E270C877-0DE9-4B40-AF0A-2BD4879C8157}"/>
                  </a:ext>
                </a:extLst>
              </p:cNvPr>
              <p:cNvSpPr>
                <a:spLocks/>
              </p:cNvSpPr>
              <p:nvPr/>
            </p:nvSpPr>
            <p:spPr bwMode="auto">
              <a:xfrm>
                <a:off x="1615371" y="2262817"/>
                <a:ext cx="505234" cy="164430"/>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Rectangle 19">
                <a:extLst>
                  <a:ext uri="{FF2B5EF4-FFF2-40B4-BE49-F238E27FC236}">
                    <a16:creationId xmlns:a16="http://schemas.microsoft.com/office/drawing/2014/main" id="{58C87805-37F6-47C6-99DE-933822F94A81}"/>
                  </a:ext>
                </a:extLst>
              </p:cNvPr>
              <p:cNvSpPr>
                <a:spLocks noChangeArrowheads="1"/>
              </p:cNvSpPr>
              <p:nvPr/>
            </p:nvSpPr>
            <p:spPr bwMode="auto">
              <a:xfrm>
                <a:off x="1737357" y="2320316"/>
                <a:ext cx="243973" cy="49430"/>
              </a:xfrm>
              <a:prstGeom prst="rect">
                <a:avLst/>
              </a:prstGeom>
              <a:solidFill>
                <a:srgbClr val="CFC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20">
                <a:extLst>
                  <a:ext uri="{FF2B5EF4-FFF2-40B4-BE49-F238E27FC236}">
                    <a16:creationId xmlns:a16="http://schemas.microsoft.com/office/drawing/2014/main" id="{1C2469F6-351F-4DF3-BA4D-2D313709F444}"/>
                  </a:ext>
                </a:extLst>
              </p:cNvPr>
              <p:cNvSpPr>
                <a:spLocks/>
              </p:cNvSpPr>
              <p:nvPr/>
            </p:nvSpPr>
            <p:spPr bwMode="auto">
              <a:xfrm>
                <a:off x="1139912" y="2306193"/>
                <a:ext cx="232445" cy="49430"/>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21">
                <a:extLst>
                  <a:ext uri="{FF2B5EF4-FFF2-40B4-BE49-F238E27FC236}">
                    <a16:creationId xmlns:a16="http://schemas.microsoft.com/office/drawing/2014/main" id="{0546D3E7-D879-4A49-9ECB-4376DCE28F9F}"/>
                  </a:ext>
                </a:extLst>
              </p:cNvPr>
              <p:cNvSpPr>
                <a:spLocks/>
              </p:cNvSpPr>
              <p:nvPr/>
            </p:nvSpPr>
            <p:spPr bwMode="auto">
              <a:xfrm>
                <a:off x="2317512"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22">
                <a:extLst>
                  <a:ext uri="{FF2B5EF4-FFF2-40B4-BE49-F238E27FC236}">
                    <a16:creationId xmlns:a16="http://schemas.microsoft.com/office/drawing/2014/main" id="{5233617A-97F2-4429-AF9B-F0A6CB363E83}"/>
                  </a:ext>
                </a:extLst>
              </p:cNvPr>
              <p:cNvSpPr>
                <a:spLocks/>
              </p:cNvSpPr>
              <p:nvPr/>
            </p:nvSpPr>
            <p:spPr bwMode="auto">
              <a:xfrm>
                <a:off x="2757430"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23">
                <a:extLst>
                  <a:ext uri="{FF2B5EF4-FFF2-40B4-BE49-F238E27FC236}">
                    <a16:creationId xmlns:a16="http://schemas.microsoft.com/office/drawing/2014/main" id="{B378177B-6943-4F4B-8E95-6B7ACB9CAAF5}"/>
                  </a:ext>
                </a:extLst>
              </p:cNvPr>
              <p:cNvSpPr>
                <a:spLocks/>
              </p:cNvSpPr>
              <p:nvPr/>
            </p:nvSpPr>
            <p:spPr bwMode="auto">
              <a:xfrm>
                <a:off x="3197349" y="2306193"/>
                <a:ext cx="231486" cy="49430"/>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矩形: 圆角 412">
                <a:extLst>
                  <a:ext uri="{FF2B5EF4-FFF2-40B4-BE49-F238E27FC236}">
                    <a16:creationId xmlns:a16="http://schemas.microsoft.com/office/drawing/2014/main" id="{A5273A11-4ECF-4BC3-B800-7AB534DFA803}"/>
                  </a:ext>
                </a:extLst>
              </p:cNvPr>
              <p:cNvSpPr>
                <a:spLocks noChangeAspect="1"/>
              </p:cNvSpPr>
              <p:nvPr/>
            </p:nvSpPr>
            <p:spPr>
              <a:xfrm>
                <a:off x="810452" y="3480441"/>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4" name="矩形: 圆角 413">
                <a:extLst>
                  <a:ext uri="{FF2B5EF4-FFF2-40B4-BE49-F238E27FC236}">
                    <a16:creationId xmlns:a16="http://schemas.microsoft.com/office/drawing/2014/main" id="{E3CF60ED-F7D9-4D1A-9948-5618058A2AC0}"/>
                  </a:ext>
                </a:extLst>
              </p:cNvPr>
              <p:cNvSpPr>
                <a:spLocks noChangeAspect="1"/>
              </p:cNvSpPr>
              <p:nvPr/>
            </p:nvSpPr>
            <p:spPr>
              <a:xfrm>
                <a:off x="810452" y="3849165"/>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7" name="矩形: 圆角 416">
                <a:extLst>
                  <a:ext uri="{FF2B5EF4-FFF2-40B4-BE49-F238E27FC236}">
                    <a16:creationId xmlns:a16="http://schemas.microsoft.com/office/drawing/2014/main" id="{361B979D-727A-401A-B59B-F2C14D9B30D7}"/>
                  </a:ext>
                </a:extLst>
              </p:cNvPr>
              <p:cNvSpPr>
                <a:spLocks noChangeAspect="1"/>
              </p:cNvSpPr>
              <p:nvPr/>
            </p:nvSpPr>
            <p:spPr>
              <a:xfrm>
                <a:off x="810452" y="4216750"/>
                <a:ext cx="526366" cy="127814"/>
              </a:xfrm>
              <a:prstGeom prst="roundRect">
                <a:avLst>
                  <a:gd name="adj" fmla="val 14540"/>
                </a:avLst>
              </a:prstGeom>
              <a:gradFill>
                <a:gsLst>
                  <a:gs pos="8000">
                    <a:srgbClr val="F0EEF2"/>
                  </a:gs>
                  <a:gs pos="100000">
                    <a:srgbClr val="F0EEF2">
                      <a:alpha val="0"/>
                    </a:srgb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8" name="矩形: 圆角 417">
                <a:extLst>
                  <a:ext uri="{FF2B5EF4-FFF2-40B4-BE49-F238E27FC236}">
                    <a16:creationId xmlns:a16="http://schemas.microsoft.com/office/drawing/2014/main" id="{93DD38D4-7820-4D39-A810-19710F4E6372}"/>
                  </a:ext>
                </a:extLst>
              </p:cNvPr>
              <p:cNvSpPr>
                <a:spLocks noChangeAspect="1"/>
              </p:cNvSpPr>
              <p:nvPr/>
            </p:nvSpPr>
            <p:spPr>
              <a:xfrm>
                <a:off x="1448859" y="2742992"/>
                <a:ext cx="2578310" cy="1523165"/>
              </a:xfrm>
              <a:prstGeom prst="roundRect">
                <a:avLst>
                  <a:gd name="adj" fmla="val 2829"/>
                </a:avLst>
              </a:prstGeom>
              <a:noFill/>
              <a:ln w="25400">
                <a:gradFill>
                  <a:gsLst>
                    <a:gs pos="62000">
                      <a:srgbClr val="F0EEF2"/>
                    </a:gs>
                    <a:gs pos="100000">
                      <a:srgbClr val="F0EEF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5" name="矩形: 圆角 134">
                <a:extLst>
                  <a:ext uri="{FF2B5EF4-FFF2-40B4-BE49-F238E27FC236}">
                    <a16:creationId xmlns:a16="http://schemas.microsoft.com/office/drawing/2014/main" id="{D79E55C5-A2DE-4D31-AA8A-1A5CDFEC06DD}"/>
                  </a:ext>
                </a:extLst>
              </p:cNvPr>
              <p:cNvSpPr>
                <a:spLocks noChangeAspect="1"/>
              </p:cNvSpPr>
              <p:nvPr/>
            </p:nvSpPr>
            <p:spPr>
              <a:xfrm>
                <a:off x="810452" y="3111717"/>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4" name="组合 13">
              <a:extLst>
                <a:ext uri="{FF2B5EF4-FFF2-40B4-BE49-F238E27FC236}">
                  <a16:creationId xmlns:a16="http://schemas.microsoft.com/office/drawing/2014/main" id="{23994454-07E0-4714-A984-4D1D3F716955}"/>
                </a:ext>
              </a:extLst>
            </p:cNvPr>
            <p:cNvGrpSpPr/>
            <p:nvPr/>
          </p:nvGrpSpPr>
          <p:grpSpPr>
            <a:xfrm>
              <a:off x="1625650" y="2998805"/>
              <a:ext cx="2224728" cy="1011538"/>
              <a:chOff x="1625650" y="2998805"/>
              <a:chExt cx="2224728" cy="1011538"/>
            </a:xfrm>
          </p:grpSpPr>
          <p:sp>
            <p:nvSpPr>
              <p:cNvPr id="420" name="矩形 419">
                <a:extLst>
                  <a:ext uri="{FF2B5EF4-FFF2-40B4-BE49-F238E27FC236}">
                    <a16:creationId xmlns:a16="http://schemas.microsoft.com/office/drawing/2014/main" id="{B63E4F93-58FC-4CD9-A34C-1104C0B05951}"/>
                  </a:ext>
                </a:extLst>
              </p:cNvPr>
              <p:cNvSpPr/>
              <p:nvPr/>
            </p:nvSpPr>
            <p:spPr>
              <a:xfrm>
                <a:off x="1658306" y="3180638"/>
                <a:ext cx="2142449" cy="109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3" name="六边形 442">
                <a:extLst>
                  <a:ext uri="{FF2B5EF4-FFF2-40B4-BE49-F238E27FC236}">
                    <a16:creationId xmlns:a16="http://schemas.microsoft.com/office/drawing/2014/main" id="{45D5F12E-5FA7-4314-9F36-17008F56C1BA}"/>
                  </a:ext>
                </a:extLst>
              </p:cNvPr>
              <p:cNvSpPr/>
              <p:nvPr/>
            </p:nvSpPr>
            <p:spPr>
              <a:xfrm>
                <a:off x="1625650" y="2998805"/>
                <a:ext cx="544954" cy="469786"/>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endParaRPr>
              </a:p>
            </p:txBody>
          </p:sp>
          <p:sp>
            <p:nvSpPr>
              <p:cNvPr id="444" name="六边形 443">
                <a:extLst>
                  <a:ext uri="{FF2B5EF4-FFF2-40B4-BE49-F238E27FC236}">
                    <a16:creationId xmlns:a16="http://schemas.microsoft.com/office/drawing/2014/main" id="{98872168-52C8-4CB0-849C-CFFD8AFAAECE}"/>
                  </a:ext>
                </a:extLst>
              </p:cNvPr>
              <p:cNvSpPr/>
              <p:nvPr/>
            </p:nvSpPr>
            <p:spPr>
              <a:xfrm>
                <a:off x="2121786" y="3264910"/>
                <a:ext cx="544954" cy="469786"/>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a:solidFill>
                    <a:srgbClr val="44546A">
                      <a:lumMod val="60000"/>
                      <a:lumOff val="40000"/>
                    </a:srgbClr>
                  </a:solidFill>
                </a:endParaRPr>
              </a:p>
            </p:txBody>
          </p:sp>
          <p:sp>
            <p:nvSpPr>
              <p:cNvPr id="445" name="六边形 444">
                <a:extLst>
                  <a:ext uri="{FF2B5EF4-FFF2-40B4-BE49-F238E27FC236}">
                    <a16:creationId xmlns:a16="http://schemas.microsoft.com/office/drawing/2014/main" id="{D1533CD2-D858-4859-B0BA-68DD7361A521}"/>
                  </a:ext>
                </a:extLst>
              </p:cNvPr>
              <p:cNvSpPr/>
              <p:nvPr/>
            </p:nvSpPr>
            <p:spPr>
              <a:xfrm>
                <a:off x="1635531" y="3540559"/>
                <a:ext cx="544952" cy="469784"/>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endParaRPr>
              </a:p>
            </p:txBody>
          </p:sp>
          <p:sp>
            <p:nvSpPr>
              <p:cNvPr id="446" name="矩形 445">
                <a:extLst>
                  <a:ext uri="{FF2B5EF4-FFF2-40B4-BE49-F238E27FC236}">
                    <a16:creationId xmlns:a16="http://schemas.microsoft.com/office/drawing/2014/main" id="{36870D1E-3609-43A4-90AA-F0C0A7F193B6}"/>
                  </a:ext>
                </a:extLst>
              </p:cNvPr>
              <p:cNvSpPr/>
              <p:nvPr/>
            </p:nvSpPr>
            <p:spPr>
              <a:xfrm>
                <a:off x="2840921" y="3226205"/>
                <a:ext cx="1009457" cy="120582"/>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矩形 446">
                <a:extLst>
                  <a:ext uri="{FF2B5EF4-FFF2-40B4-BE49-F238E27FC236}">
                    <a16:creationId xmlns:a16="http://schemas.microsoft.com/office/drawing/2014/main" id="{8120700A-212B-4D96-BE36-7DC480D315D8}"/>
                  </a:ext>
                </a:extLst>
              </p:cNvPr>
              <p:cNvSpPr/>
              <p:nvPr/>
            </p:nvSpPr>
            <p:spPr>
              <a:xfrm>
                <a:off x="2840916" y="3443416"/>
                <a:ext cx="884270" cy="120582"/>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8" name="矩形 447">
                <a:extLst>
                  <a:ext uri="{FF2B5EF4-FFF2-40B4-BE49-F238E27FC236}">
                    <a16:creationId xmlns:a16="http://schemas.microsoft.com/office/drawing/2014/main" id="{62645477-49A9-44F5-8502-6F99449F9544}"/>
                  </a:ext>
                </a:extLst>
              </p:cNvPr>
              <p:cNvSpPr/>
              <p:nvPr/>
            </p:nvSpPr>
            <p:spPr>
              <a:xfrm>
                <a:off x="2840916" y="3662360"/>
                <a:ext cx="757094" cy="120582"/>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7" name="任意多边形: 形状 466">
                <a:extLst>
                  <a:ext uri="{FF2B5EF4-FFF2-40B4-BE49-F238E27FC236}">
                    <a16:creationId xmlns:a16="http://schemas.microsoft.com/office/drawing/2014/main" id="{029C489B-D9F3-48DB-BAA7-20AF8AFA842D}"/>
                  </a:ext>
                </a:extLst>
              </p:cNvPr>
              <p:cNvSpPr>
                <a:spLocks noChangeArrowheads="1"/>
              </p:cNvSpPr>
              <p:nvPr/>
            </p:nvSpPr>
            <p:spPr bwMode="auto">
              <a:xfrm>
                <a:off x="1755343" y="3079063"/>
                <a:ext cx="289293" cy="289295"/>
              </a:xfrm>
              <a:custGeom>
                <a:avLst/>
                <a:gdLst>
                  <a:gd name="connsiteX0" fmla="*/ 31617 w 289293"/>
                  <a:gd name="connsiteY0" fmla="*/ 267953 h 289295"/>
                  <a:gd name="connsiteX1" fmla="*/ 257677 w 289293"/>
                  <a:gd name="connsiteY1" fmla="*/ 267953 h 289295"/>
                  <a:gd name="connsiteX2" fmla="*/ 267952 w 289293"/>
                  <a:gd name="connsiteY2" fmla="*/ 278624 h 289295"/>
                  <a:gd name="connsiteX3" fmla="*/ 257677 w 289293"/>
                  <a:gd name="connsiteY3" fmla="*/ 289295 h 289295"/>
                  <a:gd name="connsiteX4" fmla="*/ 31617 w 289293"/>
                  <a:gd name="connsiteY4" fmla="*/ 289295 h 289295"/>
                  <a:gd name="connsiteX5" fmla="*/ 21342 w 289293"/>
                  <a:gd name="connsiteY5" fmla="*/ 278624 h 289295"/>
                  <a:gd name="connsiteX6" fmla="*/ 31617 w 289293"/>
                  <a:gd name="connsiteY6" fmla="*/ 267953 h 289295"/>
                  <a:gd name="connsiteX7" fmla="*/ 123983 w 289293"/>
                  <a:gd name="connsiteY7" fmla="*/ 138821 h 289295"/>
                  <a:gd name="connsiteX8" fmla="*/ 144648 w 289293"/>
                  <a:gd name="connsiteY8" fmla="*/ 142993 h 289295"/>
                  <a:gd name="connsiteX9" fmla="*/ 165310 w 289293"/>
                  <a:gd name="connsiteY9" fmla="*/ 138822 h 289295"/>
                  <a:gd name="connsiteX10" fmla="*/ 165310 w 289293"/>
                  <a:gd name="connsiteY10" fmla="*/ 161161 h 289295"/>
                  <a:gd name="connsiteX11" fmla="*/ 175642 w 289293"/>
                  <a:gd name="connsiteY11" fmla="*/ 171493 h 289295"/>
                  <a:gd name="connsiteX12" fmla="*/ 278961 w 289293"/>
                  <a:gd name="connsiteY12" fmla="*/ 186991 h 289295"/>
                  <a:gd name="connsiteX13" fmla="*/ 289293 w 289293"/>
                  <a:gd name="connsiteY13" fmla="*/ 197323 h 289295"/>
                  <a:gd name="connsiteX14" fmla="*/ 289293 w 289293"/>
                  <a:gd name="connsiteY14" fmla="*/ 238651 h 289295"/>
                  <a:gd name="connsiteX15" fmla="*/ 278961 w 289293"/>
                  <a:gd name="connsiteY15" fmla="*/ 248983 h 289295"/>
                  <a:gd name="connsiteX16" fmla="*/ 10332 w 289293"/>
                  <a:gd name="connsiteY16" fmla="*/ 248983 h 289295"/>
                  <a:gd name="connsiteX17" fmla="*/ 0 w 289293"/>
                  <a:gd name="connsiteY17" fmla="*/ 238651 h 289295"/>
                  <a:gd name="connsiteX18" fmla="*/ 0 w 289293"/>
                  <a:gd name="connsiteY18" fmla="*/ 197323 h 289295"/>
                  <a:gd name="connsiteX19" fmla="*/ 10332 w 289293"/>
                  <a:gd name="connsiteY19" fmla="*/ 186991 h 289295"/>
                  <a:gd name="connsiteX20" fmla="*/ 113651 w 289293"/>
                  <a:gd name="connsiteY20" fmla="*/ 171493 h 289295"/>
                  <a:gd name="connsiteX21" fmla="*/ 123983 w 289293"/>
                  <a:gd name="connsiteY21" fmla="*/ 161161 h 289295"/>
                  <a:gd name="connsiteX22" fmla="*/ 123983 w 289293"/>
                  <a:gd name="connsiteY22" fmla="*/ 141546 h 289295"/>
                  <a:gd name="connsiteX23" fmla="*/ 144648 w 289293"/>
                  <a:gd name="connsiteY23" fmla="*/ 0 h 289295"/>
                  <a:gd name="connsiteX24" fmla="*/ 206301 w 289293"/>
                  <a:gd name="connsiteY24" fmla="*/ 61653 h 289295"/>
                  <a:gd name="connsiteX25" fmla="*/ 144648 w 289293"/>
                  <a:gd name="connsiteY25" fmla="*/ 123306 h 289295"/>
                  <a:gd name="connsiteX26" fmla="*/ 82995 w 289293"/>
                  <a:gd name="connsiteY26" fmla="*/ 61653 h 289295"/>
                  <a:gd name="connsiteX27" fmla="*/ 144648 w 289293"/>
                  <a:gd name="connsiteY27" fmla="*/ 0 h 289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9293" h="289295">
                    <a:moveTo>
                      <a:pt x="31617" y="267953"/>
                    </a:moveTo>
                    <a:cubicBezTo>
                      <a:pt x="257677" y="267953"/>
                      <a:pt x="257677" y="267953"/>
                      <a:pt x="257677" y="267953"/>
                    </a:cubicBezTo>
                    <a:cubicBezTo>
                      <a:pt x="262814" y="267953"/>
                      <a:pt x="267952" y="273289"/>
                      <a:pt x="267952" y="278624"/>
                    </a:cubicBezTo>
                    <a:cubicBezTo>
                      <a:pt x="267952" y="283960"/>
                      <a:pt x="262814" y="289295"/>
                      <a:pt x="257677" y="289295"/>
                    </a:cubicBezTo>
                    <a:cubicBezTo>
                      <a:pt x="31617" y="289295"/>
                      <a:pt x="31617" y="289295"/>
                      <a:pt x="31617" y="289295"/>
                    </a:cubicBezTo>
                    <a:cubicBezTo>
                      <a:pt x="26480" y="289295"/>
                      <a:pt x="21342" y="283960"/>
                      <a:pt x="21342" y="278624"/>
                    </a:cubicBezTo>
                    <a:cubicBezTo>
                      <a:pt x="21342" y="273289"/>
                      <a:pt x="26480" y="267953"/>
                      <a:pt x="31617" y="267953"/>
                    </a:cubicBezTo>
                    <a:close/>
                    <a:moveTo>
                      <a:pt x="123983" y="138821"/>
                    </a:moveTo>
                    <a:lnTo>
                      <a:pt x="144648" y="142993"/>
                    </a:lnTo>
                    <a:lnTo>
                      <a:pt x="165310" y="138822"/>
                    </a:lnTo>
                    <a:lnTo>
                      <a:pt x="165310" y="161161"/>
                    </a:lnTo>
                    <a:cubicBezTo>
                      <a:pt x="165310" y="166327"/>
                      <a:pt x="170476" y="171493"/>
                      <a:pt x="175642" y="171493"/>
                    </a:cubicBezTo>
                    <a:cubicBezTo>
                      <a:pt x="175642" y="171493"/>
                      <a:pt x="175642" y="171493"/>
                      <a:pt x="278961" y="186991"/>
                    </a:cubicBezTo>
                    <a:cubicBezTo>
                      <a:pt x="284127" y="186991"/>
                      <a:pt x="289293" y="192157"/>
                      <a:pt x="289293" y="197323"/>
                    </a:cubicBezTo>
                    <a:cubicBezTo>
                      <a:pt x="289293" y="197323"/>
                      <a:pt x="289293" y="197323"/>
                      <a:pt x="289293" y="238651"/>
                    </a:cubicBezTo>
                    <a:cubicBezTo>
                      <a:pt x="289293" y="243817"/>
                      <a:pt x="284127" y="248983"/>
                      <a:pt x="278961" y="248983"/>
                    </a:cubicBezTo>
                    <a:cubicBezTo>
                      <a:pt x="278961" y="248983"/>
                      <a:pt x="278961" y="248983"/>
                      <a:pt x="10332" y="248983"/>
                    </a:cubicBezTo>
                    <a:cubicBezTo>
                      <a:pt x="5166" y="248983"/>
                      <a:pt x="0" y="243817"/>
                      <a:pt x="0" y="238651"/>
                    </a:cubicBezTo>
                    <a:cubicBezTo>
                      <a:pt x="0" y="238651"/>
                      <a:pt x="0" y="238651"/>
                      <a:pt x="0" y="197323"/>
                    </a:cubicBezTo>
                    <a:cubicBezTo>
                      <a:pt x="0" y="192157"/>
                      <a:pt x="5166" y="186991"/>
                      <a:pt x="10332" y="186991"/>
                    </a:cubicBezTo>
                    <a:cubicBezTo>
                      <a:pt x="10332" y="186991"/>
                      <a:pt x="10332" y="186991"/>
                      <a:pt x="113651" y="171493"/>
                    </a:cubicBezTo>
                    <a:cubicBezTo>
                      <a:pt x="118817" y="171493"/>
                      <a:pt x="123983" y="166327"/>
                      <a:pt x="123983" y="161161"/>
                    </a:cubicBezTo>
                    <a:cubicBezTo>
                      <a:pt x="123983" y="161161"/>
                      <a:pt x="123983" y="161161"/>
                      <a:pt x="123983" y="141546"/>
                    </a:cubicBezTo>
                    <a:close/>
                    <a:moveTo>
                      <a:pt x="144648" y="0"/>
                    </a:moveTo>
                    <a:cubicBezTo>
                      <a:pt x="178698" y="0"/>
                      <a:pt x="206301" y="27603"/>
                      <a:pt x="206301" y="61653"/>
                    </a:cubicBezTo>
                    <a:cubicBezTo>
                      <a:pt x="206301" y="95703"/>
                      <a:pt x="178698" y="123306"/>
                      <a:pt x="144648" y="123306"/>
                    </a:cubicBezTo>
                    <a:cubicBezTo>
                      <a:pt x="110598" y="123306"/>
                      <a:pt x="82995" y="95703"/>
                      <a:pt x="82995" y="61653"/>
                    </a:cubicBezTo>
                    <a:cubicBezTo>
                      <a:pt x="82995" y="27603"/>
                      <a:pt x="110598" y="0"/>
                      <a:pt x="144648" y="0"/>
                    </a:cubicBezTo>
                    <a:close/>
                  </a:path>
                </a:pathLst>
              </a:custGeom>
              <a:solidFill>
                <a:srgbClr val="4E4658"/>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nvGrpSpPr>
              <p:cNvPr id="645" name="组合 644">
                <a:extLst>
                  <a:ext uri="{FF2B5EF4-FFF2-40B4-BE49-F238E27FC236}">
                    <a16:creationId xmlns:a16="http://schemas.microsoft.com/office/drawing/2014/main" id="{A980D983-409E-4F6D-A8D7-AF3AA18366AA}"/>
                  </a:ext>
                </a:extLst>
              </p:cNvPr>
              <p:cNvGrpSpPr/>
              <p:nvPr/>
            </p:nvGrpSpPr>
            <p:grpSpPr>
              <a:xfrm>
                <a:off x="1710532" y="3031370"/>
                <a:ext cx="380194" cy="380158"/>
                <a:chOff x="4979129" y="5045363"/>
                <a:chExt cx="209362" cy="209343"/>
              </a:xfrm>
            </p:grpSpPr>
            <p:sp>
              <p:nvSpPr>
                <p:cNvPr id="646" name="矩形 645">
                  <a:extLst>
                    <a:ext uri="{FF2B5EF4-FFF2-40B4-BE49-F238E27FC236}">
                      <a16:creationId xmlns:a16="http://schemas.microsoft.com/office/drawing/2014/main" id="{E2EF094A-9F22-4CBF-A563-9F39A89EDE24}"/>
                    </a:ext>
                  </a:extLst>
                </p:cNvPr>
                <p:cNvSpPr/>
                <p:nvPr/>
              </p:nvSpPr>
              <p:spPr>
                <a:xfrm>
                  <a:off x="5001989" y="5068223"/>
                  <a:ext cx="164175" cy="164176"/>
                </a:xfrm>
                <a:prstGeom prst="rect">
                  <a:avLst/>
                </a:prstGeom>
                <a:no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47" name="椭圆 646">
                  <a:extLst>
                    <a:ext uri="{FF2B5EF4-FFF2-40B4-BE49-F238E27FC236}">
                      <a16:creationId xmlns:a16="http://schemas.microsoft.com/office/drawing/2014/main" id="{0A0E975C-2768-49C1-BC9B-15B2714B9184}"/>
                    </a:ext>
                  </a:extLst>
                </p:cNvPr>
                <p:cNvSpPr/>
                <p:nvPr/>
              </p:nvSpPr>
              <p:spPr>
                <a:xfrm flipH="1">
                  <a:off x="4979129" y="5045363"/>
                  <a:ext cx="45720" cy="45720"/>
                </a:xfrm>
                <a:prstGeom prst="ellipse">
                  <a:avLst/>
                </a:prstGeom>
                <a:solidFill>
                  <a:schemeClr val="bg1"/>
                </a:solid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8" name="椭圆 647">
                  <a:extLst>
                    <a:ext uri="{FF2B5EF4-FFF2-40B4-BE49-F238E27FC236}">
                      <a16:creationId xmlns:a16="http://schemas.microsoft.com/office/drawing/2014/main" id="{1AA69BA9-DB07-47A3-A2DB-3512B4181734}"/>
                    </a:ext>
                  </a:extLst>
                </p:cNvPr>
                <p:cNvSpPr/>
                <p:nvPr/>
              </p:nvSpPr>
              <p:spPr>
                <a:xfrm flipH="1">
                  <a:off x="5060950" y="5045363"/>
                  <a:ext cx="45720" cy="45720"/>
                </a:xfrm>
                <a:prstGeom prst="ellipse">
                  <a:avLst/>
                </a:prstGeom>
                <a:solidFill>
                  <a:schemeClr val="bg1"/>
                </a:solid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9" name="椭圆 648">
                  <a:extLst>
                    <a:ext uri="{FF2B5EF4-FFF2-40B4-BE49-F238E27FC236}">
                      <a16:creationId xmlns:a16="http://schemas.microsoft.com/office/drawing/2014/main" id="{A0DD3FB0-9AC4-4C67-AAB9-C1E208C41157}"/>
                    </a:ext>
                  </a:extLst>
                </p:cNvPr>
                <p:cNvSpPr/>
                <p:nvPr/>
              </p:nvSpPr>
              <p:spPr>
                <a:xfrm flipH="1">
                  <a:off x="5142771" y="5045363"/>
                  <a:ext cx="45720" cy="45720"/>
                </a:xfrm>
                <a:prstGeom prst="ellipse">
                  <a:avLst/>
                </a:prstGeom>
                <a:solidFill>
                  <a:schemeClr val="bg1"/>
                </a:solid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0" name="椭圆 649">
                  <a:extLst>
                    <a:ext uri="{FF2B5EF4-FFF2-40B4-BE49-F238E27FC236}">
                      <a16:creationId xmlns:a16="http://schemas.microsoft.com/office/drawing/2014/main" id="{92C7735D-63F6-4AA2-83DB-6B21C5788203}"/>
                    </a:ext>
                  </a:extLst>
                </p:cNvPr>
                <p:cNvSpPr/>
                <p:nvPr/>
              </p:nvSpPr>
              <p:spPr>
                <a:xfrm flipH="1">
                  <a:off x="4979129" y="5208986"/>
                  <a:ext cx="45720" cy="45720"/>
                </a:xfrm>
                <a:prstGeom prst="ellipse">
                  <a:avLst/>
                </a:prstGeom>
                <a:solidFill>
                  <a:schemeClr val="bg1"/>
                </a:solid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1" name="椭圆 650">
                  <a:extLst>
                    <a:ext uri="{FF2B5EF4-FFF2-40B4-BE49-F238E27FC236}">
                      <a16:creationId xmlns:a16="http://schemas.microsoft.com/office/drawing/2014/main" id="{DF364357-CE3D-4673-B0A2-05FDF922165F}"/>
                    </a:ext>
                  </a:extLst>
                </p:cNvPr>
                <p:cNvSpPr/>
                <p:nvPr/>
              </p:nvSpPr>
              <p:spPr>
                <a:xfrm flipH="1">
                  <a:off x="5060950" y="5208986"/>
                  <a:ext cx="45720" cy="45720"/>
                </a:xfrm>
                <a:prstGeom prst="ellipse">
                  <a:avLst/>
                </a:prstGeom>
                <a:solidFill>
                  <a:schemeClr val="bg1"/>
                </a:solid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2" name="椭圆 651">
                  <a:extLst>
                    <a:ext uri="{FF2B5EF4-FFF2-40B4-BE49-F238E27FC236}">
                      <a16:creationId xmlns:a16="http://schemas.microsoft.com/office/drawing/2014/main" id="{2693782D-19FB-4370-B8E7-05C833C254BD}"/>
                    </a:ext>
                  </a:extLst>
                </p:cNvPr>
                <p:cNvSpPr/>
                <p:nvPr/>
              </p:nvSpPr>
              <p:spPr>
                <a:xfrm flipH="1">
                  <a:off x="5142771" y="5208986"/>
                  <a:ext cx="45720" cy="45720"/>
                </a:xfrm>
                <a:prstGeom prst="ellipse">
                  <a:avLst/>
                </a:prstGeom>
                <a:solidFill>
                  <a:schemeClr val="bg1"/>
                </a:solid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3" name="椭圆 652">
                  <a:extLst>
                    <a:ext uri="{FF2B5EF4-FFF2-40B4-BE49-F238E27FC236}">
                      <a16:creationId xmlns:a16="http://schemas.microsoft.com/office/drawing/2014/main" id="{1452D86B-89ED-4307-84D8-78666F3CBC06}"/>
                    </a:ext>
                  </a:extLst>
                </p:cNvPr>
                <p:cNvSpPr/>
                <p:nvPr/>
              </p:nvSpPr>
              <p:spPr>
                <a:xfrm flipH="1">
                  <a:off x="4979129" y="5123645"/>
                  <a:ext cx="45720" cy="45720"/>
                </a:xfrm>
                <a:prstGeom prst="ellipse">
                  <a:avLst/>
                </a:prstGeom>
                <a:solidFill>
                  <a:schemeClr val="bg1"/>
                </a:solid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4" name="椭圆 653">
                  <a:extLst>
                    <a:ext uri="{FF2B5EF4-FFF2-40B4-BE49-F238E27FC236}">
                      <a16:creationId xmlns:a16="http://schemas.microsoft.com/office/drawing/2014/main" id="{48D7D6B8-AE14-4CEE-9140-AEE799D035C4}"/>
                    </a:ext>
                  </a:extLst>
                </p:cNvPr>
                <p:cNvSpPr/>
                <p:nvPr/>
              </p:nvSpPr>
              <p:spPr>
                <a:xfrm flipH="1">
                  <a:off x="5142771" y="5123645"/>
                  <a:ext cx="45720" cy="45720"/>
                </a:xfrm>
                <a:prstGeom prst="ellipse">
                  <a:avLst/>
                </a:prstGeom>
                <a:solidFill>
                  <a:schemeClr val="bg1"/>
                </a:solidFill>
                <a:ln w="63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nvGrpSpPr>
          <p:cNvPr id="19" name="组合 18">
            <a:extLst>
              <a:ext uri="{FF2B5EF4-FFF2-40B4-BE49-F238E27FC236}">
                <a16:creationId xmlns:a16="http://schemas.microsoft.com/office/drawing/2014/main" id="{A953E1EA-5442-446E-A462-53B91D8B981C}"/>
              </a:ext>
            </a:extLst>
          </p:cNvPr>
          <p:cNvGrpSpPr/>
          <p:nvPr/>
        </p:nvGrpSpPr>
        <p:grpSpPr>
          <a:xfrm>
            <a:off x="8024992" y="1959178"/>
            <a:ext cx="3493913" cy="2403813"/>
            <a:chOff x="8024986" y="1959176"/>
            <a:chExt cx="3493913" cy="2403813"/>
          </a:xfrm>
        </p:grpSpPr>
        <p:grpSp>
          <p:nvGrpSpPr>
            <p:cNvPr id="13" name="组合 12">
              <a:extLst>
                <a:ext uri="{FF2B5EF4-FFF2-40B4-BE49-F238E27FC236}">
                  <a16:creationId xmlns:a16="http://schemas.microsoft.com/office/drawing/2014/main" id="{B57002A2-7F15-448F-AC09-094CA63BCDD2}"/>
                </a:ext>
              </a:extLst>
            </p:cNvPr>
            <p:cNvGrpSpPr/>
            <p:nvPr/>
          </p:nvGrpSpPr>
          <p:grpSpPr>
            <a:xfrm>
              <a:off x="8024986" y="1959176"/>
              <a:ext cx="3493913" cy="2403813"/>
              <a:chOff x="8024986" y="1959176"/>
              <a:chExt cx="3493913" cy="2403813"/>
            </a:xfrm>
          </p:grpSpPr>
          <p:sp>
            <p:nvSpPr>
              <p:cNvPr id="527" name="Freeform 6">
                <a:extLst>
                  <a:ext uri="{FF2B5EF4-FFF2-40B4-BE49-F238E27FC236}">
                    <a16:creationId xmlns:a16="http://schemas.microsoft.com/office/drawing/2014/main" id="{D0DB7F0C-3F1A-432C-B5BF-314B0EC0181B}"/>
                  </a:ext>
                </a:extLst>
              </p:cNvPr>
              <p:cNvSpPr>
                <a:spLocks/>
              </p:cNvSpPr>
              <p:nvPr/>
            </p:nvSpPr>
            <p:spPr bwMode="auto">
              <a:xfrm>
                <a:off x="8024986" y="1959176"/>
                <a:ext cx="3493913" cy="2403813"/>
              </a:xfrm>
              <a:prstGeom prst="rect">
                <a:avLst/>
              </a:prstGeom>
              <a:gradFill>
                <a:gsLst>
                  <a:gs pos="83000">
                    <a:schemeClr val="bg1"/>
                  </a:gs>
                  <a:gs pos="100000">
                    <a:schemeClr val="bg1">
                      <a:alpha val="0"/>
                    </a:schemeClr>
                  </a:gs>
                </a:gsLst>
                <a:lin ang="5400000" scaled="1"/>
              </a:gradFill>
              <a:ln w="9525">
                <a:noFill/>
                <a:round/>
                <a:headEnd/>
                <a:tailEnd/>
              </a:ln>
              <a:effectLst>
                <a:outerShdw blurRad="63500" sx="102000" sy="102000" algn="ctr" rotWithShape="0">
                  <a:srgbClr val="E7E5EA">
                    <a:alpha val="50000"/>
                  </a:srgbClr>
                </a:outerShdw>
              </a:effec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8" name="矩形: 圆角 527">
                <a:extLst>
                  <a:ext uri="{FF2B5EF4-FFF2-40B4-BE49-F238E27FC236}">
                    <a16:creationId xmlns:a16="http://schemas.microsoft.com/office/drawing/2014/main" id="{366E25C9-4663-44AF-83DB-5C2883180C00}"/>
                  </a:ext>
                </a:extLst>
              </p:cNvPr>
              <p:cNvSpPr>
                <a:spLocks noChangeAspect="1"/>
              </p:cNvSpPr>
              <p:nvPr/>
            </p:nvSpPr>
            <p:spPr>
              <a:xfrm>
                <a:off x="8162338" y="2742993"/>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9" name="Rectangle 8">
                <a:extLst>
                  <a:ext uri="{FF2B5EF4-FFF2-40B4-BE49-F238E27FC236}">
                    <a16:creationId xmlns:a16="http://schemas.microsoft.com/office/drawing/2014/main" id="{A79FABC5-26F1-4EC6-9EC7-C32D22030AEA}"/>
                  </a:ext>
                </a:extLst>
              </p:cNvPr>
              <p:cNvSpPr>
                <a:spLocks noChangeArrowheads="1"/>
              </p:cNvSpPr>
              <p:nvPr/>
            </p:nvSpPr>
            <p:spPr bwMode="auto">
              <a:xfrm>
                <a:off x="8162340" y="2228518"/>
                <a:ext cx="3240163" cy="311711"/>
              </a:xfrm>
              <a:prstGeom prst="rect">
                <a:avLst/>
              </a:prstGeom>
              <a:solidFill>
                <a:srgbClr val="F0EE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0" name="Rectangle 9">
                <a:extLst>
                  <a:ext uri="{FF2B5EF4-FFF2-40B4-BE49-F238E27FC236}">
                    <a16:creationId xmlns:a16="http://schemas.microsoft.com/office/drawing/2014/main" id="{3D7B81C0-B20F-4397-BDE9-EF21FFB82AB9}"/>
                  </a:ext>
                </a:extLst>
              </p:cNvPr>
              <p:cNvSpPr>
                <a:spLocks noChangeArrowheads="1"/>
              </p:cNvSpPr>
              <p:nvPr/>
            </p:nvSpPr>
            <p:spPr bwMode="auto">
              <a:xfrm>
                <a:off x="8162340" y="2228518"/>
                <a:ext cx="3240163" cy="181579"/>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Oval 14">
                <a:extLst>
                  <a:ext uri="{FF2B5EF4-FFF2-40B4-BE49-F238E27FC236}">
                    <a16:creationId xmlns:a16="http://schemas.microsoft.com/office/drawing/2014/main" id="{F2F08DE4-71E4-4577-ADDE-1956E19457DF}"/>
                  </a:ext>
                </a:extLst>
              </p:cNvPr>
              <p:cNvSpPr>
                <a:spLocks noChangeArrowheads="1"/>
              </p:cNvSpPr>
              <p:nvPr/>
            </p:nvSpPr>
            <p:spPr bwMode="auto">
              <a:xfrm>
                <a:off x="8523496" y="2098386"/>
                <a:ext cx="59552"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2" name="Oval 15">
                <a:extLst>
                  <a:ext uri="{FF2B5EF4-FFF2-40B4-BE49-F238E27FC236}">
                    <a16:creationId xmlns:a16="http://schemas.microsoft.com/office/drawing/2014/main" id="{4AF1E064-9F5D-47E7-8FC3-DEE7D1EA1963}"/>
                  </a:ext>
                </a:extLst>
              </p:cNvPr>
              <p:cNvSpPr>
                <a:spLocks noChangeArrowheads="1"/>
              </p:cNvSpPr>
              <p:nvPr/>
            </p:nvSpPr>
            <p:spPr bwMode="auto">
              <a:xfrm>
                <a:off x="8628193"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3" name="Oval 16">
                <a:extLst>
                  <a:ext uri="{FF2B5EF4-FFF2-40B4-BE49-F238E27FC236}">
                    <a16:creationId xmlns:a16="http://schemas.microsoft.com/office/drawing/2014/main" id="{E391C315-1646-461A-B27D-B6395580D893}"/>
                  </a:ext>
                </a:extLst>
              </p:cNvPr>
              <p:cNvSpPr>
                <a:spLocks noChangeArrowheads="1"/>
              </p:cNvSpPr>
              <p:nvPr/>
            </p:nvSpPr>
            <p:spPr bwMode="auto">
              <a:xfrm>
                <a:off x="8732889"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4" name="Freeform 18">
                <a:extLst>
                  <a:ext uri="{FF2B5EF4-FFF2-40B4-BE49-F238E27FC236}">
                    <a16:creationId xmlns:a16="http://schemas.microsoft.com/office/drawing/2014/main" id="{1BFDB322-46E4-47DC-A1ED-B47F015723A6}"/>
                  </a:ext>
                </a:extLst>
              </p:cNvPr>
              <p:cNvSpPr>
                <a:spLocks/>
              </p:cNvSpPr>
              <p:nvPr/>
            </p:nvSpPr>
            <p:spPr bwMode="auto">
              <a:xfrm>
                <a:off x="8967257" y="2262817"/>
                <a:ext cx="505234" cy="164430"/>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5" name="Rectangle 19">
                <a:extLst>
                  <a:ext uri="{FF2B5EF4-FFF2-40B4-BE49-F238E27FC236}">
                    <a16:creationId xmlns:a16="http://schemas.microsoft.com/office/drawing/2014/main" id="{44E9B971-12B9-4264-8D7D-460E1FD76CF3}"/>
                  </a:ext>
                </a:extLst>
              </p:cNvPr>
              <p:cNvSpPr>
                <a:spLocks noChangeArrowheads="1"/>
              </p:cNvSpPr>
              <p:nvPr/>
            </p:nvSpPr>
            <p:spPr bwMode="auto">
              <a:xfrm>
                <a:off x="9089243" y="2320316"/>
                <a:ext cx="243973" cy="49430"/>
              </a:xfrm>
              <a:prstGeom prst="rect">
                <a:avLst/>
              </a:prstGeom>
              <a:solidFill>
                <a:srgbClr val="CFC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6" name="Freeform 20">
                <a:extLst>
                  <a:ext uri="{FF2B5EF4-FFF2-40B4-BE49-F238E27FC236}">
                    <a16:creationId xmlns:a16="http://schemas.microsoft.com/office/drawing/2014/main" id="{EA314B02-C47E-4D32-B9FC-9118DF1A6AA4}"/>
                  </a:ext>
                </a:extLst>
              </p:cNvPr>
              <p:cNvSpPr>
                <a:spLocks/>
              </p:cNvSpPr>
              <p:nvPr/>
            </p:nvSpPr>
            <p:spPr bwMode="auto">
              <a:xfrm>
                <a:off x="8491798" y="2306193"/>
                <a:ext cx="232445" cy="49430"/>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21">
                <a:extLst>
                  <a:ext uri="{FF2B5EF4-FFF2-40B4-BE49-F238E27FC236}">
                    <a16:creationId xmlns:a16="http://schemas.microsoft.com/office/drawing/2014/main" id="{913CAEE0-753D-431F-83B9-B272C447A700}"/>
                  </a:ext>
                </a:extLst>
              </p:cNvPr>
              <p:cNvSpPr>
                <a:spLocks/>
              </p:cNvSpPr>
              <p:nvPr/>
            </p:nvSpPr>
            <p:spPr bwMode="auto">
              <a:xfrm>
                <a:off x="9669398"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22">
                <a:extLst>
                  <a:ext uri="{FF2B5EF4-FFF2-40B4-BE49-F238E27FC236}">
                    <a16:creationId xmlns:a16="http://schemas.microsoft.com/office/drawing/2014/main" id="{5CE63E49-B6CC-43DD-904D-EC6F5224AC0A}"/>
                  </a:ext>
                </a:extLst>
              </p:cNvPr>
              <p:cNvSpPr>
                <a:spLocks/>
              </p:cNvSpPr>
              <p:nvPr/>
            </p:nvSpPr>
            <p:spPr bwMode="auto">
              <a:xfrm>
                <a:off x="10109316"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23">
                <a:extLst>
                  <a:ext uri="{FF2B5EF4-FFF2-40B4-BE49-F238E27FC236}">
                    <a16:creationId xmlns:a16="http://schemas.microsoft.com/office/drawing/2014/main" id="{ABA5EC36-D29E-4F6C-9502-C25F2137BD81}"/>
                  </a:ext>
                </a:extLst>
              </p:cNvPr>
              <p:cNvSpPr>
                <a:spLocks/>
              </p:cNvSpPr>
              <p:nvPr/>
            </p:nvSpPr>
            <p:spPr bwMode="auto">
              <a:xfrm>
                <a:off x="10549235" y="2306193"/>
                <a:ext cx="231486" cy="49430"/>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矩形: 圆角 540">
                <a:extLst>
                  <a:ext uri="{FF2B5EF4-FFF2-40B4-BE49-F238E27FC236}">
                    <a16:creationId xmlns:a16="http://schemas.microsoft.com/office/drawing/2014/main" id="{3F86DCD2-D9CF-46E6-BFD1-BAB8916DC2EA}"/>
                  </a:ext>
                </a:extLst>
              </p:cNvPr>
              <p:cNvSpPr>
                <a:spLocks noChangeAspect="1"/>
              </p:cNvSpPr>
              <p:nvPr/>
            </p:nvSpPr>
            <p:spPr>
              <a:xfrm>
                <a:off x="8162338" y="3480441"/>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2" name="矩形: 圆角 541">
                <a:extLst>
                  <a:ext uri="{FF2B5EF4-FFF2-40B4-BE49-F238E27FC236}">
                    <a16:creationId xmlns:a16="http://schemas.microsoft.com/office/drawing/2014/main" id="{D6A00E65-2537-4774-A8D8-F642FACABC2F}"/>
                  </a:ext>
                </a:extLst>
              </p:cNvPr>
              <p:cNvSpPr>
                <a:spLocks noChangeAspect="1"/>
              </p:cNvSpPr>
              <p:nvPr/>
            </p:nvSpPr>
            <p:spPr>
              <a:xfrm>
                <a:off x="8162338" y="3849165"/>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4" name="矩形: 圆角 543">
                <a:extLst>
                  <a:ext uri="{FF2B5EF4-FFF2-40B4-BE49-F238E27FC236}">
                    <a16:creationId xmlns:a16="http://schemas.microsoft.com/office/drawing/2014/main" id="{D882A42A-7B06-40CE-B447-A09172C76D13}"/>
                  </a:ext>
                </a:extLst>
              </p:cNvPr>
              <p:cNvSpPr>
                <a:spLocks noChangeAspect="1"/>
              </p:cNvSpPr>
              <p:nvPr/>
            </p:nvSpPr>
            <p:spPr>
              <a:xfrm>
                <a:off x="8162338" y="4216750"/>
                <a:ext cx="526366" cy="127814"/>
              </a:xfrm>
              <a:prstGeom prst="roundRect">
                <a:avLst>
                  <a:gd name="adj" fmla="val 14540"/>
                </a:avLst>
              </a:prstGeom>
              <a:gradFill>
                <a:gsLst>
                  <a:gs pos="8000">
                    <a:srgbClr val="F0EEF2"/>
                  </a:gs>
                  <a:gs pos="100000">
                    <a:srgbClr val="F0EEF2">
                      <a:alpha val="0"/>
                    </a:srgb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5" name="矩形: 圆角 544">
                <a:extLst>
                  <a:ext uri="{FF2B5EF4-FFF2-40B4-BE49-F238E27FC236}">
                    <a16:creationId xmlns:a16="http://schemas.microsoft.com/office/drawing/2014/main" id="{A569696E-1132-41A6-BC06-5898FDCC97B4}"/>
                  </a:ext>
                </a:extLst>
              </p:cNvPr>
              <p:cNvSpPr>
                <a:spLocks noChangeAspect="1"/>
              </p:cNvSpPr>
              <p:nvPr/>
            </p:nvSpPr>
            <p:spPr>
              <a:xfrm>
                <a:off x="8800745" y="2742992"/>
                <a:ext cx="2578310" cy="1523165"/>
              </a:xfrm>
              <a:prstGeom prst="roundRect">
                <a:avLst>
                  <a:gd name="adj" fmla="val 2829"/>
                </a:avLst>
              </a:prstGeom>
              <a:noFill/>
              <a:ln w="25400">
                <a:gradFill>
                  <a:gsLst>
                    <a:gs pos="62000">
                      <a:srgbClr val="F0EEF2"/>
                    </a:gs>
                    <a:gs pos="100000">
                      <a:srgbClr val="F0EEF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6" name="矩形: 圆角 135">
                <a:extLst>
                  <a:ext uri="{FF2B5EF4-FFF2-40B4-BE49-F238E27FC236}">
                    <a16:creationId xmlns:a16="http://schemas.microsoft.com/office/drawing/2014/main" id="{73718C15-8B09-4939-AE5C-40AE1079D83C}"/>
                  </a:ext>
                </a:extLst>
              </p:cNvPr>
              <p:cNvSpPr>
                <a:spLocks noChangeAspect="1"/>
              </p:cNvSpPr>
              <p:nvPr/>
            </p:nvSpPr>
            <p:spPr>
              <a:xfrm>
                <a:off x="8162338" y="3111717"/>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6" name="组合 15">
              <a:extLst>
                <a:ext uri="{FF2B5EF4-FFF2-40B4-BE49-F238E27FC236}">
                  <a16:creationId xmlns:a16="http://schemas.microsoft.com/office/drawing/2014/main" id="{9B9AB381-004E-4056-9790-0522D6B2A26B}"/>
                </a:ext>
              </a:extLst>
            </p:cNvPr>
            <p:cNvGrpSpPr/>
            <p:nvPr/>
          </p:nvGrpSpPr>
          <p:grpSpPr>
            <a:xfrm>
              <a:off x="8977536" y="2998805"/>
              <a:ext cx="2224728" cy="1011538"/>
              <a:chOff x="8977536" y="2998805"/>
              <a:chExt cx="2224728" cy="1011538"/>
            </a:xfrm>
          </p:grpSpPr>
          <p:sp>
            <p:nvSpPr>
              <p:cNvPr id="543" name="矩形 542">
                <a:extLst>
                  <a:ext uri="{FF2B5EF4-FFF2-40B4-BE49-F238E27FC236}">
                    <a16:creationId xmlns:a16="http://schemas.microsoft.com/office/drawing/2014/main" id="{10BBD707-7622-4846-AC35-F64FAF320131}"/>
                  </a:ext>
                </a:extLst>
              </p:cNvPr>
              <p:cNvSpPr/>
              <p:nvPr/>
            </p:nvSpPr>
            <p:spPr>
              <a:xfrm>
                <a:off x="9010192" y="3180638"/>
                <a:ext cx="2142449" cy="109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46" name="组合 545">
                <a:extLst>
                  <a:ext uri="{FF2B5EF4-FFF2-40B4-BE49-F238E27FC236}">
                    <a16:creationId xmlns:a16="http://schemas.microsoft.com/office/drawing/2014/main" id="{4FF503A4-23B1-47BE-AC5D-58EAF4A524B1}"/>
                  </a:ext>
                </a:extLst>
              </p:cNvPr>
              <p:cNvGrpSpPr/>
              <p:nvPr/>
            </p:nvGrpSpPr>
            <p:grpSpPr>
              <a:xfrm>
                <a:off x="8977536" y="2998805"/>
                <a:ext cx="2224728" cy="1011538"/>
                <a:chOff x="958894" y="2827593"/>
                <a:chExt cx="996293" cy="452994"/>
              </a:xfrm>
            </p:grpSpPr>
            <p:sp>
              <p:nvSpPr>
                <p:cNvPr id="555" name="六边形 554">
                  <a:extLst>
                    <a:ext uri="{FF2B5EF4-FFF2-40B4-BE49-F238E27FC236}">
                      <a16:creationId xmlns:a16="http://schemas.microsoft.com/office/drawing/2014/main" id="{C81E0498-C03F-4C88-B8E8-BA820C3AC361}"/>
                    </a:ext>
                  </a:extLst>
                </p:cNvPr>
                <p:cNvSpPr/>
                <p:nvPr/>
              </p:nvSpPr>
              <p:spPr>
                <a:xfrm>
                  <a:off x="958894" y="2827593"/>
                  <a:ext cx="244045" cy="21038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endParaRPr>
                </a:p>
              </p:txBody>
            </p:sp>
            <p:sp>
              <p:nvSpPr>
                <p:cNvPr id="556" name="六边形 555">
                  <a:extLst>
                    <a:ext uri="{FF2B5EF4-FFF2-40B4-BE49-F238E27FC236}">
                      <a16:creationId xmlns:a16="http://schemas.microsoft.com/office/drawing/2014/main" id="{85CA280C-D2AD-4B92-B853-8C8222275E69}"/>
                    </a:ext>
                  </a:extLst>
                </p:cNvPr>
                <p:cNvSpPr/>
                <p:nvPr/>
              </p:nvSpPr>
              <p:spPr>
                <a:xfrm>
                  <a:off x="1181077" y="2946762"/>
                  <a:ext cx="244045" cy="21038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a:solidFill>
                      <a:srgbClr val="44546A">
                        <a:lumMod val="60000"/>
                        <a:lumOff val="40000"/>
                      </a:srgbClr>
                    </a:solidFill>
                  </a:endParaRPr>
                </a:p>
              </p:txBody>
            </p:sp>
            <p:sp>
              <p:nvSpPr>
                <p:cNvPr id="557" name="六边形 556">
                  <a:extLst>
                    <a:ext uri="{FF2B5EF4-FFF2-40B4-BE49-F238E27FC236}">
                      <a16:creationId xmlns:a16="http://schemas.microsoft.com/office/drawing/2014/main" id="{0C969DE1-AE61-4723-86A3-FAF3F49BA56E}"/>
                    </a:ext>
                  </a:extLst>
                </p:cNvPr>
                <p:cNvSpPr/>
                <p:nvPr/>
              </p:nvSpPr>
              <p:spPr>
                <a:xfrm>
                  <a:off x="963319" y="3070205"/>
                  <a:ext cx="244044" cy="210382"/>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endParaRPr>
                </a:p>
              </p:txBody>
            </p:sp>
            <p:sp>
              <p:nvSpPr>
                <p:cNvPr id="558" name="矩形 557">
                  <a:extLst>
                    <a:ext uri="{FF2B5EF4-FFF2-40B4-BE49-F238E27FC236}">
                      <a16:creationId xmlns:a16="http://schemas.microsoft.com/office/drawing/2014/main" id="{0B77D82E-E026-424E-B009-DAA6B58B8284}"/>
                    </a:ext>
                  </a:extLst>
                </p:cNvPr>
                <p:cNvSpPr/>
                <p:nvPr/>
              </p:nvSpPr>
              <p:spPr>
                <a:xfrm>
                  <a:off x="1503125" y="2929429"/>
                  <a:ext cx="452062"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59" name="矩形 558">
                  <a:extLst>
                    <a:ext uri="{FF2B5EF4-FFF2-40B4-BE49-F238E27FC236}">
                      <a16:creationId xmlns:a16="http://schemas.microsoft.com/office/drawing/2014/main" id="{4DB09F39-F909-4E31-B594-4541A6628E80}"/>
                    </a:ext>
                  </a:extLst>
                </p:cNvPr>
                <p:cNvSpPr/>
                <p:nvPr/>
              </p:nvSpPr>
              <p:spPr>
                <a:xfrm>
                  <a:off x="1503123" y="3026702"/>
                  <a:ext cx="396000"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60" name="矩形 559">
                  <a:extLst>
                    <a:ext uri="{FF2B5EF4-FFF2-40B4-BE49-F238E27FC236}">
                      <a16:creationId xmlns:a16="http://schemas.microsoft.com/office/drawing/2014/main" id="{9F60DA02-9D3A-4347-B32F-5B3D00206CA0}"/>
                    </a:ext>
                  </a:extLst>
                </p:cNvPr>
                <p:cNvSpPr/>
                <p:nvPr/>
              </p:nvSpPr>
              <p:spPr>
                <a:xfrm>
                  <a:off x="1503123" y="3124751"/>
                  <a:ext cx="339047" cy="54000"/>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48" name="Freeform 499">
                <a:extLst>
                  <a:ext uri="{FF2B5EF4-FFF2-40B4-BE49-F238E27FC236}">
                    <a16:creationId xmlns:a16="http://schemas.microsoft.com/office/drawing/2014/main" id="{03A46AFF-3D3B-40E9-A60F-688EDD456656}"/>
                  </a:ext>
                </a:extLst>
              </p:cNvPr>
              <p:cNvSpPr>
                <a:spLocks noChangeArrowheads="1"/>
              </p:cNvSpPr>
              <p:nvPr/>
            </p:nvSpPr>
            <p:spPr bwMode="auto">
              <a:xfrm>
                <a:off x="9107228" y="3101934"/>
                <a:ext cx="289295" cy="262601"/>
              </a:xfrm>
              <a:custGeom>
                <a:avLst/>
                <a:gdLst>
                  <a:gd name="T0" fmla="*/ 12091 w 12800"/>
                  <a:gd name="T1" fmla="*/ 0 h 11619"/>
                  <a:gd name="T2" fmla="*/ 709 w 12800"/>
                  <a:gd name="T3" fmla="*/ 0 h 11619"/>
                  <a:gd name="T4" fmla="*/ 0 w 12800"/>
                  <a:gd name="T5" fmla="*/ 708 h 11619"/>
                  <a:gd name="T6" fmla="*/ 0 w 12800"/>
                  <a:gd name="T7" fmla="*/ 8504 h 11619"/>
                  <a:gd name="T8" fmla="*/ 709 w 12800"/>
                  <a:gd name="T9" fmla="*/ 9212 h 11619"/>
                  <a:gd name="T10" fmla="*/ 3860 w 12800"/>
                  <a:gd name="T11" fmla="*/ 9212 h 11619"/>
                  <a:gd name="T12" fmla="*/ 3860 w 12800"/>
                  <a:gd name="T13" fmla="*/ 10556 h 11619"/>
                  <a:gd name="T14" fmla="*/ 2131 w 12800"/>
                  <a:gd name="T15" fmla="*/ 10556 h 11619"/>
                  <a:gd name="T16" fmla="*/ 1600 w 12800"/>
                  <a:gd name="T17" fmla="*/ 11087 h 11619"/>
                  <a:gd name="T18" fmla="*/ 2131 w 12800"/>
                  <a:gd name="T19" fmla="*/ 11619 h 11619"/>
                  <a:gd name="T20" fmla="*/ 10669 w 12800"/>
                  <a:gd name="T21" fmla="*/ 11619 h 11619"/>
                  <a:gd name="T22" fmla="*/ 11200 w 12800"/>
                  <a:gd name="T23" fmla="*/ 11087 h 11619"/>
                  <a:gd name="T24" fmla="*/ 10669 w 12800"/>
                  <a:gd name="T25" fmla="*/ 10556 h 11619"/>
                  <a:gd name="T26" fmla="*/ 8941 w 12800"/>
                  <a:gd name="T27" fmla="*/ 10556 h 11619"/>
                  <a:gd name="T28" fmla="*/ 8941 w 12800"/>
                  <a:gd name="T29" fmla="*/ 9212 h 11619"/>
                  <a:gd name="T30" fmla="*/ 12091 w 12800"/>
                  <a:gd name="T31" fmla="*/ 9212 h 11619"/>
                  <a:gd name="T32" fmla="*/ 12800 w 12800"/>
                  <a:gd name="T33" fmla="*/ 8504 h 11619"/>
                  <a:gd name="T34" fmla="*/ 12800 w 12800"/>
                  <a:gd name="T35" fmla="*/ 708 h 11619"/>
                  <a:gd name="T36" fmla="*/ 12091 w 12800"/>
                  <a:gd name="T37" fmla="*/ 0 h 11619"/>
                  <a:gd name="T38" fmla="*/ 12050 w 12800"/>
                  <a:gd name="T39" fmla="*/ 8462 h 11619"/>
                  <a:gd name="T40" fmla="*/ 750 w 12800"/>
                  <a:gd name="T41" fmla="*/ 8462 h 11619"/>
                  <a:gd name="T42" fmla="*/ 750 w 12800"/>
                  <a:gd name="T43" fmla="*/ 750 h 11619"/>
                  <a:gd name="T44" fmla="*/ 12050 w 12800"/>
                  <a:gd name="T45" fmla="*/ 750 h 11619"/>
                  <a:gd name="T46" fmla="*/ 12050 w 12800"/>
                  <a:gd name="T47" fmla="*/ 8462 h 11619"/>
                  <a:gd name="T48" fmla="*/ 1971 w 12800"/>
                  <a:gd name="T49" fmla="*/ 1948 h 11619"/>
                  <a:gd name="T50" fmla="*/ 10829 w 12800"/>
                  <a:gd name="T51" fmla="*/ 1948 h 11619"/>
                  <a:gd name="T52" fmla="*/ 10829 w 12800"/>
                  <a:gd name="T53" fmla="*/ 7263 h 11619"/>
                  <a:gd name="T54" fmla="*/ 1971 w 12800"/>
                  <a:gd name="T55" fmla="*/ 7263 h 11619"/>
                  <a:gd name="T56" fmla="*/ 1971 w 12800"/>
                  <a:gd name="T57" fmla="*/ 1948 h 11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00" h="11619">
                    <a:moveTo>
                      <a:pt x="12091" y="0"/>
                    </a:moveTo>
                    <a:lnTo>
                      <a:pt x="709" y="0"/>
                    </a:lnTo>
                    <a:cubicBezTo>
                      <a:pt x="317" y="0"/>
                      <a:pt x="0" y="317"/>
                      <a:pt x="0" y="708"/>
                    </a:cubicBezTo>
                    <a:lnTo>
                      <a:pt x="0" y="8504"/>
                    </a:lnTo>
                    <a:cubicBezTo>
                      <a:pt x="0" y="8895"/>
                      <a:pt x="317" y="9212"/>
                      <a:pt x="709" y="9212"/>
                    </a:cubicBezTo>
                    <a:lnTo>
                      <a:pt x="3860" y="9212"/>
                    </a:lnTo>
                    <a:lnTo>
                      <a:pt x="3860" y="10556"/>
                    </a:lnTo>
                    <a:lnTo>
                      <a:pt x="2131" y="10556"/>
                    </a:lnTo>
                    <a:cubicBezTo>
                      <a:pt x="1838" y="10556"/>
                      <a:pt x="1600" y="10794"/>
                      <a:pt x="1600" y="11087"/>
                    </a:cubicBezTo>
                    <a:cubicBezTo>
                      <a:pt x="1600" y="11381"/>
                      <a:pt x="1838" y="11619"/>
                      <a:pt x="2131" y="11619"/>
                    </a:cubicBezTo>
                    <a:lnTo>
                      <a:pt x="10669" y="11619"/>
                    </a:lnTo>
                    <a:cubicBezTo>
                      <a:pt x="10962" y="11619"/>
                      <a:pt x="11200" y="11381"/>
                      <a:pt x="11200" y="11087"/>
                    </a:cubicBezTo>
                    <a:cubicBezTo>
                      <a:pt x="11200" y="10794"/>
                      <a:pt x="10962" y="10556"/>
                      <a:pt x="10669" y="10556"/>
                    </a:cubicBezTo>
                    <a:lnTo>
                      <a:pt x="8941" y="10556"/>
                    </a:lnTo>
                    <a:lnTo>
                      <a:pt x="8941" y="9212"/>
                    </a:lnTo>
                    <a:lnTo>
                      <a:pt x="12091" y="9212"/>
                    </a:lnTo>
                    <a:cubicBezTo>
                      <a:pt x="12483" y="9212"/>
                      <a:pt x="12800" y="8895"/>
                      <a:pt x="12800" y="8504"/>
                    </a:cubicBezTo>
                    <a:lnTo>
                      <a:pt x="12800" y="708"/>
                    </a:lnTo>
                    <a:cubicBezTo>
                      <a:pt x="12800" y="317"/>
                      <a:pt x="12483" y="0"/>
                      <a:pt x="12091" y="0"/>
                    </a:cubicBezTo>
                    <a:close/>
                    <a:moveTo>
                      <a:pt x="12050" y="8462"/>
                    </a:moveTo>
                    <a:lnTo>
                      <a:pt x="750" y="8462"/>
                    </a:lnTo>
                    <a:lnTo>
                      <a:pt x="750" y="750"/>
                    </a:lnTo>
                    <a:lnTo>
                      <a:pt x="12050" y="750"/>
                    </a:lnTo>
                    <a:lnTo>
                      <a:pt x="12050" y="8462"/>
                    </a:lnTo>
                    <a:close/>
                    <a:moveTo>
                      <a:pt x="1971" y="1948"/>
                    </a:moveTo>
                    <a:lnTo>
                      <a:pt x="10829" y="1948"/>
                    </a:lnTo>
                    <a:lnTo>
                      <a:pt x="10829" y="7263"/>
                    </a:lnTo>
                    <a:lnTo>
                      <a:pt x="1971" y="7263"/>
                    </a:lnTo>
                    <a:lnTo>
                      <a:pt x="1971" y="1948"/>
                    </a:lnTo>
                    <a:close/>
                  </a:path>
                </a:pathLst>
              </a:custGeom>
              <a:solidFill>
                <a:srgbClr val="4E4658"/>
              </a:solidFill>
              <a:ln>
                <a:no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25" name="组合 24">
            <a:extLst>
              <a:ext uri="{FF2B5EF4-FFF2-40B4-BE49-F238E27FC236}">
                <a16:creationId xmlns:a16="http://schemas.microsoft.com/office/drawing/2014/main" id="{F00C8B15-A1F2-4819-87A0-43B4EE2A1E5B}"/>
              </a:ext>
            </a:extLst>
          </p:cNvPr>
          <p:cNvGrpSpPr/>
          <p:nvPr/>
        </p:nvGrpSpPr>
        <p:grpSpPr>
          <a:xfrm>
            <a:off x="4588452" y="1963867"/>
            <a:ext cx="3002400" cy="3002400"/>
            <a:chOff x="4595239" y="1963866"/>
            <a:chExt cx="3002400" cy="3002400"/>
          </a:xfrm>
        </p:grpSpPr>
        <p:sp>
          <p:nvSpPr>
            <p:cNvPr id="302" name="矩形 301">
              <a:extLst>
                <a:ext uri="{FF2B5EF4-FFF2-40B4-BE49-F238E27FC236}">
                  <a16:creationId xmlns:a16="http://schemas.microsoft.com/office/drawing/2014/main" id="{EB95F60D-A0A5-4CA6-84FF-3A5E2CC59F42}"/>
                </a:ext>
              </a:extLst>
            </p:cNvPr>
            <p:cNvSpPr/>
            <p:nvPr/>
          </p:nvSpPr>
          <p:spPr>
            <a:xfrm>
              <a:off x="4595239" y="1963866"/>
              <a:ext cx="3002400" cy="3002400"/>
            </a:xfrm>
            <a:prstGeom prst="rect">
              <a:avLst/>
            </a:prstGeom>
            <a:gradFill>
              <a:gsLst>
                <a:gs pos="80000">
                  <a:schemeClr val="bg1"/>
                </a:gs>
                <a:gs pos="100000">
                  <a:schemeClr val="bg1">
                    <a:alpha val="0"/>
                  </a:schemeClr>
                </a:gs>
              </a:gsLst>
              <a:lin ang="5400000" scaled="1"/>
            </a:gradFill>
            <a:ln w="9525">
              <a:noFill/>
            </a:ln>
            <a:effectLst>
              <a:outerShdw blurRad="63500" sx="102000" sy="102000" algn="ctr" rotWithShape="0">
                <a:srgbClr val="E7E5EA">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35" name="组合 334">
              <a:extLst>
                <a:ext uri="{FF2B5EF4-FFF2-40B4-BE49-F238E27FC236}">
                  <a16:creationId xmlns:a16="http://schemas.microsoft.com/office/drawing/2014/main" id="{CEBCA69B-D1BD-4ED3-8A2A-EB25AD703A2E}"/>
                </a:ext>
              </a:extLst>
            </p:cNvPr>
            <p:cNvGrpSpPr/>
            <p:nvPr/>
          </p:nvGrpSpPr>
          <p:grpSpPr>
            <a:xfrm>
              <a:off x="4715293" y="2404041"/>
              <a:ext cx="1638861" cy="160073"/>
              <a:chOff x="4248155" y="2141651"/>
              <a:chExt cx="1474301" cy="144000"/>
            </a:xfrm>
            <a:solidFill>
              <a:srgbClr val="E7E5EA"/>
            </a:solidFill>
          </p:grpSpPr>
          <p:sp>
            <p:nvSpPr>
              <p:cNvPr id="489" name="矩形 488">
                <a:extLst>
                  <a:ext uri="{FF2B5EF4-FFF2-40B4-BE49-F238E27FC236}">
                    <a16:creationId xmlns:a16="http://schemas.microsoft.com/office/drawing/2014/main" id="{0F78271F-C2BF-49C2-BC46-681981BE5043}"/>
                  </a:ext>
                </a:extLst>
              </p:cNvPr>
              <p:cNvSpPr>
                <a:spLocks/>
              </p:cNvSpPr>
              <p:nvPr/>
            </p:nvSpPr>
            <p:spPr>
              <a:xfrm>
                <a:off x="424815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0" name="矩形 489">
                <a:extLst>
                  <a:ext uri="{FF2B5EF4-FFF2-40B4-BE49-F238E27FC236}">
                    <a16:creationId xmlns:a16="http://schemas.microsoft.com/office/drawing/2014/main" id="{A3015197-78E9-42A1-B8A4-70DAA4C54124}"/>
                  </a:ext>
                </a:extLst>
              </p:cNvPr>
              <p:cNvSpPr>
                <a:spLocks/>
              </p:cNvSpPr>
              <p:nvPr/>
            </p:nvSpPr>
            <p:spPr>
              <a:xfrm>
                <a:off x="464824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1" name="矩形 490">
                <a:extLst>
                  <a:ext uri="{FF2B5EF4-FFF2-40B4-BE49-F238E27FC236}">
                    <a16:creationId xmlns:a16="http://schemas.microsoft.com/office/drawing/2014/main" id="{BBC16AC2-873F-45AE-B3C1-DA18A14F30AD}"/>
                  </a:ext>
                </a:extLst>
              </p:cNvPr>
              <p:cNvSpPr>
                <a:spLocks/>
              </p:cNvSpPr>
              <p:nvPr/>
            </p:nvSpPr>
            <p:spPr>
              <a:xfrm>
                <a:off x="504424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95" name="矩形 494">
                <a:extLst>
                  <a:ext uri="{FF2B5EF4-FFF2-40B4-BE49-F238E27FC236}">
                    <a16:creationId xmlns:a16="http://schemas.microsoft.com/office/drawing/2014/main" id="{9C5D8EE9-3878-48C8-9E66-C90EC64D4EC8}"/>
                  </a:ext>
                </a:extLst>
              </p:cNvPr>
              <p:cNvSpPr>
                <a:spLocks/>
              </p:cNvSpPr>
              <p:nvPr/>
            </p:nvSpPr>
            <p:spPr>
              <a:xfrm>
                <a:off x="5434456"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grpSp>
          <p:nvGrpSpPr>
            <p:cNvPr id="336" name="组合 335">
              <a:extLst>
                <a:ext uri="{FF2B5EF4-FFF2-40B4-BE49-F238E27FC236}">
                  <a16:creationId xmlns:a16="http://schemas.microsoft.com/office/drawing/2014/main" id="{9E841455-3E39-47E0-89F1-4A6589854638}"/>
                </a:ext>
              </a:extLst>
            </p:cNvPr>
            <p:cNvGrpSpPr/>
            <p:nvPr/>
          </p:nvGrpSpPr>
          <p:grpSpPr>
            <a:xfrm>
              <a:off x="6715511" y="2404041"/>
              <a:ext cx="761195" cy="160073"/>
              <a:chOff x="6047529" y="2141651"/>
              <a:chExt cx="684762" cy="144000"/>
            </a:xfrm>
            <a:solidFill>
              <a:srgbClr val="E7E5EA"/>
            </a:solidFill>
          </p:grpSpPr>
          <p:sp>
            <p:nvSpPr>
              <p:cNvPr id="487" name="矩形 486">
                <a:extLst>
                  <a:ext uri="{FF2B5EF4-FFF2-40B4-BE49-F238E27FC236}">
                    <a16:creationId xmlns:a16="http://schemas.microsoft.com/office/drawing/2014/main" id="{AAE592BD-4F78-41C6-A563-482A2416386F}"/>
                  </a:ext>
                </a:extLst>
              </p:cNvPr>
              <p:cNvSpPr>
                <a:spLocks/>
              </p:cNvSpPr>
              <p:nvPr/>
            </p:nvSpPr>
            <p:spPr>
              <a:xfrm>
                <a:off x="6047529"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8" name="矩形 487">
                <a:extLst>
                  <a:ext uri="{FF2B5EF4-FFF2-40B4-BE49-F238E27FC236}">
                    <a16:creationId xmlns:a16="http://schemas.microsoft.com/office/drawing/2014/main" id="{42C3DBA0-3D8A-43C4-BDE9-15381F8C0043}"/>
                  </a:ext>
                </a:extLst>
              </p:cNvPr>
              <p:cNvSpPr>
                <a:spLocks/>
              </p:cNvSpPr>
              <p:nvPr/>
            </p:nvSpPr>
            <p:spPr>
              <a:xfrm>
                <a:off x="6444291"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9" name="组合 8">
              <a:extLst>
                <a:ext uri="{FF2B5EF4-FFF2-40B4-BE49-F238E27FC236}">
                  <a16:creationId xmlns:a16="http://schemas.microsoft.com/office/drawing/2014/main" id="{5F280EC2-D63E-48C8-8C25-014D5494D2B0}"/>
                </a:ext>
              </a:extLst>
            </p:cNvPr>
            <p:cNvGrpSpPr/>
            <p:nvPr/>
          </p:nvGrpSpPr>
          <p:grpSpPr>
            <a:xfrm>
              <a:off x="4716352" y="2686508"/>
              <a:ext cx="2759294" cy="600274"/>
              <a:chOff x="8108849" y="2664061"/>
              <a:chExt cx="2482230" cy="540000"/>
            </a:xfrm>
          </p:grpSpPr>
          <p:sp>
            <p:nvSpPr>
              <p:cNvPr id="498" name="矩形: 圆角 497">
                <a:extLst>
                  <a:ext uri="{FF2B5EF4-FFF2-40B4-BE49-F238E27FC236}">
                    <a16:creationId xmlns:a16="http://schemas.microsoft.com/office/drawing/2014/main" id="{F6744093-6E81-4E08-A533-C23A9AB95163}"/>
                  </a:ext>
                </a:extLst>
              </p:cNvPr>
              <p:cNvSpPr>
                <a:spLocks/>
              </p:cNvSpPr>
              <p:nvPr/>
            </p:nvSpPr>
            <p:spPr>
              <a:xfrm>
                <a:off x="8108849" y="2664061"/>
                <a:ext cx="540000" cy="540000"/>
              </a:xfrm>
              <a:prstGeom prst="roundRect">
                <a:avLst>
                  <a:gd name="adj" fmla="val 4859"/>
                </a:avLst>
              </a:prstGeom>
              <a:solidFill>
                <a:srgbClr val="E7E5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1" name="矩形: 圆角 500">
                <a:extLst>
                  <a:ext uri="{FF2B5EF4-FFF2-40B4-BE49-F238E27FC236}">
                    <a16:creationId xmlns:a16="http://schemas.microsoft.com/office/drawing/2014/main" id="{5FE105D6-B3C4-4015-BA24-A34EFCD47E42}"/>
                  </a:ext>
                </a:extLst>
              </p:cNvPr>
              <p:cNvSpPr>
                <a:spLocks/>
              </p:cNvSpPr>
              <p:nvPr/>
            </p:nvSpPr>
            <p:spPr>
              <a:xfrm>
                <a:off x="8756259" y="2664061"/>
                <a:ext cx="540000" cy="540000"/>
              </a:xfrm>
              <a:prstGeom prst="roundRect">
                <a:avLst>
                  <a:gd name="adj" fmla="val 4859"/>
                </a:avLst>
              </a:prstGeom>
              <a:solidFill>
                <a:srgbClr val="E7E5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3" name="矩形: 圆角 502">
                <a:extLst>
                  <a:ext uri="{FF2B5EF4-FFF2-40B4-BE49-F238E27FC236}">
                    <a16:creationId xmlns:a16="http://schemas.microsoft.com/office/drawing/2014/main" id="{99C184F9-1611-4668-92FF-32794F7F049F}"/>
                  </a:ext>
                </a:extLst>
              </p:cNvPr>
              <p:cNvSpPr>
                <a:spLocks/>
              </p:cNvSpPr>
              <p:nvPr/>
            </p:nvSpPr>
            <p:spPr>
              <a:xfrm>
                <a:off x="9403669" y="2664061"/>
                <a:ext cx="540000" cy="540000"/>
              </a:xfrm>
              <a:prstGeom prst="roundRect">
                <a:avLst>
                  <a:gd name="adj" fmla="val 4859"/>
                </a:avLst>
              </a:prstGeom>
              <a:solidFill>
                <a:srgbClr val="E7E5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5" name="矩形: 圆角 504">
                <a:extLst>
                  <a:ext uri="{FF2B5EF4-FFF2-40B4-BE49-F238E27FC236}">
                    <a16:creationId xmlns:a16="http://schemas.microsoft.com/office/drawing/2014/main" id="{4E270696-E047-47AA-A380-F3CB89176B8B}"/>
                  </a:ext>
                </a:extLst>
              </p:cNvPr>
              <p:cNvSpPr>
                <a:spLocks/>
              </p:cNvSpPr>
              <p:nvPr/>
            </p:nvSpPr>
            <p:spPr>
              <a:xfrm>
                <a:off x="10051079" y="2664061"/>
                <a:ext cx="540000" cy="540000"/>
              </a:xfrm>
              <a:prstGeom prst="roundRect">
                <a:avLst>
                  <a:gd name="adj" fmla="val 4859"/>
                </a:avLst>
              </a:prstGeom>
              <a:solidFill>
                <a:srgbClr val="E7E5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15" name="矩形: 圆角 514">
              <a:extLst>
                <a:ext uri="{FF2B5EF4-FFF2-40B4-BE49-F238E27FC236}">
                  <a16:creationId xmlns:a16="http://schemas.microsoft.com/office/drawing/2014/main" id="{C56E3699-2F3A-44D6-B8BE-97A13678B45D}"/>
                </a:ext>
              </a:extLst>
            </p:cNvPr>
            <p:cNvSpPr>
              <a:spLocks/>
            </p:cNvSpPr>
            <p:nvPr/>
          </p:nvSpPr>
          <p:spPr>
            <a:xfrm>
              <a:off x="5436026" y="3410069"/>
              <a:ext cx="600274" cy="600274"/>
            </a:xfrm>
            <a:prstGeom prst="roundRect">
              <a:avLst>
                <a:gd name="adj" fmla="val 4859"/>
              </a:avLst>
            </a:prstGeom>
            <a:solidFill>
              <a:srgbClr val="E7E5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1" name="组合 10">
              <a:extLst>
                <a:ext uri="{FF2B5EF4-FFF2-40B4-BE49-F238E27FC236}">
                  <a16:creationId xmlns:a16="http://schemas.microsoft.com/office/drawing/2014/main" id="{3A15B1F4-4BA4-461C-A8D5-CD76FF3AD5C8}"/>
                </a:ext>
              </a:extLst>
            </p:cNvPr>
            <p:cNvGrpSpPr/>
            <p:nvPr/>
          </p:nvGrpSpPr>
          <p:grpSpPr>
            <a:xfrm>
              <a:off x="4716352" y="3410069"/>
              <a:ext cx="2759294" cy="600274"/>
              <a:chOff x="8110911" y="3314969"/>
              <a:chExt cx="2482230" cy="540000"/>
            </a:xfrm>
          </p:grpSpPr>
          <p:sp>
            <p:nvSpPr>
              <p:cNvPr id="514" name="矩形: 圆角 513">
                <a:extLst>
                  <a:ext uri="{FF2B5EF4-FFF2-40B4-BE49-F238E27FC236}">
                    <a16:creationId xmlns:a16="http://schemas.microsoft.com/office/drawing/2014/main" id="{9CE95D13-982B-4745-85DC-7E460C919084}"/>
                  </a:ext>
                </a:extLst>
              </p:cNvPr>
              <p:cNvSpPr>
                <a:spLocks/>
              </p:cNvSpPr>
              <p:nvPr/>
            </p:nvSpPr>
            <p:spPr>
              <a:xfrm>
                <a:off x="8110911" y="3314969"/>
                <a:ext cx="540000" cy="540000"/>
              </a:xfrm>
              <a:prstGeom prst="roundRect">
                <a:avLst>
                  <a:gd name="adj" fmla="val 4859"/>
                </a:avLst>
              </a:prstGeom>
              <a:solidFill>
                <a:srgbClr val="E7E5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6" name="矩形: 圆角 515">
                <a:extLst>
                  <a:ext uri="{FF2B5EF4-FFF2-40B4-BE49-F238E27FC236}">
                    <a16:creationId xmlns:a16="http://schemas.microsoft.com/office/drawing/2014/main" id="{259A12CD-C5CF-4D63-8386-3679C4CE4E09}"/>
                  </a:ext>
                </a:extLst>
              </p:cNvPr>
              <p:cNvSpPr>
                <a:spLocks/>
              </p:cNvSpPr>
              <p:nvPr/>
            </p:nvSpPr>
            <p:spPr>
              <a:xfrm>
                <a:off x="9405731" y="3314969"/>
                <a:ext cx="540000" cy="540000"/>
              </a:xfrm>
              <a:prstGeom prst="roundRect">
                <a:avLst>
                  <a:gd name="adj" fmla="val 4859"/>
                </a:avLst>
              </a:prstGeom>
              <a:solidFill>
                <a:srgbClr val="E7E5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7" name="矩形: 圆角 516">
                <a:extLst>
                  <a:ext uri="{FF2B5EF4-FFF2-40B4-BE49-F238E27FC236}">
                    <a16:creationId xmlns:a16="http://schemas.microsoft.com/office/drawing/2014/main" id="{E3CEFF48-7A05-4510-9E38-C0DD3087D172}"/>
                  </a:ext>
                </a:extLst>
              </p:cNvPr>
              <p:cNvSpPr>
                <a:spLocks/>
              </p:cNvSpPr>
              <p:nvPr/>
            </p:nvSpPr>
            <p:spPr>
              <a:xfrm>
                <a:off x="10053141" y="3314969"/>
                <a:ext cx="540000" cy="540000"/>
              </a:xfrm>
              <a:prstGeom prst="roundRect">
                <a:avLst>
                  <a:gd name="adj" fmla="val 4859"/>
                </a:avLst>
              </a:prstGeom>
              <a:solidFill>
                <a:srgbClr val="E7E5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19" name="组合 518">
              <a:extLst>
                <a:ext uri="{FF2B5EF4-FFF2-40B4-BE49-F238E27FC236}">
                  <a16:creationId xmlns:a16="http://schemas.microsoft.com/office/drawing/2014/main" id="{E6822575-5437-42EF-9B6D-EB30AA1590CB}"/>
                </a:ext>
              </a:extLst>
            </p:cNvPr>
            <p:cNvGrpSpPr/>
            <p:nvPr/>
          </p:nvGrpSpPr>
          <p:grpSpPr>
            <a:xfrm>
              <a:off x="4716352" y="4133631"/>
              <a:ext cx="2759294" cy="600274"/>
              <a:chOff x="8108849" y="2664061"/>
              <a:chExt cx="2482230" cy="540000"/>
            </a:xfrm>
          </p:grpSpPr>
          <p:sp>
            <p:nvSpPr>
              <p:cNvPr id="520" name="矩形: 圆角 519">
                <a:extLst>
                  <a:ext uri="{FF2B5EF4-FFF2-40B4-BE49-F238E27FC236}">
                    <a16:creationId xmlns:a16="http://schemas.microsoft.com/office/drawing/2014/main" id="{190BA26F-3036-445E-9766-8D3B18851FD3}"/>
                  </a:ext>
                </a:extLst>
              </p:cNvPr>
              <p:cNvSpPr>
                <a:spLocks/>
              </p:cNvSpPr>
              <p:nvPr/>
            </p:nvSpPr>
            <p:spPr>
              <a:xfrm>
                <a:off x="8108849" y="2664061"/>
                <a:ext cx="540000" cy="540000"/>
              </a:xfrm>
              <a:prstGeom prst="roundRect">
                <a:avLst>
                  <a:gd name="adj" fmla="val 4859"/>
                </a:avLst>
              </a:prstGeom>
              <a:gradFill flip="none" rotWithShape="1">
                <a:gsLst>
                  <a:gs pos="27000">
                    <a:srgbClr val="E7E5EA">
                      <a:alpha val="0"/>
                    </a:srgbClr>
                  </a:gs>
                  <a:gs pos="100000">
                    <a:srgbClr val="E7E5EA">
                      <a:alpha val="80000"/>
                    </a:srgbClr>
                  </a:gs>
                </a:gsLst>
                <a:lin ang="162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1" name="矩形: 圆角 520">
                <a:extLst>
                  <a:ext uri="{FF2B5EF4-FFF2-40B4-BE49-F238E27FC236}">
                    <a16:creationId xmlns:a16="http://schemas.microsoft.com/office/drawing/2014/main" id="{160EA5D8-C35C-4AF4-A9AE-3DB758D2709C}"/>
                  </a:ext>
                </a:extLst>
              </p:cNvPr>
              <p:cNvSpPr>
                <a:spLocks/>
              </p:cNvSpPr>
              <p:nvPr/>
            </p:nvSpPr>
            <p:spPr>
              <a:xfrm>
                <a:off x="8756259" y="2664061"/>
                <a:ext cx="540000" cy="540000"/>
              </a:xfrm>
              <a:prstGeom prst="roundRect">
                <a:avLst>
                  <a:gd name="adj" fmla="val 4859"/>
                </a:avLst>
              </a:prstGeom>
              <a:gradFill flip="none" rotWithShape="1">
                <a:gsLst>
                  <a:gs pos="27000">
                    <a:srgbClr val="E7E5EA">
                      <a:alpha val="0"/>
                    </a:srgbClr>
                  </a:gs>
                  <a:gs pos="100000">
                    <a:srgbClr val="E7E5EA">
                      <a:alpha val="80000"/>
                    </a:srgbClr>
                  </a:gs>
                </a:gsLst>
                <a:lin ang="162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2" name="矩形: 圆角 521">
                <a:extLst>
                  <a:ext uri="{FF2B5EF4-FFF2-40B4-BE49-F238E27FC236}">
                    <a16:creationId xmlns:a16="http://schemas.microsoft.com/office/drawing/2014/main" id="{8E01D07F-3FCF-4EDC-9641-8C34EA5A37CE}"/>
                  </a:ext>
                </a:extLst>
              </p:cNvPr>
              <p:cNvSpPr>
                <a:spLocks/>
              </p:cNvSpPr>
              <p:nvPr/>
            </p:nvSpPr>
            <p:spPr>
              <a:xfrm>
                <a:off x="9403669" y="2664061"/>
                <a:ext cx="540000" cy="540000"/>
              </a:xfrm>
              <a:prstGeom prst="roundRect">
                <a:avLst>
                  <a:gd name="adj" fmla="val 4859"/>
                </a:avLst>
              </a:prstGeom>
              <a:gradFill flip="none" rotWithShape="1">
                <a:gsLst>
                  <a:gs pos="27000">
                    <a:srgbClr val="E7E5EA">
                      <a:alpha val="0"/>
                    </a:srgbClr>
                  </a:gs>
                  <a:gs pos="100000">
                    <a:srgbClr val="E7E5EA">
                      <a:alpha val="80000"/>
                    </a:srgbClr>
                  </a:gs>
                </a:gsLst>
                <a:lin ang="162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3" name="矩形: 圆角 522">
                <a:extLst>
                  <a:ext uri="{FF2B5EF4-FFF2-40B4-BE49-F238E27FC236}">
                    <a16:creationId xmlns:a16="http://schemas.microsoft.com/office/drawing/2014/main" id="{4A31D2B2-0783-43E9-9854-EC8CBE4DD058}"/>
                  </a:ext>
                </a:extLst>
              </p:cNvPr>
              <p:cNvSpPr>
                <a:spLocks/>
              </p:cNvSpPr>
              <p:nvPr/>
            </p:nvSpPr>
            <p:spPr>
              <a:xfrm>
                <a:off x="10051079" y="2664061"/>
                <a:ext cx="540000" cy="540000"/>
              </a:xfrm>
              <a:prstGeom prst="roundRect">
                <a:avLst>
                  <a:gd name="adj" fmla="val 4859"/>
                </a:avLst>
              </a:prstGeom>
              <a:gradFill flip="none" rotWithShape="1">
                <a:gsLst>
                  <a:gs pos="27000">
                    <a:srgbClr val="E7E5EA">
                      <a:alpha val="0"/>
                    </a:srgbClr>
                  </a:gs>
                  <a:gs pos="100000">
                    <a:srgbClr val="E7E5EA">
                      <a:alpha val="80000"/>
                    </a:srgbClr>
                  </a:gs>
                </a:gsLst>
                <a:lin ang="162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635" name="Rounded Rectangle 514_1">
              <a:extLst>
                <a:ext uri="{FF2B5EF4-FFF2-40B4-BE49-F238E27FC236}">
                  <a16:creationId xmlns:a16="http://schemas.microsoft.com/office/drawing/2014/main" id="{082720E7-9CF6-446A-9968-810C366DAF86}"/>
                </a:ext>
              </a:extLst>
            </p:cNvPr>
            <p:cNvSpPr>
              <a:spLocks/>
            </p:cNvSpPr>
            <p:nvPr/>
          </p:nvSpPr>
          <p:spPr>
            <a:xfrm>
              <a:off x="5436026" y="3410069"/>
              <a:ext cx="600274" cy="600274"/>
            </a:xfrm>
            <a:prstGeom prst="roundRect">
              <a:avLst>
                <a:gd name="adj" fmla="val 4859"/>
              </a:avLst>
            </a:prstGeom>
            <a:noFill/>
            <a:ln w="19050">
              <a:solidFill>
                <a:srgbClr val="F7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5" name="Freeform 467">
              <a:extLst>
                <a:ext uri="{FF2B5EF4-FFF2-40B4-BE49-F238E27FC236}">
                  <a16:creationId xmlns:a16="http://schemas.microsoft.com/office/drawing/2014/main" id="{E34E1331-813D-4613-806D-EFFB8B68EBB7}"/>
                </a:ext>
              </a:extLst>
            </p:cNvPr>
            <p:cNvSpPr>
              <a:spLocks noChangeArrowheads="1"/>
            </p:cNvSpPr>
            <p:nvPr/>
          </p:nvSpPr>
          <p:spPr bwMode="auto">
            <a:xfrm>
              <a:off x="5591516" y="3578906"/>
              <a:ext cx="289295" cy="262601"/>
            </a:xfrm>
            <a:custGeom>
              <a:avLst/>
              <a:gdLst>
                <a:gd name="T0" fmla="*/ 12091 w 12800"/>
                <a:gd name="T1" fmla="*/ 0 h 11619"/>
                <a:gd name="T2" fmla="*/ 709 w 12800"/>
                <a:gd name="T3" fmla="*/ 0 h 11619"/>
                <a:gd name="T4" fmla="*/ 0 w 12800"/>
                <a:gd name="T5" fmla="*/ 708 h 11619"/>
                <a:gd name="T6" fmla="*/ 0 w 12800"/>
                <a:gd name="T7" fmla="*/ 8504 h 11619"/>
                <a:gd name="T8" fmla="*/ 709 w 12800"/>
                <a:gd name="T9" fmla="*/ 9212 h 11619"/>
                <a:gd name="T10" fmla="*/ 3860 w 12800"/>
                <a:gd name="T11" fmla="*/ 9212 h 11619"/>
                <a:gd name="T12" fmla="*/ 3860 w 12800"/>
                <a:gd name="T13" fmla="*/ 10556 h 11619"/>
                <a:gd name="T14" fmla="*/ 2131 w 12800"/>
                <a:gd name="T15" fmla="*/ 10556 h 11619"/>
                <a:gd name="T16" fmla="*/ 1600 w 12800"/>
                <a:gd name="T17" fmla="*/ 11087 h 11619"/>
                <a:gd name="T18" fmla="*/ 2131 w 12800"/>
                <a:gd name="T19" fmla="*/ 11619 h 11619"/>
                <a:gd name="T20" fmla="*/ 10669 w 12800"/>
                <a:gd name="T21" fmla="*/ 11619 h 11619"/>
                <a:gd name="T22" fmla="*/ 11200 w 12800"/>
                <a:gd name="T23" fmla="*/ 11087 h 11619"/>
                <a:gd name="T24" fmla="*/ 10669 w 12800"/>
                <a:gd name="T25" fmla="*/ 10556 h 11619"/>
                <a:gd name="T26" fmla="*/ 8941 w 12800"/>
                <a:gd name="T27" fmla="*/ 10556 h 11619"/>
                <a:gd name="T28" fmla="*/ 8941 w 12800"/>
                <a:gd name="T29" fmla="*/ 9212 h 11619"/>
                <a:gd name="T30" fmla="*/ 12091 w 12800"/>
                <a:gd name="T31" fmla="*/ 9212 h 11619"/>
                <a:gd name="T32" fmla="*/ 12800 w 12800"/>
                <a:gd name="T33" fmla="*/ 8504 h 11619"/>
                <a:gd name="T34" fmla="*/ 12800 w 12800"/>
                <a:gd name="T35" fmla="*/ 708 h 11619"/>
                <a:gd name="T36" fmla="*/ 12091 w 12800"/>
                <a:gd name="T37" fmla="*/ 0 h 11619"/>
                <a:gd name="T38" fmla="*/ 12050 w 12800"/>
                <a:gd name="T39" fmla="*/ 8462 h 11619"/>
                <a:gd name="T40" fmla="*/ 750 w 12800"/>
                <a:gd name="T41" fmla="*/ 8462 h 11619"/>
                <a:gd name="T42" fmla="*/ 750 w 12800"/>
                <a:gd name="T43" fmla="*/ 750 h 11619"/>
                <a:gd name="T44" fmla="*/ 12050 w 12800"/>
                <a:gd name="T45" fmla="*/ 750 h 11619"/>
                <a:gd name="T46" fmla="*/ 12050 w 12800"/>
                <a:gd name="T47" fmla="*/ 8462 h 11619"/>
                <a:gd name="T48" fmla="*/ 1971 w 12800"/>
                <a:gd name="T49" fmla="*/ 1948 h 11619"/>
                <a:gd name="T50" fmla="*/ 10829 w 12800"/>
                <a:gd name="T51" fmla="*/ 1948 h 11619"/>
                <a:gd name="T52" fmla="*/ 10829 w 12800"/>
                <a:gd name="T53" fmla="*/ 7263 h 11619"/>
                <a:gd name="T54" fmla="*/ 1971 w 12800"/>
                <a:gd name="T55" fmla="*/ 7263 h 11619"/>
                <a:gd name="T56" fmla="*/ 1971 w 12800"/>
                <a:gd name="T57" fmla="*/ 1948 h 11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00" h="11619">
                  <a:moveTo>
                    <a:pt x="12091" y="0"/>
                  </a:moveTo>
                  <a:lnTo>
                    <a:pt x="709" y="0"/>
                  </a:lnTo>
                  <a:cubicBezTo>
                    <a:pt x="317" y="0"/>
                    <a:pt x="0" y="317"/>
                    <a:pt x="0" y="708"/>
                  </a:cubicBezTo>
                  <a:lnTo>
                    <a:pt x="0" y="8504"/>
                  </a:lnTo>
                  <a:cubicBezTo>
                    <a:pt x="0" y="8895"/>
                    <a:pt x="317" y="9212"/>
                    <a:pt x="709" y="9212"/>
                  </a:cubicBezTo>
                  <a:lnTo>
                    <a:pt x="3860" y="9212"/>
                  </a:lnTo>
                  <a:lnTo>
                    <a:pt x="3860" y="10556"/>
                  </a:lnTo>
                  <a:lnTo>
                    <a:pt x="2131" y="10556"/>
                  </a:lnTo>
                  <a:cubicBezTo>
                    <a:pt x="1838" y="10556"/>
                    <a:pt x="1600" y="10794"/>
                    <a:pt x="1600" y="11087"/>
                  </a:cubicBezTo>
                  <a:cubicBezTo>
                    <a:pt x="1600" y="11381"/>
                    <a:pt x="1838" y="11619"/>
                    <a:pt x="2131" y="11619"/>
                  </a:cubicBezTo>
                  <a:lnTo>
                    <a:pt x="10669" y="11619"/>
                  </a:lnTo>
                  <a:cubicBezTo>
                    <a:pt x="10962" y="11619"/>
                    <a:pt x="11200" y="11381"/>
                    <a:pt x="11200" y="11087"/>
                  </a:cubicBezTo>
                  <a:cubicBezTo>
                    <a:pt x="11200" y="10794"/>
                    <a:pt x="10962" y="10556"/>
                    <a:pt x="10669" y="10556"/>
                  </a:cubicBezTo>
                  <a:lnTo>
                    <a:pt x="8941" y="10556"/>
                  </a:lnTo>
                  <a:lnTo>
                    <a:pt x="8941" y="9212"/>
                  </a:lnTo>
                  <a:lnTo>
                    <a:pt x="12091" y="9212"/>
                  </a:lnTo>
                  <a:cubicBezTo>
                    <a:pt x="12483" y="9212"/>
                    <a:pt x="12800" y="8895"/>
                    <a:pt x="12800" y="8504"/>
                  </a:cubicBezTo>
                  <a:lnTo>
                    <a:pt x="12800" y="708"/>
                  </a:lnTo>
                  <a:cubicBezTo>
                    <a:pt x="12800" y="317"/>
                    <a:pt x="12483" y="0"/>
                    <a:pt x="12091" y="0"/>
                  </a:cubicBezTo>
                  <a:close/>
                  <a:moveTo>
                    <a:pt x="12050" y="8462"/>
                  </a:moveTo>
                  <a:lnTo>
                    <a:pt x="750" y="8462"/>
                  </a:lnTo>
                  <a:lnTo>
                    <a:pt x="750" y="750"/>
                  </a:lnTo>
                  <a:lnTo>
                    <a:pt x="12050" y="750"/>
                  </a:lnTo>
                  <a:lnTo>
                    <a:pt x="12050" y="8462"/>
                  </a:lnTo>
                  <a:close/>
                  <a:moveTo>
                    <a:pt x="1971" y="1948"/>
                  </a:moveTo>
                  <a:lnTo>
                    <a:pt x="10829" y="1948"/>
                  </a:lnTo>
                  <a:lnTo>
                    <a:pt x="10829" y="7263"/>
                  </a:lnTo>
                  <a:lnTo>
                    <a:pt x="1971" y="7263"/>
                  </a:lnTo>
                  <a:lnTo>
                    <a:pt x="1971" y="1948"/>
                  </a:lnTo>
                  <a:close/>
                </a:path>
              </a:pathLst>
            </a:custGeom>
            <a:solidFill>
              <a:srgbClr val="4E4658"/>
            </a:solidFill>
            <a:ln>
              <a:no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50" name="组合 149">
              <a:extLst>
                <a:ext uri="{FF2B5EF4-FFF2-40B4-BE49-F238E27FC236}">
                  <a16:creationId xmlns:a16="http://schemas.microsoft.com/office/drawing/2014/main" id="{BDB0E8E0-ED93-46FC-90D5-2715E779C5AC}"/>
                </a:ext>
              </a:extLst>
            </p:cNvPr>
            <p:cNvGrpSpPr/>
            <p:nvPr/>
          </p:nvGrpSpPr>
          <p:grpSpPr>
            <a:xfrm>
              <a:off x="4595239" y="1963866"/>
              <a:ext cx="3002400" cy="320240"/>
              <a:chOff x="4595239" y="1963866"/>
              <a:chExt cx="3002400" cy="320240"/>
            </a:xfrm>
          </p:grpSpPr>
          <p:grpSp>
            <p:nvGrpSpPr>
              <p:cNvPr id="151" name="组合 150">
                <a:extLst>
                  <a:ext uri="{FF2B5EF4-FFF2-40B4-BE49-F238E27FC236}">
                    <a16:creationId xmlns:a16="http://schemas.microsoft.com/office/drawing/2014/main" id="{544BF709-2458-42C5-B9FD-5C0F66BE0330}"/>
                  </a:ext>
                </a:extLst>
              </p:cNvPr>
              <p:cNvGrpSpPr/>
              <p:nvPr/>
            </p:nvGrpSpPr>
            <p:grpSpPr>
              <a:xfrm>
                <a:off x="4595239" y="1963866"/>
                <a:ext cx="3002400" cy="320240"/>
                <a:chOff x="8616223" y="1963866"/>
                <a:chExt cx="3002400" cy="320240"/>
              </a:xfrm>
            </p:grpSpPr>
            <p:sp>
              <p:nvSpPr>
                <p:cNvPr id="153" name="矩形 152">
                  <a:extLst>
                    <a:ext uri="{FF2B5EF4-FFF2-40B4-BE49-F238E27FC236}">
                      <a16:creationId xmlns:a16="http://schemas.microsoft.com/office/drawing/2014/main" id="{28BAB253-E748-40EE-BE86-7F4935434241}"/>
                    </a:ext>
                  </a:extLst>
                </p:cNvPr>
                <p:cNvSpPr/>
                <p:nvPr/>
              </p:nvSpPr>
              <p:spPr>
                <a:xfrm>
                  <a:off x="8616223" y="1963866"/>
                  <a:ext cx="3002400" cy="320240"/>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54" name="Multiply 213">
                  <a:extLst>
                    <a:ext uri="{FF2B5EF4-FFF2-40B4-BE49-F238E27FC236}">
                      <a16:creationId xmlns:a16="http://schemas.microsoft.com/office/drawing/2014/main" id="{744B4C5B-D5F4-446A-B63A-279FB5E4FCB6}"/>
                    </a:ext>
                  </a:extLst>
                </p:cNvPr>
                <p:cNvSpPr>
                  <a:spLocks noChangeAspect="1"/>
                </p:cNvSpPr>
                <p:nvPr/>
              </p:nvSpPr>
              <p:spPr>
                <a:xfrm>
                  <a:off x="11404732" y="2067944"/>
                  <a:ext cx="112084" cy="112084"/>
                </a:xfrm>
                <a:custGeom>
                  <a:avLst/>
                  <a:gdLst>
                    <a:gd name="T0" fmla="*/ 11040 w 11360"/>
                    <a:gd name="T1" fmla="*/ 320 h 11360"/>
                    <a:gd name="T2" fmla="*/ 11040 w 11360"/>
                    <a:gd name="T3" fmla="*/ 1360 h 11360"/>
                    <a:gd name="T4" fmla="*/ 6720 w 11360"/>
                    <a:gd name="T5" fmla="*/ 5680 h 11360"/>
                    <a:gd name="T6" fmla="*/ 11040 w 11360"/>
                    <a:gd name="T7" fmla="*/ 10000 h 11360"/>
                    <a:gd name="T8" fmla="*/ 11040 w 11360"/>
                    <a:gd name="T9" fmla="*/ 11040 h 11360"/>
                    <a:gd name="T10" fmla="*/ 10000 w 11360"/>
                    <a:gd name="T11" fmla="*/ 11040 h 11360"/>
                    <a:gd name="T12" fmla="*/ 5680 w 11360"/>
                    <a:gd name="T13" fmla="*/ 6720 h 11360"/>
                    <a:gd name="T14" fmla="*/ 1360 w 11360"/>
                    <a:gd name="T15" fmla="*/ 11040 h 11360"/>
                    <a:gd name="T16" fmla="*/ 320 w 11360"/>
                    <a:gd name="T17" fmla="*/ 11040 h 11360"/>
                    <a:gd name="T18" fmla="*/ 320 w 11360"/>
                    <a:gd name="T19" fmla="*/ 10000 h 11360"/>
                    <a:gd name="T20" fmla="*/ 4640 w 11360"/>
                    <a:gd name="T21" fmla="*/ 5680 h 11360"/>
                    <a:gd name="T22" fmla="*/ 320 w 11360"/>
                    <a:gd name="T23" fmla="*/ 1360 h 11360"/>
                    <a:gd name="T24" fmla="*/ 320 w 11360"/>
                    <a:gd name="T25" fmla="*/ 320 h 11360"/>
                    <a:gd name="T26" fmla="*/ 1360 w 11360"/>
                    <a:gd name="T27" fmla="*/ 320 h 11360"/>
                    <a:gd name="T28" fmla="*/ 5680 w 11360"/>
                    <a:gd name="T29" fmla="*/ 4640 h 11360"/>
                    <a:gd name="T30" fmla="*/ 10000 w 11360"/>
                    <a:gd name="T31" fmla="*/ 320 h 11360"/>
                    <a:gd name="T32" fmla="*/ 11040 w 11360"/>
                    <a:gd name="T33" fmla="*/ 320 h 1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60" h="11360">
                      <a:moveTo>
                        <a:pt x="11040" y="320"/>
                      </a:moveTo>
                      <a:cubicBezTo>
                        <a:pt x="11360" y="640"/>
                        <a:pt x="11360" y="1120"/>
                        <a:pt x="11040" y="1360"/>
                      </a:cubicBezTo>
                      <a:lnTo>
                        <a:pt x="6720" y="5680"/>
                      </a:lnTo>
                      <a:lnTo>
                        <a:pt x="11040" y="10000"/>
                      </a:lnTo>
                      <a:cubicBezTo>
                        <a:pt x="11360" y="10320"/>
                        <a:pt x="11360" y="10800"/>
                        <a:pt x="11040" y="11040"/>
                      </a:cubicBezTo>
                      <a:cubicBezTo>
                        <a:pt x="10720" y="11360"/>
                        <a:pt x="10240" y="11360"/>
                        <a:pt x="10000" y="11040"/>
                      </a:cubicBezTo>
                      <a:lnTo>
                        <a:pt x="5680" y="6720"/>
                      </a:lnTo>
                      <a:lnTo>
                        <a:pt x="1360" y="11040"/>
                      </a:lnTo>
                      <a:cubicBezTo>
                        <a:pt x="1040" y="11360"/>
                        <a:pt x="560" y="11360"/>
                        <a:pt x="320" y="11040"/>
                      </a:cubicBezTo>
                      <a:cubicBezTo>
                        <a:pt x="0" y="10720"/>
                        <a:pt x="0" y="10240"/>
                        <a:pt x="320" y="10000"/>
                      </a:cubicBezTo>
                      <a:lnTo>
                        <a:pt x="4640" y="5680"/>
                      </a:lnTo>
                      <a:lnTo>
                        <a:pt x="320" y="1360"/>
                      </a:lnTo>
                      <a:cubicBezTo>
                        <a:pt x="0" y="1040"/>
                        <a:pt x="0" y="560"/>
                        <a:pt x="320" y="320"/>
                      </a:cubicBezTo>
                      <a:cubicBezTo>
                        <a:pt x="640" y="80"/>
                        <a:pt x="1120" y="0"/>
                        <a:pt x="1360" y="320"/>
                      </a:cubicBezTo>
                      <a:lnTo>
                        <a:pt x="5680" y="4640"/>
                      </a:lnTo>
                      <a:lnTo>
                        <a:pt x="10000" y="320"/>
                      </a:lnTo>
                      <a:cubicBezTo>
                        <a:pt x="10240" y="0"/>
                        <a:pt x="10800" y="0"/>
                        <a:pt x="11040" y="320"/>
                      </a:cubicBezTo>
                      <a:close/>
                    </a:path>
                  </a:pathLst>
                </a:custGeom>
                <a:solidFill>
                  <a:schemeClr val="bg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54">
                    <a:defRPr/>
                  </a:pPr>
                  <a:endParaRPr lang="zh-CN" altLang="en-US" kern="0">
                    <a:solidFill>
                      <a:srgbClr val="FFFFFF"/>
                    </a:solidFill>
                    <a:latin typeface="Arial"/>
                    <a:ea typeface="微软雅黑"/>
                  </a:endParaRPr>
                </a:p>
              </p:txBody>
            </p:sp>
          </p:grpSp>
          <p:sp>
            <p:nvSpPr>
              <p:cNvPr id="152" name="矩形 151">
                <a:extLst>
                  <a:ext uri="{FF2B5EF4-FFF2-40B4-BE49-F238E27FC236}">
                    <a16:creationId xmlns:a16="http://schemas.microsoft.com/office/drawing/2014/main" id="{6BEC8753-670B-4BDF-A3E6-445620C80C4A}"/>
                  </a:ext>
                </a:extLst>
              </p:cNvPr>
              <p:cNvSpPr/>
              <p:nvPr/>
            </p:nvSpPr>
            <p:spPr>
              <a:xfrm>
                <a:off x="4715292" y="2038873"/>
                <a:ext cx="1548011" cy="153888"/>
              </a:xfrm>
              <a:prstGeom prst="rect">
                <a:avLst/>
              </a:prstGeom>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r>
                  <a:rPr lang="zh-CN" altLang="en-US" sz="1000" kern="0" dirty="0">
                    <a:solidFill>
                      <a:srgbClr val="FFFFFF"/>
                    </a:solidFill>
                  </a:rPr>
                  <a:t>图标库 </a:t>
                </a:r>
                <a:r>
                  <a:rPr lang="en-US" altLang="zh-CN" sz="1000" kern="0" dirty="0">
                    <a:solidFill>
                      <a:srgbClr val="FFFFFF"/>
                    </a:solidFill>
                  </a:rPr>
                  <a:t>/ Icon Library</a:t>
                </a:r>
                <a:endParaRPr lang="zh-CN" altLang="en-US" sz="1000" kern="0" dirty="0">
                  <a:solidFill>
                    <a:srgbClr val="FFFFFF"/>
                  </a:solidFill>
                </a:endParaRPr>
              </a:p>
            </p:txBody>
          </p:sp>
        </p:grpSp>
      </p:grpSp>
      <p:sp>
        <p:nvSpPr>
          <p:cNvPr id="2" name="矩形 1">
            <a:extLst>
              <a:ext uri="{FF2B5EF4-FFF2-40B4-BE49-F238E27FC236}">
                <a16:creationId xmlns:a16="http://schemas.microsoft.com/office/drawing/2014/main" id="{E0F38C24-6AB8-4A87-8935-06692C174C7B}"/>
              </a:ext>
            </a:extLst>
          </p:cNvPr>
          <p:cNvSpPr/>
          <p:nvPr/>
        </p:nvSpPr>
        <p:spPr>
          <a:xfrm>
            <a:off x="8978025" y="128575"/>
            <a:ext cx="2540875" cy="771556"/>
          </a:xfrm>
          <a:prstGeom prst="rect">
            <a:avLst/>
          </a:prstGeom>
          <a:solidFill>
            <a:srgbClr val="F73434"/>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本页为说明页，使用时请删除本页内容。</a:t>
            </a:r>
          </a:p>
          <a:p>
            <a:pPr>
              <a:lnSpc>
                <a:spcPct val="120000"/>
              </a:lnSpc>
            </a:pPr>
            <a:r>
              <a:rPr lang="en-US" altLang="zh-CN" sz="800" dirty="0">
                <a:solidFill>
                  <a:schemeClr val="bg1"/>
                </a:solidFill>
              </a:rPr>
              <a:t>This slide is an instruction. Please delete this slide before using it for presentation.</a:t>
            </a:r>
          </a:p>
        </p:txBody>
      </p:sp>
    </p:spTree>
    <p:extLst>
      <p:ext uri="{BB962C8B-B14F-4D97-AF65-F5344CB8AC3E}">
        <p14:creationId xmlns:p14="http://schemas.microsoft.com/office/powerpoint/2010/main" val="25626015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06500485-734D-463E-B159-B8861C906AAC}"/>
              </a:ext>
            </a:extLst>
          </p:cNvPr>
          <p:cNvGrpSpPr/>
          <p:nvPr/>
        </p:nvGrpSpPr>
        <p:grpSpPr>
          <a:xfrm>
            <a:off x="660400" y="5464436"/>
            <a:ext cx="3493913" cy="400110"/>
            <a:chOff x="673100" y="5464436"/>
            <a:chExt cx="3493913" cy="400110"/>
          </a:xfrm>
        </p:grpSpPr>
        <p:sp>
          <p:nvSpPr>
            <p:cNvPr id="351" name="文本框 350"/>
            <p:cNvSpPr txBox="1"/>
            <p:nvPr/>
          </p:nvSpPr>
          <p:spPr>
            <a:xfrm>
              <a:off x="994562" y="5464436"/>
              <a:ext cx="3172451" cy="400110"/>
            </a:xfrm>
            <a:prstGeom prst="rect">
              <a:avLst/>
            </a:prstGeom>
            <a:noFill/>
          </p:spPr>
          <p:txBody>
            <a:bodyPr wrap="square" rtlCol="0" anchor="ctr">
              <a:spAutoFit/>
            </a:bodyPr>
            <a:lstStyle/>
            <a:p>
              <a:r>
                <a:rPr lang="zh-CN" altLang="en-US" sz="1000" dirty="0">
                  <a:solidFill>
                    <a:srgbClr val="2F2F2F"/>
                  </a:solidFill>
                </a:rPr>
                <a:t>选中图示中的占位形状</a:t>
              </a:r>
              <a:endParaRPr lang="en-US" altLang="zh-CN" sz="1000" dirty="0">
                <a:solidFill>
                  <a:srgbClr val="2F2F2F"/>
                </a:solidFill>
              </a:endParaRPr>
            </a:p>
            <a:p>
              <a:r>
                <a:rPr lang="en-US" altLang="zh-CN" sz="1000" dirty="0">
                  <a:solidFill>
                    <a:srgbClr val="2F2F2F"/>
                  </a:solidFill>
                </a:rPr>
                <a:t>Select the shape that</a:t>
              </a:r>
              <a:r>
                <a:rPr lang="zh-CN" altLang="en-US" sz="1000" dirty="0">
                  <a:solidFill>
                    <a:srgbClr val="2F2F2F"/>
                  </a:solidFill>
                </a:rPr>
                <a:t> </a:t>
              </a:r>
              <a:r>
                <a:rPr lang="en-US" altLang="zh-CN" sz="1000" dirty="0">
                  <a:solidFill>
                    <a:srgbClr val="2F2F2F"/>
                  </a:solidFill>
                </a:rPr>
                <a:t>needs</a:t>
              </a:r>
              <a:r>
                <a:rPr lang="zh-CN" altLang="en-US" sz="1000" dirty="0">
                  <a:solidFill>
                    <a:srgbClr val="2F2F2F"/>
                  </a:solidFill>
                </a:rPr>
                <a:t> </a:t>
              </a:r>
              <a:r>
                <a:rPr lang="en-US" altLang="zh-CN" sz="1000" dirty="0">
                  <a:solidFill>
                    <a:srgbClr val="2F2F2F"/>
                  </a:solidFill>
                </a:rPr>
                <a:t>to</a:t>
              </a:r>
              <a:r>
                <a:rPr lang="zh-CN" altLang="en-US" sz="1000" dirty="0">
                  <a:solidFill>
                    <a:srgbClr val="2F2F2F"/>
                  </a:solidFill>
                </a:rPr>
                <a:t> </a:t>
              </a:r>
              <a:r>
                <a:rPr lang="en-US" altLang="zh-CN" sz="1000" dirty="0">
                  <a:solidFill>
                    <a:srgbClr val="2F2F2F"/>
                  </a:solidFill>
                </a:rPr>
                <a:t>be</a:t>
              </a:r>
              <a:r>
                <a:rPr lang="zh-CN" altLang="en-US" sz="1000" dirty="0">
                  <a:solidFill>
                    <a:srgbClr val="2F2F2F"/>
                  </a:solidFill>
                </a:rPr>
                <a:t> </a:t>
              </a:r>
              <a:r>
                <a:rPr lang="en-US" altLang="zh-CN" sz="1000" dirty="0">
                  <a:solidFill>
                    <a:srgbClr val="2F2F2F"/>
                  </a:solidFill>
                </a:rPr>
                <a:t>filled</a:t>
              </a:r>
              <a:r>
                <a:rPr lang="zh-CN" altLang="en-US" sz="1000" dirty="0">
                  <a:solidFill>
                    <a:srgbClr val="2F2F2F"/>
                  </a:solidFill>
                </a:rPr>
                <a:t> </a:t>
              </a:r>
              <a:r>
                <a:rPr lang="en-US" altLang="zh-CN" sz="1000" dirty="0">
                  <a:solidFill>
                    <a:srgbClr val="2F2F2F"/>
                  </a:solidFill>
                </a:rPr>
                <a:t>with</a:t>
              </a:r>
              <a:r>
                <a:rPr lang="zh-CN" altLang="en-US" sz="1000" dirty="0">
                  <a:solidFill>
                    <a:srgbClr val="2F2F2F"/>
                  </a:solidFill>
                </a:rPr>
                <a:t> </a:t>
              </a:r>
              <a:r>
                <a:rPr lang="en-US" altLang="zh-CN" sz="1000" dirty="0">
                  <a:solidFill>
                    <a:srgbClr val="2F2F2F"/>
                  </a:solidFill>
                </a:rPr>
                <a:t>picture</a:t>
              </a:r>
              <a:endParaRPr lang="zh-CN" altLang="en-US" sz="1000" dirty="0">
                <a:solidFill>
                  <a:srgbClr val="2F2F2F"/>
                </a:solidFill>
              </a:endParaRPr>
            </a:p>
          </p:txBody>
        </p:sp>
        <p:sp>
          <p:nvSpPr>
            <p:cNvPr id="350" name="椭圆 349"/>
            <p:cNvSpPr/>
            <p:nvPr/>
          </p:nvSpPr>
          <p:spPr>
            <a:xfrm>
              <a:off x="673100" y="5526315"/>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1</a:t>
              </a:r>
              <a:endParaRPr lang="zh-CN" altLang="en-US" sz="1200" dirty="0"/>
            </a:p>
          </p:txBody>
        </p:sp>
      </p:grpSp>
      <p:sp>
        <p:nvSpPr>
          <p:cNvPr id="890" name="Right Arrow 16">
            <a:extLst>
              <a:ext uri="{FF2B5EF4-FFF2-40B4-BE49-F238E27FC236}">
                <a16:creationId xmlns:a16="http://schemas.microsoft.com/office/drawing/2014/main" id="{C18997BC-8A46-4480-BDE2-8A42CE9D6E96}"/>
              </a:ext>
            </a:extLst>
          </p:cNvPr>
          <p:cNvSpPr/>
          <p:nvPr/>
        </p:nvSpPr>
        <p:spPr>
          <a:xfrm>
            <a:off x="4284308" y="3338119"/>
            <a:ext cx="174147" cy="156344"/>
          </a:xfrm>
          <a:custGeom>
            <a:avLst/>
            <a:gdLst>
              <a:gd name="T0" fmla="*/ 4048 w 6714"/>
              <a:gd name="T1" fmla="*/ 194 h 6036"/>
              <a:gd name="T2" fmla="*/ 3696 w 6714"/>
              <a:gd name="T3" fmla="*/ 340 h 6036"/>
              <a:gd name="T4" fmla="*/ 3696 w 6714"/>
              <a:gd name="T5" fmla="*/ 1283 h 6036"/>
              <a:gd name="T6" fmla="*/ 199 w 6714"/>
              <a:gd name="T7" fmla="*/ 1283 h 6036"/>
              <a:gd name="T8" fmla="*/ 0 w 6714"/>
              <a:gd name="T9" fmla="*/ 1482 h 6036"/>
              <a:gd name="T10" fmla="*/ 0 w 6714"/>
              <a:gd name="T11" fmla="*/ 4553 h 6036"/>
              <a:gd name="T12" fmla="*/ 199 w 6714"/>
              <a:gd name="T13" fmla="*/ 4752 h 6036"/>
              <a:gd name="T14" fmla="*/ 3696 w 6714"/>
              <a:gd name="T15" fmla="*/ 4752 h 6036"/>
              <a:gd name="T16" fmla="*/ 3696 w 6714"/>
              <a:gd name="T17" fmla="*/ 5696 h 6036"/>
              <a:gd name="T18" fmla="*/ 4048 w 6714"/>
              <a:gd name="T19" fmla="*/ 5842 h 6036"/>
              <a:gd name="T20" fmla="*/ 6520 w 6714"/>
              <a:gd name="T21" fmla="*/ 3369 h 6036"/>
              <a:gd name="T22" fmla="*/ 6520 w 6714"/>
              <a:gd name="T23" fmla="*/ 2666 h 6036"/>
              <a:gd name="T24" fmla="*/ 4048 w 6714"/>
              <a:gd name="T25" fmla="*/ 194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14" h="6036">
                <a:moveTo>
                  <a:pt x="4048" y="194"/>
                </a:moveTo>
                <a:cubicBezTo>
                  <a:pt x="3853" y="0"/>
                  <a:pt x="3696" y="65"/>
                  <a:pt x="3696" y="340"/>
                </a:cubicBezTo>
                <a:lnTo>
                  <a:pt x="3696" y="1283"/>
                </a:lnTo>
                <a:lnTo>
                  <a:pt x="199" y="1283"/>
                </a:lnTo>
                <a:cubicBezTo>
                  <a:pt x="89" y="1283"/>
                  <a:pt x="0" y="1372"/>
                  <a:pt x="0" y="1482"/>
                </a:cubicBezTo>
                <a:lnTo>
                  <a:pt x="0" y="4553"/>
                </a:lnTo>
                <a:cubicBezTo>
                  <a:pt x="0" y="4663"/>
                  <a:pt x="89" y="4752"/>
                  <a:pt x="199" y="4752"/>
                </a:cubicBezTo>
                <a:lnTo>
                  <a:pt x="3696" y="4752"/>
                </a:lnTo>
                <a:lnTo>
                  <a:pt x="3696" y="5696"/>
                </a:lnTo>
                <a:cubicBezTo>
                  <a:pt x="3696" y="5971"/>
                  <a:pt x="3853" y="6036"/>
                  <a:pt x="4048" y="5842"/>
                </a:cubicBezTo>
                <a:lnTo>
                  <a:pt x="6520" y="3369"/>
                </a:lnTo>
                <a:cubicBezTo>
                  <a:pt x="6714" y="3175"/>
                  <a:pt x="6714" y="2860"/>
                  <a:pt x="6520" y="2666"/>
                </a:cubicBezTo>
                <a:lnTo>
                  <a:pt x="4048" y="194"/>
                </a:lnTo>
                <a:close/>
              </a:path>
            </a:pathLst>
          </a:custGeom>
          <a:solidFill>
            <a:srgbClr val="867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组合 18">
            <a:extLst>
              <a:ext uri="{FF2B5EF4-FFF2-40B4-BE49-F238E27FC236}">
                <a16:creationId xmlns:a16="http://schemas.microsoft.com/office/drawing/2014/main" id="{3DADE2E2-462A-4DAB-9FCF-67CBE7BC402C}"/>
              </a:ext>
            </a:extLst>
          </p:cNvPr>
          <p:cNvGrpSpPr/>
          <p:nvPr/>
        </p:nvGrpSpPr>
        <p:grpSpPr>
          <a:xfrm>
            <a:off x="4588450" y="1963867"/>
            <a:ext cx="3002400" cy="3200416"/>
            <a:chOff x="4595239" y="1963866"/>
            <a:chExt cx="3002400" cy="3200416"/>
          </a:xfrm>
        </p:grpSpPr>
        <p:sp>
          <p:nvSpPr>
            <p:cNvPr id="302" name="矩形 301">
              <a:extLst>
                <a:ext uri="{FF2B5EF4-FFF2-40B4-BE49-F238E27FC236}">
                  <a16:creationId xmlns:a16="http://schemas.microsoft.com/office/drawing/2014/main" id="{EB95F60D-A0A5-4CA6-84FF-3A5E2CC59F42}"/>
                </a:ext>
              </a:extLst>
            </p:cNvPr>
            <p:cNvSpPr/>
            <p:nvPr/>
          </p:nvSpPr>
          <p:spPr>
            <a:xfrm>
              <a:off x="4595239" y="1963866"/>
              <a:ext cx="3002400" cy="3002400"/>
            </a:xfrm>
            <a:prstGeom prst="rect">
              <a:avLst/>
            </a:prstGeom>
            <a:gradFill>
              <a:gsLst>
                <a:gs pos="80000">
                  <a:schemeClr val="bg1"/>
                </a:gs>
                <a:gs pos="100000">
                  <a:schemeClr val="bg1">
                    <a:alpha val="0"/>
                  </a:schemeClr>
                </a:gs>
              </a:gsLst>
              <a:lin ang="5400000" scaled="1"/>
            </a:gradFill>
            <a:ln w="9525">
              <a:noFill/>
            </a:ln>
            <a:effectLst>
              <a:outerShdw blurRad="63500" sx="102000" sy="102000" algn="ctr" rotWithShape="0">
                <a:srgbClr val="E7E5EA">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53" name="组合 152">
              <a:extLst>
                <a:ext uri="{FF2B5EF4-FFF2-40B4-BE49-F238E27FC236}">
                  <a16:creationId xmlns:a16="http://schemas.microsoft.com/office/drawing/2014/main" id="{A63C04F4-C358-4500-9952-9EF5BBBE121E}"/>
                </a:ext>
              </a:extLst>
            </p:cNvPr>
            <p:cNvGrpSpPr/>
            <p:nvPr/>
          </p:nvGrpSpPr>
          <p:grpSpPr>
            <a:xfrm>
              <a:off x="4706067" y="2686508"/>
              <a:ext cx="2780745" cy="2477774"/>
              <a:chOff x="5543523" y="3950927"/>
              <a:chExt cx="2485245" cy="2214470"/>
            </a:xfrm>
            <a:solidFill>
              <a:srgbClr val="E7E5EA"/>
            </a:solidFill>
          </p:grpSpPr>
          <p:sp>
            <p:nvSpPr>
              <p:cNvPr id="154" name="矩形: 圆角 153">
                <a:extLst>
                  <a:ext uri="{FF2B5EF4-FFF2-40B4-BE49-F238E27FC236}">
                    <a16:creationId xmlns:a16="http://schemas.microsoft.com/office/drawing/2014/main" id="{F6ABABC0-F43F-4F7C-A81E-B32B79EAE147}"/>
                  </a:ext>
                </a:extLst>
              </p:cNvPr>
              <p:cNvSpPr>
                <a:spLocks noChangeAspect="1"/>
              </p:cNvSpPr>
              <p:nvPr/>
            </p:nvSpPr>
            <p:spPr>
              <a:xfrm>
                <a:off x="5543523" y="3950927"/>
                <a:ext cx="1189177" cy="668912"/>
              </a:xfrm>
              <a:prstGeom prst="roundRect">
                <a:avLst>
                  <a:gd name="adj" fmla="val 4418"/>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5" name="矩形: 圆角 154">
                <a:extLst>
                  <a:ext uri="{FF2B5EF4-FFF2-40B4-BE49-F238E27FC236}">
                    <a16:creationId xmlns:a16="http://schemas.microsoft.com/office/drawing/2014/main" id="{EF1FB13C-2546-480B-A3F8-637DD57A2E9A}"/>
                  </a:ext>
                </a:extLst>
              </p:cNvPr>
              <p:cNvSpPr>
                <a:spLocks noChangeAspect="1"/>
              </p:cNvSpPr>
              <p:nvPr/>
            </p:nvSpPr>
            <p:spPr>
              <a:xfrm>
                <a:off x="5543523" y="4723706"/>
                <a:ext cx="1189177" cy="668912"/>
              </a:xfrm>
              <a:prstGeom prst="roundRect">
                <a:avLst>
                  <a:gd name="adj" fmla="val 4418"/>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6" name="矩形: 圆角 155">
                <a:extLst>
                  <a:ext uri="{FF2B5EF4-FFF2-40B4-BE49-F238E27FC236}">
                    <a16:creationId xmlns:a16="http://schemas.microsoft.com/office/drawing/2014/main" id="{BC5AD51A-7A84-49B0-B8D0-BFC3CEC38872}"/>
                  </a:ext>
                </a:extLst>
              </p:cNvPr>
              <p:cNvSpPr>
                <a:spLocks noChangeAspect="1"/>
              </p:cNvSpPr>
              <p:nvPr/>
            </p:nvSpPr>
            <p:spPr>
              <a:xfrm>
                <a:off x="5543523" y="5496485"/>
                <a:ext cx="1189177" cy="668912"/>
              </a:xfrm>
              <a:prstGeom prst="roundRect">
                <a:avLst>
                  <a:gd name="adj" fmla="val 4418"/>
                </a:avLst>
              </a:prstGeom>
              <a:gradFill>
                <a:gsLst>
                  <a:gs pos="0">
                    <a:srgbClr val="E7E5EA"/>
                  </a:gs>
                  <a:gs pos="62000">
                    <a:srgbClr val="E7E5EA">
                      <a:alpha val="0"/>
                    </a:srgbClr>
                  </a:gs>
                </a:gsLst>
                <a:lin ang="54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7" name="矩形: 圆角 156">
                <a:extLst>
                  <a:ext uri="{FF2B5EF4-FFF2-40B4-BE49-F238E27FC236}">
                    <a16:creationId xmlns:a16="http://schemas.microsoft.com/office/drawing/2014/main" id="{20717845-5E08-43BB-B73D-0D6866386EE2}"/>
                  </a:ext>
                </a:extLst>
              </p:cNvPr>
              <p:cNvSpPr>
                <a:spLocks noChangeAspect="1"/>
              </p:cNvSpPr>
              <p:nvPr/>
            </p:nvSpPr>
            <p:spPr>
              <a:xfrm>
                <a:off x="6839591" y="5496485"/>
                <a:ext cx="1189177" cy="668912"/>
              </a:xfrm>
              <a:prstGeom prst="roundRect">
                <a:avLst>
                  <a:gd name="adj" fmla="val 4418"/>
                </a:avLst>
              </a:prstGeom>
              <a:gradFill>
                <a:gsLst>
                  <a:gs pos="0">
                    <a:srgbClr val="E7E5EA"/>
                  </a:gs>
                  <a:gs pos="62000">
                    <a:srgbClr val="E7E5EA">
                      <a:alpha val="0"/>
                    </a:srgbClr>
                  </a:gs>
                </a:gsLst>
                <a:lin ang="54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8" name="矩形: 圆角 157">
                <a:extLst>
                  <a:ext uri="{FF2B5EF4-FFF2-40B4-BE49-F238E27FC236}">
                    <a16:creationId xmlns:a16="http://schemas.microsoft.com/office/drawing/2014/main" id="{04273410-3874-4C71-9C4E-4D25FA658C6F}"/>
                  </a:ext>
                </a:extLst>
              </p:cNvPr>
              <p:cNvSpPr>
                <a:spLocks noChangeAspect="1"/>
              </p:cNvSpPr>
              <p:nvPr/>
            </p:nvSpPr>
            <p:spPr>
              <a:xfrm>
                <a:off x="6839591" y="4723706"/>
                <a:ext cx="1189177" cy="668912"/>
              </a:xfrm>
              <a:prstGeom prst="roundRect">
                <a:avLst>
                  <a:gd name="adj" fmla="val 4418"/>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9" name="矩形: 圆角 158">
                <a:extLst>
                  <a:ext uri="{FF2B5EF4-FFF2-40B4-BE49-F238E27FC236}">
                    <a16:creationId xmlns:a16="http://schemas.microsoft.com/office/drawing/2014/main" id="{30E424DF-74BE-442A-AAB5-9F114C1494C8}"/>
                  </a:ext>
                </a:extLst>
              </p:cNvPr>
              <p:cNvSpPr>
                <a:spLocks noChangeAspect="1"/>
              </p:cNvSpPr>
              <p:nvPr/>
            </p:nvSpPr>
            <p:spPr>
              <a:xfrm>
                <a:off x="6839591" y="3950927"/>
                <a:ext cx="1189177" cy="668912"/>
              </a:xfrm>
              <a:prstGeom prst="roundRect">
                <a:avLst>
                  <a:gd name="adj" fmla="val 4418"/>
                </a:avLst>
              </a:prstGeom>
              <a:blipFill>
                <a:blip r:embed="rId2"/>
                <a:srcRect/>
                <a:stretch>
                  <a:fillRect t="-153" b="-153"/>
                </a:stretch>
              </a:blipFill>
              <a:ln w="3175">
                <a:noFill/>
                <a:prstDash val="solid"/>
                <a:miter lim="800000"/>
                <a:headEnd/>
                <a:tailEn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354"/>
                <a:endParaRPr lang="zh-CN" altLang="en-US" kern="0">
                  <a:solidFill>
                    <a:srgbClr val="44546A">
                      <a:lumMod val="60000"/>
                      <a:lumOff val="40000"/>
                    </a:srgbClr>
                  </a:solidFill>
                </a:endParaRPr>
              </a:p>
            </p:txBody>
          </p:sp>
          <p:sp>
            <p:nvSpPr>
              <p:cNvPr id="160" name="矩形: 圆角 159">
                <a:extLst>
                  <a:ext uri="{FF2B5EF4-FFF2-40B4-BE49-F238E27FC236}">
                    <a16:creationId xmlns:a16="http://schemas.microsoft.com/office/drawing/2014/main" id="{4491213B-312B-4965-A8AF-91558B9C4872}"/>
                  </a:ext>
                </a:extLst>
              </p:cNvPr>
              <p:cNvSpPr>
                <a:spLocks noChangeAspect="1"/>
              </p:cNvSpPr>
              <p:nvPr/>
            </p:nvSpPr>
            <p:spPr>
              <a:xfrm>
                <a:off x="6839591" y="3950927"/>
                <a:ext cx="1189177" cy="668912"/>
              </a:xfrm>
              <a:prstGeom prst="roundRect">
                <a:avLst>
                  <a:gd name="adj" fmla="val 4418"/>
                </a:avLst>
              </a:prstGeom>
              <a:noFill/>
              <a:ln w="19050">
                <a:solidFill>
                  <a:srgbClr val="F7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6" name="组合 15">
              <a:extLst>
                <a:ext uri="{FF2B5EF4-FFF2-40B4-BE49-F238E27FC236}">
                  <a16:creationId xmlns:a16="http://schemas.microsoft.com/office/drawing/2014/main" id="{33AD0B02-1124-4118-881C-CF0D5138955B}"/>
                </a:ext>
              </a:extLst>
            </p:cNvPr>
            <p:cNvGrpSpPr/>
            <p:nvPr/>
          </p:nvGrpSpPr>
          <p:grpSpPr>
            <a:xfrm>
              <a:off x="4595239" y="1963866"/>
              <a:ext cx="3002400" cy="320240"/>
              <a:chOff x="4595239" y="1963866"/>
              <a:chExt cx="3002400" cy="320240"/>
            </a:xfrm>
          </p:grpSpPr>
          <p:grpSp>
            <p:nvGrpSpPr>
              <p:cNvPr id="5" name="组合 4">
                <a:extLst>
                  <a:ext uri="{FF2B5EF4-FFF2-40B4-BE49-F238E27FC236}">
                    <a16:creationId xmlns:a16="http://schemas.microsoft.com/office/drawing/2014/main" id="{6771DD05-1958-4BBA-A29F-081CA2709801}"/>
                  </a:ext>
                </a:extLst>
              </p:cNvPr>
              <p:cNvGrpSpPr/>
              <p:nvPr/>
            </p:nvGrpSpPr>
            <p:grpSpPr>
              <a:xfrm>
                <a:off x="4595239" y="1963866"/>
                <a:ext cx="3002400" cy="320240"/>
                <a:chOff x="8616223" y="1963866"/>
                <a:chExt cx="3002400" cy="320240"/>
              </a:xfrm>
            </p:grpSpPr>
            <p:sp>
              <p:nvSpPr>
                <p:cNvPr id="304" name="矩形 303">
                  <a:extLst>
                    <a:ext uri="{FF2B5EF4-FFF2-40B4-BE49-F238E27FC236}">
                      <a16:creationId xmlns:a16="http://schemas.microsoft.com/office/drawing/2014/main" id="{7398D68E-9E0E-4C67-8760-46BFB1A0317C}"/>
                    </a:ext>
                  </a:extLst>
                </p:cNvPr>
                <p:cNvSpPr/>
                <p:nvPr/>
              </p:nvSpPr>
              <p:spPr>
                <a:xfrm>
                  <a:off x="8616223" y="1963866"/>
                  <a:ext cx="3002400" cy="320240"/>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306" name="Multiply 213">
                  <a:extLst>
                    <a:ext uri="{FF2B5EF4-FFF2-40B4-BE49-F238E27FC236}">
                      <a16:creationId xmlns:a16="http://schemas.microsoft.com/office/drawing/2014/main" id="{43E705A9-8DE1-4719-A1A7-37B0C64B2F5A}"/>
                    </a:ext>
                  </a:extLst>
                </p:cNvPr>
                <p:cNvSpPr>
                  <a:spLocks noChangeAspect="1"/>
                </p:cNvSpPr>
                <p:nvPr/>
              </p:nvSpPr>
              <p:spPr>
                <a:xfrm>
                  <a:off x="11404732" y="2067944"/>
                  <a:ext cx="112084" cy="112084"/>
                </a:xfrm>
                <a:custGeom>
                  <a:avLst/>
                  <a:gdLst>
                    <a:gd name="T0" fmla="*/ 11040 w 11360"/>
                    <a:gd name="T1" fmla="*/ 320 h 11360"/>
                    <a:gd name="T2" fmla="*/ 11040 w 11360"/>
                    <a:gd name="T3" fmla="*/ 1360 h 11360"/>
                    <a:gd name="T4" fmla="*/ 6720 w 11360"/>
                    <a:gd name="T5" fmla="*/ 5680 h 11360"/>
                    <a:gd name="T6" fmla="*/ 11040 w 11360"/>
                    <a:gd name="T7" fmla="*/ 10000 h 11360"/>
                    <a:gd name="T8" fmla="*/ 11040 w 11360"/>
                    <a:gd name="T9" fmla="*/ 11040 h 11360"/>
                    <a:gd name="T10" fmla="*/ 10000 w 11360"/>
                    <a:gd name="T11" fmla="*/ 11040 h 11360"/>
                    <a:gd name="T12" fmla="*/ 5680 w 11360"/>
                    <a:gd name="T13" fmla="*/ 6720 h 11360"/>
                    <a:gd name="T14" fmla="*/ 1360 w 11360"/>
                    <a:gd name="T15" fmla="*/ 11040 h 11360"/>
                    <a:gd name="T16" fmla="*/ 320 w 11360"/>
                    <a:gd name="T17" fmla="*/ 11040 h 11360"/>
                    <a:gd name="T18" fmla="*/ 320 w 11360"/>
                    <a:gd name="T19" fmla="*/ 10000 h 11360"/>
                    <a:gd name="T20" fmla="*/ 4640 w 11360"/>
                    <a:gd name="T21" fmla="*/ 5680 h 11360"/>
                    <a:gd name="T22" fmla="*/ 320 w 11360"/>
                    <a:gd name="T23" fmla="*/ 1360 h 11360"/>
                    <a:gd name="T24" fmla="*/ 320 w 11360"/>
                    <a:gd name="T25" fmla="*/ 320 h 11360"/>
                    <a:gd name="T26" fmla="*/ 1360 w 11360"/>
                    <a:gd name="T27" fmla="*/ 320 h 11360"/>
                    <a:gd name="T28" fmla="*/ 5680 w 11360"/>
                    <a:gd name="T29" fmla="*/ 4640 h 11360"/>
                    <a:gd name="T30" fmla="*/ 10000 w 11360"/>
                    <a:gd name="T31" fmla="*/ 320 h 11360"/>
                    <a:gd name="T32" fmla="*/ 11040 w 11360"/>
                    <a:gd name="T33" fmla="*/ 320 h 1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60" h="11360">
                      <a:moveTo>
                        <a:pt x="11040" y="320"/>
                      </a:moveTo>
                      <a:cubicBezTo>
                        <a:pt x="11360" y="640"/>
                        <a:pt x="11360" y="1120"/>
                        <a:pt x="11040" y="1360"/>
                      </a:cubicBezTo>
                      <a:lnTo>
                        <a:pt x="6720" y="5680"/>
                      </a:lnTo>
                      <a:lnTo>
                        <a:pt x="11040" y="10000"/>
                      </a:lnTo>
                      <a:cubicBezTo>
                        <a:pt x="11360" y="10320"/>
                        <a:pt x="11360" y="10800"/>
                        <a:pt x="11040" y="11040"/>
                      </a:cubicBezTo>
                      <a:cubicBezTo>
                        <a:pt x="10720" y="11360"/>
                        <a:pt x="10240" y="11360"/>
                        <a:pt x="10000" y="11040"/>
                      </a:cubicBezTo>
                      <a:lnTo>
                        <a:pt x="5680" y="6720"/>
                      </a:lnTo>
                      <a:lnTo>
                        <a:pt x="1360" y="11040"/>
                      </a:lnTo>
                      <a:cubicBezTo>
                        <a:pt x="1040" y="11360"/>
                        <a:pt x="560" y="11360"/>
                        <a:pt x="320" y="11040"/>
                      </a:cubicBezTo>
                      <a:cubicBezTo>
                        <a:pt x="0" y="10720"/>
                        <a:pt x="0" y="10240"/>
                        <a:pt x="320" y="10000"/>
                      </a:cubicBezTo>
                      <a:lnTo>
                        <a:pt x="4640" y="5680"/>
                      </a:lnTo>
                      <a:lnTo>
                        <a:pt x="320" y="1360"/>
                      </a:lnTo>
                      <a:cubicBezTo>
                        <a:pt x="0" y="1040"/>
                        <a:pt x="0" y="560"/>
                        <a:pt x="320" y="320"/>
                      </a:cubicBezTo>
                      <a:cubicBezTo>
                        <a:pt x="640" y="80"/>
                        <a:pt x="1120" y="0"/>
                        <a:pt x="1360" y="320"/>
                      </a:cubicBezTo>
                      <a:lnTo>
                        <a:pt x="5680" y="4640"/>
                      </a:lnTo>
                      <a:lnTo>
                        <a:pt x="10000" y="320"/>
                      </a:lnTo>
                      <a:cubicBezTo>
                        <a:pt x="10240" y="0"/>
                        <a:pt x="10800" y="0"/>
                        <a:pt x="11040" y="320"/>
                      </a:cubicBezTo>
                      <a:close/>
                    </a:path>
                  </a:pathLst>
                </a:custGeom>
                <a:solidFill>
                  <a:schemeClr val="bg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54">
                    <a:defRPr/>
                  </a:pPr>
                  <a:endParaRPr lang="zh-CN" altLang="en-US" kern="0">
                    <a:solidFill>
                      <a:srgbClr val="FFFFFF"/>
                    </a:solidFill>
                    <a:latin typeface="Arial"/>
                    <a:ea typeface="微软雅黑"/>
                  </a:endParaRPr>
                </a:p>
              </p:txBody>
            </p:sp>
          </p:grpSp>
          <p:sp>
            <p:nvSpPr>
              <p:cNvPr id="332" name="矩形 331">
                <a:extLst>
                  <a:ext uri="{FF2B5EF4-FFF2-40B4-BE49-F238E27FC236}">
                    <a16:creationId xmlns:a16="http://schemas.microsoft.com/office/drawing/2014/main" id="{45B452B5-600E-402C-A6E0-97D72A78CA3F}"/>
                  </a:ext>
                </a:extLst>
              </p:cNvPr>
              <p:cNvSpPr/>
              <p:nvPr/>
            </p:nvSpPr>
            <p:spPr>
              <a:xfrm>
                <a:off x="4715292" y="2038873"/>
                <a:ext cx="1548011" cy="153888"/>
              </a:xfrm>
              <a:prstGeom prst="rect">
                <a:avLst/>
              </a:prstGeom>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r>
                  <a:rPr lang="zh-CN" altLang="en-US" sz="1000" kern="0" dirty="0">
                    <a:solidFill>
                      <a:srgbClr val="FFFFFF"/>
                    </a:solidFill>
                  </a:rPr>
                  <a:t>图片库 </a:t>
                </a:r>
                <a:r>
                  <a:rPr lang="en-US" altLang="zh-CN" sz="1000" kern="0" dirty="0">
                    <a:solidFill>
                      <a:srgbClr val="FFFFFF"/>
                    </a:solidFill>
                  </a:rPr>
                  <a:t>/ Picture Library</a:t>
                </a:r>
                <a:endParaRPr lang="zh-CN" altLang="en-US" sz="1000" kern="0" dirty="0">
                  <a:solidFill>
                    <a:srgbClr val="FFFFFF"/>
                  </a:solidFill>
                </a:endParaRPr>
              </a:p>
            </p:txBody>
          </p:sp>
        </p:grpSp>
        <p:grpSp>
          <p:nvGrpSpPr>
            <p:cNvPr id="335" name="组合 334">
              <a:extLst>
                <a:ext uri="{FF2B5EF4-FFF2-40B4-BE49-F238E27FC236}">
                  <a16:creationId xmlns:a16="http://schemas.microsoft.com/office/drawing/2014/main" id="{CEBCA69B-D1BD-4ED3-8A2A-EB25AD703A2E}"/>
                </a:ext>
              </a:extLst>
            </p:cNvPr>
            <p:cNvGrpSpPr/>
            <p:nvPr/>
          </p:nvGrpSpPr>
          <p:grpSpPr>
            <a:xfrm>
              <a:off x="4715293" y="2404041"/>
              <a:ext cx="1638861" cy="160073"/>
              <a:chOff x="4248155" y="2141651"/>
              <a:chExt cx="1474301" cy="144000"/>
            </a:xfrm>
            <a:solidFill>
              <a:srgbClr val="E7E5EA"/>
            </a:solidFill>
          </p:grpSpPr>
          <p:sp>
            <p:nvSpPr>
              <p:cNvPr id="489" name="矩形 488">
                <a:extLst>
                  <a:ext uri="{FF2B5EF4-FFF2-40B4-BE49-F238E27FC236}">
                    <a16:creationId xmlns:a16="http://schemas.microsoft.com/office/drawing/2014/main" id="{0F78271F-C2BF-49C2-BC46-681981BE5043}"/>
                  </a:ext>
                </a:extLst>
              </p:cNvPr>
              <p:cNvSpPr>
                <a:spLocks/>
              </p:cNvSpPr>
              <p:nvPr/>
            </p:nvSpPr>
            <p:spPr>
              <a:xfrm>
                <a:off x="424815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0" name="矩形 489">
                <a:extLst>
                  <a:ext uri="{FF2B5EF4-FFF2-40B4-BE49-F238E27FC236}">
                    <a16:creationId xmlns:a16="http://schemas.microsoft.com/office/drawing/2014/main" id="{A3015197-78E9-42A1-B8A4-70DAA4C54124}"/>
                  </a:ext>
                </a:extLst>
              </p:cNvPr>
              <p:cNvSpPr>
                <a:spLocks/>
              </p:cNvSpPr>
              <p:nvPr/>
            </p:nvSpPr>
            <p:spPr>
              <a:xfrm>
                <a:off x="464824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1" name="矩形 490">
                <a:extLst>
                  <a:ext uri="{FF2B5EF4-FFF2-40B4-BE49-F238E27FC236}">
                    <a16:creationId xmlns:a16="http://schemas.microsoft.com/office/drawing/2014/main" id="{BBC16AC2-873F-45AE-B3C1-DA18A14F30AD}"/>
                  </a:ext>
                </a:extLst>
              </p:cNvPr>
              <p:cNvSpPr>
                <a:spLocks/>
              </p:cNvSpPr>
              <p:nvPr/>
            </p:nvSpPr>
            <p:spPr>
              <a:xfrm>
                <a:off x="504424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95" name="矩形 494">
                <a:extLst>
                  <a:ext uri="{FF2B5EF4-FFF2-40B4-BE49-F238E27FC236}">
                    <a16:creationId xmlns:a16="http://schemas.microsoft.com/office/drawing/2014/main" id="{9C5D8EE9-3878-48C8-9E66-C90EC64D4EC8}"/>
                  </a:ext>
                </a:extLst>
              </p:cNvPr>
              <p:cNvSpPr>
                <a:spLocks/>
              </p:cNvSpPr>
              <p:nvPr/>
            </p:nvSpPr>
            <p:spPr>
              <a:xfrm>
                <a:off x="5434456"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grpSp>
          <p:nvGrpSpPr>
            <p:cNvPr id="336" name="组合 335">
              <a:extLst>
                <a:ext uri="{FF2B5EF4-FFF2-40B4-BE49-F238E27FC236}">
                  <a16:creationId xmlns:a16="http://schemas.microsoft.com/office/drawing/2014/main" id="{9E841455-3E39-47E0-89F1-4A6589854638}"/>
                </a:ext>
              </a:extLst>
            </p:cNvPr>
            <p:cNvGrpSpPr/>
            <p:nvPr/>
          </p:nvGrpSpPr>
          <p:grpSpPr>
            <a:xfrm>
              <a:off x="6715511" y="2404041"/>
              <a:ext cx="761195" cy="160073"/>
              <a:chOff x="6047529" y="2141651"/>
              <a:chExt cx="684762" cy="144000"/>
            </a:xfrm>
            <a:solidFill>
              <a:srgbClr val="E7E5EA"/>
            </a:solidFill>
          </p:grpSpPr>
          <p:sp>
            <p:nvSpPr>
              <p:cNvPr id="487" name="矩形 486">
                <a:extLst>
                  <a:ext uri="{FF2B5EF4-FFF2-40B4-BE49-F238E27FC236}">
                    <a16:creationId xmlns:a16="http://schemas.microsoft.com/office/drawing/2014/main" id="{AAE592BD-4F78-41C6-A563-482A2416386F}"/>
                  </a:ext>
                </a:extLst>
              </p:cNvPr>
              <p:cNvSpPr>
                <a:spLocks/>
              </p:cNvSpPr>
              <p:nvPr/>
            </p:nvSpPr>
            <p:spPr>
              <a:xfrm>
                <a:off x="6047529"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8" name="矩形 487">
                <a:extLst>
                  <a:ext uri="{FF2B5EF4-FFF2-40B4-BE49-F238E27FC236}">
                    <a16:creationId xmlns:a16="http://schemas.microsoft.com/office/drawing/2014/main" id="{42C3DBA0-3D8A-43C4-BDE9-15381F8C0043}"/>
                  </a:ext>
                </a:extLst>
              </p:cNvPr>
              <p:cNvSpPr>
                <a:spLocks/>
              </p:cNvSpPr>
              <p:nvPr/>
            </p:nvSpPr>
            <p:spPr>
              <a:xfrm>
                <a:off x="6444291"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613" name="文本框 612">
            <a:extLst>
              <a:ext uri="{FF2B5EF4-FFF2-40B4-BE49-F238E27FC236}">
                <a16:creationId xmlns:a16="http://schemas.microsoft.com/office/drawing/2014/main" id="{8AD2200D-CA44-4767-84EF-C1856654B4FA}"/>
              </a:ext>
            </a:extLst>
          </p:cNvPr>
          <p:cNvSpPr txBox="1"/>
          <p:nvPr/>
        </p:nvSpPr>
        <p:spPr>
          <a:xfrm>
            <a:off x="4916703" y="5387482"/>
            <a:ext cx="2558947" cy="553998"/>
          </a:xfrm>
          <a:prstGeom prst="rect">
            <a:avLst/>
          </a:prstGeom>
          <a:noFill/>
        </p:spPr>
        <p:txBody>
          <a:bodyPr wrap="square" rtlCol="0" anchor="ctr">
            <a:spAutoFit/>
          </a:bodyPr>
          <a:lstStyle/>
          <a:p>
            <a:r>
              <a:rPr lang="zh-CN" altLang="en-US" sz="1000" dirty="0">
                <a:solidFill>
                  <a:srgbClr val="2F2F2F"/>
                </a:solidFill>
              </a:rPr>
              <a:t>点击 </a:t>
            </a:r>
            <a:r>
              <a:rPr lang="en-US" altLang="zh-CN" sz="1000" dirty="0" err="1">
                <a:solidFill>
                  <a:srgbClr val="2F2F2F"/>
                </a:solidFill>
              </a:rPr>
              <a:t>iSlide</a:t>
            </a:r>
            <a:r>
              <a:rPr lang="en-US" altLang="zh-CN" sz="1000" dirty="0">
                <a:solidFill>
                  <a:srgbClr val="2F2F2F"/>
                </a:solidFill>
              </a:rPr>
              <a:t>【</a:t>
            </a:r>
            <a:r>
              <a:rPr lang="zh-CN" altLang="en-US" sz="1000" dirty="0">
                <a:solidFill>
                  <a:srgbClr val="2F2F2F"/>
                </a:solidFill>
              </a:rPr>
              <a:t>图片库</a:t>
            </a:r>
            <a:r>
              <a:rPr lang="en-US" altLang="zh-CN" sz="1000" dirty="0">
                <a:solidFill>
                  <a:srgbClr val="2F2F2F"/>
                </a:solidFill>
              </a:rPr>
              <a:t>】</a:t>
            </a:r>
            <a:r>
              <a:rPr lang="zh-CN" altLang="en-US" sz="1000" dirty="0">
                <a:solidFill>
                  <a:srgbClr val="2F2F2F"/>
                </a:solidFill>
              </a:rPr>
              <a:t>中的图片替换</a:t>
            </a:r>
            <a:endParaRPr lang="en-US" altLang="zh-CN" sz="1000" dirty="0">
              <a:solidFill>
                <a:srgbClr val="2F2F2F"/>
              </a:solidFill>
            </a:endParaRPr>
          </a:p>
          <a:p>
            <a:r>
              <a:rPr lang="en-US" altLang="zh-CN" sz="1000" dirty="0">
                <a:solidFill>
                  <a:srgbClr val="2F2F2F"/>
                </a:solidFill>
              </a:rPr>
              <a:t>Click the target picture in iSlide “Picture Library” to insert it into the shape</a:t>
            </a:r>
            <a:endParaRPr lang="zh-CN" altLang="en-US" sz="1000" dirty="0">
              <a:solidFill>
                <a:srgbClr val="2F2F2F"/>
              </a:solidFill>
            </a:endParaRPr>
          </a:p>
        </p:txBody>
      </p:sp>
      <p:sp>
        <p:nvSpPr>
          <p:cNvPr id="614" name="椭圆 613">
            <a:extLst>
              <a:ext uri="{FF2B5EF4-FFF2-40B4-BE49-F238E27FC236}">
                <a16:creationId xmlns:a16="http://schemas.microsoft.com/office/drawing/2014/main" id="{0EF98DBB-FD28-4F75-8C30-91D37F4F411F}"/>
              </a:ext>
            </a:extLst>
          </p:cNvPr>
          <p:cNvSpPr/>
          <p:nvPr/>
        </p:nvSpPr>
        <p:spPr>
          <a:xfrm>
            <a:off x="4595244" y="5526315"/>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2</a:t>
            </a:r>
            <a:endParaRPr lang="zh-CN" altLang="en-US" sz="1200" dirty="0"/>
          </a:p>
        </p:txBody>
      </p:sp>
      <p:sp>
        <p:nvSpPr>
          <p:cNvPr id="891" name="Right Arrow 751">
            <a:extLst>
              <a:ext uri="{FF2B5EF4-FFF2-40B4-BE49-F238E27FC236}">
                <a16:creationId xmlns:a16="http://schemas.microsoft.com/office/drawing/2014/main" id="{262E38B2-0226-44BA-9105-CB532FA15FCA}"/>
              </a:ext>
            </a:extLst>
          </p:cNvPr>
          <p:cNvSpPr/>
          <p:nvPr/>
        </p:nvSpPr>
        <p:spPr>
          <a:xfrm>
            <a:off x="7720845" y="3338119"/>
            <a:ext cx="174147" cy="156344"/>
          </a:xfrm>
          <a:custGeom>
            <a:avLst/>
            <a:gdLst>
              <a:gd name="T0" fmla="*/ 4048 w 6714"/>
              <a:gd name="T1" fmla="*/ 194 h 6036"/>
              <a:gd name="T2" fmla="*/ 3696 w 6714"/>
              <a:gd name="T3" fmla="*/ 340 h 6036"/>
              <a:gd name="T4" fmla="*/ 3696 w 6714"/>
              <a:gd name="T5" fmla="*/ 1283 h 6036"/>
              <a:gd name="T6" fmla="*/ 199 w 6714"/>
              <a:gd name="T7" fmla="*/ 1283 h 6036"/>
              <a:gd name="T8" fmla="*/ 0 w 6714"/>
              <a:gd name="T9" fmla="*/ 1482 h 6036"/>
              <a:gd name="T10" fmla="*/ 0 w 6714"/>
              <a:gd name="T11" fmla="*/ 4553 h 6036"/>
              <a:gd name="T12" fmla="*/ 199 w 6714"/>
              <a:gd name="T13" fmla="*/ 4752 h 6036"/>
              <a:gd name="T14" fmla="*/ 3696 w 6714"/>
              <a:gd name="T15" fmla="*/ 4752 h 6036"/>
              <a:gd name="T16" fmla="*/ 3696 w 6714"/>
              <a:gd name="T17" fmla="*/ 5696 h 6036"/>
              <a:gd name="T18" fmla="*/ 4048 w 6714"/>
              <a:gd name="T19" fmla="*/ 5842 h 6036"/>
              <a:gd name="T20" fmla="*/ 6520 w 6714"/>
              <a:gd name="T21" fmla="*/ 3369 h 6036"/>
              <a:gd name="T22" fmla="*/ 6520 w 6714"/>
              <a:gd name="T23" fmla="*/ 2666 h 6036"/>
              <a:gd name="T24" fmla="*/ 4048 w 6714"/>
              <a:gd name="T25" fmla="*/ 194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14" h="6036">
                <a:moveTo>
                  <a:pt x="4048" y="194"/>
                </a:moveTo>
                <a:cubicBezTo>
                  <a:pt x="3853" y="0"/>
                  <a:pt x="3696" y="65"/>
                  <a:pt x="3696" y="340"/>
                </a:cubicBezTo>
                <a:lnTo>
                  <a:pt x="3696" y="1283"/>
                </a:lnTo>
                <a:lnTo>
                  <a:pt x="199" y="1283"/>
                </a:lnTo>
                <a:cubicBezTo>
                  <a:pt x="89" y="1283"/>
                  <a:pt x="0" y="1372"/>
                  <a:pt x="0" y="1482"/>
                </a:cubicBezTo>
                <a:lnTo>
                  <a:pt x="0" y="4553"/>
                </a:lnTo>
                <a:cubicBezTo>
                  <a:pt x="0" y="4663"/>
                  <a:pt x="89" y="4752"/>
                  <a:pt x="199" y="4752"/>
                </a:cubicBezTo>
                <a:lnTo>
                  <a:pt x="3696" y="4752"/>
                </a:lnTo>
                <a:lnTo>
                  <a:pt x="3696" y="5696"/>
                </a:lnTo>
                <a:cubicBezTo>
                  <a:pt x="3696" y="5971"/>
                  <a:pt x="3853" y="6036"/>
                  <a:pt x="4048" y="5842"/>
                </a:cubicBezTo>
                <a:lnTo>
                  <a:pt x="6520" y="3369"/>
                </a:lnTo>
                <a:cubicBezTo>
                  <a:pt x="6714" y="3175"/>
                  <a:pt x="6714" y="2860"/>
                  <a:pt x="6520" y="2666"/>
                </a:cubicBezTo>
                <a:lnTo>
                  <a:pt x="4048" y="194"/>
                </a:lnTo>
                <a:close/>
              </a:path>
            </a:pathLst>
          </a:custGeom>
          <a:solidFill>
            <a:srgbClr val="867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53" name="文本框 752">
            <a:extLst>
              <a:ext uri="{FF2B5EF4-FFF2-40B4-BE49-F238E27FC236}">
                <a16:creationId xmlns:a16="http://schemas.microsoft.com/office/drawing/2014/main" id="{64E2827D-DD54-493E-8009-F97E8BD7C996}"/>
              </a:ext>
            </a:extLst>
          </p:cNvPr>
          <p:cNvSpPr txBox="1"/>
          <p:nvPr/>
        </p:nvSpPr>
        <p:spPr>
          <a:xfrm>
            <a:off x="8346455" y="5387493"/>
            <a:ext cx="3174039" cy="553998"/>
          </a:xfrm>
          <a:prstGeom prst="rect">
            <a:avLst/>
          </a:prstGeom>
          <a:noFill/>
        </p:spPr>
        <p:txBody>
          <a:bodyPr wrap="square" rtlCol="0" anchor="ctr">
            <a:spAutoFit/>
          </a:bodyPr>
          <a:lstStyle/>
          <a:p>
            <a:r>
              <a:rPr lang="zh-CN" altLang="en-US" sz="1000" dirty="0">
                <a:solidFill>
                  <a:srgbClr val="2F2F2F"/>
                </a:solidFill>
              </a:rPr>
              <a:t>自动填充，图片保持比例不变</a:t>
            </a:r>
            <a:endParaRPr lang="en-US" altLang="zh-CN" sz="1000" dirty="0">
              <a:solidFill>
                <a:srgbClr val="2F2F2F"/>
              </a:solidFill>
            </a:endParaRPr>
          </a:p>
          <a:p>
            <a:r>
              <a:rPr lang="en-US" altLang="zh-CN" sz="1000" dirty="0">
                <a:solidFill>
                  <a:srgbClr val="2F2F2F"/>
                </a:solidFill>
              </a:rPr>
              <a:t>The picture will be filled in the shape automatically while maintaining the original aspect ratio</a:t>
            </a:r>
            <a:endParaRPr lang="zh-CN" altLang="en-US" sz="1000" dirty="0">
              <a:solidFill>
                <a:srgbClr val="2F2F2F"/>
              </a:solidFill>
            </a:endParaRPr>
          </a:p>
        </p:txBody>
      </p:sp>
      <p:sp>
        <p:nvSpPr>
          <p:cNvPr id="754" name="椭圆 753">
            <a:extLst>
              <a:ext uri="{FF2B5EF4-FFF2-40B4-BE49-F238E27FC236}">
                <a16:creationId xmlns:a16="http://schemas.microsoft.com/office/drawing/2014/main" id="{2CAE1083-0567-4F35-9DA3-912D7BA86E08}"/>
              </a:ext>
            </a:extLst>
          </p:cNvPr>
          <p:cNvSpPr/>
          <p:nvPr/>
        </p:nvSpPr>
        <p:spPr>
          <a:xfrm>
            <a:off x="8024992" y="5526324"/>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3</a:t>
            </a:r>
            <a:endParaRPr lang="zh-CN" altLang="en-US" sz="1200" dirty="0"/>
          </a:p>
        </p:txBody>
      </p:sp>
      <p:grpSp>
        <p:nvGrpSpPr>
          <p:cNvPr id="6" name="组合 5">
            <a:extLst>
              <a:ext uri="{FF2B5EF4-FFF2-40B4-BE49-F238E27FC236}">
                <a16:creationId xmlns:a16="http://schemas.microsoft.com/office/drawing/2014/main" id="{05CB054B-5632-4BEE-B55C-057A66B51EA7}"/>
              </a:ext>
            </a:extLst>
          </p:cNvPr>
          <p:cNvGrpSpPr/>
          <p:nvPr/>
        </p:nvGrpSpPr>
        <p:grpSpPr>
          <a:xfrm>
            <a:off x="660400" y="1959178"/>
            <a:ext cx="3493913" cy="2403813"/>
            <a:chOff x="660400" y="1959178"/>
            <a:chExt cx="3493913" cy="2403813"/>
          </a:xfrm>
        </p:grpSpPr>
        <p:sp>
          <p:nvSpPr>
            <p:cNvPr id="795" name="Rectangle 10">
              <a:extLst>
                <a:ext uri="{FF2B5EF4-FFF2-40B4-BE49-F238E27FC236}">
                  <a16:creationId xmlns:a16="http://schemas.microsoft.com/office/drawing/2014/main" id="{EB08811A-69A0-4B03-AD69-4D4093A4A1A1}"/>
                </a:ext>
              </a:extLst>
            </p:cNvPr>
            <p:cNvSpPr>
              <a:spLocks noChangeArrowheads="1"/>
            </p:cNvSpPr>
            <p:nvPr/>
          </p:nvSpPr>
          <p:spPr bwMode="auto">
            <a:xfrm>
              <a:off x="809622" y="2219171"/>
              <a:ext cx="3240163" cy="17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 name="组合 9">
              <a:extLst>
                <a:ext uri="{FF2B5EF4-FFF2-40B4-BE49-F238E27FC236}">
                  <a16:creationId xmlns:a16="http://schemas.microsoft.com/office/drawing/2014/main" id="{5B9E7E2D-AC2C-49EF-846B-D2112A03771B}"/>
                </a:ext>
              </a:extLst>
            </p:cNvPr>
            <p:cNvGrpSpPr/>
            <p:nvPr/>
          </p:nvGrpSpPr>
          <p:grpSpPr>
            <a:xfrm>
              <a:off x="660400" y="1959178"/>
              <a:ext cx="3493913" cy="2403813"/>
              <a:chOff x="673100" y="1959176"/>
              <a:chExt cx="3493913" cy="2403813"/>
            </a:xfrm>
          </p:grpSpPr>
          <p:grpSp>
            <p:nvGrpSpPr>
              <p:cNvPr id="630" name="组合 629">
                <a:extLst>
                  <a:ext uri="{FF2B5EF4-FFF2-40B4-BE49-F238E27FC236}">
                    <a16:creationId xmlns:a16="http://schemas.microsoft.com/office/drawing/2014/main" id="{510829D3-93DD-45B8-B4CA-857E2EF8EBCC}"/>
                  </a:ext>
                </a:extLst>
              </p:cNvPr>
              <p:cNvGrpSpPr/>
              <p:nvPr/>
            </p:nvGrpSpPr>
            <p:grpSpPr>
              <a:xfrm>
                <a:off x="673100" y="1959176"/>
                <a:ext cx="3493913" cy="2403813"/>
                <a:chOff x="673100" y="1959176"/>
                <a:chExt cx="3493913" cy="2403813"/>
              </a:xfrm>
            </p:grpSpPr>
            <p:sp>
              <p:nvSpPr>
                <p:cNvPr id="631" name="Freeform 6">
                  <a:extLst>
                    <a:ext uri="{FF2B5EF4-FFF2-40B4-BE49-F238E27FC236}">
                      <a16:creationId xmlns:a16="http://schemas.microsoft.com/office/drawing/2014/main" id="{72294BB5-13DA-4B6E-865D-2BD4E411B558}"/>
                    </a:ext>
                  </a:extLst>
                </p:cNvPr>
                <p:cNvSpPr>
                  <a:spLocks/>
                </p:cNvSpPr>
                <p:nvPr/>
              </p:nvSpPr>
              <p:spPr bwMode="auto">
                <a:xfrm>
                  <a:off x="673100" y="1959176"/>
                  <a:ext cx="3493913" cy="2403813"/>
                </a:xfrm>
                <a:prstGeom prst="rect">
                  <a:avLst/>
                </a:prstGeom>
                <a:gradFill>
                  <a:gsLst>
                    <a:gs pos="83000">
                      <a:schemeClr val="bg1"/>
                    </a:gs>
                    <a:gs pos="100000">
                      <a:schemeClr val="bg1">
                        <a:alpha val="0"/>
                      </a:schemeClr>
                    </a:gs>
                  </a:gsLst>
                  <a:lin ang="5400000" scaled="1"/>
                </a:gradFill>
                <a:ln w="9525">
                  <a:noFill/>
                  <a:round/>
                  <a:headEnd/>
                  <a:tailEnd/>
                </a:ln>
                <a:effectLst>
                  <a:outerShdw blurRad="63500" sx="102000" sy="102000" algn="ctr" rotWithShape="0">
                    <a:srgbClr val="E7E5EA">
                      <a:alpha val="50000"/>
                    </a:srgbClr>
                  </a:outerShdw>
                </a:effectLst>
              </p:spPr>
              <p:txBody>
                <a:bodyPr vert="horz" wrap="square" lIns="91440" tIns="45720" rIns="91440" bIns="45720" numCol="1" anchor="t" anchorCtr="0" compatLnSpc="1">
                  <a:prstTxWarp prst="textNoShape">
                    <a:avLst/>
                  </a:prstTxWarp>
                </a:bodyPr>
                <a:lstStyle/>
                <a:p>
                  <a:endParaRPr lang="zh-CN" altLang="en-US" dirty="0"/>
                </a:p>
              </p:txBody>
            </p:sp>
            <p:sp>
              <p:nvSpPr>
                <p:cNvPr id="632" name="矩形: 圆角 631">
                  <a:extLst>
                    <a:ext uri="{FF2B5EF4-FFF2-40B4-BE49-F238E27FC236}">
                      <a16:creationId xmlns:a16="http://schemas.microsoft.com/office/drawing/2014/main" id="{B0A9673E-E45E-40E8-8394-D4D234EB83B1}"/>
                    </a:ext>
                  </a:extLst>
                </p:cNvPr>
                <p:cNvSpPr>
                  <a:spLocks noChangeAspect="1"/>
                </p:cNvSpPr>
                <p:nvPr/>
              </p:nvSpPr>
              <p:spPr>
                <a:xfrm>
                  <a:off x="810452" y="2742993"/>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33" name="Rectangle 8">
                  <a:extLst>
                    <a:ext uri="{FF2B5EF4-FFF2-40B4-BE49-F238E27FC236}">
                      <a16:creationId xmlns:a16="http://schemas.microsoft.com/office/drawing/2014/main" id="{2DF9B9B3-2C87-4FB7-B3F8-0991D49AA9E1}"/>
                    </a:ext>
                  </a:extLst>
                </p:cNvPr>
                <p:cNvSpPr>
                  <a:spLocks noChangeArrowheads="1"/>
                </p:cNvSpPr>
                <p:nvPr/>
              </p:nvSpPr>
              <p:spPr bwMode="auto">
                <a:xfrm>
                  <a:off x="810454" y="2228518"/>
                  <a:ext cx="3240163" cy="311711"/>
                </a:xfrm>
                <a:prstGeom prst="rect">
                  <a:avLst/>
                </a:prstGeom>
                <a:solidFill>
                  <a:srgbClr val="F0EE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Rectangle 9">
                  <a:extLst>
                    <a:ext uri="{FF2B5EF4-FFF2-40B4-BE49-F238E27FC236}">
                      <a16:creationId xmlns:a16="http://schemas.microsoft.com/office/drawing/2014/main" id="{F1ABC1A6-AE5D-408B-A4FD-9442DE6B2C82}"/>
                    </a:ext>
                  </a:extLst>
                </p:cNvPr>
                <p:cNvSpPr>
                  <a:spLocks noChangeArrowheads="1"/>
                </p:cNvSpPr>
                <p:nvPr/>
              </p:nvSpPr>
              <p:spPr bwMode="auto">
                <a:xfrm>
                  <a:off x="810454" y="2228518"/>
                  <a:ext cx="3240163" cy="181579"/>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Oval 14">
                  <a:extLst>
                    <a:ext uri="{FF2B5EF4-FFF2-40B4-BE49-F238E27FC236}">
                      <a16:creationId xmlns:a16="http://schemas.microsoft.com/office/drawing/2014/main" id="{596E97CB-AB40-4317-A22D-F6D78AB0F39B}"/>
                    </a:ext>
                  </a:extLst>
                </p:cNvPr>
                <p:cNvSpPr>
                  <a:spLocks noChangeArrowheads="1"/>
                </p:cNvSpPr>
                <p:nvPr/>
              </p:nvSpPr>
              <p:spPr bwMode="auto">
                <a:xfrm>
                  <a:off x="1171610" y="2098386"/>
                  <a:ext cx="59552"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Oval 15">
                  <a:extLst>
                    <a:ext uri="{FF2B5EF4-FFF2-40B4-BE49-F238E27FC236}">
                      <a16:creationId xmlns:a16="http://schemas.microsoft.com/office/drawing/2014/main" id="{D75A818A-89BB-43FB-8B83-1FD85B898D84}"/>
                    </a:ext>
                  </a:extLst>
                </p:cNvPr>
                <p:cNvSpPr>
                  <a:spLocks noChangeArrowheads="1"/>
                </p:cNvSpPr>
                <p:nvPr/>
              </p:nvSpPr>
              <p:spPr bwMode="auto">
                <a:xfrm>
                  <a:off x="1276307"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Oval 16">
                  <a:extLst>
                    <a:ext uri="{FF2B5EF4-FFF2-40B4-BE49-F238E27FC236}">
                      <a16:creationId xmlns:a16="http://schemas.microsoft.com/office/drawing/2014/main" id="{7DD10C7C-7BA7-4453-B2C4-FD8894F5B431}"/>
                    </a:ext>
                  </a:extLst>
                </p:cNvPr>
                <p:cNvSpPr>
                  <a:spLocks noChangeArrowheads="1"/>
                </p:cNvSpPr>
                <p:nvPr/>
              </p:nvSpPr>
              <p:spPr bwMode="auto">
                <a:xfrm>
                  <a:off x="1381003"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18">
                  <a:extLst>
                    <a:ext uri="{FF2B5EF4-FFF2-40B4-BE49-F238E27FC236}">
                      <a16:creationId xmlns:a16="http://schemas.microsoft.com/office/drawing/2014/main" id="{67CF1F31-08E2-4A01-993C-B31C6A9CB311}"/>
                    </a:ext>
                  </a:extLst>
                </p:cNvPr>
                <p:cNvSpPr>
                  <a:spLocks/>
                </p:cNvSpPr>
                <p:nvPr/>
              </p:nvSpPr>
              <p:spPr bwMode="auto">
                <a:xfrm>
                  <a:off x="1615371" y="2262817"/>
                  <a:ext cx="505234" cy="164430"/>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Rectangle 19">
                  <a:extLst>
                    <a:ext uri="{FF2B5EF4-FFF2-40B4-BE49-F238E27FC236}">
                      <a16:creationId xmlns:a16="http://schemas.microsoft.com/office/drawing/2014/main" id="{841C6BD3-6051-4CC5-8012-F63265A7490C}"/>
                    </a:ext>
                  </a:extLst>
                </p:cNvPr>
                <p:cNvSpPr>
                  <a:spLocks noChangeArrowheads="1"/>
                </p:cNvSpPr>
                <p:nvPr/>
              </p:nvSpPr>
              <p:spPr bwMode="auto">
                <a:xfrm>
                  <a:off x="1737357" y="2320316"/>
                  <a:ext cx="243973" cy="49430"/>
                </a:xfrm>
                <a:prstGeom prst="rect">
                  <a:avLst/>
                </a:prstGeom>
                <a:solidFill>
                  <a:srgbClr val="CFC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20">
                  <a:extLst>
                    <a:ext uri="{FF2B5EF4-FFF2-40B4-BE49-F238E27FC236}">
                      <a16:creationId xmlns:a16="http://schemas.microsoft.com/office/drawing/2014/main" id="{D0B48CBB-7BBA-4DC2-92BE-77F3A8AE7CC7}"/>
                    </a:ext>
                  </a:extLst>
                </p:cNvPr>
                <p:cNvSpPr>
                  <a:spLocks/>
                </p:cNvSpPr>
                <p:nvPr/>
              </p:nvSpPr>
              <p:spPr bwMode="auto">
                <a:xfrm>
                  <a:off x="1139912" y="2306193"/>
                  <a:ext cx="232445" cy="49430"/>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21">
                  <a:extLst>
                    <a:ext uri="{FF2B5EF4-FFF2-40B4-BE49-F238E27FC236}">
                      <a16:creationId xmlns:a16="http://schemas.microsoft.com/office/drawing/2014/main" id="{D77522F3-359C-4A76-8CFB-E98210318674}"/>
                    </a:ext>
                  </a:extLst>
                </p:cNvPr>
                <p:cNvSpPr>
                  <a:spLocks/>
                </p:cNvSpPr>
                <p:nvPr/>
              </p:nvSpPr>
              <p:spPr bwMode="auto">
                <a:xfrm>
                  <a:off x="2317512"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22">
                  <a:extLst>
                    <a:ext uri="{FF2B5EF4-FFF2-40B4-BE49-F238E27FC236}">
                      <a16:creationId xmlns:a16="http://schemas.microsoft.com/office/drawing/2014/main" id="{D29031B0-D856-4AC0-A389-2000EA566C1B}"/>
                    </a:ext>
                  </a:extLst>
                </p:cNvPr>
                <p:cNvSpPr>
                  <a:spLocks/>
                </p:cNvSpPr>
                <p:nvPr/>
              </p:nvSpPr>
              <p:spPr bwMode="auto">
                <a:xfrm>
                  <a:off x="2757430"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23">
                  <a:extLst>
                    <a:ext uri="{FF2B5EF4-FFF2-40B4-BE49-F238E27FC236}">
                      <a16:creationId xmlns:a16="http://schemas.microsoft.com/office/drawing/2014/main" id="{FE055015-7E94-4650-A93E-2EB94EA8FCFE}"/>
                    </a:ext>
                  </a:extLst>
                </p:cNvPr>
                <p:cNvSpPr>
                  <a:spLocks/>
                </p:cNvSpPr>
                <p:nvPr/>
              </p:nvSpPr>
              <p:spPr bwMode="auto">
                <a:xfrm>
                  <a:off x="3197349" y="2306193"/>
                  <a:ext cx="231486" cy="49430"/>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矩形: 圆角 643">
                  <a:extLst>
                    <a:ext uri="{FF2B5EF4-FFF2-40B4-BE49-F238E27FC236}">
                      <a16:creationId xmlns:a16="http://schemas.microsoft.com/office/drawing/2014/main" id="{A7E978AF-0551-4504-BBDB-E5F72BFA97CA}"/>
                    </a:ext>
                  </a:extLst>
                </p:cNvPr>
                <p:cNvSpPr>
                  <a:spLocks noChangeAspect="1"/>
                </p:cNvSpPr>
                <p:nvPr/>
              </p:nvSpPr>
              <p:spPr>
                <a:xfrm>
                  <a:off x="810452" y="3480441"/>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5" name="矩形: 圆角 644">
                  <a:extLst>
                    <a:ext uri="{FF2B5EF4-FFF2-40B4-BE49-F238E27FC236}">
                      <a16:creationId xmlns:a16="http://schemas.microsoft.com/office/drawing/2014/main" id="{1D92DB09-1A26-43BD-AC9B-598C9F3BAB5C}"/>
                    </a:ext>
                  </a:extLst>
                </p:cNvPr>
                <p:cNvSpPr>
                  <a:spLocks noChangeAspect="1"/>
                </p:cNvSpPr>
                <p:nvPr/>
              </p:nvSpPr>
              <p:spPr>
                <a:xfrm>
                  <a:off x="810452" y="3849165"/>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6" name="矩形: 圆角 645">
                  <a:extLst>
                    <a:ext uri="{FF2B5EF4-FFF2-40B4-BE49-F238E27FC236}">
                      <a16:creationId xmlns:a16="http://schemas.microsoft.com/office/drawing/2014/main" id="{B292DAEA-71EC-4C54-BF5B-3F603C828145}"/>
                    </a:ext>
                  </a:extLst>
                </p:cNvPr>
                <p:cNvSpPr>
                  <a:spLocks noChangeAspect="1"/>
                </p:cNvSpPr>
                <p:nvPr/>
              </p:nvSpPr>
              <p:spPr>
                <a:xfrm>
                  <a:off x="810452" y="4216750"/>
                  <a:ext cx="526366" cy="127814"/>
                </a:xfrm>
                <a:prstGeom prst="roundRect">
                  <a:avLst>
                    <a:gd name="adj" fmla="val 14540"/>
                  </a:avLst>
                </a:prstGeom>
                <a:gradFill>
                  <a:gsLst>
                    <a:gs pos="8000">
                      <a:srgbClr val="F0EEF2"/>
                    </a:gs>
                    <a:gs pos="100000">
                      <a:srgbClr val="F0EEF2">
                        <a:alpha val="0"/>
                      </a:srgb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7" name="矩形: 圆角 646">
                  <a:extLst>
                    <a:ext uri="{FF2B5EF4-FFF2-40B4-BE49-F238E27FC236}">
                      <a16:creationId xmlns:a16="http://schemas.microsoft.com/office/drawing/2014/main" id="{FC5AB78D-1183-44FB-B882-A5C05D3FAEE8}"/>
                    </a:ext>
                  </a:extLst>
                </p:cNvPr>
                <p:cNvSpPr>
                  <a:spLocks noChangeAspect="1"/>
                </p:cNvSpPr>
                <p:nvPr/>
              </p:nvSpPr>
              <p:spPr>
                <a:xfrm>
                  <a:off x="1448859" y="2742992"/>
                  <a:ext cx="2578310" cy="1523165"/>
                </a:xfrm>
                <a:prstGeom prst="roundRect">
                  <a:avLst>
                    <a:gd name="adj" fmla="val 2829"/>
                  </a:avLst>
                </a:prstGeom>
                <a:noFill/>
                <a:ln w="25400">
                  <a:gradFill>
                    <a:gsLst>
                      <a:gs pos="62000">
                        <a:srgbClr val="F0EEF2"/>
                      </a:gs>
                      <a:gs pos="100000">
                        <a:srgbClr val="F0EEF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8" name="矩形: 圆角 647">
                  <a:extLst>
                    <a:ext uri="{FF2B5EF4-FFF2-40B4-BE49-F238E27FC236}">
                      <a16:creationId xmlns:a16="http://schemas.microsoft.com/office/drawing/2014/main" id="{E7793187-92B2-493B-8B2F-C1D87DCE8C84}"/>
                    </a:ext>
                  </a:extLst>
                </p:cNvPr>
                <p:cNvSpPr>
                  <a:spLocks noChangeAspect="1"/>
                </p:cNvSpPr>
                <p:nvPr/>
              </p:nvSpPr>
              <p:spPr>
                <a:xfrm>
                  <a:off x="810452" y="3111717"/>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9" name="组合 8">
                <a:extLst>
                  <a:ext uri="{FF2B5EF4-FFF2-40B4-BE49-F238E27FC236}">
                    <a16:creationId xmlns:a16="http://schemas.microsoft.com/office/drawing/2014/main" id="{276AC502-71BC-4226-8EC2-9CE0C1B80C6A}"/>
                  </a:ext>
                </a:extLst>
              </p:cNvPr>
              <p:cNvGrpSpPr/>
              <p:nvPr/>
            </p:nvGrpSpPr>
            <p:grpSpPr>
              <a:xfrm>
                <a:off x="1642158" y="3169834"/>
                <a:ext cx="2158596" cy="669284"/>
                <a:chOff x="1642158" y="3169834"/>
                <a:chExt cx="2158596" cy="669284"/>
              </a:xfrm>
            </p:grpSpPr>
            <p:sp>
              <p:nvSpPr>
                <p:cNvPr id="420" name="矩形 419">
                  <a:extLst>
                    <a:ext uri="{FF2B5EF4-FFF2-40B4-BE49-F238E27FC236}">
                      <a16:creationId xmlns:a16="http://schemas.microsoft.com/office/drawing/2014/main" id="{B63E4F93-58FC-4CD9-A34C-1104C0B05951}"/>
                    </a:ext>
                  </a:extLst>
                </p:cNvPr>
                <p:cNvSpPr/>
                <p:nvPr/>
              </p:nvSpPr>
              <p:spPr>
                <a:xfrm>
                  <a:off x="1658305" y="3180638"/>
                  <a:ext cx="2142449" cy="109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2745541B-888E-4007-BA79-52D8C8B54A33}"/>
                    </a:ext>
                  </a:extLst>
                </p:cNvPr>
                <p:cNvGrpSpPr/>
                <p:nvPr/>
              </p:nvGrpSpPr>
              <p:grpSpPr>
                <a:xfrm>
                  <a:off x="1687146" y="3211004"/>
                  <a:ext cx="2101734" cy="587141"/>
                  <a:chOff x="1633218" y="3294045"/>
                  <a:chExt cx="2101734" cy="587141"/>
                </a:xfrm>
              </p:grpSpPr>
              <p:sp>
                <p:nvSpPr>
                  <p:cNvPr id="125" name="圆角矩形 13">
                    <a:extLst>
                      <a:ext uri="{FF2B5EF4-FFF2-40B4-BE49-F238E27FC236}">
                        <a16:creationId xmlns:a16="http://schemas.microsoft.com/office/drawing/2014/main" id="{488858F3-69A3-4E36-933E-A60BB21CB6F5}"/>
                      </a:ext>
                    </a:extLst>
                  </p:cNvPr>
                  <p:cNvSpPr/>
                  <p:nvPr/>
                </p:nvSpPr>
                <p:spPr>
                  <a:xfrm>
                    <a:off x="1633218" y="3294045"/>
                    <a:ext cx="875309" cy="587141"/>
                  </a:xfrm>
                  <a:prstGeom prst="roundRect">
                    <a:avLst>
                      <a:gd name="adj" fmla="val 8038"/>
                    </a:avLst>
                  </a:prstGeom>
                  <a:pattFill prst="pct5">
                    <a:fgClr>
                      <a:srgbClr val="867D98">
                        <a:lumMod val="20000"/>
                        <a:lumOff val="80000"/>
                      </a:srgbClr>
                    </a:fgClr>
                    <a:bgClr>
                      <a:srgbClr val="ADB5BF"/>
                    </a:bgClr>
                  </a:patt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endParaRPr lang="zh-CN" altLang="en-US" kern="0" dirty="0">
                      <a:solidFill>
                        <a:srgbClr val="44546A">
                          <a:lumMod val="60000"/>
                          <a:lumOff val="40000"/>
                        </a:srgbClr>
                      </a:solidFill>
                      <a:latin typeface="Arial"/>
                      <a:ea typeface="微软雅黑"/>
                    </a:endParaRPr>
                  </a:p>
                </p:txBody>
              </p:sp>
              <p:grpSp>
                <p:nvGrpSpPr>
                  <p:cNvPr id="144" name="组合 143">
                    <a:extLst>
                      <a:ext uri="{FF2B5EF4-FFF2-40B4-BE49-F238E27FC236}">
                        <a16:creationId xmlns:a16="http://schemas.microsoft.com/office/drawing/2014/main" id="{428E477C-F4CA-49FF-BCAA-14A401D6124F}"/>
                      </a:ext>
                    </a:extLst>
                  </p:cNvPr>
                  <p:cNvGrpSpPr/>
                  <p:nvPr/>
                </p:nvGrpSpPr>
                <p:grpSpPr>
                  <a:xfrm>
                    <a:off x="2634832" y="3294045"/>
                    <a:ext cx="1100120" cy="587141"/>
                    <a:chOff x="1703214" y="3185928"/>
                    <a:chExt cx="582258" cy="521425"/>
                  </a:xfrm>
                </p:grpSpPr>
                <p:sp>
                  <p:nvSpPr>
                    <p:cNvPr id="145" name="矩形 144">
                      <a:extLst>
                        <a:ext uri="{FF2B5EF4-FFF2-40B4-BE49-F238E27FC236}">
                          <a16:creationId xmlns:a16="http://schemas.microsoft.com/office/drawing/2014/main" id="{249614F1-31F8-42D0-BCAF-3758E46C4D47}"/>
                        </a:ext>
                      </a:extLst>
                    </p:cNvPr>
                    <p:cNvSpPr/>
                    <p:nvPr/>
                  </p:nvSpPr>
                  <p:spPr>
                    <a:xfrm>
                      <a:off x="1703214" y="3185928"/>
                      <a:ext cx="582258"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a:extLst>
                        <a:ext uri="{FF2B5EF4-FFF2-40B4-BE49-F238E27FC236}">
                          <a16:creationId xmlns:a16="http://schemas.microsoft.com/office/drawing/2014/main" id="{184CA460-5482-4CA9-949D-41F2E9F5C978}"/>
                        </a:ext>
                      </a:extLst>
                    </p:cNvPr>
                    <p:cNvSpPr/>
                    <p:nvPr/>
                  </p:nvSpPr>
                  <p:spPr>
                    <a:xfrm>
                      <a:off x="1703214" y="3388853"/>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矩形 150">
                      <a:extLst>
                        <a:ext uri="{FF2B5EF4-FFF2-40B4-BE49-F238E27FC236}">
                          <a16:creationId xmlns:a16="http://schemas.microsoft.com/office/drawing/2014/main" id="{8F9D1724-52B7-4FFD-845E-8DBA04B24E52}"/>
                        </a:ext>
                      </a:extLst>
                    </p:cNvPr>
                    <p:cNvSpPr/>
                    <p:nvPr/>
                  </p:nvSpPr>
                  <p:spPr>
                    <a:xfrm>
                      <a:off x="1703214" y="3602089"/>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9" name="组合 168">
                  <a:extLst>
                    <a:ext uri="{FF2B5EF4-FFF2-40B4-BE49-F238E27FC236}">
                      <a16:creationId xmlns:a16="http://schemas.microsoft.com/office/drawing/2014/main" id="{EC3F73D4-F515-4140-8158-87AE57BCA18E}"/>
                    </a:ext>
                  </a:extLst>
                </p:cNvPr>
                <p:cNvGrpSpPr/>
                <p:nvPr/>
              </p:nvGrpSpPr>
              <p:grpSpPr>
                <a:xfrm>
                  <a:off x="1642158" y="3169834"/>
                  <a:ext cx="956891" cy="669284"/>
                  <a:chOff x="4979129" y="5045363"/>
                  <a:chExt cx="526932" cy="368557"/>
                </a:xfrm>
              </p:grpSpPr>
              <p:sp>
                <p:nvSpPr>
                  <p:cNvPr id="170" name="矩形 169">
                    <a:extLst>
                      <a:ext uri="{FF2B5EF4-FFF2-40B4-BE49-F238E27FC236}">
                        <a16:creationId xmlns:a16="http://schemas.microsoft.com/office/drawing/2014/main" id="{E1A6343C-E9AF-4F6B-8807-64C6D3898212}"/>
                      </a:ext>
                    </a:extLst>
                  </p:cNvPr>
                  <p:cNvSpPr/>
                  <p:nvPr/>
                </p:nvSpPr>
                <p:spPr>
                  <a:xfrm>
                    <a:off x="5001992" y="5068224"/>
                    <a:ext cx="481727" cy="323135"/>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1" name="椭圆 170">
                    <a:extLst>
                      <a:ext uri="{FF2B5EF4-FFF2-40B4-BE49-F238E27FC236}">
                        <a16:creationId xmlns:a16="http://schemas.microsoft.com/office/drawing/2014/main" id="{369817C5-79D9-4864-8C51-E8A19B7DA008}"/>
                      </a:ext>
                    </a:extLst>
                  </p:cNvPr>
                  <p:cNvSpPr/>
                  <p:nvPr/>
                </p:nvSpPr>
                <p:spPr>
                  <a:xfrm flipH="1">
                    <a:off x="4979129"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椭圆 171">
                    <a:extLst>
                      <a:ext uri="{FF2B5EF4-FFF2-40B4-BE49-F238E27FC236}">
                        <a16:creationId xmlns:a16="http://schemas.microsoft.com/office/drawing/2014/main" id="{0264495B-17CB-4E7B-BFE8-5DF7A0249796}"/>
                      </a:ext>
                    </a:extLst>
                  </p:cNvPr>
                  <p:cNvSpPr/>
                  <p:nvPr/>
                </p:nvSpPr>
                <p:spPr>
                  <a:xfrm flipH="1">
                    <a:off x="5219995"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椭圆 172">
                    <a:extLst>
                      <a:ext uri="{FF2B5EF4-FFF2-40B4-BE49-F238E27FC236}">
                        <a16:creationId xmlns:a16="http://schemas.microsoft.com/office/drawing/2014/main" id="{07318BFA-8529-4CB7-A1DF-AE3F0CAF4B3B}"/>
                      </a:ext>
                    </a:extLst>
                  </p:cNvPr>
                  <p:cNvSpPr/>
                  <p:nvPr/>
                </p:nvSpPr>
                <p:spPr>
                  <a:xfrm flipH="1">
                    <a:off x="5460337"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椭圆 176">
                    <a:extLst>
                      <a:ext uri="{FF2B5EF4-FFF2-40B4-BE49-F238E27FC236}">
                        <a16:creationId xmlns:a16="http://schemas.microsoft.com/office/drawing/2014/main" id="{01C057E9-76C3-4DCD-B579-9BB383218B7D}"/>
                      </a:ext>
                    </a:extLst>
                  </p:cNvPr>
                  <p:cNvSpPr/>
                  <p:nvPr/>
                </p:nvSpPr>
                <p:spPr>
                  <a:xfrm flipH="1">
                    <a:off x="4979129" y="5206931"/>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8" name="椭圆 177">
                    <a:extLst>
                      <a:ext uri="{FF2B5EF4-FFF2-40B4-BE49-F238E27FC236}">
                        <a16:creationId xmlns:a16="http://schemas.microsoft.com/office/drawing/2014/main" id="{4D360A41-2751-4012-85FB-FB320C5FDC4E}"/>
                      </a:ext>
                    </a:extLst>
                  </p:cNvPr>
                  <p:cNvSpPr/>
                  <p:nvPr/>
                </p:nvSpPr>
                <p:spPr>
                  <a:xfrm flipH="1">
                    <a:off x="5460341" y="5206931"/>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椭圆 189">
                    <a:extLst>
                      <a:ext uri="{FF2B5EF4-FFF2-40B4-BE49-F238E27FC236}">
                        <a16:creationId xmlns:a16="http://schemas.microsoft.com/office/drawing/2014/main" id="{98AAFF81-4D05-4193-AD73-8D53438272E5}"/>
                      </a:ext>
                    </a:extLst>
                  </p:cNvPr>
                  <p:cNvSpPr/>
                  <p:nvPr/>
                </p:nvSpPr>
                <p:spPr>
                  <a:xfrm flipH="1">
                    <a:off x="4979129" y="5368200"/>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1" name="椭圆 190">
                    <a:extLst>
                      <a:ext uri="{FF2B5EF4-FFF2-40B4-BE49-F238E27FC236}">
                        <a16:creationId xmlns:a16="http://schemas.microsoft.com/office/drawing/2014/main" id="{51B80C2F-8B0A-4B59-A45E-11544A481C29}"/>
                      </a:ext>
                    </a:extLst>
                  </p:cNvPr>
                  <p:cNvSpPr/>
                  <p:nvPr/>
                </p:nvSpPr>
                <p:spPr>
                  <a:xfrm flipH="1">
                    <a:off x="5219995" y="5368198"/>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2" name="椭圆 191">
                    <a:extLst>
                      <a:ext uri="{FF2B5EF4-FFF2-40B4-BE49-F238E27FC236}">
                        <a16:creationId xmlns:a16="http://schemas.microsoft.com/office/drawing/2014/main" id="{2D68CCDA-A842-4953-913F-5D57DD0DA445}"/>
                      </a:ext>
                    </a:extLst>
                  </p:cNvPr>
                  <p:cNvSpPr/>
                  <p:nvPr/>
                </p:nvSpPr>
                <p:spPr>
                  <a:xfrm flipH="1">
                    <a:off x="5460337" y="5368198"/>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sp>
        <p:nvSpPr>
          <p:cNvPr id="211" name="矩形 210">
            <a:extLst>
              <a:ext uri="{FF2B5EF4-FFF2-40B4-BE49-F238E27FC236}">
                <a16:creationId xmlns:a16="http://schemas.microsoft.com/office/drawing/2014/main" id="{0510714D-1063-4116-9681-56D6C11586DB}"/>
              </a:ext>
            </a:extLst>
          </p:cNvPr>
          <p:cNvSpPr/>
          <p:nvPr/>
        </p:nvSpPr>
        <p:spPr>
          <a:xfrm>
            <a:off x="9010199" y="3180644"/>
            <a:ext cx="2142449" cy="109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956C0B5D-F5F6-4391-BA8D-37F22BE68FDA}"/>
              </a:ext>
            </a:extLst>
          </p:cNvPr>
          <p:cNvGrpSpPr/>
          <p:nvPr/>
        </p:nvGrpSpPr>
        <p:grpSpPr>
          <a:xfrm>
            <a:off x="8024987" y="1959178"/>
            <a:ext cx="3493913" cy="2403813"/>
            <a:chOff x="8024986" y="1959176"/>
            <a:chExt cx="3493913" cy="2403813"/>
          </a:xfrm>
        </p:grpSpPr>
        <p:grpSp>
          <p:nvGrpSpPr>
            <p:cNvPr id="608" name="组合 607">
              <a:extLst>
                <a:ext uri="{FF2B5EF4-FFF2-40B4-BE49-F238E27FC236}">
                  <a16:creationId xmlns:a16="http://schemas.microsoft.com/office/drawing/2014/main" id="{DCCD8EAC-8413-4950-94D6-6E1EB4F34DD5}"/>
                </a:ext>
              </a:extLst>
            </p:cNvPr>
            <p:cNvGrpSpPr/>
            <p:nvPr/>
          </p:nvGrpSpPr>
          <p:grpSpPr>
            <a:xfrm>
              <a:off x="8024986" y="1959176"/>
              <a:ext cx="3493913" cy="2403813"/>
              <a:chOff x="8024986" y="1959176"/>
              <a:chExt cx="3493913" cy="2403813"/>
            </a:xfrm>
          </p:grpSpPr>
          <p:sp>
            <p:nvSpPr>
              <p:cNvPr id="609" name="Freeform 6">
                <a:extLst>
                  <a:ext uri="{FF2B5EF4-FFF2-40B4-BE49-F238E27FC236}">
                    <a16:creationId xmlns:a16="http://schemas.microsoft.com/office/drawing/2014/main" id="{FF69F6C2-47FC-4959-84F0-F8BCB61C572F}"/>
                  </a:ext>
                </a:extLst>
              </p:cNvPr>
              <p:cNvSpPr>
                <a:spLocks/>
              </p:cNvSpPr>
              <p:nvPr/>
            </p:nvSpPr>
            <p:spPr bwMode="auto">
              <a:xfrm>
                <a:off x="8024986" y="1959176"/>
                <a:ext cx="3493913" cy="2403813"/>
              </a:xfrm>
              <a:prstGeom prst="rect">
                <a:avLst/>
              </a:prstGeom>
              <a:gradFill>
                <a:gsLst>
                  <a:gs pos="83000">
                    <a:schemeClr val="bg1"/>
                  </a:gs>
                  <a:gs pos="100000">
                    <a:schemeClr val="bg1">
                      <a:alpha val="0"/>
                    </a:schemeClr>
                  </a:gs>
                </a:gsLst>
                <a:lin ang="5400000" scaled="1"/>
              </a:gradFill>
              <a:ln w="9525">
                <a:noFill/>
                <a:round/>
                <a:headEnd/>
                <a:tailEnd/>
              </a:ln>
              <a:effectLst>
                <a:outerShdw blurRad="63500" sx="102000" sy="102000" algn="ctr" rotWithShape="0">
                  <a:srgbClr val="E7E5EA">
                    <a:alpha val="50000"/>
                  </a:srgbClr>
                </a:outerShdw>
              </a:effec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0" name="矩形: 圆角 609">
                <a:extLst>
                  <a:ext uri="{FF2B5EF4-FFF2-40B4-BE49-F238E27FC236}">
                    <a16:creationId xmlns:a16="http://schemas.microsoft.com/office/drawing/2014/main" id="{6C5B2963-ECA9-4700-AEF1-D4F9D0446EAE}"/>
                  </a:ext>
                </a:extLst>
              </p:cNvPr>
              <p:cNvSpPr>
                <a:spLocks noChangeAspect="1"/>
              </p:cNvSpPr>
              <p:nvPr/>
            </p:nvSpPr>
            <p:spPr>
              <a:xfrm>
                <a:off x="8162338" y="2742993"/>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11" name="Rectangle 8">
                <a:extLst>
                  <a:ext uri="{FF2B5EF4-FFF2-40B4-BE49-F238E27FC236}">
                    <a16:creationId xmlns:a16="http://schemas.microsoft.com/office/drawing/2014/main" id="{FC9BDBEC-A273-4FEB-892A-E0B9D85FAD0F}"/>
                  </a:ext>
                </a:extLst>
              </p:cNvPr>
              <p:cNvSpPr>
                <a:spLocks noChangeArrowheads="1"/>
              </p:cNvSpPr>
              <p:nvPr/>
            </p:nvSpPr>
            <p:spPr bwMode="auto">
              <a:xfrm>
                <a:off x="8162340" y="2228518"/>
                <a:ext cx="3240163" cy="311711"/>
              </a:xfrm>
              <a:prstGeom prst="rect">
                <a:avLst/>
              </a:prstGeom>
              <a:solidFill>
                <a:srgbClr val="F0EE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2" name="Rectangle 9">
                <a:extLst>
                  <a:ext uri="{FF2B5EF4-FFF2-40B4-BE49-F238E27FC236}">
                    <a16:creationId xmlns:a16="http://schemas.microsoft.com/office/drawing/2014/main" id="{9A98051B-AB98-43BD-8039-1C62FB08D8B8}"/>
                  </a:ext>
                </a:extLst>
              </p:cNvPr>
              <p:cNvSpPr>
                <a:spLocks noChangeArrowheads="1"/>
              </p:cNvSpPr>
              <p:nvPr/>
            </p:nvSpPr>
            <p:spPr bwMode="auto">
              <a:xfrm>
                <a:off x="8162340" y="2228518"/>
                <a:ext cx="3240163" cy="181579"/>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Oval 14">
                <a:extLst>
                  <a:ext uri="{FF2B5EF4-FFF2-40B4-BE49-F238E27FC236}">
                    <a16:creationId xmlns:a16="http://schemas.microsoft.com/office/drawing/2014/main" id="{471121A1-F8F1-44CB-8F2F-C0D1C37860A8}"/>
                  </a:ext>
                </a:extLst>
              </p:cNvPr>
              <p:cNvSpPr>
                <a:spLocks noChangeArrowheads="1"/>
              </p:cNvSpPr>
              <p:nvPr/>
            </p:nvSpPr>
            <p:spPr bwMode="auto">
              <a:xfrm>
                <a:off x="8523496" y="2098386"/>
                <a:ext cx="59552"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6" name="Oval 15">
                <a:extLst>
                  <a:ext uri="{FF2B5EF4-FFF2-40B4-BE49-F238E27FC236}">
                    <a16:creationId xmlns:a16="http://schemas.microsoft.com/office/drawing/2014/main" id="{A40A8446-7E8E-4B21-9495-3CF22B7C42C3}"/>
                  </a:ext>
                </a:extLst>
              </p:cNvPr>
              <p:cNvSpPr>
                <a:spLocks noChangeArrowheads="1"/>
              </p:cNvSpPr>
              <p:nvPr/>
            </p:nvSpPr>
            <p:spPr bwMode="auto">
              <a:xfrm>
                <a:off x="8628193"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7" name="Oval 16">
                <a:extLst>
                  <a:ext uri="{FF2B5EF4-FFF2-40B4-BE49-F238E27FC236}">
                    <a16:creationId xmlns:a16="http://schemas.microsoft.com/office/drawing/2014/main" id="{BE987962-30BE-4B9B-9CA4-6D7883091721}"/>
                  </a:ext>
                </a:extLst>
              </p:cNvPr>
              <p:cNvSpPr>
                <a:spLocks noChangeArrowheads="1"/>
              </p:cNvSpPr>
              <p:nvPr/>
            </p:nvSpPr>
            <p:spPr bwMode="auto">
              <a:xfrm>
                <a:off x="8732889"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9" name="Freeform 18">
                <a:extLst>
                  <a:ext uri="{FF2B5EF4-FFF2-40B4-BE49-F238E27FC236}">
                    <a16:creationId xmlns:a16="http://schemas.microsoft.com/office/drawing/2014/main" id="{30E2C5FC-33B1-47E5-AD36-4E6B4FAEBBCC}"/>
                  </a:ext>
                </a:extLst>
              </p:cNvPr>
              <p:cNvSpPr>
                <a:spLocks/>
              </p:cNvSpPr>
              <p:nvPr/>
            </p:nvSpPr>
            <p:spPr bwMode="auto">
              <a:xfrm>
                <a:off x="8967257" y="2262817"/>
                <a:ext cx="505234" cy="164430"/>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0" name="Rectangle 19">
                <a:extLst>
                  <a:ext uri="{FF2B5EF4-FFF2-40B4-BE49-F238E27FC236}">
                    <a16:creationId xmlns:a16="http://schemas.microsoft.com/office/drawing/2014/main" id="{28F7A2CC-66F3-42CD-9732-C1AA1859EC83}"/>
                  </a:ext>
                </a:extLst>
              </p:cNvPr>
              <p:cNvSpPr>
                <a:spLocks noChangeArrowheads="1"/>
              </p:cNvSpPr>
              <p:nvPr/>
            </p:nvSpPr>
            <p:spPr bwMode="auto">
              <a:xfrm>
                <a:off x="9089243" y="2320316"/>
                <a:ext cx="243973" cy="49430"/>
              </a:xfrm>
              <a:prstGeom prst="rect">
                <a:avLst/>
              </a:prstGeom>
              <a:solidFill>
                <a:srgbClr val="CFC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1" name="Freeform 20">
                <a:extLst>
                  <a:ext uri="{FF2B5EF4-FFF2-40B4-BE49-F238E27FC236}">
                    <a16:creationId xmlns:a16="http://schemas.microsoft.com/office/drawing/2014/main" id="{4DD48F52-1F9A-476B-8A9A-20C8F508B49F}"/>
                  </a:ext>
                </a:extLst>
              </p:cNvPr>
              <p:cNvSpPr>
                <a:spLocks/>
              </p:cNvSpPr>
              <p:nvPr/>
            </p:nvSpPr>
            <p:spPr bwMode="auto">
              <a:xfrm>
                <a:off x="8491798" y="2306193"/>
                <a:ext cx="232445" cy="49430"/>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21">
                <a:extLst>
                  <a:ext uri="{FF2B5EF4-FFF2-40B4-BE49-F238E27FC236}">
                    <a16:creationId xmlns:a16="http://schemas.microsoft.com/office/drawing/2014/main" id="{472B9D02-8F50-440D-9F55-2E34EDD06C26}"/>
                  </a:ext>
                </a:extLst>
              </p:cNvPr>
              <p:cNvSpPr>
                <a:spLocks/>
              </p:cNvSpPr>
              <p:nvPr/>
            </p:nvSpPr>
            <p:spPr bwMode="auto">
              <a:xfrm>
                <a:off x="9669398"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22">
                <a:extLst>
                  <a:ext uri="{FF2B5EF4-FFF2-40B4-BE49-F238E27FC236}">
                    <a16:creationId xmlns:a16="http://schemas.microsoft.com/office/drawing/2014/main" id="{A5F8C765-92B7-41C1-87CB-C17E9F46333C}"/>
                  </a:ext>
                </a:extLst>
              </p:cNvPr>
              <p:cNvSpPr>
                <a:spLocks/>
              </p:cNvSpPr>
              <p:nvPr/>
            </p:nvSpPr>
            <p:spPr bwMode="auto">
              <a:xfrm>
                <a:off x="10109316"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23">
                <a:extLst>
                  <a:ext uri="{FF2B5EF4-FFF2-40B4-BE49-F238E27FC236}">
                    <a16:creationId xmlns:a16="http://schemas.microsoft.com/office/drawing/2014/main" id="{0BA9A71E-D138-4574-8EE0-19A441C6AF2A}"/>
                  </a:ext>
                </a:extLst>
              </p:cNvPr>
              <p:cNvSpPr>
                <a:spLocks/>
              </p:cNvSpPr>
              <p:nvPr/>
            </p:nvSpPr>
            <p:spPr bwMode="auto">
              <a:xfrm>
                <a:off x="10549235" y="2306193"/>
                <a:ext cx="231486" cy="49430"/>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矩形: 圆角 624">
                <a:extLst>
                  <a:ext uri="{FF2B5EF4-FFF2-40B4-BE49-F238E27FC236}">
                    <a16:creationId xmlns:a16="http://schemas.microsoft.com/office/drawing/2014/main" id="{92E768DA-EF1D-42C2-9B38-20445A9E3BC3}"/>
                  </a:ext>
                </a:extLst>
              </p:cNvPr>
              <p:cNvSpPr>
                <a:spLocks noChangeAspect="1"/>
              </p:cNvSpPr>
              <p:nvPr/>
            </p:nvSpPr>
            <p:spPr>
              <a:xfrm>
                <a:off x="8162338" y="3480441"/>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6" name="矩形: 圆角 625">
                <a:extLst>
                  <a:ext uri="{FF2B5EF4-FFF2-40B4-BE49-F238E27FC236}">
                    <a16:creationId xmlns:a16="http://schemas.microsoft.com/office/drawing/2014/main" id="{7AFD250F-B882-418A-B79A-AE329F8692B0}"/>
                  </a:ext>
                </a:extLst>
              </p:cNvPr>
              <p:cNvSpPr>
                <a:spLocks noChangeAspect="1"/>
              </p:cNvSpPr>
              <p:nvPr/>
            </p:nvSpPr>
            <p:spPr>
              <a:xfrm>
                <a:off x="8162338" y="3849165"/>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7" name="矩形: 圆角 626">
                <a:extLst>
                  <a:ext uri="{FF2B5EF4-FFF2-40B4-BE49-F238E27FC236}">
                    <a16:creationId xmlns:a16="http://schemas.microsoft.com/office/drawing/2014/main" id="{3CA75934-C292-46AD-9325-128D972B839C}"/>
                  </a:ext>
                </a:extLst>
              </p:cNvPr>
              <p:cNvSpPr>
                <a:spLocks noChangeAspect="1"/>
              </p:cNvSpPr>
              <p:nvPr/>
            </p:nvSpPr>
            <p:spPr>
              <a:xfrm>
                <a:off x="8162338" y="4216750"/>
                <a:ext cx="526366" cy="127814"/>
              </a:xfrm>
              <a:prstGeom prst="roundRect">
                <a:avLst>
                  <a:gd name="adj" fmla="val 14540"/>
                </a:avLst>
              </a:prstGeom>
              <a:gradFill>
                <a:gsLst>
                  <a:gs pos="8000">
                    <a:srgbClr val="F0EEF2"/>
                  </a:gs>
                  <a:gs pos="100000">
                    <a:srgbClr val="F0EEF2">
                      <a:alpha val="0"/>
                    </a:srgb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8" name="矩形: 圆角 627">
                <a:extLst>
                  <a:ext uri="{FF2B5EF4-FFF2-40B4-BE49-F238E27FC236}">
                    <a16:creationId xmlns:a16="http://schemas.microsoft.com/office/drawing/2014/main" id="{5E37EE48-49D9-4743-98F1-815E336336AA}"/>
                  </a:ext>
                </a:extLst>
              </p:cNvPr>
              <p:cNvSpPr>
                <a:spLocks noChangeAspect="1"/>
              </p:cNvSpPr>
              <p:nvPr/>
            </p:nvSpPr>
            <p:spPr>
              <a:xfrm>
                <a:off x="8800745" y="2742992"/>
                <a:ext cx="2578310" cy="1523165"/>
              </a:xfrm>
              <a:prstGeom prst="roundRect">
                <a:avLst>
                  <a:gd name="adj" fmla="val 2829"/>
                </a:avLst>
              </a:prstGeom>
              <a:noFill/>
              <a:ln w="25400">
                <a:gradFill>
                  <a:gsLst>
                    <a:gs pos="62000">
                      <a:srgbClr val="F0EEF2"/>
                    </a:gs>
                    <a:gs pos="100000">
                      <a:srgbClr val="F0EEF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9" name="矩形: 圆角 628">
                <a:extLst>
                  <a:ext uri="{FF2B5EF4-FFF2-40B4-BE49-F238E27FC236}">
                    <a16:creationId xmlns:a16="http://schemas.microsoft.com/office/drawing/2014/main" id="{7396136D-056B-45EB-853B-366205E7375D}"/>
                  </a:ext>
                </a:extLst>
              </p:cNvPr>
              <p:cNvSpPr>
                <a:spLocks noChangeAspect="1"/>
              </p:cNvSpPr>
              <p:nvPr/>
            </p:nvSpPr>
            <p:spPr>
              <a:xfrm>
                <a:off x="8162338" y="3111717"/>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14" name="组合 213">
              <a:extLst>
                <a:ext uri="{FF2B5EF4-FFF2-40B4-BE49-F238E27FC236}">
                  <a16:creationId xmlns:a16="http://schemas.microsoft.com/office/drawing/2014/main" id="{7FEAF294-79A2-4F9A-89C4-B17D5389BFEF}"/>
                </a:ext>
              </a:extLst>
            </p:cNvPr>
            <p:cNvGrpSpPr/>
            <p:nvPr/>
          </p:nvGrpSpPr>
          <p:grpSpPr>
            <a:xfrm>
              <a:off x="9039034" y="3211004"/>
              <a:ext cx="2101734" cy="587141"/>
              <a:chOff x="1633218" y="3294045"/>
              <a:chExt cx="2101734" cy="587141"/>
            </a:xfrm>
          </p:grpSpPr>
          <p:sp>
            <p:nvSpPr>
              <p:cNvPr id="231" name="圆角矩形 13">
                <a:extLst>
                  <a:ext uri="{FF2B5EF4-FFF2-40B4-BE49-F238E27FC236}">
                    <a16:creationId xmlns:a16="http://schemas.microsoft.com/office/drawing/2014/main" id="{9491DAE1-4CEA-4AFC-A030-4E6E6F3F2EDA}"/>
                  </a:ext>
                </a:extLst>
              </p:cNvPr>
              <p:cNvSpPr/>
              <p:nvPr/>
            </p:nvSpPr>
            <p:spPr>
              <a:xfrm>
                <a:off x="1633218" y="3294045"/>
                <a:ext cx="875309" cy="587141"/>
              </a:xfrm>
              <a:prstGeom prst="roundRect">
                <a:avLst>
                  <a:gd name="adj" fmla="val 8038"/>
                </a:avLst>
              </a:prstGeom>
              <a:blipFill>
                <a:blip r:embed="rId2"/>
                <a:srcRect/>
                <a:stretch>
                  <a:fillRect l="-9443" r="-9443"/>
                </a:stretch>
              </a:blipFill>
              <a:ln w="3175">
                <a:noFill/>
                <a:prstDash val="solid"/>
                <a:miter lim="800000"/>
                <a:headEnd/>
                <a:tailE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endParaRPr lang="zh-CN" altLang="en-US" kern="0" dirty="0">
                  <a:solidFill>
                    <a:srgbClr val="44546A">
                      <a:lumMod val="60000"/>
                      <a:lumOff val="40000"/>
                    </a:srgbClr>
                  </a:solidFill>
                </a:endParaRPr>
              </a:p>
            </p:txBody>
          </p:sp>
          <p:grpSp>
            <p:nvGrpSpPr>
              <p:cNvPr id="232" name="组合 231">
                <a:extLst>
                  <a:ext uri="{FF2B5EF4-FFF2-40B4-BE49-F238E27FC236}">
                    <a16:creationId xmlns:a16="http://schemas.microsoft.com/office/drawing/2014/main" id="{E2391124-F265-4DB1-8229-74D602D19143}"/>
                  </a:ext>
                </a:extLst>
              </p:cNvPr>
              <p:cNvGrpSpPr/>
              <p:nvPr/>
            </p:nvGrpSpPr>
            <p:grpSpPr>
              <a:xfrm>
                <a:off x="2634832" y="3294045"/>
                <a:ext cx="1100120" cy="587141"/>
                <a:chOff x="1703214" y="3185928"/>
                <a:chExt cx="582258" cy="521425"/>
              </a:xfrm>
            </p:grpSpPr>
            <p:sp>
              <p:nvSpPr>
                <p:cNvPr id="233" name="矩形 232">
                  <a:extLst>
                    <a:ext uri="{FF2B5EF4-FFF2-40B4-BE49-F238E27FC236}">
                      <a16:creationId xmlns:a16="http://schemas.microsoft.com/office/drawing/2014/main" id="{C24C1FF5-F911-419A-917D-EE3BC6FF1575}"/>
                    </a:ext>
                  </a:extLst>
                </p:cNvPr>
                <p:cNvSpPr/>
                <p:nvPr/>
              </p:nvSpPr>
              <p:spPr>
                <a:xfrm>
                  <a:off x="1703214" y="3185928"/>
                  <a:ext cx="582258"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矩形 233">
                  <a:extLst>
                    <a:ext uri="{FF2B5EF4-FFF2-40B4-BE49-F238E27FC236}">
                      <a16:creationId xmlns:a16="http://schemas.microsoft.com/office/drawing/2014/main" id="{B1784DD8-9CF9-4CAD-AAE1-28E2859DB9ED}"/>
                    </a:ext>
                  </a:extLst>
                </p:cNvPr>
                <p:cNvSpPr/>
                <p:nvPr/>
              </p:nvSpPr>
              <p:spPr>
                <a:xfrm>
                  <a:off x="1703214" y="3388853"/>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矩形 234">
                  <a:extLst>
                    <a:ext uri="{FF2B5EF4-FFF2-40B4-BE49-F238E27FC236}">
                      <a16:creationId xmlns:a16="http://schemas.microsoft.com/office/drawing/2014/main" id="{FFF26157-FF7D-42F5-8741-B0B5675BACE1}"/>
                    </a:ext>
                  </a:extLst>
                </p:cNvPr>
                <p:cNvSpPr/>
                <p:nvPr/>
              </p:nvSpPr>
              <p:spPr>
                <a:xfrm>
                  <a:off x="1703214" y="3602089"/>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2" name="标题 1">
            <a:extLst>
              <a:ext uri="{FF2B5EF4-FFF2-40B4-BE49-F238E27FC236}">
                <a16:creationId xmlns:a16="http://schemas.microsoft.com/office/drawing/2014/main" id="{02F5592C-255D-433F-8125-698E99B5A828}"/>
              </a:ext>
            </a:extLst>
          </p:cNvPr>
          <p:cNvSpPr txBox="1">
            <a:spLocks/>
          </p:cNvSpPr>
          <p:nvPr/>
        </p:nvSpPr>
        <p:spPr>
          <a:xfrm>
            <a:off x="660400" y="0"/>
            <a:ext cx="10858500" cy="1028700"/>
          </a:xfrm>
          <a:prstGeom prst="rect">
            <a:avLst/>
          </a:prstGeom>
        </p:spPr>
        <p:txBody>
          <a:bodyPr vert="horz" lIns="91440" tIns="45720" rIns="91440" bIns="45720" rtlCol="0" anchor="b">
            <a:normAutofit/>
          </a:bodyPr>
          <a:lstStyle>
            <a:lvl1pPr algn="l" defTabSz="914354" rtl="0" eaLnBrk="1" latinLnBrk="0" hangingPunct="1">
              <a:lnSpc>
                <a:spcPct val="90000"/>
              </a:lnSpc>
              <a:spcBef>
                <a:spcPct val="0"/>
              </a:spcBef>
              <a:buNone/>
              <a:defRPr sz="4400" kern="1200">
                <a:solidFill>
                  <a:schemeClr val="tx1"/>
                </a:solidFill>
                <a:latin typeface="+mj-lt"/>
                <a:ea typeface="+mj-ea"/>
                <a:cs typeface="+mj-cs"/>
              </a:defRPr>
            </a:lvl1pPr>
          </a:lstStyle>
          <a:p>
            <a:pPr defTabSz="914309"/>
            <a:r>
              <a:rPr lang="zh-CN" altLang="en-US" sz="2800" b="1" dirty="0"/>
              <a:t>填充图示中的图片  </a:t>
            </a:r>
            <a:r>
              <a:rPr lang="en-US" altLang="zh-CN" sz="2800" b="1" dirty="0"/>
              <a:t>Fill Pictures in Diagram</a:t>
            </a:r>
            <a:endParaRPr lang="zh-CN" altLang="en-US" sz="2800" b="1" dirty="0"/>
          </a:p>
        </p:txBody>
      </p:sp>
      <p:sp>
        <p:nvSpPr>
          <p:cNvPr id="4" name="矩形 3">
            <a:extLst>
              <a:ext uri="{FF2B5EF4-FFF2-40B4-BE49-F238E27FC236}">
                <a16:creationId xmlns:a16="http://schemas.microsoft.com/office/drawing/2014/main" id="{E43AC282-26A4-4B89-9254-20067634254A}"/>
              </a:ext>
            </a:extLst>
          </p:cNvPr>
          <p:cNvSpPr/>
          <p:nvPr/>
        </p:nvSpPr>
        <p:spPr>
          <a:xfrm>
            <a:off x="8978025" y="128575"/>
            <a:ext cx="2540875" cy="771556"/>
          </a:xfrm>
          <a:prstGeom prst="rect">
            <a:avLst/>
          </a:prstGeom>
          <a:solidFill>
            <a:srgbClr val="F73434"/>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本页为说明页，使用时请删除本页内容。</a:t>
            </a:r>
          </a:p>
          <a:p>
            <a:pPr>
              <a:lnSpc>
                <a:spcPct val="120000"/>
              </a:lnSpc>
            </a:pPr>
            <a:r>
              <a:rPr lang="en-US" altLang="zh-CN" sz="800" dirty="0">
                <a:solidFill>
                  <a:schemeClr val="bg1"/>
                </a:solidFill>
              </a:rPr>
              <a:t>This slide is an instruction. Please delete this slide before using it for presentation.</a:t>
            </a:r>
          </a:p>
        </p:txBody>
      </p:sp>
    </p:spTree>
    <p:extLst>
      <p:ext uri="{BB962C8B-B14F-4D97-AF65-F5344CB8AC3E}">
        <p14:creationId xmlns:p14="http://schemas.microsoft.com/office/powerpoint/2010/main" val="3299890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5F6B81AB-CE69-4C9D-8320-3B89A6421073}"/>
              </a:ext>
            </a:extLst>
          </p:cNvPr>
          <p:cNvGrpSpPr/>
          <p:nvPr/>
        </p:nvGrpSpPr>
        <p:grpSpPr>
          <a:xfrm>
            <a:off x="660400" y="5387492"/>
            <a:ext cx="3493913" cy="553998"/>
            <a:chOff x="673100" y="5387492"/>
            <a:chExt cx="3493913" cy="553998"/>
          </a:xfrm>
        </p:grpSpPr>
        <p:sp>
          <p:nvSpPr>
            <p:cNvPr id="351" name="文本框 350"/>
            <p:cNvSpPr txBox="1"/>
            <p:nvPr/>
          </p:nvSpPr>
          <p:spPr>
            <a:xfrm>
              <a:off x="994562" y="5387492"/>
              <a:ext cx="3172451" cy="553998"/>
            </a:xfrm>
            <a:prstGeom prst="rect">
              <a:avLst/>
            </a:prstGeom>
            <a:noFill/>
          </p:spPr>
          <p:txBody>
            <a:bodyPr wrap="square" rtlCol="0" anchor="ctr">
              <a:spAutoFit/>
            </a:bodyPr>
            <a:lstStyle/>
            <a:p>
              <a:r>
                <a:rPr lang="zh-CN" altLang="en-US" sz="1000" dirty="0">
                  <a:solidFill>
                    <a:srgbClr val="2F2F2F"/>
                  </a:solidFill>
                </a:rPr>
                <a:t>解除组合，选中图示中的插图</a:t>
              </a:r>
              <a:endParaRPr lang="en-US" altLang="zh-CN" sz="1000" dirty="0">
                <a:solidFill>
                  <a:srgbClr val="2F2F2F"/>
                </a:solidFill>
              </a:endParaRPr>
            </a:p>
            <a:p>
              <a:r>
                <a:rPr lang="en-US" altLang="zh-CN" sz="1000" dirty="0">
                  <a:solidFill>
                    <a:srgbClr val="2F2F2F"/>
                  </a:solidFill>
                </a:rPr>
                <a:t>Ungroup the diagram and select the shape that needs to be replaced</a:t>
              </a:r>
              <a:endParaRPr lang="zh-CN" altLang="en-US" sz="1000" dirty="0">
                <a:solidFill>
                  <a:srgbClr val="2F2F2F"/>
                </a:solidFill>
              </a:endParaRPr>
            </a:p>
          </p:txBody>
        </p:sp>
        <p:sp>
          <p:nvSpPr>
            <p:cNvPr id="350" name="椭圆 349"/>
            <p:cNvSpPr/>
            <p:nvPr/>
          </p:nvSpPr>
          <p:spPr>
            <a:xfrm>
              <a:off x="673100" y="5526315"/>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1</a:t>
              </a:r>
              <a:endParaRPr lang="zh-CN" altLang="en-US" sz="1200" dirty="0"/>
            </a:p>
          </p:txBody>
        </p:sp>
      </p:grpSp>
      <p:sp>
        <p:nvSpPr>
          <p:cNvPr id="890" name="Right Arrow 16">
            <a:extLst>
              <a:ext uri="{FF2B5EF4-FFF2-40B4-BE49-F238E27FC236}">
                <a16:creationId xmlns:a16="http://schemas.microsoft.com/office/drawing/2014/main" id="{C18997BC-8A46-4480-BDE2-8A42CE9D6E96}"/>
              </a:ext>
            </a:extLst>
          </p:cNvPr>
          <p:cNvSpPr/>
          <p:nvPr/>
        </p:nvSpPr>
        <p:spPr>
          <a:xfrm>
            <a:off x="4284308" y="3338119"/>
            <a:ext cx="174147" cy="156344"/>
          </a:xfrm>
          <a:custGeom>
            <a:avLst/>
            <a:gdLst>
              <a:gd name="T0" fmla="*/ 4048 w 6714"/>
              <a:gd name="T1" fmla="*/ 194 h 6036"/>
              <a:gd name="T2" fmla="*/ 3696 w 6714"/>
              <a:gd name="T3" fmla="*/ 340 h 6036"/>
              <a:gd name="T4" fmla="*/ 3696 w 6714"/>
              <a:gd name="T5" fmla="*/ 1283 h 6036"/>
              <a:gd name="T6" fmla="*/ 199 w 6714"/>
              <a:gd name="T7" fmla="*/ 1283 h 6036"/>
              <a:gd name="T8" fmla="*/ 0 w 6714"/>
              <a:gd name="T9" fmla="*/ 1482 h 6036"/>
              <a:gd name="T10" fmla="*/ 0 w 6714"/>
              <a:gd name="T11" fmla="*/ 4553 h 6036"/>
              <a:gd name="T12" fmla="*/ 199 w 6714"/>
              <a:gd name="T13" fmla="*/ 4752 h 6036"/>
              <a:gd name="T14" fmla="*/ 3696 w 6714"/>
              <a:gd name="T15" fmla="*/ 4752 h 6036"/>
              <a:gd name="T16" fmla="*/ 3696 w 6714"/>
              <a:gd name="T17" fmla="*/ 5696 h 6036"/>
              <a:gd name="T18" fmla="*/ 4048 w 6714"/>
              <a:gd name="T19" fmla="*/ 5842 h 6036"/>
              <a:gd name="T20" fmla="*/ 6520 w 6714"/>
              <a:gd name="T21" fmla="*/ 3369 h 6036"/>
              <a:gd name="T22" fmla="*/ 6520 w 6714"/>
              <a:gd name="T23" fmla="*/ 2666 h 6036"/>
              <a:gd name="T24" fmla="*/ 4048 w 6714"/>
              <a:gd name="T25" fmla="*/ 194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14" h="6036">
                <a:moveTo>
                  <a:pt x="4048" y="194"/>
                </a:moveTo>
                <a:cubicBezTo>
                  <a:pt x="3853" y="0"/>
                  <a:pt x="3696" y="65"/>
                  <a:pt x="3696" y="340"/>
                </a:cubicBezTo>
                <a:lnTo>
                  <a:pt x="3696" y="1283"/>
                </a:lnTo>
                <a:lnTo>
                  <a:pt x="199" y="1283"/>
                </a:lnTo>
                <a:cubicBezTo>
                  <a:pt x="89" y="1283"/>
                  <a:pt x="0" y="1372"/>
                  <a:pt x="0" y="1482"/>
                </a:cubicBezTo>
                <a:lnTo>
                  <a:pt x="0" y="4553"/>
                </a:lnTo>
                <a:cubicBezTo>
                  <a:pt x="0" y="4663"/>
                  <a:pt x="89" y="4752"/>
                  <a:pt x="199" y="4752"/>
                </a:cubicBezTo>
                <a:lnTo>
                  <a:pt x="3696" y="4752"/>
                </a:lnTo>
                <a:lnTo>
                  <a:pt x="3696" y="5696"/>
                </a:lnTo>
                <a:cubicBezTo>
                  <a:pt x="3696" y="5971"/>
                  <a:pt x="3853" y="6036"/>
                  <a:pt x="4048" y="5842"/>
                </a:cubicBezTo>
                <a:lnTo>
                  <a:pt x="6520" y="3369"/>
                </a:lnTo>
                <a:cubicBezTo>
                  <a:pt x="6714" y="3175"/>
                  <a:pt x="6714" y="2860"/>
                  <a:pt x="6520" y="2666"/>
                </a:cubicBezTo>
                <a:lnTo>
                  <a:pt x="4048" y="194"/>
                </a:lnTo>
                <a:close/>
              </a:path>
            </a:pathLst>
          </a:custGeom>
          <a:solidFill>
            <a:srgbClr val="867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13" name="文本框 612">
            <a:extLst>
              <a:ext uri="{FF2B5EF4-FFF2-40B4-BE49-F238E27FC236}">
                <a16:creationId xmlns:a16="http://schemas.microsoft.com/office/drawing/2014/main" id="{8AD2200D-CA44-4767-84EF-C1856654B4FA}"/>
              </a:ext>
            </a:extLst>
          </p:cNvPr>
          <p:cNvSpPr txBox="1"/>
          <p:nvPr/>
        </p:nvSpPr>
        <p:spPr>
          <a:xfrm>
            <a:off x="4916703" y="5387482"/>
            <a:ext cx="2558947" cy="553998"/>
          </a:xfrm>
          <a:prstGeom prst="rect">
            <a:avLst/>
          </a:prstGeom>
          <a:noFill/>
        </p:spPr>
        <p:txBody>
          <a:bodyPr wrap="square" rtlCol="0" anchor="ctr">
            <a:spAutoFit/>
          </a:bodyPr>
          <a:lstStyle/>
          <a:p>
            <a:r>
              <a:rPr lang="zh-CN" altLang="en-US" sz="1000" dirty="0">
                <a:solidFill>
                  <a:srgbClr val="2F2F2F"/>
                </a:solidFill>
              </a:rPr>
              <a:t>点击 </a:t>
            </a:r>
            <a:r>
              <a:rPr lang="en-US" altLang="zh-CN" sz="1000" dirty="0">
                <a:solidFill>
                  <a:srgbClr val="2F2F2F"/>
                </a:solidFill>
              </a:rPr>
              <a:t>iSlide【</a:t>
            </a:r>
            <a:r>
              <a:rPr lang="zh-CN" altLang="en-US" sz="1000" dirty="0">
                <a:solidFill>
                  <a:srgbClr val="2F2F2F"/>
                </a:solidFill>
              </a:rPr>
              <a:t>插图库</a:t>
            </a:r>
            <a:r>
              <a:rPr lang="en-US" altLang="zh-CN" sz="1000" dirty="0">
                <a:solidFill>
                  <a:srgbClr val="2F2F2F"/>
                </a:solidFill>
              </a:rPr>
              <a:t>】</a:t>
            </a:r>
            <a:r>
              <a:rPr lang="zh-CN" altLang="en-US" sz="1000" dirty="0">
                <a:solidFill>
                  <a:srgbClr val="2F2F2F"/>
                </a:solidFill>
              </a:rPr>
              <a:t>中的插图替换</a:t>
            </a:r>
            <a:endParaRPr lang="en-US" altLang="zh-CN" sz="1000" dirty="0">
              <a:solidFill>
                <a:srgbClr val="2F2F2F"/>
              </a:solidFill>
            </a:endParaRPr>
          </a:p>
          <a:p>
            <a:r>
              <a:rPr lang="en-US" altLang="zh-CN" sz="1000" dirty="0">
                <a:solidFill>
                  <a:srgbClr val="2F2F2F"/>
                </a:solidFill>
              </a:rPr>
              <a:t>Click the target vector in iSlide “Vector Library” to insert it into the diagram</a:t>
            </a:r>
            <a:endParaRPr lang="zh-CN" altLang="en-US" sz="1000" dirty="0">
              <a:solidFill>
                <a:srgbClr val="2F2F2F"/>
              </a:solidFill>
            </a:endParaRPr>
          </a:p>
        </p:txBody>
      </p:sp>
      <p:sp>
        <p:nvSpPr>
          <p:cNvPr id="614" name="椭圆 613">
            <a:extLst>
              <a:ext uri="{FF2B5EF4-FFF2-40B4-BE49-F238E27FC236}">
                <a16:creationId xmlns:a16="http://schemas.microsoft.com/office/drawing/2014/main" id="{0EF98DBB-FD28-4F75-8C30-91D37F4F411F}"/>
              </a:ext>
            </a:extLst>
          </p:cNvPr>
          <p:cNvSpPr/>
          <p:nvPr/>
        </p:nvSpPr>
        <p:spPr>
          <a:xfrm>
            <a:off x="4595244" y="5526315"/>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2</a:t>
            </a:r>
            <a:endParaRPr lang="zh-CN" altLang="en-US" sz="1200" dirty="0"/>
          </a:p>
        </p:txBody>
      </p:sp>
      <p:sp>
        <p:nvSpPr>
          <p:cNvPr id="891" name="Right Arrow 751">
            <a:extLst>
              <a:ext uri="{FF2B5EF4-FFF2-40B4-BE49-F238E27FC236}">
                <a16:creationId xmlns:a16="http://schemas.microsoft.com/office/drawing/2014/main" id="{262E38B2-0226-44BA-9105-CB532FA15FCA}"/>
              </a:ext>
            </a:extLst>
          </p:cNvPr>
          <p:cNvSpPr/>
          <p:nvPr/>
        </p:nvSpPr>
        <p:spPr>
          <a:xfrm>
            <a:off x="7720845" y="3338119"/>
            <a:ext cx="174147" cy="156344"/>
          </a:xfrm>
          <a:custGeom>
            <a:avLst/>
            <a:gdLst>
              <a:gd name="T0" fmla="*/ 4048 w 6714"/>
              <a:gd name="T1" fmla="*/ 194 h 6036"/>
              <a:gd name="T2" fmla="*/ 3696 w 6714"/>
              <a:gd name="T3" fmla="*/ 340 h 6036"/>
              <a:gd name="T4" fmla="*/ 3696 w 6714"/>
              <a:gd name="T5" fmla="*/ 1283 h 6036"/>
              <a:gd name="T6" fmla="*/ 199 w 6714"/>
              <a:gd name="T7" fmla="*/ 1283 h 6036"/>
              <a:gd name="T8" fmla="*/ 0 w 6714"/>
              <a:gd name="T9" fmla="*/ 1482 h 6036"/>
              <a:gd name="T10" fmla="*/ 0 w 6714"/>
              <a:gd name="T11" fmla="*/ 4553 h 6036"/>
              <a:gd name="T12" fmla="*/ 199 w 6714"/>
              <a:gd name="T13" fmla="*/ 4752 h 6036"/>
              <a:gd name="T14" fmla="*/ 3696 w 6714"/>
              <a:gd name="T15" fmla="*/ 4752 h 6036"/>
              <a:gd name="T16" fmla="*/ 3696 w 6714"/>
              <a:gd name="T17" fmla="*/ 5696 h 6036"/>
              <a:gd name="T18" fmla="*/ 4048 w 6714"/>
              <a:gd name="T19" fmla="*/ 5842 h 6036"/>
              <a:gd name="T20" fmla="*/ 6520 w 6714"/>
              <a:gd name="T21" fmla="*/ 3369 h 6036"/>
              <a:gd name="T22" fmla="*/ 6520 w 6714"/>
              <a:gd name="T23" fmla="*/ 2666 h 6036"/>
              <a:gd name="T24" fmla="*/ 4048 w 6714"/>
              <a:gd name="T25" fmla="*/ 194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14" h="6036">
                <a:moveTo>
                  <a:pt x="4048" y="194"/>
                </a:moveTo>
                <a:cubicBezTo>
                  <a:pt x="3853" y="0"/>
                  <a:pt x="3696" y="65"/>
                  <a:pt x="3696" y="340"/>
                </a:cubicBezTo>
                <a:lnTo>
                  <a:pt x="3696" y="1283"/>
                </a:lnTo>
                <a:lnTo>
                  <a:pt x="199" y="1283"/>
                </a:lnTo>
                <a:cubicBezTo>
                  <a:pt x="89" y="1283"/>
                  <a:pt x="0" y="1372"/>
                  <a:pt x="0" y="1482"/>
                </a:cubicBezTo>
                <a:lnTo>
                  <a:pt x="0" y="4553"/>
                </a:lnTo>
                <a:cubicBezTo>
                  <a:pt x="0" y="4663"/>
                  <a:pt x="89" y="4752"/>
                  <a:pt x="199" y="4752"/>
                </a:cubicBezTo>
                <a:lnTo>
                  <a:pt x="3696" y="4752"/>
                </a:lnTo>
                <a:lnTo>
                  <a:pt x="3696" y="5696"/>
                </a:lnTo>
                <a:cubicBezTo>
                  <a:pt x="3696" y="5971"/>
                  <a:pt x="3853" y="6036"/>
                  <a:pt x="4048" y="5842"/>
                </a:cubicBezTo>
                <a:lnTo>
                  <a:pt x="6520" y="3369"/>
                </a:lnTo>
                <a:cubicBezTo>
                  <a:pt x="6714" y="3175"/>
                  <a:pt x="6714" y="2860"/>
                  <a:pt x="6520" y="2666"/>
                </a:cubicBezTo>
                <a:lnTo>
                  <a:pt x="4048" y="194"/>
                </a:lnTo>
                <a:close/>
              </a:path>
            </a:pathLst>
          </a:custGeom>
          <a:solidFill>
            <a:srgbClr val="867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53" name="文本框 752">
            <a:extLst>
              <a:ext uri="{FF2B5EF4-FFF2-40B4-BE49-F238E27FC236}">
                <a16:creationId xmlns:a16="http://schemas.microsoft.com/office/drawing/2014/main" id="{64E2827D-DD54-493E-8009-F97E8BD7C996}"/>
              </a:ext>
            </a:extLst>
          </p:cNvPr>
          <p:cNvSpPr txBox="1"/>
          <p:nvPr/>
        </p:nvSpPr>
        <p:spPr>
          <a:xfrm>
            <a:off x="8346455" y="5464436"/>
            <a:ext cx="3174039" cy="400110"/>
          </a:xfrm>
          <a:prstGeom prst="rect">
            <a:avLst/>
          </a:prstGeom>
          <a:noFill/>
        </p:spPr>
        <p:txBody>
          <a:bodyPr wrap="square" rtlCol="0" anchor="ctr">
            <a:spAutoFit/>
          </a:bodyPr>
          <a:lstStyle/>
          <a:p>
            <a:r>
              <a:rPr lang="zh-CN" altLang="en-US" sz="1000" dirty="0">
                <a:solidFill>
                  <a:srgbClr val="2F2F2F"/>
                </a:solidFill>
              </a:rPr>
              <a:t>替换成功</a:t>
            </a:r>
            <a:endParaRPr lang="en-US" altLang="zh-CN" sz="1000" dirty="0">
              <a:solidFill>
                <a:srgbClr val="2F2F2F"/>
              </a:solidFill>
            </a:endParaRPr>
          </a:p>
          <a:p>
            <a:r>
              <a:rPr lang="en-US" altLang="zh-CN" sz="1000" dirty="0">
                <a:solidFill>
                  <a:srgbClr val="2F2F2F"/>
                </a:solidFill>
              </a:rPr>
              <a:t>Done</a:t>
            </a:r>
            <a:endParaRPr lang="zh-CN" altLang="en-US" sz="1000" dirty="0">
              <a:solidFill>
                <a:srgbClr val="2F2F2F"/>
              </a:solidFill>
            </a:endParaRPr>
          </a:p>
        </p:txBody>
      </p:sp>
      <p:sp>
        <p:nvSpPr>
          <p:cNvPr id="754" name="椭圆 753">
            <a:extLst>
              <a:ext uri="{FF2B5EF4-FFF2-40B4-BE49-F238E27FC236}">
                <a16:creationId xmlns:a16="http://schemas.microsoft.com/office/drawing/2014/main" id="{2CAE1083-0567-4F35-9DA3-912D7BA86E08}"/>
              </a:ext>
            </a:extLst>
          </p:cNvPr>
          <p:cNvSpPr/>
          <p:nvPr/>
        </p:nvSpPr>
        <p:spPr>
          <a:xfrm>
            <a:off x="8024992" y="5526321"/>
            <a:ext cx="276343" cy="276343"/>
          </a:xfrm>
          <a:prstGeom prst="ellipse">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3</a:t>
            </a:r>
            <a:endParaRPr lang="zh-CN" altLang="en-US" sz="1200" dirty="0"/>
          </a:p>
        </p:txBody>
      </p:sp>
      <p:grpSp>
        <p:nvGrpSpPr>
          <p:cNvPr id="13" name="组合 12">
            <a:extLst>
              <a:ext uri="{FF2B5EF4-FFF2-40B4-BE49-F238E27FC236}">
                <a16:creationId xmlns:a16="http://schemas.microsoft.com/office/drawing/2014/main" id="{D81B7CF2-C7AA-46F9-ACA8-EBB3BF1C5334}"/>
              </a:ext>
            </a:extLst>
          </p:cNvPr>
          <p:cNvGrpSpPr/>
          <p:nvPr/>
        </p:nvGrpSpPr>
        <p:grpSpPr>
          <a:xfrm>
            <a:off x="4588450" y="1963867"/>
            <a:ext cx="3002400" cy="3200416"/>
            <a:chOff x="4595239" y="1963866"/>
            <a:chExt cx="3002400" cy="3200416"/>
          </a:xfrm>
        </p:grpSpPr>
        <p:sp>
          <p:nvSpPr>
            <p:cNvPr id="302" name="矩形 301">
              <a:extLst>
                <a:ext uri="{FF2B5EF4-FFF2-40B4-BE49-F238E27FC236}">
                  <a16:creationId xmlns:a16="http://schemas.microsoft.com/office/drawing/2014/main" id="{EB95F60D-A0A5-4CA6-84FF-3A5E2CC59F42}"/>
                </a:ext>
              </a:extLst>
            </p:cNvPr>
            <p:cNvSpPr/>
            <p:nvPr/>
          </p:nvSpPr>
          <p:spPr>
            <a:xfrm>
              <a:off x="4595239" y="1963866"/>
              <a:ext cx="3002400" cy="3002400"/>
            </a:xfrm>
            <a:prstGeom prst="rect">
              <a:avLst/>
            </a:prstGeom>
            <a:gradFill>
              <a:gsLst>
                <a:gs pos="80000">
                  <a:schemeClr val="bg1"/>
                </a:gs>
                <a:gs pos="100000">
                  <a:schemeClr val="bg1">
                    <a:alpha val="0"/>
                  </a:schemeClr>
                </a:gs>
              </a:gsLst>
              <a:lin ang="5400000" scaled="1"/>
            </a:gradFill>
            <a:ln w="9525">
              <a:noFill/>
            </a:ln>
            <a:effectLst>
              <a:outerShdw blurRad="63500" sx="102000" sy="102000" algn="ctr" rotWithShape="0">
                <a:srgbClr val="E7E5EA">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53" name="组合 152">
              <a:extLst>
                <a:ext uri="{FF2B5EF4-FFF2-40B4-BE49-F238E27FC236}">
                  <a16:creationId xmlns:a16="http://schemas.microsoft.com/office/drawing/2014/main" id="{A63C04F4-C358-4500-9952-9EF5BBBE121E}"/>
                </a:ext>
              </a:extLst>
            </p:cNvPr>
            <p:cNvGrpSpPr/>
            <p:nvPr/>
          </p:nvGrpSpPr>
          <p:grpSpPr>
            <a:xfrm>
              <a:off x="4706067" y="2686508"/>
              <a:ext cx="2780745" cy="2477774"/>
              <a:chOff x="5543523" y="3950927"/>
              <a:chExt cx="2485245" cy="2214470"/>
            </a:xfrm>
            <a:solidFill>
              <a:srgbClr val="E7E5EA"/>
            </a:solidFill>
          </p:grpSpPr>
          <p:sp>
            <p:nvSpPr>
              <p:cNvPr id="154" name="矩形: 圆角 153">
                <a:extLst>
                  <a:ext uri="{FF2B5EF4-FFF2-40B4-BE49-F238E27FC236}">
                    <a16:creationId xmlns:a16="http://schemas.microsoft.com/office/drawing/2014/main" id="{F6ABABC0-F43F-4F7C-A81E-B32B79EAE147}"/>
                  </a:ext>
                </a:extLst>
              </p:cNvPr>
              <p:cNvSpPr>
                <a:spLocks noChangeAspect="1"/>
              </p:cNvSpPr>
              <p:nvPr/>
            </p:nvSpPr>
            <p:spPr>
              <a:xfrm>
                <a:off x="5543523" y="3950927"/>
                <a:ext cx="1189177" cy="668912"/>
              </a:xfrm>
              <a:prstGeom prst="roundRect">
                <a:avLst>
                  <a:gd name="adj" fmla="val 4418"/>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5" name="矩形: 圆角 154">
                <a:extLst>
                  <a:ext uri="{FF2B5EF4-FFF2-40B4-BE49-F238E27FC236}">
                    <a16:creationId xmlns:a16="http://schemas.microsoft.com/office/drawing/2014/main" id="{EF1FB13C-2546-480B-A3F8-637DD57A2E9A}"/>
                  </a:ext>
                </a:extLst>
              </p:cNvPr>
              <p:cNvSpPr>
                <a:spLocks noChangeAspect="1"/>
              </p:cNvSpPr>
              <p:nvPr/>
            </p:nvSpPr>
            <p:spPr>
              <a:xfrm>
                <a:off x="5543523" y="4723706"/>
                <a:ext cx="1189177" cy="668912"/>
              </a:xfrm>
              <a:prstGeom prst="roundRect">
                <a:avLst>
                  <a:gd name="adj" fmla="val 4418"/>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6" name="矩形: 圆角 155">
                <a:extLst>
                  <a:ext uri="{FF2B5EF4-FFF2-40B4-BE49-F238E27FC236}">
                    <a16:creationId xmlns:a16="http://schemas.microsoft.com/office/drawing/2014/main" id="{BC5AD51A-7A84-49B0-B8D0-BFC3CEC38872}"/>
                  </a:ext>
                </a:extLst>
              </p:cNvPr>
              <p:cNvSpPr>
                <a:spLocks noChangeAspect="1"/>
              </p:cNvSpPr>
              <p:nvPr/>
            </p:nvSpPr>
            <p:spPr>
              <a:xfrm>
                <a:off x="5543523" y="5496485"/>
                <a:ext cx="1189177" cy="668912"/>
              </a:xfrm>
              <a:prstGeom prst="roundRect">
                <a:avLst>
                  <a:gd name="adj" fmla="val 4418"/>
                </a:avLst>
              </a:prstGeom>
              <a:gradFill>
                <a:gsLst>
                  <a:gs pos="0">
                    <a:srgbClr val="E7E5EA"/>
                  </a:gs>
                  <a:gs pos="62000">
                    <a:srgbClr val="E7E5EA">
                      <a:alpha val="0"/>
                    </a:srgbClr>
                  </a:gs>
                </a:gsLst>
                <a:lin ang="54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7" name="矩形: 圆角 156">
                <a:extLst>
                  <a:ext uri="{FF2B5EF4-FFF2-40B4-BE49-F238E27FC236}">
                    <a16:creationId xmlns:a16="http://schemas.microsoft.com/office/drawing/2014/main" id="{20717845-5E08-43BB-B73D-0D6866386EE2}"/>
                  </a:ext>
                </a:extLst>
              </p:cNvPr>
              <p:cNvSpPr>
                <a:spLocks noChangeAspect="1"/>
              </p:cNvSpPr>
              <p:nvPr/>
            </p:nvSpPr>
            <p:spPr>
              <a:xfrm>
                <a:off x="6839591" y="5496485"/>
                <a:ext cx="1189177" cy="668912"/>
              </a:xfrm>
              <a:prstGeom prst="roundRect">
                <a:avLst>
                  <a:gd name="adj" fmla="val 4418"/>
                </a:avLst>
              </a:prstGeom>
              <a:gradFill>
                <a:gsLst>
                  <a:gs pos="0">
                    <a:srgbClr val="E7E5EA"/>
                  </a:gs>
                  <a:gs pos="62000">
                    <a:srgbClr val="E7E5EA">
                      <a:alpha val="0"/>
                    </a:srgbClr>
                  </a:gs>
                </a:gsLst>
                <a:lin ang="54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8" name="矩形: 圆角 157">
                <a:extLst>
                  <a:ext uri="{FF2B5EF4-FFF2-40B4-BE49-F238E27FC236}">
                    <a16:creationId xmlns:a16="http://schemas.microsoft.com/office/drawing/2014/main" id="{04273410-3874-4C71-9C4E-4D25FA658C6F}"/>
                  </a:ext>
                </a:extLst>
              </p:cNvPr>
              <p:cNvSpPr>
                <a:spLocks noChangeAspect="1"/>
              </p:cNvSpPr>
              <p:nvPr/>
            </p:nvSpPr>
            <p:spPr>
              <a:xfrm>
                <a:off x="6839591" y="4723706"/>
                <a:ext cx="1189177" cy="668912"/>
              </a:xfrm>
              <a:prstGeom prst="roundRect">
                <a:avLst>
                  <a:gd name="adj" fmla="val 4418"/>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0" name="矩形: 圆角 159">
                <a:extLst>
                  <a:ext uri="{FF2B5EF4-FFF2-40B4-BE49-F238E27FC236}">
                    <a16:creationId xmlns:a16="http://schemas.microsoft.com/office/drawing/2014/main" id="{4491213B-312B-4965-A8AF-91558B9C4872}"/>
                  </a:ext>
                </a:extLst>
              </p:cNvPr>
              <p:cNvSpPr>
                <a:spLocks noChangeAspect="1"/>
              </p:cNvSpPr>
              <p:nvPr/>
            </p:nvSpPr>
            <p:spPr>
              <a:xfrm>
                <a:off x="6839591" y="3950927"/>
                <a:ext cx="1189177" cy="668912"/>
              </a:xfrm>
              <a:prstGeom prst="roundRect">
                <a:avLst>
                  <a:gd name="adj" fmla="val 4418"/>
                </a:avLst>
              </a:prstGeom>
              <a:noFill/>
              <a:ln w="19050">
                <a:solidFill>
                  <a:srgbClr val="F7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4">
              <a:extLst>
                <a:ext uri="{FF2B5EF4-FFF2-40B4-BE49-F238E27FC236}">
                  <a16:creationId xmlns:a16="http://schemas.microsoft.com/office/drawing/2014/main" id="{6771DD05-1958-4BBA-A29F-081CA2709801}"/>
                </a:ext>
              </a:extLst>
            </p:cNvPr>
            <p:cNvGrpSpPr/>
            <p:nvPr/>
          </p:nvGrpSpPr>
          <p:grpSpPr>
            <a:xfrm>
              <a:off x="4595239" y="1963866"/>
              <a:ext cx="3002400" cy="320240"/>
              <a:chOff x="8616223" y="1963866"/>
              <a:chExt cx="3002400" cy="320240"/>
            </a:xfrm>
          </p:grpSpPr>
          <p:sp>
            <p:nvSpPr>
              <p:cNvPr id="304" name="矩形 303">
                <a:extLst>
                  <a:ext uri="{FF2B5EF4-FFF2-40B4-BE49-F238E27FC236}">
                    <a16:creationId xmlns:a16="http://schemas.microsoft.com/office/drawing/2014/main" id="{7398D68E-9E0E-4C67-8760-46BFB1A0317C}"/>
                  </a:ext>
                </a:extLst>
              </p:cNvPr>
              <p:cNvSpPr/>
              <p:nvPr/>
            </p:nvSpPr>
            <p:spPr>
              <a:xfrm>
                <a:off x="8616223" y="1963866"/>
                <a:ext cx="3002400" cy="320240"/>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306" name="Multiply 213">
                <a:extLst>
                  <a:ext uri="{FF2B5EF4-FFF2-40B4-BE49-F238E27FC236}">
                    <a16:creationId xmlns:a16="http://schemas.microsoft.com/office/drawing/2014/main" id="{43E705A9-8DE1-4719-A1A7-37B0C64B2F5A}"/>
                  </a:ext>
                </a:extLst>
              </p:cNvPr>
              <p:cNvSpPr>
                <a:spLocks noChangeAspect="1"/>
              </p:cNvSpPr>
              <p:nvPr/>
            </p:nvSpPr>
            <p:spPr>
              <a:xfrm>
                <a:off x="11404732" y="2067944"/>
                <a:ext cx="112084" cy="112084"/>
              </a:xfrm>
              <a:custGeom>
                <a:avLst/>
                <a:gdLst>
                  <a:gd name="T0" fmla="*/ 11040 w 11360"/>
                  <a:gd name="T1" fmla="*/ 320 h 11360"/>
                  <a:gd name="T2" fmla="*/ 11040 w 11360"/>
                  <a:gd name="T3" fmla="*/ 1360 h 11360"/>
                  <a:gd name="T4" fmla="*/ 6720 w 11360"/>
                  <a:gd name="T5" fmla="*/ 5680 h 11360"/>
                  <a:gd name="T6" fmla="*/ 11040 w 11360"/>
                  <a:gd name="T7" fmla="*/ 10000 h 11360"/>
                  <a:gd name="T8" fmla="*/ 11040 w 11360"/>
                  <a:gd name="T9" fmla="*/ 11040 h 11360"/>
                  <a:gd name="T10" fmla="*/ 10000 w 11360"/>
                  <a:gd name="T11" fmla="*/ 11040 h 11360"/>
                  <a:gd name="T12" fmla="*/ 5680 w 11360"/>
                  <a:gd name="T13" fmla="*/ 6720 h 11360"/>
                  <a:gd name="T14" fmla="*/ 1360 w 11360"/>
                  <a:gd name="T15" fmla="*/ 11040 h 11360"/>
                  <a:gd name="T16" fmla="*/ 320 w 11360"/>
                  <a:gd name="T17" fmla="*/ 11040 h 11360"/>
                  <a:gd name="T18" fmla="*/ 320 w 11360"/>
                  <a:gd name="T19" fmla="*/ 10000 h 11360"/>
                  <a:gd name="T20" fmla="*/ 4640 w 11360"/>
                  <a:gd name="T21" fmla="*/ 5680 h 11360"/>
                  <a:gd name="T22" fmla="*/ 320 w 11360"/>
                  <a:gd name="T23" fmla="*/ 1360 h 11360"/>
                  <a:gd name="T24" fmla="*/ 320 w 11360"/>
                  <a:gd name="T25" fmla="*/ 320 h 11360"/>
                  <a:gd name="T26" fmla="*/ 1360 w 11360"/>
                  <a:gd name="T27" fmla="*/ 320 h 11360"/>
                  <a:gd name="T28" fmla="*/ 5680 w 11360"/>
                  <a:gd name="T29" fmla="*/ 4640 h 11360"/>
                  <a:gd name="T30" fmla="*/ 10000 w 11360"/>
                  <a:gd name="T31" fmla="*/ 320 h 11360"/>
                  <a:gd name="T32" fmla="*/ 11040 w 11360"/>
                  <a:gd name="T33" fmla="*/ 320 h 1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60" h="11360">
                    <a:moveTo>
                      <a:pt x="11040" y="320"/>
                    </a:moveTo>
                    <a:cubicBezTo>
                      <a:pt x="11360" y="640"/>
                      <a:pt x="11360" y="1120"/>
                      <a:pt x="11040" y="1360"/>
                    </a:cubicBezTo>
                    <a:lnTo>
                      <a:pt x="6720" y="5680"/>
                    </a:lnTo>
                    <a:lnTo>
                      <a:pt x="11040" y="10000"/>
                    </a:lnTo>
                    <a:cubicBezTo>
                      <a:pt x="11360" y="10320"/>
                      <a:pt x="11360" y="10800"/>
                      <a:pt x="11040" y="11040"/>
                    </a:cubicBezTo>
                    <a:cubicBezTo>
                      <a:pt x="10720" y="11360"/>
                      <a:pt x="10240" y="11360"/>
                      <a:pt x="10000" y="11040"/>
                    </a:cubicBezTo>
                    <a:lnTo>
                      <a:pt x="5680" y="6720"/>
                    </a:lnTo>
                    <a:lnTo>
                      <a:pt x="1360" y="11040"/>
                    </a:lnTo>
                    <a:cubicBezTo>
                      <a:pt x="1040" y="11360"/>
                      <a:pt x="560" y="11360"/>
                      <a:pt x="320" y="11040"/>
                    </a:cubicBezTo>
                    <a:cubicBezTo>
                      <a:pt x="0" y="10720"/>
                      <a:pt x="0" y="10240"/>
                      <a:pt x="320" y="10000"/>
                    </a:cubicBezTo>
                    <a:lnTo>
                      <a:pt x="4640" y="5680"/>
                    </a:lnTo>
                    <a:lnTo>
                      <a:pt x="320" y="1360"/>
                    </a:lnTo>
                    <a:cubicBezTo>
                      <a:pt x="0" y="1040"/>
                      <a:pt x="0" y="560"/>
                      <a:pt x="320" y="320"/>
                    </a:cubicBezTo>
                    <a:cubicBezTo>
                      <a:pt x="640" y="80"/>
                      <a:pt x="1120" y="0"/>
                      <a:pt x="1360" y="320"/>
                    </a:cubicBezTo>
                    <a:lnTo>
                      <a:pt x="5680" y="4640"/>
                    </a:lnTo>
                    <a:lnTo>
                      <a:pt x="10000" y="320"/>
                    </a:lnTo>
                    <a:cubicBezTo>
                      <a:pt x="10240" y="0"/>
                      <a:pt x="10800" y="0"/>
                      <a:pt x="11040" y="320"/>
                    </a:cubicBezTo>
                    <a:close/>
                  </a:path>
                </a:pathLst>
              </a:custGeom>
              <a:solidFill>
                <a:schemeClr val="bg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54">
                  <a:defRPr/>
                </a:pPr>
                <a:endParaRPr lang="zh-CN" altLang="en-US" kern="0">
                  <a:solidFill>
                    <a:srgbClr val="FFFFFF"/>
                  </a:solidFill>
                  <a:latin typeface="Arial"/>
                  <a:ea typeface="微软雅黑"/>
                </a:endParaRPr>
              </a:p>
            </p:txBody>
          </p:sp>
        </p:grpSp>
        <p:sp>
          <p:nvSpPr>
            <p:cNvPr id="332" name="矩形 331">
              <a:extLst>
                <a:ext uri="{FF2B5EF4-FFF2-40B4-BE49-F238E27FC236}">
                  <a16:creationId xmlns:a16="http://schemas.microsoft.com/office/drawing/2014/main" id="{45B452B5-600E-402C-A6E0-97D72A78CA3F}"/>
                </a:ext>
              </a:extLst>
            </p:cNvPr>
            <p:cNvSpPr/>
            <p:nvPr/>
          </p:nvSpPr>
          <p:spPr>
            <a:xfrm>
              <a:off x="4715292" y="2038873"/>
              <a:ext cx="1548011" cy="153888"/>
            </a:xfrm>
            <a:prstGeom prst="rect">
              <a:avLst/>
            </a:prstGeom>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a:defRPr/>
              </a:pPr>
              <a:r>
                <a:rPr lang="zh-CN" altLang="en-US" sz="1000" kern="0" dirty="0">
                  <a:solidFill>
                    <a:srgbClr val="FFFFFF"/>
                  </a:solidFill>
                </a:rPr>
                <a:t>插图库 </a:t>
              </a:r>
              <a:r>
                <a:rPr lang="en-US" altLang="zh-CN" sz="1000" kern="0" dirty="0">
                  <a:solidFill>
                    <a:srgbClr val="FFFFFF"/>
                  </a:solidFill>
                </a:rPr>
                <a:t>/ Vector Library</a:t>
              </a:r>
              <a:endParaRPr lang="zh-CN" altLang="en-US" sz="1000" kern="0" dirty="0">
                <a:solidFill>
                  <a:srgbClr val="FFFFFF"/>
                </a:solidFill>
              </a:endParaRPr>
            </a:p>
          </p:txBody>
        </p:sp>
        <p:grpSp>
          <p:nvGrpSpPr>
            <p:cNvPr id="335" name="组合 334">
              <a:extLst>
                <a:ext uri="{FF2B5EF4-FFF2-40B4-BE49-F238E27FC236}">
                  <a16:creationId xmlns:a16="http://schemas.microsoft.com/office/drawing/2014/main" id="{CEBCA69B-D1BD-4ED3-8A2A-EB25AD703A2E}"/>
                </a:ext>
              </a:extLst>
            </p:cNvPr>
            <p:cNvGrpSpPr/>
            <p:nvPr/>
          </p:nvGrpSpPr>
          <p:grpSpPr>
            <a:xfrm>
              <a:off x="4715293" y="2404041"/>
              <a:ext cx="1638861" cy="160073"/>
              <a:chOff x="4248155" y="2141651"/>
              <a:chExt cx="1474301" cy="144000"/>
            </a:xfrm>
            <a:solidFill>
              <a:srgbClr val="E7E5EA"/>
            </a:solidFill>
          </p:grpSpPr>
          <p:sp>
            <p:nvSpPr>
              <p:cNvPr id="489" name="矩形 488">
                <a:extLst>
                  <a:ext uri="{FF2B5EF4-FFF2-40B4-BE49-F238E27FC236}">
                    <a16:creationId xmlns:a16="http://schemas.microsoft.com/office/drawing/2014/main" id="{0F78271F-C2BF-49C2-BC46-681981BE5043}"/>
                  </a:ext>
                </a:extLst>
              </p:cNvPr>
              <p:cNvSpPr>
                <a:spLocks/>
              </p:cNvSpPr>
              <p:nvPr/>
            </p:nvSpPr>
            <p:spPr>
              <a:xfrm>
                <a:off x="424815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0" name="矩形 489">
                <a:extLst>
                  <a:ext uri="{FF2B5EF4-FFF2-40B4-BE49-F238E27FC236}">
                    <a16:creationId xmlns:a16="http://schemas.microsoft.com/office/drawing/2014/main" id="{A3015197-78E9-42A1-B8A4-70DAA4C54124}"/>
                  </a:ext>
                </a:extLst>
              </p:cNvPr>
              <p:cNvSpPr>
                <a:spLocks/>
              </p:cNvSpPr>
              <p:nvPr/>
            </p:nvSpPr>
            <p:spPr>
              <a:xfrm>
                <a:off x="464824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1" name="矩形 490">
                <a:extLst>
                  <a:ext uri="{FF2B5EF4-FFF2-40B4-BE49-F238E27FC236}">
                    <a16:creationId xmlns:a16="http://schemas.microsoft.com/office/drawing/2014/main" id="{BBC16AC2-873F-45AE-B3C1-DA18A14F30AD}"/>
                  </a:ext>
                </a:extLst>
              </p:cNvPr>
              <p:cNvSpPr>
                <a:spLocks/>
              </p:cNvSpPr>
              <p:nvPr/>
            </p:nvSpPr>
            <p:spPr>
              <a:xfrm>
                <a:off x="5044245"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95" name="矩形 494">
                <a:extLst>
                  <a:ext uri="{FF2B5EF4-FFF2-40B4-BE49-F238E27FC236}">
                    <a16:creationId xmlns:a16="http://schemas.microsoft.com/office/drawing/2014/main" id="{9C5D8EE9-3878-48C8-9E66-C90EC64D4EC8}"/>
                  </a:ext>
                </a:extLst>
              </p:cNvPr>
              <p:cNvSpPr>
                <a:spLocks/>
              </p:cNvSpPr>
              <p:nvPr/>
            </p:nvSpPr>
            <p:spPr>
              <a:xfrm>
                <a:off x="5434456"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grpSp>
          <p:nvGrpSpPr>
            <p:cNvPr id="336" name="组合 335">
              <a:extLst>
                <a:ext uri="{FF2B5EF4-FFF2-40B4-BE49-F238E27FC236}">
                  <a16:creationId xmlns:a16="http://schemas.microsoft.com/office/drawing/2014/main" id="{9E841455-3E39-47E0-89F1-4A6589854638}"/>
                </a:ext>
              </a:extLst>
            </p:cNvPr>
            <p:cNvGrpSpPr/>
            <p:nvPr/>
          </p:nvGrpSpPr>
          <p:grpSpPr>
            <a:xfrm>
              <a:off x="6715511" y="2404041"/>
              <a:ext cx="761195" cy="160073"/>
              <a:chOff x="6047529" y="2141651"/>
              <a:chExt cx="684762" cy="144000"/>
            </a:xfrm>
            <a:solidFill>
              <a:srgbClr val="E7E5EA"/>
            </a:solidFill>
          </p:grpSpPr>
          <p:sp>
            <p:nvSpPr>
              <p:cNvPr id="487" name="矩形 486">
                <a:extLst>
                  <a:ext uri="{FF2B5EF4-FFF2-40B4-BE49-F238E27FC236}">
                    <a16:creationId xmlns:a16="http://schemas.microsoft.com/office/drawing/2014/main" id="{AAE592BD-4F78-41C6-A563-482A2416386F}"/>
                  </a:ext>
                </a:extLst>
              </p:cNvPr>
              <p:cNvSpPr>
                <a:spLocks/>
              </p:cNvSpPr>
              <p:nvPr/>
            </p:nvSpPr>
            <p:spPr>
              <a:xfrm>
                <a:off x="6047529"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8" name="矩形 487">
                <a:extLst>
                  <a:ext uri="{FF2B5EF4-FFF2-40B4-BE49-F238E27FC236}">
                    <a16:creationId xmlns:a16="http://schemas.microsoft.com/office/drawing/2014/main" id="{42C3DBA0-3D8A-43C4-BDE9-15381F8C0043}"/>
                  </a:ext>
                </a:extLst>
              </p:cNvPr>
              <p:cNvSpPr>
                <a:spLocks/>
              </p:cNvSpPr>
              <p:nvPr/>
            </p:nvSpPr>
            <p:spPr>
              <a:xfrm>
                <a:off x="6444291" y="2141651"/>
                <a:ext cx="288000" cy="144000"/>
              </a:xfrm>
              <a:prstGeom prst="rect">
                <a:avLst/>
              </a:prstGeom>
              <a:solidFill>
                <a:srgbClr val="F0EE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3" name="图形 2">
              <a:extLst>
                <a:ext uri="{FF2B5EF4-FFF2-40B4-BE49-F238E27FC236}">
                  <a16:creationId xmlns:a16="http://schemas.microsoft.com/office/drawing/2014/main" id="{FB29E73C-E73F-4438-A526-FE94FF16031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354959" y="2791001"/>
              <a:ext cx="921528" cy="557932"/>
            </a:xfrm>
            <a:prstGeom prst="rect">
              <a:avLst/>
            </a:prstGeom>
          </p:spPr>
        </p:pic>
      </p:grpSp>
      <p:grpSp>
        <p:nvGrpSpPr>
          <p:cNvPr id="7" name="组合 6">
            <a:extLst>
              <a:ext uri="{FF2B5EF4-FFF2-40B4-BE49-F238E27FC236}">
                <a16:creationId xmlns:a16="http://schemas.microsoft.com/office/drawing/2014/main" id="{09D0D9AA-EB60-4923-BEF0-22333512DE9F}"/>
              </a:ext>
            </a:extLst>
          </p:cNvPr>
          <p:cNvGrpSpPr/>
          <p:nvPr/>
        </p:nvGrpSpPr>
        <p:grpSpPr>
          <a:xfrm>
            <a:off x="8024987" y="1959178"/>
            <a:ext cx="3493913" cy="2403813"/>
            <a:chOff x="8024986" y="1959176"/>
            <a:chExt cx="3493913" cy="2403813"/>
          </a:xfrm>
        </p:grpSpPr>
        <p:grpSp>
          <p:nvGrpSpPr>
            <p:cNvPr id="228" name="组合 227">
              <a:extLst>
                <a:ext uri="{FF2B5EF4-FFF2-40B4-BE49-F238E27FC236}">
                  <a16:creationId xmlns:a16="http://schemas.microsoft.com/office/drawing/2014/main" id="{F07805C6-3B6B-4AF9-9448-282317B3FEB6}"/>
                </a:ext>
              </a:extLst>
            </p:cNvPr>
            <p:cNvGrpSpPr/>
            <p:nvPr/>
          </p:nvGrpSpPr>
          <p:grpSpPr>
            <a:xfrm>
              <a:off x="8024986" y="1959176"/>
              <a:ext cx="3493913" cy="2403813"/>
              <a:chOff x="8024986" y="1959176"/>
              <a:chExt cx="3493913" cy="2403813"/>
            </a:xfrm>
          </p:grpSpPr>
          <p:sp>
            <p:nvSpPr>
              <p:cNvPr id="229" name="Freeform 6">
                <a:extLst>
                  <a:ext uri="{FF2B5EF4-FFF2-40B4-BE49-F238E27FC236}">
                    <a16:creationId xmlns:a16="http://schemas.microsoft.com/office/drawing/2014/main" id="{79502B8B-CFDB-43D8-A905-DFE5C5BD4280}"/>
                  </a:ext>
                </a:extLst>
              </p:cNvPr>
              <p:cNvSpPr>
                <a:spLocks/>
              </p:cNvSpPr>
              <p:nvPr/>
            </p:nvSpPr>
            <p:spPr bwMode="auto">
              <a:xfrm>
                <a:off x="8024986" y="1959176"/>
                <a:ext cx="3493913" cy="2403813"/>
              </a:xfrm>
              <a:prstGeom prst="rect">
                <a:avLst/>
              </a:prstGeom>
              <a:gradFill>
                <a:gsLst>
                  <a:gs pos="83000">
                    <a:schemeClr val="bg1"/>
                  </a:gs>
                  <a:gs pos="100000">
                    <a:schemeClr val="bg1">
                      <a:alpha val="0"/>
                    </a:schemeClr>
                  </a:gs>
                </a:gsLst>
                <a:lin ang="5400000" scaled="1"/>
              </a:gradFill>
              <a:ln w="9525">
                <a:noFill/>
                <a:round/>
                <a:headEnd/>
                <a:tailEnd/>
              </a:ln>
              <a:effectLst>
                <a:outerShdw blurRad="63500" sx="102000" sy="102000" algn="ctr" rotWithShape="0">
                  <a:srgbClr val="E7E5EA">
                    <a:alpha val="50000"/>
                  </a:srgbClr>
                </a:outerShdw>
              </a:effec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矩形: 圆角 229">
                <a:extLst>
                  <a:ext uri="{FF2B5EF4-FFF2-40B4-BE49-F238E27FC236}">
                    <a16:creationId xmlns:a16="http://schemas.microsoft.com/office/drawing/2014/main" id="{752F09D3-948F-4292-8DE2-B8068FAE905E}"/>
                  </a:ext>
                </a:extLst>
              </p:cNvPr>
              <p:cNvSpPr>
                <a:spLocks noChangeAspect="1"/>
              </p:cNvSpPr>
              <p:nvPr/>
            </p:nvSpPr>
            <p:spPr>
              <a:xfrm>
                <a:off x="8162338" y="2742993"/>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1" name="Rectangle 8">
                <a:extLst>
                  <a:ext uri="{FF2B5EF4-FFF2-40B4-BE49-F238E27FC236}">
                    <a16:creationId xmlns:a16="http://schemas.microsoft.com/office/drawing/2014/main" id="{9E424521-AF73-4143-B27F-AB4CA52F8AC5}"/>
                  </a:ext>
                </a:extLst>
              </p:cNvPr>
              <p:cNvSpPr>
                <a:spLocks noChangeArrowheads="1"/>
              </p:cNvSpPr>
              <p:nvPr/>
            </p:nvSpPr>
            <p:spPr bwMode="auto">
              <a:xfrm>
                <a:off x="8162340" y="2228518"/>
                <a:ext cx="3240163" cy="311711"/>
              </a:xfrm>
              <a:prstGeom prst="rect">
                <a:avLst/>
              </a:prstGeom>
              <a:solidFill>
                <a:srgbClr val="F0EE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Rectangle 9">
                <a:extLst>
                  <a:ext uri="{FF2B5EF4-FFF2-40B4-BE49-F238E27FC236}">
                    <a16:creationId xmlns:a16="http://schemas.microsoft.com/office/drawing/2014/main" id="{0A670824-3D53-4F25-9305-B5E61610ACEF}"/>
                  </a:ext>
                </a:extLst>
              </p:cNvPr>
              <p:cNvSpPr>
                <a:spLocks noChangeArrowheads="1"/>
              </p:cNvSpPr>
              <p:nvPr/>
            </p:nvSpPr>
            <p:spPr bwMode="auto">
              <a:xfrm>
                <a:off x="8162340" y="2228518"/>
                <a:ext cx="3240163" cy="181579"/>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33" name="Oval 14">
                <a:extLst>
                  <a:ext uri="{FF2B5EF4-FFF2-40B4-BE49-F238E27FC236}">
                    <a16:creationId xmlns:a16="http://schemas.microsoft.com/office/drawing/2014/main" id="{3000338F-035C-4A39-8F0D-0B0F4BF1FBC6}"/>
                  </a:ext>
                </a:extLst>
              </p:cNvPr>
              <p:cNvSpPr>
                <a:spLocks noChangeArrowheads="1"/>
              </p:cNvSpPr>
              <p:nvPr/>
            </p:nvSpPr>
            <p:spPr bwMode="auto">
              <a:xfrm>
                <a:off x="8523496" y="2098386"/>
                <a:ext cx="59552"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Oval 15">
                <a:extLst>
                  <a:ext uri="{FF2B5EF4-FFF2-40B4-BE49-F238E27FC236}">
                    <a16:creationId xmlns:a16="http://schemas.microsoft.com/office/drawing/2014/main" id="{C35FFD29-58F4-44EE-BF85-050C901FFFC2}"/>
                  </a:ext>
                </a:extLst>
              </p:cNvPr>
              <p:cNvSpPr>
                <a:spLocks noChangeArrowheads="1"/>
              </p:cNvSpPr>
              <p:nvPr/>
            </p:nvSpPr>
            <p:spPr bwMode="auto">
              <a:xfrm>
                <a:off x="8628193"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Oval 16">
                <a:extLst>
                  <a:ext uri="{FF2B5EF4-FFF2-40B4-BE49-F238E27FC236}">
                    <a16:creationId xmlns:a16="http://schemas.microsoft.com/office/drawing/2014/main" id="{97F69D09-85DB-44A5-A24E-80C55BD5603A}"/>
                  </a:ext>
                </a:extLst>
              </p:cNvPr>
              <p:cNvSpPr>
                <a:spLocks noChangeArrowheads="1"/>
              </p:cNvSpPr>
              <p:nvPr/>
            </p:nvSpPr>
            <p:spPr bwMode="auto">
              <a:xfrm>
                <a:off x="8732889"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7" name="Freeform 18">
                <a:extLst>
                  <a:ext uri="{FF2B5EF4-FFF2-40B4-BE49-F238E27FC236}">
                    <a16:creationId xmlns:a16="http://schemas.microsoft.com/office/drawing/2014/main" id="{90231FE4-5E4A-45A4-90B3-6CE270211D8F}"/>
                  </a:ext>
                </a:extLst>
              </p:cNvPr>
              <p:cNvSpPr>
                <a:spLocks/>
              </p:cNvSpPr>
              <p:nvPr/>
            </p:nvSpPr>
            <p:spPr bwMode="auto">
              <a:xfrm>
                <a:off x="8967257" y="2262817"/>
                <a:ext cx="505234" cy="164430"/>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8" name="Rectangle 19">
                <a:extLst>
                  <a:ext uri="{FF2B5EF4-FFF2-40B4-BE49-F238E27FC236}">
                    <a16:creationId xmlns:a16="http://schemas.microsoft.com/office/drawing/2014/main" id="{F5CB09CD-EA7B-4323-98CD-E0818B8A5E5C}"/>
                  </a:ext>
                </a:extLst>
              </p:cNvPr>
              <p:cNvSpPr>
                <a:spLocks noChangeArrowheads="1"/>
              </p:cNvSpPr>
              <p:nvPr/>
            </p:nvSpPr>
            <p:spPr bwMode="auto">
              <a:xfrm>
                <a:off x="9089243" y="2320316"/>
                <a:ext cx="243973" cy="49430"/>
              </a:xfrm>
              <a:prstGeom prst="rect">
                <a:avLst/>
              </a:prstGeom>
              <a:solidFill>
                <a:srgbClr val="CFC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9" name="Freeform 20">
                <a:extLst>
                  <a:ext uri="{FF2B5EF4-FFF2-40B4-BE49-F238E27FC236}">
                    <a16:creationId xmlns:a16="http://schemas.microsoft.com/office/drawing/2014/main" id="{9E308F54-DF39-45B6-81B7-DB95BBBDC8EB}"/>
                  </a:ext>
                </a:extLst>
              </p:cNvPr>
              <p:cNvSpPr>
                <a:spLocks/>
              </p:cNvSpPr>
              <p:nvPr/>
            </p:nvSpPr>
            <p:spPr bwMode="auto">
              <a:xfrm>
                <a:off x="8491798" y="2306193"/>
                <a:ext cx="232445" cy="49430"/>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1">
                <a:extLst>
                  <a:ext uri="{FF2B5EF4-FFF2-40B4-BE49-F238E27FC236}">
                    <a16:creationId xmlns:a16="http://schemas.microsoft.com/office/drawing/2014/main" id="{AACED065-E1E1-4CB9-A30A-E07933F7ACB6}"/>
                  </a:ext>
                </a:extLst>
              </p:cNvPr>
              <p:cNvSpPr>
                <a:spLocks/>
              </p:cNvSpPr>
              <p:nvPr/>
            </p:nvSpPr>
            <p:spPr bwMode="auto">
              <a:xfrm>
                <a:off x="9669398"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2">
                <a:extLst>
                  <a:ext uri="{FF2B5EF4-FFF2-40B4-BE49-F238E27FC236}">
                    <a16:creationId xmlns:a16="http://schemas.microsoft.com/office/drawing/2014/main" id="{2152015E-3C4D-4CA0-90C5-4D1D7DF55BCD}"/>
                  </a:ext>
                </a:extLst>
              </p:cNvPr>
              <p:cNvSpPr>
                <a:spLocks/>
              </p:cNvSpPr>
              <p:nvPr/>
            </p:nvSpPr>
            <p:spPr bwMode="auto">
              <a:xfrm>
                <a:off x="10109316"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3">
                <a:extLst>
                  <a:ext uri="{FF2B5EF4-FFF2-40B4-BE49-F238E27FC236}">
                    <a16:creationId xmlns:a16="http://schemas.microsoft.com/office/drawing/2014/main" id="{222B65CD-2DCC-4C25-B9F3-88E22F8EFCBF}"/>
                  </a:ext>
                </a:extLst>
              </p:cNvPr>
              <p:cNvSpPr>
                <a:spLocks/>
              </p:cNvSpPr>
              <p:nvPr/>
            </p:nvSpPr>
            <p:spPr bwMode="auto">
              <a:xfrm>
                <a:off x="10549235" y="2306193"/>
                <a:ext cx="231486" cy="49430"/>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矩形: 圆角 242">
                <a:extLst>
                  <a:ext uri="{FF2B5EF4-FFF2-40B4-BE49-F238E27FC236}">
                    <a16:creationId xmlns:a16="http://schemas.microsoft.com/office/drawing/2014/main" id="{143380E5-1914-4C09-9478-A3B7CC7F2082}"/>
                  </a:ext>
                </a:extLst>
              </p:cNvPr>
              <p:cNvSpPr>
                <a:spLocks noChangeAspect="1"/>
              </p:cNvSpPr>
              <p:nvPr/>
            </p:nvSpPr>
            <p:spPr>
              <a:xfrm>
                <a:off x="8162338" y="3480441"/>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4" name="矩形: 圆角 243">
                <a:extLst>
                  <a:ext uri="{FF2B5EF4-FFF2-40B4-BE49-F238E27FC236}">
                    <a16:creationId xmlns:a16="http://schemas.microsoft.com/office/drawing/2014/main" id="{7D41D53B-93CF-4F50-95E0-532B3A0F489E}"/>
                  </a:ext>
                </a:extLst>
              </p:cNvPr>
              <p:cNvSpPr>
                <a:spLocks noChangeAspect="1"/>
              </p:cNvSpPr>
              <p:nvPr/>
            </p:nvSpPr>
            <p:spPr>
              <a:xfrm>
                <a:off x="8162338" y="3849165"/>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5" name="矩形: 圆角 244">
                <a:extLst>
                  <a:ext uri="{FF2B5EF4-FFF2-40B4-BE49-F238E27FC236}">
                    <a16:creationId xmlns:a16="http://schemas.microsoft.com/office/drawing/2014/main" id="{729EE4D2-12C4-47C9-8526-205B5F461C5E}"/>
                  </a:ext>
                </a:extLst>
              </p:cNvPr>
              <p:cNvSpPr>
                <a:spLocks noChangeAspect="1"/>
              </p:cNvSpPr>
              <p:nvPr/>
            </p:nvSpPr>
            <p:spPr>
              <a:xfrm>
                <a:off x="8162338" y="4216750"/>
                <a:ext cx="526366" cy="127814"/>
              </a:xfrm>
              <a:prstGeom prst="roundRect">
                <a:avLst>
                  <a:gd name="adj" fmla="val 14540"/>
                </a:avLst>
              </a:prstGeom>
              <a:gradFill>
                <a:gsLst>
                  <a:gs pos="8000">
                    <a:srgbClr val="F0EEF2"/>
                  </a:gs>
                  <a:gs pos="100000">
                    <a:srgbClr val="F0EEF2">
                      <a:alpha val="0"/>
                    </a:srgb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6" name="矩形: 圆角 245">
                <a:extLst>
                  <a:ext uri="{FF2B5EF4-FFF2-40B4-BE49-F238E27FC236}">
                    <a16:creationId xmlns:a16="http://schemas.microsoft.com/office/drawing/2014/main" id="{624B437F-52C2-4B5A-A7F7-AB3734317FD7}"/>
                  </a:ext>
                </a:extLst>
              </p:cNvPr>
              <p:cNvSpPr>
                <a:spLocks noChangeAspect="1"/>
              </p:cNvSpPr>
              <p:nvPr/>
            </p:nvSpPr>
            <p:spPr>
              <a:xfrm>
                <a:off x="8800745" y="2742992"/>
                <a:ext cx="2578310" cy="1523165"/>
              </a:xfrm>
              <a:prstGeom prst="roundRect">
                <a:avLst>
                  <a:gd name="adj" fmla="val 2829"/>
                </a:avLst>
              </a:prstGeom>
              <a:noFill/>
              <a:ln w="25400">
                <a:gradFill>
                  <a:gsLst>
                    <a:gs pos="62000">
                      <a:srgbClr val="F0EEF2"/>
                    </a:gs>
                    <a:gs pos="100000">
                      <a:srgbClr val="F0EEF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7" name="矩形: 圆角 246">
                <a:extLst>
                  <a:ext uri="{FF2B5EF4-FFF2-40B4-BE49-F238E27FC236}">
                    <a16:creationId xmlns:a16="http://schemas.microsoft.com/office/drawing/2014/main" id="{DBE45890-BEE4-4CC2-954A-359AEB3349DF}"/>
                  </a:ext>
                </a:extLst>
              </p:cNvPr>
              <p:cNvSpPr>
                <a:spLocks noChangeAspect="1"/>
              </p:cNvSpPr>
              <p:nvPr/>
            </p:nvSpPr>
            <p:spPr>
              <a:xfrm>
                <a:off x="8162338" y="3111717"/>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0" name="组合 9">
              <a:extLst>
                <a:ext uri="{FF2B5EF4-FFF2-40B4-BE49-F238E27FC236}">
                  <a16:creationId xmlns:a16="http://schemas.microsoft.com/office/drawing/2014/main" id="{CFA48FDE-21A2-4B5B-A060-950102760C79}"/>
                </a:ext>
              </a:extLst>
            </p:cNvPr>
            <p:cNvGrpSpPr/>
            <p:nvPr/>
          </p:nvGrpSpPr>
          <p:grpSpPr>
            <a:xfrm>
              <a:off x="9010193" y="3211004"/>
              <a:ext cx="2127585" cy="587141"/>
              <a:chOff x="9010193" y="3211004"/>
              <a:chExt cx="2127585" cy="587141"/>
            </a:xfrm>
          </p:grpSpPr>
          <p:grpSp>
            <p:nvGrpSpPr>
              <p:cNvPr id="143" name="组合 142">
                <a:extLst>
                  <a:ext uri="{FF2B5EF4-FFF2-40B4-BE49-F238E27FC236}">
                    <a16:creationId xmlns:a16="http://schemas.microsoft.com/office/drawing/2014/main" id="{009585A0-D562-4C9F-B5A6-071E8AA3C2BA}"/>
                  </a:ext>
                </a:extLst>
              </p:cNvPr>
              <p:cNvGrpSpPr/>
              <p:nvPr/>
            </p:nvGrpSpPr>
            <p:grpSpPr>
              <a:xfrm>
                <a:off x="10629190" y="3211004"/>
                <a:ext cx="508588" cy="587141"/>
                <a:chOff x="1703214" y="3185928"/>
                <a:chExt cx="582258" cy="521425"/>
              </a:xfrm>
            </p:grpSpPr>
            <p:sp>
              <p:nvSpPr>
                <p:cNvPr id="167" name="矩形 166">
                  <a:extLst>
                    <a:ext uri="{FF2B5EF4-FFF2-40B4-BE49-F238E27FC236}">
                      <a16:creationId xmlns:a16="http://schemas.microsoft.com/office/drawing/2014/main" id="{309EB08F-A938-40D0-9A34-596ABEC4C1DD}"/>
                    </a:ext>
                  </a:extLst>
                </p:cNvPr>
                <p:cNvSpPr/>
                <p:nvPr/>
              </p:nvSpPr>
              <p:spPr>
                <a:xfrm>
                  <a:off x="1703214" y="3185928"/>
                  <a:ext cx="582258"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矩形 167">
                  <a:extLst>
                    <a:ext uri="{FF2B5EF4-FFF2-40B4-BE49-F238E27FC236}">
                      <a16:creationId xmlns:a16="http://schemas.microsoft.com/office/drawing/2014/main" id="{EA556D63-A4AF-466F-9BA4-4A76DE8E7A63}"/>
                    </a:ext>
                  </a:extLst>
                </p:cNvPr>
                <p:cNvSpPr/>
                <p:nvPr/>
              </p:nvSpPr>
              <p:spPr>
                <a:xfrm>
                  <a:off x="1703214" y="3388853"/>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矩形 173">
                  <a:extLst>
                    <a:ext uri="{FF2B5EF4-FFF2-40B4-BE49-F238E27FC236}">
                      <a16:creationId xmlns:a16="http://schemas.microsoft.com/office/drawing/2014/main" id="{702E4932-2853-468B-8CEE-8E8DEB08335C}"/>
                    </a:ext>
                  </a:extLst>
                </p:cNvPr>
                <p:cNvSpPr/>
                <p:nvPr/>
              </p:nvSpPr>
              <p:spPr>
                <a:xfrm>
                  <a:off x="1703214" y="3602089"/>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7" name="组合 146">
                <a:extLst>
                  <a:ext uri="{FF2B5EF4-FFF2-40B4-BE49-F238E27FC236}">
                    <a16:creationId xmlns:a16="http://schemas.microsoft.com/office/drawing/2014/main" id="{5864092F-3936-4E3B-AC38-C65A1D396CA8}"/>
                  </a:ext>
                </a:extLst>
              </p:cNvPr>
              <p:cNvGrpSpPr/>
              <p:nvPr/>
            </p:nvGrpSpPr>
            <p:grpSpPr>
              <a:xfrm>
                <a:off x="9010193" y="3211004"/>
                <a:ext cx="508588" cy="587141"/>
                <a:chOff x="1703214" y="3185928"/>
                <a:chExt cx="582258" cy="521425"/>
              </a:xfrm>
            </p:grpSpPr>
            <p:sp>
              <p:nvSpPr>
                <p:cNvPr id="149" name="矩形 148">
                  <a:extLst>
                    <a:ext uri="{FF2B5EF4-FFF2-40B4-BE49-F238E27FC236}">
                      <a16:creationId xmlns:a16="http://schemas.microsoft.com/office/drawing/2014/main" id="{F5CE67A9-7F46-47EE-A182-EEDC7671BE84}"/>
                    </a:ext>
                  </a:extLst>
                </p:cNvPr>
                <p:cNvSpPr/>
                <p:nvPr/>
              </p:nvSpPr>
              <p:spPr>
                <a:xfrm>
                  <a:off x="1703214" y="3185928"/>
                  <a:ext cx="582258"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a:extLst>
                    <a:ext uri="{FF2B5EF4-FFF2-40B4-BE49-F238E27FC236}">
                      <a16:creationId xmlns:a16="http://schemas.microsoft.com/office/drawing/2014/main" id="{B2641C79-6356-47FF-A04C-975EFC5BC261}"/>
                    </a:ext>
                  </a:extLst>
                </p:cNvPr>
                <p:cNvSpPr/>
                <p:nvPr/>
              </p:nvSpPr>
              <p:spPr>
                <a:xfrm>
                  <a:off x="1755000" y="3388853"/>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矩形 151">
                  <a:extLst>
                    <a:ext uri="{FF2B5EF4-FFF2-40B4-BE49-F238E27FC236}">
                      <a16:creationId xmlns:a16="http://schemas.microsoft.com/office/drawing/2014/main" id="{C55A7A23-0C58-4770-A615-E9A2CEB20583}"/>
                    </a:ext>
                  </a:extLst>
                </p:cNvPr>
                <p:cNvSpPr/>
                <p:nvPr/>
              </p:nvSpPr>
              <p:spPr>
                <a:xfrm>
                  <a:off x="1755000" y="3602089"/>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6" name="图形 175">
                <a:extLst>
                  <a:ext uri="{FF2B5EF4-FFF2-40B4-BE49-F238E27FC236}">
                    <a16:creationId xmlns:a16="http://schemas.microsoft.com/office/drawing/2014/main" id="{3BCA95A1-5BA3-4682-BB46-744197EA8B3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610087" y="3216083"/>
                <a:ext cx="921528" cy="557932"/>
              </a:xfrm>
              <a:prstGeom prst="rect">
                <a:avLst/>
              </a:prstGeom>
            </p:spPr>
          </p:pic>
        </p:grpSp>
      </p:grpSp>
      <p:sp>
        <p:nvSpPr>
          <p:cNvPr id="4" name="标题 1">
            <a:extLst>
              <a:ext uri="{FF2B5EF4-FFF2-40B4-BE49-F238E27FC236}">
                <a16:creationId xmlns:a16="http://schemas.microsoft.com/office/drawing/2014/main" id="{EB39E194-01C4-46CF-B8A6-9AD2197F24D4}"/>
              </a:ext>
            </a:extLst>
          </p:cNvPr>
          <p:cNvSpPr txBox="1">
            <a:spLocks/>
          </p:cNvSpPr>
          <p:nvPr/>
        </p:nvSpPr>
        <p:spPr>
          <a:xfrm>
            <a:off x="660400" y="0"/>
            <a:ext cx="10858500" cy="1028700"/>
          </a:xfrm>
          <a:prstGeom prst="rect">
            <a:avLst/>
          </a:prstGeom>
        </p:spPr>
        <p:txBody>
          <a:bodyPr vert="horz" lIns="91440" tIns="45720" rIns="91440" bIns="45720" rtlCol="0" anchor="b">
            <a:normAutofit/>
          </a:bodyPr>
          <a:lstStyle>
            <a:lvl1pPr algn="l" defTabSz="914354" rtl="0" eaLnBrk="1" latinLnBrk="0" hangingPunct="1">
              <a:lnSpc>
                <a:spcPct val="90000"/>
              </a:lnSpc>
              <a:spcBef>
                <a:spcPct val="0"/>
              </a:spcBef>
              <a:buNone/>
              <a:defRPr sz="4400" kern="1200">
                <a:solidFill>
                  <a:schemeClr val="tx1"/>
                </a:solidFill>
                <a:latin typeface="+mj-lt"/>
                <a:ea typeface="+mj-ea"/>
                <a:cs typeface="+mj-cs"/>
              </a:defRPr>
            </a:lvl1pPr>
          </a:lstStyle>
          <a:p>
            <a:pPr defTabSz="914309"/>
            <a:r>
              <a:rPr lang="zh-CN" altLang="en-US" sz="2800" b="1" dirty="0"/>
              <a:t>更改图示中的插图  </a:t>
            </a:r>
            <a:r>
              <a:rPr lang="en-US" altLang="zh-CN" sz="2800" b="1" dirty="0"/>
              <a:t>Replace Vectors in Diagram</a:t>
            </a:r>
            <a:endParaRPr lang="zh-CN" altLang="en-US" sz="2800" b="1" dirty="0"/>
          </a:p>
        </p:txBody>
      </p:sp>
      <p:grpSp>
        <p:nvGrpSpPr>
          <p:cNvPr id="11" name="组合 10">
            <a:extLst>
              <a:ext uri="{FF2B5EF4-FFF2-40B4-BE49-F238E27FC236}">
                <a16:creationId xmlns:a16="http://schemas.microsoft.com/office/drawing/2014/main" id="{41340CDE-3267-4179-B203-21C1D373AC7C}"/>
              </a:ext>
            </a:extLst>
          </p:cNvPr>
          <p:cNvGrpSpPr/>
          <p:nvPr/>
        </p:nvGrpSpPr>
        <p:grpSpPr>
          <a:xfrm>
            <a:off x="660400" y="1959178"/>
            <a:ext cx="3493913" cy="2403813"/>
            <a:chOff x="660400" y="1959178"/>
            <a:chExt cx="3493913" cy="2403813"/>
          </a:xfrm>
        </p:grpSpPr>
        <p:sp>
          <p:nvSpPr>
            <p:cNvPr id="795" name="Rectangle 10">
              <a:extLst>
                <a:ext uri="{FF2B5EF4-FFF2-40B4-BE49-F238E27FC236}">
                  <a16:creationId xmlns:a16="http://schemas.microsoft.com/office/drawing/2014/main" id="{EB08811A-69A0-4B03-AD69-4D4093A4A1A1}"/>
                </a:ext>
              </a:extLst>
            </p:cNvPr>
            <p:cNvSpPr>
              <a:spLocks noChangeArrowheads="1"/>
            </p:cNvSpPr>
            <p:nvPr/>
          </p:nvSpPr>
          <p:spPr bwMode="auto">
            <a:xfrm>
              <a:off x="809622" y="2219171"/>
              <a:ext cx="3240163" cy="17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9" name="组合 8">
              <a:extLst>
                <a:ext uri="{FF2B5EF4-FFF2-40B4-BE49-F238E27FC236}">
                  <a16:creationId xmlns:a16="http://schemas.microsoft.com/office/drawing/2014/main" id="{57827EC8-4212-4214-BEC6-635EE8E79011}"/>
                </a:ext>
              </a:extLst>
            </p:cNvPr>
            <p:cNvGrpSpPr/>
            <p:nvPr/>
          </p:nvGrpSpPr>
          <p:grpSpPr>
            <a:xfrm>
              <a:off x="660400" y="1959178"/>
              <a:ext cx="3493913" cy="2403813"/>
              <a:chOff x="673100" y="1959176"/>
              <a:chExt cx="3493913" cy="2403813"/>
            </a:xfrm>
          </p:grpSpPr>
          <p:grpSp>
            <p:nvGrpSpPr>
              <p:cNvPr id="248" name="组合 247">
                <a:extLst>
                  <a:ext uri="{FF2B5EF4-FFF2-40B4-BE49-F238E27FC236}">
                    <a16:creationId xmlns:a16="http://schemas.microsoft.com/office/drawing/2014/main" id="{7740B1D8-836E-4790-9DD0-E1EA943A1D9C}"/>
                  </a:ext>
                </a:extLst>
              </p:cNvPr>
              <p:cNvGrpSpPr/>
              <p:nvPr/>
            </p:nvGrpSpPr>
            <p:grpSpPr>
              <a:xfrm>
                <a:off x="673100" y="1959176"/>
                <a:ext cx="3493913" cy="2403813"/>
                <a:chOff x="673100" y="1959176"/>
                <a:chExt cx="3493913" cy="2403813"/>
              </a:xfrm>
            </p:grpSpPr>
            <p:sp>
              <p:nvSpPr>
                <p:cNvPr id="249" name="Freeform 6">
                  <a:extLst>
                    <a:ext uri="{FF2B5EF4-FFF2-40B4-BE49-F238E27FC236}">
                      <a16:creationId xmlns:a16="http://schemas.microsoft.com/office/drawing/2014/main" id="{EF67C987-3113-4318-8AC6-E739BB42568A}"/>
                    </a:ext>
                  </a:extLst>
                </p:cNvPr>
                <p:cNvSpPr>
                  <a:spLocks/>
                </p:cNvSpPr>
                <p:nvPr/>
              </p:nvSpPr>
              <p:spPr bwMode="auto">
                <a:xfrm>
                  <a:off x="673100" y="1959176"/>
                  <a:ext cx="3493913" cy="2403813"/>
                </a:xfrm>
                <a:prstGeom prst="rect">
                  <a:avLst/>
                </a:prstGeom>
                <a:gradFill>
                  <a:gsLst>
                    <a:gs pos="83000">
                      <a:schemeClr val="bg1"/>
                    </a:gs>
                    <a:gs pos="100000">
                      <a:schemeClr val="bg1">
                        <a:alpha val="0"/>
                      </a:schemeClr>
                    </a:gs>
                  </a:gsLst>
                  <a:lin ang="5400000" scaled="1"/>
                </a:gradFill>
                <a:ln w="9525">
                  <a:noFill/>
                  <a:round/>
                  <a:headEnd/>
                  <a:tailEnd/>
                </a:ln>
                <a:effectLst>
                  <a:outerShdw blurRad="63500" sx="102000" sy="102000" algn="ctr" rotWithShape="0">
                    <a:srgbClr val="E7E5EA">
                      <a:alpha val="50000"/>
                    </a:srgb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50" name="矩形: 圆角 249">
                  <a:extLst>
                    <a:ext uri="{FF2B5EF4-FFF2-40B4-BE49-F238E27FC236}">
                      <a16:creationId xmlns:a16="http://schemas.microsoft.com/office/drawing/2014/main" id="{A0006912-9DA4-43EF-8BD5-EF546FCE3339}"/>
                    </a:ext>
                  </a:extLst>
                </p:cNvPr>
                <p:cNvSpPr>
                  <a:spLocks noChangeAspect="1"/>
                </p:cNvSpPr>
                <p:nvPr/>
              </p:nvSpPr>
              <p:spPr>
                <a:xfrm>
                  <a:off x="810452" y="2742993"/>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1" name="Rectangle 8">
                  <a:extLst>
                    <a:ext uri="{FF2B5EF4-FFF2-40B4-BE49-F238E27FC236}">
                      <a16:creationId xmlns:a16="http://schemas.microsoft.com/office/drawing/2014/main" id="{556C6F3A-7655-4359-A6CC-0479F824F891}"/>
                    </a:ext>
                  </a:extLst>
                </p:cNvPr>
                <p:cNvSpPr>
                  <a:spLocks noChangeArrowheads="1"/>
                </p:cNvSpPr>
                <p:nvPr/>
              </p:nvSpPr>
              <p:spPr bwMode="auto">
                <a:xfrm>
                  <a:off x="810454" y="2228518"/>
                  <a:ext cx="3240163" cy="311711"/>
                </a:xfrm>
                <a:prstGeom prst="rect">
                  <a:avLst/>
                </a:prstGeom>
                <a:solidFill>
                  <a:srgbClr val="F0EE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Rectangle 9">
                  <a:extLst>
                    <a:ext uri="{FF2B5EF4-FFF2-40B4-BE49-F238E27FC236}">
                      <a16:creationId xmlns:a16="http://schemas.microsoft.com/office/drawing/2014/main" id="{C6106673-43BC-4DD8-A493-EDA9B6B2D456}"/>
                    </a:ext>
                  </a:extLst>
                </p:cNvPr>
                <p:cNvSpPr>
                  <a:spLocks noChangeArrowheads="1"/>
                </p:cNvSpPr>
                <p:nvPr/>
              </p:nvSpPr>
              <p:spPr bwMode="auto">
                <a:xfrm>
                  <a:off x="810454" y="2228518"/>
                  <a:ext cx="3240163" cy="181579"/>
                </a:xfrm>
                <a:prstGeom prst="rect">
                  <a:avLst/>
                </a:prstGeom>
                <a:solidFill>
                  <a:srgbClr val="B4B4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Oval 14">
                  <a:extLst>
                    <a:ext uri="{FF2B5EF4-FFF2-40B4-BE49-F238E27FC236}">
                      <a16:creationId xmlns:a16="http://schemas.microsoft.com/office/drawing/2014/main" id="{1B8CD3B4-C3D2-4456-B988-B5F3C2205217}"/>
                    </a:ext>
                  </a:extLst>
                </p:cNvPr>
                <p:cNvSpPr>
                  <a:spLocks noChangeArrowheads="1"/>
                </p:cNvSpPr>
                <p:nvPr/>
              </p:nvSpPr>
              <p:spPr bwMode="auto">
                <a:xfrm>
                  <a:off x="1171610" y="2098386"/>
                  <a:ext cx="59552"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Oval 15">
                  <a:extLst>
                    <a:ext uri="{FF2B5EF4-FFF2-40B4-BE49-F238E27FC236}">
                      <a16:creationId xmlns:a16="http://schemas.microsoft.com/office/drawing/2014/main" id="{3D1BADA4-D749-46AD-8E50-EEA49550C016}"/>
                    </a:ext>
                  </a:extLst>
                </p:cNvPr>
                <p:cNvSpPr>
                  <a:spLocks noChangeArrowheads="1"/>
                </p:cNvSpPr>
                <p:nvPr/>
              </p:nvSpPr>
              <p:spPr bwMode="auto">
                <a:xfrm>
                  <a:off x="1276307"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Oval 16">
                  <a:extLst>
                    <a:ext uri="{FF2B5EF4-FFF2-40B4-BE49-F238E27FC236}">
                      <a16:creationId xmlns:a16="http://schemas.microsoft.com/office/drawing/2014/main" id="{C93A76CA-F9DB-4B79-A4FE-0C3902E5B9CF}"/>
                    </a:ext>
                  </a:extLst>
                </p:cNvPr>
                <p:cNvSpPr>
                  <a:spLocks noChangeArrowheads="1"/>
                </p:cNvSpPr>
                <p:nvPr/>
              </p:nvSpPr>
              <p:spPr bwMode="auto">
                <a:xfrm>
                  <a:off x="1381003" y="2098386"/>
                  <a:ext cx="60514" cy="62543"/>
                </a:xfrm>
                <a:prstGeom prst="ellipse">
                  <a:avLst/>
                </a:pr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8">
                  <a:extLst>
                    <a:ext uri="{FF2B5EF4-FFF2-40B4-BE49-F238E27FC236}">
                      <a16:creationId xmlns:a16="http://schemas.microsoft.com/office/drawing/2014/main" id="{5F916865-589E-4D0F-BACC-2570FF5D044A}"/>
                    </a:ext>
                  </a:extLst>
                </p:cNvPr>
                <p:cNvSpPr>
                  <a:spLocks/>
                </p:cNvSpPr>
                <p:nvPr/>
              </p:nvSpPr>
              <p:spPr bwMode="auto">
                <a:xfrm>
                  <a:off x="1615371" y="2262817"/>
                  <a:ext cx="505234" cy="164430"/>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F0E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Rectangle 19">
                  <a:extLst>
                    <a:ext uri="{FF2B5EF4-FFF2-40B4-BE49-F238E27FC236}">
                      <a16:creationId xmlns:a16="http://schemas.microsoft.com/office/drawing/2014/main" id="{65AB37D2-4B39-47BE-A62E-7B7BF58E328E}"/>
                    </a:ext>
                  </a:extLst>
                </p:cNvPr>
                <p:cNvSpPr>
                  <a:spLocks noChangeArrowheads="1"/>
                </p:cNvSpPr>
                <p:nvPr/>
              </p:nvSpPr>
              <p:spPr bwMode="auto">
                <a:xfrm>
                  <a:off x="1737357" y="2320316"/>
                  <a:ext cx="243973" cy="49430"/>
                </a:xfrm>
                <a:prstGeom prst="rect">
                  <a:avLst/>
                </a:prstGeom>
                <a:solidFill>
                  <a:srgbClr val="CFC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0">
                  <a:extLst>
                    <a:ext uri="{FF2B5EF4-FFF2-40B4-BE49-F238E27FC236}">
                      <a16:creationId xmlns:a16="http://schemas.microsoft.com/office/drawing/2014/main" id="{BB9DC8A1-3C26-407A-A297-CFB927165CC7}"/>
                    </a:ext>
                  </a:extLst>
                </p:cNvPr>
                <p:cNvSpPr>
                  <a:spLocks/>
                </p:cNvSpPr>
                <p:nvPr/>
              </p:nvSpPr>
              <p:spPr bwMode="auto">
                <a:xfrm>
                  <a:off x="1139912" y="2306193"/>
                  <a:ext cx="232445" cy="49430"/>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1">
                  <a:extLst>
                    <a:ext uri="{FF2B5EF4-FFF2-40B4-BE49-F238E27FC236}">
                      <a16:creationId xmlns:a16="http://schemas.microsoft.com/office/drawing/2014/main" id="{CBCB1766-A52D-4E2C-9918-788DA4E64C75}"/>
                    </a:ext>
                  </a:extLst>
                </p:cNvPr>
                <p:cNvSpPr>
                  <a:spLocks/>
                </p:cNvSpPr>
                <p:nvPr/>
              </p:nvSpPr>
              <p:spPr bwMode="auto">
                <a:xfrm>
                  <a:off x="2317512"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2">
                  <a:extLst>
                    <a:ext uri="{FF2B5EF4-FFF2-40B4-BE49-F238E27FC236}">
                      <a16:creationId xmlns:a16="http://schemas.microsoft.com/office/drawing/2014/main" id="{5DD5BED3-191E-4BD6-9FE9-141C415A5202}"/>
                    </a:ext>
                  </a:extLst>
                </p:cNvPr>
                <p:cNvSpPr>
                  <a:spLocks/>
                </p:cNvSpPr>
                <p:nvPr/>
              </p:nvSpPr>
              <p:spPr bwMode="auto">
                <a:xfrm>
                  <a:off x="2757430" y="2306193"/>
                  <a:ext cx="231486" cy="4943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3">
                  <a:extLst>
                    <a:ext uri="{FF2B5EF4-FFF2-40B4-BE49-F238E27FC236}">
                      <a16:creationId xmlns:a16="http://schemas.microsoft.com/office/drawing/2014/main" id="{61B3D93D-CA1C-4835-8048-01774ABDA816}"/>
                    </a:ext>
                  </a:extLst>
                </p:cNvPr>
                <p:cNvSpPr>
                  <a:spLocks/>
                </p:cNvSpPr>
                <p:nvPr/>
              </p:nvSpPr>
              <p:spPr bwMode="auto">
                <a:xfrm>
                  <a:off x="3197349" y="2306193"/>
                  <a:ext cx="231486" cy="49430"/>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矩形: 圆角 261">
                  <a:extLst>
                    <a:ext uri="{FF2B5EF4-FFF2-40B4-BE49-F238E27FC236}">
                      <a16:creationId xmlns:a16="http://schemas.microsoft.com/office/drawing/2014/main" id="{41055386-139A-442D-91A8-1B5CD97B491E}"/>
                    </a:ext>
                  </a:extLst>
                </p:cNvPr>
                <p:cNvSpPr>
                  <a:spLocks noChangeAspect="1"/>
                </p:cNvSpPr>
                <p:nvPr/>
              </p:nvSpPr>
              <p:spPr>
                <a:xfrm>
                  <a:off x="810452" y="3480441"/>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3" name="矩形: 圆角 262">
                  <a:extLst>
                    <a:ext uri="{FF2B5EF4-FFF2-40B4-BE49-F238E27FC236}">
                      <a16:creationId xmlns:a16="http://schemas.microsoft.com/office/drawing/2014/main" id="{F5DC8E02-0625-4CA9-A210-3FA760F32058}"/>
                    </a:ext>
                  </a:extLst>
                </p:cNvPr>
                <p:cNvSpPr>
                  <a:spLocks noChangeAspect="1"/>
                </p:cNvSpPr>
                <p:nvPr/>
              </p:nvSpPr>
              <p:spPr>
                <a:xfrm>
                  <a:off x="810452" y="3849165"/>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4" name="矩形: 圆角 263">
                  <a:extLst>
                    <a:ext uri="{FF2B5EF4-FFF2-40B4-BE49-F238E27FC236}">
                      <a16:creationId xmlns:a16="http://schemas.microsoft.com/office/drawing/2014/main" id="{174F4A25-7A8F-4CA3-A664-254C0F10638E}"/>
                    </a:ext>
                  </a:extLst>
                </p:cNvPr>
                <p:cNvSpPr>
                  <a:spLocks noChangeAspect="1"/>
                </p:cNvSpPr>
                <p:nvPr/>
              </p:nvSpPr>
              <p:spPr>
                <a:xfrm>
                  <a:off x="810452" y="4216750"/>
                  <a:ext cx="526366" cy="127814"/>
                </a:xfrm>
                <a:prstGeom prst="roundRect">
                  <a:avLst>
                    <a:gd name="adj" fmla="val 14540"/>
                  </a:avLst>
                </a:prstGeom>
                <a:gradFill>
                  <a:gsLst>
                    <a:gs pos="8000">
                      <a:srgbClr val="F0EEF2"/>
                    </a:gs>
                    <a:gs pos="100000">
                      <a:srgbClr val="F0EEF2">
                        <a:alpha val="0"/>
                      </a:srgb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5" name="矩形: 圆角 264">
                  <a:extLst>
                    <a:ext uri="{FF2B5EF4-FFF2-40B4-BE49-F238E27FC236}">
                      <a16:creationId xmlns:a16="http://schemas.microsoft.com/office/drawing/2014/main" id="{41F79B51-FB01-48E2-B2CF-C41B66B2F234}"/>
                    </a:ext>
                  </a:extLst>
                </p:cNvPr>
                <p:cNvSpPr>
                  <a:spLocks noChangeAspect="1"/>
                </p:cNvSpPr>
                <p:nvPr/>
              </p:nvSpPr>
              <p:spPr>
                <a:xfrm>
                  <a:off x="1448859" y="2742992"/>
                  <a:ext cx="2578310" cy="1523165"/>
                </a:xfrm>
                <a:prstGeom prst="roundRect">
                  <a:avLst>
                    <a:gd name="adj" fmla="val 2829"/>
                  </a:avLst>
                </a:prstGeom>
                <a:noFill/>
                <a:ln w="25400">
                  <a:gradFill>
                    <a:gsLst>
                      <a:gs pos="62000">
                        <a:srgbClr val="F0EEF2"/>
                      </a:gs>
                      <a:gs pos="100000">
                        <a:srgbClr val="F0EEF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6" name="矩形: 圆角 265">
                  <a:extLst>
                    <a:ext uri="{FF2B5EF4-FFF2-40B4-BE49-F238E27FC236}">
                      <a16:creationId xmlns:a16="http://schemas.microsoft.com/office/drawing/2014/main" id="{E3E0C10E-F4B3-4762-8F9D-7B6A06EDF4DF}"/>
                    </a:ext>
                  </a:extLst>
                </p:cNvPr>
                <p:cNvSpPr>
                  <a:spLocks noChangeAspect="1"/>
                </p:cNvSpPr>
                <p:nvPr/>
              </p:nvSpPr>
              <p:spPr>
                <a:xfrm>
                  <a:off x="810452" y="3111717"/>
                  <a:ext cx="526366" cy="310957"/>
                </a:xfrm>
                <a:prstGeom prst="roundRect">
                  <a:avLst>
                    <a:gd name="adj" fmla="val 4418"/>
                  </a:avLst>
                </a:prstGeom>
                <a:solidFill>
                  <a:srgbClr val="F0EE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7">
                <a:extLst>
                  <a:ext uri="{FF2B5EF4-FFF2-40B4-BE49-F238E27FC236}">
                    <a16:creationId xmlns:a16="http://schemas.microsoft.com/office/drawing/2014/main" id="{ABD70613-6096-41EC-8B8D-800DD72A4ADC}"/>
                  </a:ext>
                </a:extLst>
              </p:cNvPr>
              <p:cNvGrpSpPr/>
              <p:nvPr/>
            </p:nvGrpSpPr>
            <p:grpSpPr>
              <a:xfrm>
                <a:off x="1658305" y="3112822"/>
                <a:ext cx="2142449" cy="735267"/>
                <a:chOff x="1658305" y="3112822"/>
                <a:chExt cx="2142449" cy="735267"/>
              </a:xfrm>
            </p:grpSpPr>
            <p:grpSp>
              <p:nvGrpSpPr>
                <p:cNvPr id="6" name="组合 5">
                  <a:extLst>
                    <a:ext uri="{FF2B5EF4-FFF2-40B4-BE49-F238E27FC236}">
                      <a16:creationId xmlns:a16="http://schemas.microsoft.com/office/drawing/2014/main" id="{8930CAB5-8483-4337-9A7A-AF126B78CB83}"/>
                    </a:ext>
                  </a:extLst>
                </p:cNvPr>
                <p:cNvGrpSpPr/>
                <p:nvPr/>
              </p:nvGrpSpPr>
              <p:grpSpPr>
                <a:xfrm>
                  <a:off x="1658305" y="3180638"/>
                  <a:ext cx="2142449" cy="617507"/>
                  <a:chOff x="1658305" y="3180638"/>
                  <a:chExt cx="2142449" cy="617507"/>
                </a:xfrm>
              </p:grpSpPr>
              <p:sp>
                <p:nvSpPr>
                  <p:cNvPr id="420" name="矩形 419">
                    <a:extLst>
                      <a:ext uri="{FF2B5EF4-FFF2-40B4-BE49-F238E27FC236}">
                        <a16:creationId xmlns:a16="http://schemas.microsoft.com/office/drawing/2014/main" id="{B63E4F93-58FC-4CD9-A34C-1104C0B05951}"/>
                      </a:ext>
                    </a:extLst>
                  </p:cNvPr>
                  <p:cNvSpPr/>
                  <p:nvPr/>
                </p:nvSpPr>
                <p:spPr>
                  <a:xfrm>
                    <a:off x="1658305" y="3180638"/>
                    <a:ext cx="2142449" cy="109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4" name="组合 143">
                    <a:extLst>
                      <a:ext uri="{FF2B5EF4-FFF2-40B4-BE49-F238E27FC236}">
                        <a16:creationId xmlns:a16="http://schemas.microsoft.com/office/drawing/2014/main" id="{428E477C-F4CA-49FF-BCAA-14A401D6124F}"/>
                      </a:ext>
                    </a:extLst>
                  </p:cNvPr>
                  <p:cNvGrpSpPr/>
                  <p:nvPr/>
                </p:nvGrpSpPr>
                <p:grpSpPr>
                  <a:xfrm>
                    <a:off x="3277302" y="3211004"/>
                    <a:ext cx="508588" cy="587141"/>
                    <a:chOff x="1703214" y="3185928"/>
                    <a:chExt cx="582258" cy="521425"/>
                  </a:xfrm>
                </p:grpSpPr>
                <p:sp>
                  <p:nvSpPr>
                    <p:cNvPr id="145" name="矩形 144">
                      <a:extLst>
                        <a:ext uri="{FF2B5EF4-FFF2-40B4-BE49-F238E27FC236}">
                          <a16:creationId xmlns:a16="http://schemas.microsoft.com/office/drawing/2014/main" id="{249614F1-31F8-42D0-BCAF-3758E46C4D47}"/>
                        </a:ext>
                      </a:extLst>
                    </p:cNvPr>
                    <p:cNvSpPr/>
                    <p:nvPr/>
                  </p:nvSpPr>
                  <p:spPr>
                    <a:xfrm>
                      <a:off x="1703214" y="3185928"/>
                      <a:ext cx="582258"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a:extLst>
                        <a:ext uri="{FF2B5EF4-FFF2-40B4-BE49-F238E27FC236}">
                          <a16:creationId xmlns:a16="http://schemas.microsoft.com/office/drawing/2014/main" id="{184CA460-5482-4CA9-949D-41F2E9F5C978}"/>
                        </a:ext>
                      </a:extLst>
                    </p:cNvPr>
                    <p:cNvSpPr/>
                    <p:nvPr/>
                  </p:nvSpPr>
                  <p:spPr>
                    <a:xfrm>
                      <a:off x="1703214" y="3388853"/>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矩形 150">
                      <a:extLst>
                        <a:ext uri="{FF2B5EF4-FFF2-40B4-BE49-F238E27FC236}">
                          <a16:creationId xmlns:a16="http://schemas.microsoft.com/office/drawing/2014/main" id="{8F9D1724-52B7-4FFD-845E-8DBA04B24E52}"/>
                        </a:ext>
                      </a:extLst>
                    </p:cNvPr>
                    <p:cNvSpPr/>
                    <p:nvPr/>
                  </p:nvSpPr>
                  <p:spPr>
                    <a:xfrm>
                      <a:off x="1703214" y="3602089"/>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a:extLst>
                      <a:ext uri="{FF2B5EF4-FFF2-40B4-BE49-F238E27FC236}">
                        <a16:creationId xmlns:a16="http://schemas.microsoft.com/office/drawing/2014/main" id="{6FCD523C-D437-4D55-B9CC-5D9A81B8C342}"/>
                      </a:ext>
                    </a:extLst>
                  </p:cNvPr>
                  <p:cNvGrpSpPr/>
                  <p:nvPr/>
                </p:nvGrpSpPr>
                <p:grpSpPr>
                  <a:xfrm>
                    <a:off x="1658305" y="3211004"/>
                    <a:ext cx="508588" cy="587141"/>
                    <a:chOff x="1703214" y="3185928"/>
                    <a:chExt cx="582258" cy="521425"/>
                  </a:xfrm>
                </p:grpSpPr>
                <p:sp>
                  <p:nvSpPr>
                    <p:cNvPr id="116" name="矩形 115">
                      <a:extLst>
                        <a:ext uri="{FF2B5EF4-FFF2-40B4-BE49-F238E27FC236}">
                          <a16:creationId xmlns:a16="http://schemas.microsoft.com/office/drawing/2014/main" id="{B5D3C64A-AEE1-4FD6-9C15-31AA498B0F1B}"/>
                        </a:ext>
                      </a:extLst>
                    </p:cNvPr>
                    <p:cNvSpPr/>
                    <p:nvPr/>
                  </p:nvSpPr>
                  <p:spPr>
                    <a:xfrm>
                      <a:off x="1703214" y="3185928"/>
                      <a:ext cx="582258"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a:extLst>
                        <a:ext uri="{FF2B5EF4-FFF2-40B4-BE49-F238E27FC236}">
                          <a16:creationId xmlns:a16="http://schemas.microsoft.com/office/drawing/2014/main" id="{B2E1FCBE-42A4-437B-8553-EAB3B53856F9}"/>
                        </a:ext>
                      </a:extLst>
                    </p:cNvPr>
                    <p:cNvSpPr/>
                    <p:nvPr/>
                  </p:nvSpPr>
                  <p:spPr>
                    <a:xfrm>
                      <a:off x="1755000" y="3388853"/>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a:extLst>
                        <a:ext uri="{FF2B5EF4-FFF2-40B4-BE49-F238E27FC236}">
                          <a16:creationId xmlns:a16="http://schemas.microsoft.com/office/drawing/2014/main" id="{7474610A-07F9-4CF1-BC40-89C9BB9BB0CD}"/>
                        </a:ext>
                      </a:extLst>
                    </p:cNvPr>
                    <p:cNvSpPr/>
                    <p:nvPr/>
                  </p:nvSpPr>
                  <p:spPr>
                    <a:xfrm>
                      <a:off x="1755000" y="3602089"/>
                      <a:ext cx="530472" cy="105264"/>
                    </a:xfrm>
                    <a:prstGeom prst="rect">
                      <a:avLst/>
                    </a:prstGeom>
                    <a:solidFill>
                      <a:srgbClr val="E7E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5" name="组合 124">
                  <a:extLst>
                    <a:ext uri="{FF2B5EF4-FFF2-40B4-BE49-F238E27FC236}">
                      <a16:creationId xmlns:a16="http://schemas.microsoft.com/office/drawing/2014/main" id="{D547E991-E245-4756-ABC3-162D239AE546}"/>
                    </a:ext>
                  </a:extLst>
                </p:cNvPr>
                <p:cNvGrpSpPr/>
                <p:nvPr/>
              </p:nvGrpSpPr>
              <p:grpSpPr>
                <a:xfrm>
                  <a:off x="2346134" y="3112822"/>
                  <a:ext cx="735363" cy="735267"/>
                  <a:chOff x="2347940" y="3126117"/>
                  <a:chExt cx="483318" cy="483256"/>
                </a:xfrm>
              </p:grpSpPr>
              <p:grpSp>
                <p:nvGrpSpPr>
                  <p:cNvPr id="148" name="组合 14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5792ECA9-35B8-4DAA-8E32-FF776BEFAA8C}"/>
                      </a:ext>
                    </a:extLst>
                  </p:cNvPr>
                  <p:cNvGrpSpPr/>
                  <p:nvPr/>
                </p:nvGrpSpPr>
                <p:grpSpPr>
                  <a:xfrm>
                    <a:off x="2390718" y="3167761"/>
                    <a:ext cx="439014" cy="405868"/>
                    <a:chOff x="3614738" y="1136650"/>
                    <a:chExt cx="4983163" cy="4606926"/>
                  </a:xfrm>
                </p:grpSpPr>
                <p:sp>
                  <p:nvSpPr>
                    <p:cNvPr id="172" name="is1íḍe">
                      <a:extLst>
                        <a:ext uri="{FF2B5EF4-FFF2-40B4-BE49-F238E27FC236}">
                          <a16:creationId xmlns:a16="http://schemas.microsoft.com/office/drawing/2014/main" id="{7300A892-52D6-4FC8-97C8-F014231C6371}"/>
                        </a:ext>
                      </a:extLst>
                    </p:cNvPr>
                    <p:cNvSpPr/>
                    <p:nvPr/>
                  </p:nvSpPr>
                  <p:spPr bwMode="auto">
                    <a:xfrm>
                      <a:off x="3614738" y="2106613"/>
                      <a:ext cx="749300" cy="3636963"/>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3" name="í$1idè">
                      <a:extLst>
                        <a:ext uri="{FF2B5EF4-FFF2-40B4-BE49-F238E27FC236}">
                          <a16:creationId xmlns:a16="http://schemas.microsoft.com/office/drawing/2014/main" id="{E651A605-77AA-4A19-882D-2205DD97AE5C}"/>
                        </a:ext>
                      </a:extLst>
                    </p:cNvPr>
                    <p:cNvSpPr/>
                    <p:nvPr/>
                  </p:nvSpPr>
                  <p:spPr bwMode="auto">
                    <a:xfrm>
                      <a:off x="3614738" y="2106613"/>
                      <a:ext cx="749300" cy="1123950"/>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5" name="ïšļíḋe">
                      <a:extLst>
                        <a:ext uri="{FF2B5EF4-FFF2-40B4-BE49-F238E27FC236}">
                          <a16:creationId xmlns:a16="http://schemas.microsoft.com/office/drawing/2014/main" id="{93BCA23C-0BFA-4276-A259-9BC068380DFF}"/>
                        </a:ext>
                      </a:extLst>
                    </p:cNvPr>
                    <p:cNvSpPr/>
                    <p:nvPr/>
                  </p:nvSpPr>
                  <p:spPr bwMode="auto">
                    <a:xfrm>
                      <a:off x="4651376" y="2459038"/>
                      <a:ext cx="771525" cy="3284538"/>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7" name="îŝ1iḑé">
                      <a:extLst>
                        <a:ext uri="{FF2B5EF4-FFF2-40B4-BE49-F238E27FC236}">
                          <a16:creationId xmlns:a16="http://schemas.microsoft.com/office/drawing/2014/main" id="{10B7CF8B-66AA-467E-8697-5CD2EDB1B7A3}"/>
                        </a:ext>
                      </a:extLst>
                    </p:cNvPr>
                    <p:cNvSpPr/>
                    <p:nvPr/>
                  </p:nvSpPr>
                  <p:spPr bwMode="auto">
                    <a:xfrm>
                      <a:off x="4651376" y="2459038"/>
                      <a:ext cx="771525" cy="573088"/>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8" name="iṥľiďè">
                      <a:extLst>
                        <a:ext uri="{FF2B5EF4-FFF2-40B4-BE49-F238E27FC236}">
                          <a16:creationId xmlns:a16="http://schemas.microsoft.com/office/drawing/2014/main" id="{FE9EF3D1-92DD-492C-98B9-A091F0878257}"/>
                        </a:ext>
                      </a:extLst>
                    </p:cNvPr>
                    <p:cNvSpPr/>
                    <p:nvPr/>
                  </p:nvSpPr>
                  <p:spPr bwMode="auto">
                    <a:xfrm>
                      <a:off x="5708651" y="2833688"/>
                      <a:ext cx="750888" cy="2909888"/>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9" name="ïšļiḓè">
                      <a:extLst>
                        <a:ext uri="{FF2B5EF4-FFF2-40B4-BE49-F238E27FC236}">
                          <a16:creationId xmlns:a16="http://schemas.microsoft.com/office/drawing/2014/main" id="{A9986595-E9BD-4DFA-8305-0106C2BBC0C4}"/>
                        </a:ext>
                      </a:extLst>
                    </p:cNvPr>
                    <p:cNvSpPr/>
                    <p:nvPr/>
                  </p:nvSpPr>
                  <p:spPr bwMode="auto">
                    <a:xfrm>
                      <a:off x="5708651" y="2833688"/>
                      <a:ext cx="750888" cy="661988"/>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0" name="î$ḷîdê">
                      <a:extLst>
                        <a:ext uri="{FF2B5EF4-FFF2-40B4-BE49-F238E27FC236}">
                          <a16:creationId xmlns:a16="http://schemas.microsoft.com/office/drawing/2014/main" id="{FDBF8C09-95F1-4988-94D3-41A044816D66}"/>
                        </a:ext>
                      </a:extLst>
                    </p:cNvPr>
                    <p:cNvSpPr/>
                    <p:nvPr/>
                  </p:nvSpPr>
                  <p:spPr bwMode="auto">
                    <a:xfrm>
                      <a:off x="6745288" y="3605213"/>
                      <a:ext cx="750888" cy="2138363"/>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1" name="ïṡḻïdê">
                      <a:extLst>
                        <a:ext uri="{FF2B5EF4-FFF2-40B4-BE49-F238E27FC236}">
                          <a16:creationId xmlns:a16="http://schemas.microsoft.com/office/drawing/2014/main" id="{583D8013-84F0-4EA1-A878-6EB6329FEE7B}"/>
                        </a:ext>
                      </a:extLst>
                    </p:cNvPr>
                    <p:cNvSpPr/>
                    <p:nvPr/>
                  </p:nvSpPr>
                  <p:spPr bwMode="auto">
                    <a:xfrm>
                      <a:off x="6745288" y="3605213"/>
                      <a:ext cx="750888" cy="396875"/>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0" name="ïšľïḑè">
                      <a:extLst>
                        <a:ext uri="{FF2B5EF4-FFF2-40B4-BE49-F238E27FC236}">
                          <a16:creationId xmlns:a16="http://schemas.microsoft.com/office/drawing/2014/main" id="{C2A01DFE-AD94-4D0E-B924-F5607FAAB597}"/>
                        </a:ext>
                      </a:extLst>
                    </p:cNvPr>
                    <p:cNvSpPr/>
                    <p:nvPr/>
                  </p:nvSpPr>
                  <p:spPr bwMode="auto">
                    <a:xfrm>
                      <a:off x="7781926" y="4464050"/>
                      <a:ext cx="771525" cy="1279525"/>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1" name="ïSľíḍê">
                      <a:extLst>
                        <a:ext uri="{FF2B5EF4-FFF2-40B4-BE49-F238E27FC236}">
                          <a16:creationId xmlns:a16="http://schemas.microsoft.com/office/drawing/2014/main" id="{95266D5E-A9C5-4F7B-837F-B42E08BB70DE}"/>
                        </a:ext>
                      </a:extLst>
                    </p:cNvPr>
                    <p:cNvSpPr/>
                    <p:nvPr/>
                  </p:nvSpPr>
                  <p:spPr bwMode="auto">
                    <a:xfrm>
                      <a:off x="7781926" y="4464050"/>
                      <a:ext cx="771525" cy="331788"/>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2" name="îṡlïḋe">
                      <a:extLst>
                        <a:ext uri="{FF2B5EF4-FFF2-40B4-BE49-F238E27FC236}">
                          <a16:creationId xmlns:a16="http://schemas.microsoft.com/office/drawing/2014/main" id="{67766430-F557-47F5-892F-15130FBD695A}"/>
                        </a:ext>
                      </a:extLst>
                    </p:cNvPr>
                    <p:cNvSpPr/>
                    <p:nvPr/>
                  </p:nvSpPr>
                  <p:spPr bwMode="auto">
                    <a:xfrm>
                      <a:off x="3657601" y="1136650"/>
                      <a:ext cx="4940300" cy="2865438"/>
                    </a:xfrm>
                    <a:custGeom>
                      <a:avLst/>
                      <a:gdLst>
                        <a:gd name="T0" fmla="*/ 3112 w 3112"/>
                        <a:gd name="T1" fmla="*/ 1305 h 1805"/>
                        <a:gd name="T2" fmla="*/ 3112 w 3112"/>
                        <a:gd name="T3" fmla="*/ 1805 h 1805"/>
                        <a:gd name="T4" fmla="*/ 2612 w 3112"/>
                        <a:gd name="T5" fmla="*/ 1624 h 1805"/>
                        <a:gd name="T6" fmla="*/ 2765 w 3112"/>
                        <a:gd name="T7" fmla="*/ 1527 h 1805"/>
                        <a:gd name="T8" fmla="*/ 2515 w 3112"/>
                        <a:gd name="T9" fmla="*/ 1166 h 1805"/>
                        <a:gd name="T10" fmla="*/ 2195 w 3112"/>
                        <a:gd name="T11" fmla="*/ 1222 h 1805"/>
                        <a:gd name="T12" fmla="*/ 1890 w 3112"/>
                        <a:gd name="T13" fmla="*/ 764 h 1805"/>
                        <a:gd name="T14" fmla="*/ 1570 w 3112"/>
                        <a:gd name="T15" fmla="*/ 875 h 1805"/>
                        <a:gd name="T16" fmla="*/ 1084 w 3112"/>
                        <a:gd name="T17" fmla="*/ 417 h 1805"/>
                        <a:gd name="T18" fmla="*/ 848 w 3112"/>
                        <a:gd name="T19" fmla="*/ 556 h 1805"/>
                        <a:gd name="T20" fmla="*/ 0 w 3112"/>
                        <a:gd name="T21" fmla="*/ 236 h 1805"/>
                        <a:gd name="T22" fmla="*/ 84 w 3112"/>
                        <a:gd name="T23" fmla="*/ 0 h 1805"/>
                        <a:gd name="T24" fmla="*/ 820 w 3112"/>
                        <a:gd name="T25" fmla="*/ 278 h 1805"/>
                        <a:gd name="T26" fmla="*/ 1112 w 3112"/>
                        <a:gd name="T27" fmla="*/ 111 h 1805"/>
                        <a:gd name="T28" fmla="*/ 1626 w 3112"/>
                        <a:gd name="T29" fmla="*/ 583 h 1805"/>
                        <a:gd name="T30" fmla="*/ 1987 w 3112"/>
                        <a:gd name="T31" fmla="*/ 458 h 1805"/>
                        <a:gd name="T32" fmla="*/ 2320 w 3112"/>
                        <a:gd name="T33" fmla="*/ 944 h 1805"/>
                        <a:gd name="T34" fmla="*/ 2626 w 3112"/>
                        <a:gd name="T35" fmla="*/ 875 h 1805"/>
                        <a:gd name="T36" fmla="*/ 2973 w 3112"/>
                        <a:gd name="T37" fmla="*/ 1388 h 1805"/>
                        <a:gd name="T38" fmla="*/ 3112 w 3112"/>
                        <a:gd name="T39" fmla="*/ 1305 h 1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12" h="1805">
                          <a:moveTo>
                            <a:pt x="3112" y="1305"/>
                          </a:moveTo>
                          <a:lnTo>
                            <a:pt x="3112" y="1805"/>
                          </a:lnTo>
                          <a:lnTo>
                            <a:pt x="2612" y="1624"/>
                          </a:lnTo>
                          <a:lnTo>
                            <a:pt x="2765" y="1527"/>
                          </a:lnTo>
                          <a:lnTo>
                            <a:pt x="2515" y="1166"/>
                          </a:lnTo>
                          <a:lnTo>
                            <a:pt x="2195" y="1222"/>
                          </a:lnTo>
                          <a:lnTo>
                            <a:pt x="1890" y="764"/>
                          </a:lnTo>
                          <a:lnTo>
                            <a:pt x="1570" y="875"/>
                          </a:lnTo>
                          <a:lnTo>
                            <a:pt x="1084" y="417"/>
                          </a:lnTo>
                          <a:lnTo>
                            <a:pt x="848" y="556"/>
                          </a:lnTo>
                          <a:lnTo>
                            <a:pt x="0" y="236"/>
                          </a:lnTo>
                          <a:lnTo>
                            <a:pt x="84" y="0"/>
                          </a:lnTo>
                          <a:lnTo>
                            <a:pt x="820" y="278"/>
                          </a:lnTo>
                          <a:lnTo>
                            <a:pt x="1112" y="111"/>
                          </a:lnTo>
                          <a:lnTo>
                            <a:pt x="1626" y="583"/>
                          </a:lnTo>
                          <a:lnTo>
                            <a:pt x="1987" y="458"/>
                          </a:lnTo>
                          <a:lnTo>
                            <a:pt x="2320" y="944"/>
                          </a:lnTo>
                          <a:lnTo>
                            <a:pt x="2626" y="875"/>
                          </a:lnTo>
                          <a:lnTo>
                            <a:pt x="2973" y="1388"/>
                          </a:lnTo>
                          <a:lnTo>
                            <a:pt x="3112" y="1305"/>
                          </a:lnTo>
                          <a:close/>
                        </a:path>
                      </a:pathLst>
                    </a:custGeom>
                    <a:solidFill>
                      <a:srgbClr val="FD5A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59" name="组合 158">
                    <a:extLst>
                      <a:ext uri="{FF2B5EF4-FFF2-40B4-BE49-F238E27FC236}">
                        <a16:creationId xmlns:a16="http://schemas.microsoft.com/office/drawing/2014/main" id="{6DC6394F-8C5C-496E-9A89-D0217FF2C63E}"/>
                      </a:ext>
                    </a:extLst>
                  </p:cNvPr>
                  <p:cNvGrpSpPr/>
                  <p:nvPr/>
                </p:nvGrpSpPr>
                <p:grpSpPr>
                  <a:xfrm>
                    <a:off x="2347940" y="3126117"/>
                    <a:ext cx="483318" cy="483256"/>
                    <a:chOff x="4992153" y="5058387"/>
                    <a:chExt cx="183315" cy="183292"/>
                  </a:xfrm>
                </p:grpSpPr>
                <p:sp>
                  <p:nvSpPr>
                    <p:cNvPr id="161" name="矩形 160">
                      <a:extLst>
                        <a:ext uri="{FF2B5EF4-FFF2-40B4-BE49-F238E27FC236}">
                          <a16:creationId xmlns:a16="http://schemas.microsoft.com/office/drawing/2014/main" id="{399AFA40-3447-4964-9CEE-0EC831C34235}"/>
                        </a:ext>
                      </a:extLst>
                    </p:cNvPr>
                    <p:cNvSpPr/>
                    <p:nvPr/>
                  </p:nvSpPr>
                  <p:spPr>
                    <a:xfrm>
                      <a:off x="5001989" y="5068223"/>
                      <a:ext cx="164175" cy="164176"/>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2" name="椭圆 161">
                      <a:extLst>
                        <a:ext uri="{FF2B5EF4-FFF2-40B4-BE49-F238E27FC236}">
                          <a16:creationId xmlns:a16="http://schemas.microsoft.com/office/drawing/2014/main" id="{90FDF72F-9763-42E5-A6EE-AB9C8BCED68D}"/>
                        </a:ext>
                      </a:extLst>
                    </p:cNvPr>
                    <p:cNvSpPr/>
                    <p:nvPr/>
                  </p:nvSpPr>
                  <p:spPr>
                    <a:xfrm flipH="1">
                      <a:off x="4992153" y="5058387"/>
                      <a:ext cx="19673" cy="19673"/>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椭圆 162">
                      <a:extLst>
                        <a:ext uri="{FF2B5EF4-FFF2-40B4-BE49-F238E27FC236}">
                          <a16:creationId xmlns:a16="http://schemas.microsoft.com/office/drawing/2014/main" id="{AD2C9A9D-37D3-408E-B9CD-1BB04F798DF5}"/>
                        </a:ext>
                      </a:extLst>
                    </p:cNvPr>
                    <p:cNvSpPr/>
                    <p:nvPr/>
                  </p:nvSpPr>
                  <p:spPr>
                    <a:xfrm flipH="1">
                      <a:off x="5073974" y="5058387"/>
                      <a:ext cx="19673" cy="19673"/>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椭圆 163">
                      <a:extLst>
                        <a:ext uri="{FF2B5EF4-FFF2-40B4-BE49-F238E27FC236}">
                          <a16:creationId xmlns:a16="http://schemas.microsoft.com/office/drawing/2014/main" id="{1D0EE2BC-DF49-481F-929D-8C9BA398BBA2}"/>
                        </a:ext>
                      </a:extLst>
                    </p:cNvPr>
                    <p:cNvSpPr/>
                    <p:nvPr/>
                  </p:nvSpPr>
                  <p:spPr>
                    <a:xfrm flipH="1">
                      <a:off x="5155795" y="5058387"/>
                      <a:ext cx="19673" cy="19673"/>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椭圆 164">
                      <a:extLst>
                        <a:ext uri="{FF2B5EF4-FFF2-40B4-BE49-F238E27FC236}">
                          <a16:creationId xmlns:a16="http://schemas.microsoft.com/office/drawing/2014/main" id="{58EC95FA-8C88-47BC-BD51-4CC7EB60C8BC}"/>
                        </a:ext>
                      </a:extLst>
                    </p:cNvPr>
                    <p:cNvSpPr/>
                    <p:nvPr/>
                  </p:nvSpPr>
                  <p:spPr>
                    <a:xfrm flipH="1">
                      <a:off x="4992153" y="5222006"/>
                      <a:ext cx="19673" cy="19673"/>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椭圆 165">
                      <a:extLst>
                        <a:ext uri="{FF2B5EF4-FFF2-40B4-BE49-F238E27FC236}">
                          <a16:creationId xmlns:a16="http://schemas.microsoft.com/office/drawing/2014/main" id="{10C3AA87-0B53-4E76-AA2E-5646E50538E7}"/>
                        </a:ext>
                      </a:extLst>
                    </p:cNvPr>
                    <p:cNvSpPr/>
                    <p:nvPr/>
                  </p:nvSpPr>
                  <p:spPr>
                    <a:xfrm flipH="1">
                      <a:off x="5073974" y="5222006"/>
                      <a:ext cx="19673" cy="19673"/>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椭圆 168">
                      <a:extLst>
                        <a:ext uri="{FF2B5EF4-FFF2-40B4-BE49-F238E27FC236}">
                          <a16:creationId xmlns:a16="http://schemas.microsoft.com/office/drawing/2014/main" id="{67A30F83-F3C9-43E9-B4A9-E6072FAA88B4}"/>
                        </a:ext>
                      </a:extLst>
                    </p:cNvPr>
                    <p:cNvSpPr/>
                    <p:nvPr/>
                  </p:nvSpPr>
                  <p:spPr>
                    <a:xfrm flipH="1">
                      <a:off x="5155795" y="5222006"/>
                      <a:ext cx="19673" cy="19673"/>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 name="椭圆 169">
                      <a:extLst>
                        <a:ext uri="{FF2B5EF4-FFF2-40B4-BE49-F238E27FC236}">
                          <a16:creationId xmlns:a16="http://schemas.microsoft.com/office/drawing/2014/main" id="{6458C571-B498-46DB-894D-6847927717A2}"/>
                        </a:ext>
                      </a:extLst>
                    </p:cNvPr>
                    <p:cNvSpPr/>
                    <p:nvPr/>
                  </p:nvSpPr>
                  <p:spPr>
                    <a:xfrm flipH="1">
                      <a:off x="4992153" y="5136664"/>
                      <a:ext cx="19673" cy="19673"/>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椭圆 170">
                      <a:extLst>
                        <a:ext uri="{FF2B5EF4-FFF2-40B4-BE49-F238E27FC236}">
                          <a16:creationId xmlns:a16="http://schemas.microsoft.com/office/drawing/2014/main" id="{6E4B5F08-2340-4ECD-8339-403C4F7CEE43}"/>
                        </a:ext>
                      </a:extLst>
                    </p:cNvPr>
                    <p:cNvSpPr/>
                    <p:nvPr/>
                  </p:nvSpPr>
                  <p:spPr>
                    <a:xfrm flipH="1">
                      <a:off x="5155790" y="5136664"/>
                      <a:ext cx="19673" cy="19673"/>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grpSp>
      <p:sp>
        <p:nvSpPr>
          <p:cNvPr id="2" name="矩形 1">
            <a:extLst>
              <a:ext uri="{FF2B5EF4-FFF2-40B4-BE49-F238E27FC236}">
                <a16:creationId xmlns:a16="http://schemas.microsoft.com/office/drawing/2014/main" id="{4B1FB9A7-85C6-45C8-A73A-210A68B9C2B7}"/>
              </a:ext>
            </a:extLst>
          </p:cNvPr>
          <p:cNvSpPr/>
          <p:nvPr/>
        </p:nvSpPr>
        <p:spPr>
          <a:xfrm>
            <a:off x="8978025" y="128575"/>
            <a:ext cx="2540875" cy="771556"/>
          </a:xfrm>
          <a:prstGeom prst="rect">
            <a:avLst/>
          </a:prstGeom>
          <a:solidFill>
            <a:srgbClr val="F73434"/>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本页为说明页，使用时请删除本页内容。</a:t>
            </a:r>
          </a:p>
          <a:p>
            <a:pPr>
              <a:lnSpc>
                <a:spcPct val="120000"/>
              </a:lnSpc>
            </a:pPr>
            <a:r>
              <a:rPr lang="en-US" altLang="zh-CN" sz="800" dirty="0">
                <a:solidFill>
                  <a:schemeClr val="bg1"/>
                </a:solidFill>
              </a:rPr>
              <a:t>This slide is an instruction. Please delete this slide before using it for presentation.</a:t>
            </a:r>
          </a:p>
        </p:txBody>
      </p:sp>
    </p:spTree>
    <p:extLst>
      <p:ext uri="{BB962C8B-B14F-4D97-AF65-F5344CB8AC3E}">
        <p14:creationId xmlns:p14="http://schemas.microsoft.com/office/powerpoint/2010/main" val="39628556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grpSp>
        <p:nvGrpSpPr>
          <p:cNvPr id="47" name="组合 46">
            <a:extLst>
              <a:ext uri="{FF2B5EF4-FFF2-40B4-BE49-F238E27FC236}">
                <a16:creationId xmlns:a16="http://schemas.microsoft.com/office/drawing/2014/main" id="{C3B8E65B-8D23-4A0C-BA0F-4099D6663359}"/>
              </a:ext>
            </a:extLst>
          </p:cNvPr>
          <p:cNvGrpSpPr/>
          <p:nvPr/>
        </p:nvGrpSpPr>
        <p:grpSpPr>
          <a:xfrm>
            <a:off x="5252647" y="0"/>
            <a:ext cx="6939359" cy="6858000"/>
            <a:chOff x="5252643" y="0"/>
            <a:chExt cx="6939358" cy="6858000"/>
          </a:xfrm>
          <a:solidFill>
            <a:srgbClr val="F7F7F7"/>
          </a:solidFill>
        </p:grpSpPr>
        <p:sp>
          <p:nvSpPr>
            <p:cNvPr id="48" name="任意多边形: 形状 47">
              <a:extLst>
                <a:ext uri="{FF2B5EF4-FFF2-40B4-BE49-F238E27FC236}">
                  <a16:creationId xmlns:a16="http://schemas.microsoft.com/office/drawing/2014/main" id="{318E7F1B-E2A0-4D9A-826C-3801FAA34DB1}"/>
                </a:ext>
              </a:extLst>
            </p:cNvPr>
            <p:cNvSpPr>
              <a:spLocks/>
            </p:cNvSpPr>
            <p:nvPr/>
          </p:nvSpPr>
          <p:spPr>
            <a:xfrm rot="19800000">
              <a:off x="7350845" y="2199545"/>
              <a:ext cx="2772000" cy="2772000"/>
            </a:xfrm>
            <a:custGeom>
              <a:avLst/>
              <a:gdLst>
                <a:gd name="connsiteX0" fmla="*/ 786764 w 1905000"/>
                <a:gd name="connsiteY0" fmla="*/ 1857375 h 1866900"/>
                <a:gd name="connsiteX1" fmla="*/ 1116329 w 1905000"/>
                <a:gd name="connsiteY1" fmla="*/ 1857375 h 1866900"/>
                <a:gd name="connsiteX2" fmla="*/ 1047749 w 1905000"/>
                <a:gd name="connsiteY2" fmla="*/ 1866900 h 1866900"/>
                <a:gd name="connsiteX3" fmla="*/ 855344 w 1905000"/>
                <a:gd name="connsiteY3" fmla="*/ 1866900 h 1866900"/>
                <a:gd name="connsiteX4" fmla="*/ 786764 w 1905000"/>
                <a:gd name="connsiteY4" fmla="*/ 1857375 h 1866900"/>
                <a:gd name="connsiteX5" fmla="*/ 614362 w 1905000"/>
                <a:gd name="connsiteY5" fmla="*/ 1809750 h 1866900"/>
                <a:gd name="connsiteX6" fmla="*/ 1290637 w 1905000"/>
                <a:gd name="connsiteY6" fmla="*/ 1809750 h 1866900"/>
                <a:gd name="connsiteX7" fmla="*/ 1263967 w 1905000"/>
                <a:gd name="connsiteY7" fmla="*/ 1819275 h 1866900"/>
                <a:gd name="connsiteX8" fmla="*/ 640079 w 1905000"/>
                <a:gd name="connsiteY8" fmla="*/ 1819275 h 1866900"/>
                <a:gd name="connsiteX9" fmla="*/ 614362 w 1905000"/>
                <a:gd name="connsiteY9" fmla="*/ 1809750 h 1866900"/>
                <a:gd name="connsiteX10" fmla="*/ 509587 w 1905000"/>
                <a:gd name="connsiteY10" fmla="*/ 1762125 h 1866900"/>
                <a:gd name="connsiteX11" fmla="*/ 1396365 w 1905000"/>
                <a:gd name="connsiteY11" fmla="*/ 1762125 h 1866900"/>
                <a:gd name="connsiteX12" fmla="*/ 1377315 w 1905000"/>
                <a:gd name="connsiteY12" fmla="*/ 1771650 h 1866900"/>
                <a:gd name="connsiteX13" fmla="*/ 527685 w 1905000"/>
                <a:gd name="connsiteY13" fmla="*/ 1771650 h 1866900"/>
                <a:gd name="connsiteX14" fmla="*/ 509587 w 1905000"/>
                <a:gd name="connsiteY14" fmla="*/ 1762125 h 1866900"/>
                <a:gd name="connsiteX15" fmla="*/ 428625 w 1905000"/>
                <a:gd name="connsiteY15" fmla="*/ 1714500 h 1866900"/>
                <a:gd name="connsiteX16" fmla="*/ 1478280 w 1905000"/>
                <a:gd name="connsiteY16" fmla="*/ 1714500 h 1866900"/>
                <a:gd name="connsiteX17" fmla="*/ 1463040 w 1905000"/>
                <a:gd name="connsiteY17" fmla="*/ 1724025 h 1866900"/>
                <a:gd name="connsiteX18" fmla="*/ 443865 w 1905000"/>
                <a:gd name="connsiteY18" fmla="*/ 1724025 h 1866900"/>
                <a:gd name="connsiteX19" fmla="*/ 428625 w 1905000"/>
                <a:gd name="connsiteY19" fmla="*/ 1714500 h 1866900"/>
                <a:gd name="connsiteX20" fmla="*/ 362902 w 1905000"/>
                <a:gd name="connsiteY20" fmla="*/ 1666875 h 1866900"/>
                <a:gd name="connsiteX21" fmla="*/ 1544002 w 1905000"/>
                <a:gd name="connsiteY21" fmla="*/ 1666875 h 1866900"/>
                <a:gd name="connsiteX22" fmla="*/ 1531620 w 1905000"/>
                <a:gd name="connsiteY22" fmla="*/ 1676400 h 1866900"/>
                <a:gd name="connsiteX23" fmla="*/ 375285 w 1905000"/>
                <a:gd name="connsiteY23" fmla="*/ 1676400 h 1866900"/>
                <a:gd name="connsiteX24" fmla="*/ 362902 w 1905000"/>
                <a:gd name="connsiteY24" fmla="*/ 1666875 h 1866900"/>
                <a:gd name="connsiteX25" fmla="*/ 306705 w 1905000"/>
                <a:gd name="connsiteY25" fmla="*/ 1619250 h 1866900"/>
                <a:gd name="connsiteX26" fmla="*/ 1599247 w 1905000"/>
                <a:gd name="connsiteY26" fmla="*/ 1619250 h 1866900"/>
                <a:gd name="connsiteX27" fmla="*/ 1588770 w 1905000"/>
                <a:gd name="connsiteY27" fmla="*/ 1628775 h 1866900"/>
                <a:gd name="connsiteX28" fmla="*/ 317182 w 1905000"/>
                <a:gd name="connsiteY28" fmla="*/ 1628775 h 1866900"/>
                <a:gd name="connsiteX29" fmla="*/ 306705 w 1905000"/>
                <a:gd name="connsiteY29" fmla="*/ 1619250 h 1866900"/>
                <a:gd name="connsiteX30" fmla="*/ 258127 w 1905000"/>
                <a:gd name="connsiteY30" fmla="*/ 1571625 h 1866900"/>
                <a:gd name="connsiteX31" fmla="*/ 1646872 w 1905000"/>
                <a:gd name="connsiteY31" fmla="*/ 1571625 h 1866900"/>
                <a:gd name="connsiteX32" fmla="*/ 1637347 w 1905000"/>
                <a:gd name="connsiteY32" fmla="*/ 1581150 h 1866900"/>
                <a:gd name="connsiteX33" fmla="*/ 266699 w 1905000"/>
                <a:gd name="connsiteY33" fmla="*/ 1581150 h 1866900"/>
                <a:gd name="connsiteX34" fmla="*/ 258127 w 1905000"/>
                <a:gd name="connsiteY34" fmla="*/ 1571625 h 1866900"/>
                <a:gd name="connsiteX35" fmla="*/ 216217 w 1905000"/>
                <a:gd name="connsiteY35" fmla="*/ 1524000 h 1866900"/>
                <a:gd name="connsiteX36" fmla="*/ 1687830 w 1905000"/>
                <a:gd name="connsiteY36" fmla="*/ 1524000 h 1866900"/>
                <a:gd name="connsiteX37" fmla="*/ 1680209 w 1905000"/>
                <a:gd name="connsiteY37" fmla="*/ 1533525 h 1866900"/>
                <a:gd name="connsiteX38" fmla="*/ 223837 w 1905000"/>
                <a:gd name="connsiteY38" fmla="*/ 1533525 h 1866900"/>
                <a:gd name="connsiteX39" fmla="*/ 216217 w 1905000"/>
                <a:gd name="connsiteY39" fmla="*/ 1524000 h 1866900"/>
                <a:gd name="connsiteX40" fmla="*/ 180022 w 1905000"/>
                <a:gd name="connsiteY40" fmla="*/ 1476375 h 1866900"/>
                <a:gd name="connsiteX41" fmla="*/ 1724977 w 1905000"/>
                <a:gd name="connsiteY41" fmla="*/ 1476375 h 1866900"/>
                <a:gd name="connsiteX42" fmla="*/ 1718310 w 1905000"/>
                <a:gd name="connsiteY42" fmla="*/ 1485900 h 1866900"/>
                <a:gd name="connsiteX43" fmla="*/ 186690 w 1905000"/>
                <a:gd name="connsiteY43" fmla="*/ 1485900 h 1866900"/>
                <a:gd name="connsiteX44" fmla="*/ 180022 w 1905000"/>
                <a:gd name="connsiteY44" fmla="*/ 1476375 h 1866900"/>
                <a:gd name="connsiteX45" fmla="*/ 147637 w 1905000"/>
                <a:gd name="connsiteY45" fmla="*/ 1428750 h 1866900"/>
                <a:gd name="connsiteX46" fmla="*/ 1756410 w 1905000"/>
                <a:gd name="connsiteY46" fmla="*/ 1428750 h 1866900"/>
                <a:gd name="connsiteX47" fmla="*/ 1750695 w 1905000"/>
                <a:gd name="connsiteY47" fmla="*/ 1438275 h 1866900"/>
                <a:gd name="connsiteX48" fmla="*/ 153352 w 1905000"/>
                <a:gd name="connsiteY48" fmla="*/ 1438275 h 1866900"/>
                <a:gd name="connsiteX49" fmla="*/ 147637 w 1905000"/>
                <a:gd name="connsiteY49" fmla="*/ 1428750 h 1866900"/>
                <a:gd name="connsiteX50" fmla="*/ 119062 w 1905000"/>
                <a:gd name="connsiteY50" fmla="*/ 1381125 h 1866900"/>
                <a:gd name="connsiteX51" fmla="*/ 1785937 w 1905000"/>
                <a:gd name="connsiteY51" fmla="*/ 1381125 h 1866900"/>
                <a:gd name="connsiteX52" fmla="*/ 1780222 w 1905000"/>
                <a:gd name="connsiteY52" fmla="*/ 1390650 h 1866900"/>
                <a:gd name="connsiteX53" fmla="*/ 124777 w 1905000"/>
                <a:gd name="connsiteY53" fmla="*/ 1390650 h 1866900"/>
                <a:gd name="connsiteX54" fmla="*/ 119062 w 1905000"/>
                <a:gd name="connsiteY54" fmla="*/ 1381125 h 1866900"/>
                <a:gd name="connsiteX55" fmla="*/ 95250 w 1905000"/>
                <a:gd name="connsiteY55" fmla="*/ 1333500 h 1866900"/>
                <a:gd name="connsiteX56" fmla="*/ 1810703 w 1905000"/>
                <a:gd name="connsiteY56" fmla="*/ 1333500 h 1866900"/>
                <a:gd name="connsiteX57" fmla="*/ 1805940 w 1905000"/>
                <a:gd name="connsiteY57" fmla="*/ 1343025 h 1866900"/>
                <a:gd name="connsiteX58" fmla="*/ 100013 w 1905000"/>
                <a:gd name="connsiteY58" fmla="*/ 1343025 h 1866900"/>
                <a:gd name="connsiteX59" fmla="*/ 95250 w 1905000"/>
                <a:gd name="connsiteY59" fmla="*/ 1333500 h 1866900"/>
                <a:gd name="connsiteX60" fmla="*/ 73342 w 1905000"/>
                <a:gd name="connsiteY60" fmla="*/ 1285875 h 1866900"/>
                <a:gd name="connsiteX61" fmla="*/ 1830705 w 1905000"/>
                <a:gd name="connsiteY61" fmla="*/ 1285875 h 1866900"/>
                <a:gd name="connsiteX62" fmla="*/ 1826895 w 1905000"/>
                <a:gd name="connsiteY62" fmla="*/ 1295400 h 1866900"/>
                <a:gd name="connsiteX63" fmla="*/ 77152 w 1905000"/>
                <a:gd name="connsiteY63" fmla="*/ 1295400 h 1866900"/>
                <a:gd name="connsiteX64" fmla="*/ 73342 w 1905000"/>
                <a:gd name="connsiteY64" fmla="*/ 1285875 h 1866900"/>
                <a:gd name="connsiteX65" fmla="*/ 55245 w 1905000"/>
                <a:gd name="connsiteY65" fmla="*/ 1238250 h 1866900"/>
                <a:gd name="connsiteX66" fmla="*/ 1850708 w 1905000"/>
                <a:gd name="connsiteY66" fmla="*/ 1238250 h 1866900"/>
                <a:gd name="connsiteX67" fmla="*/ 1846898 w 1905000"/>
                <a:gd name="connsiteY67" fmla="*/ 1247775 h 1866900"/>
                <a:gd name="connsiteX68" fmla="*/ 59055 w 1905000"/>
                <a:gd name="connsiteY68" fmla="*/ 1247775 h 1866900"/>
                <a:gd name="connsiteX69" fmla="*/ 55245 w 1905000"/>
                <a:gd name="connsiteY69" fmla="*/ 1238250 h 1866900"/>
                <a:gd name="connsiteX70" fmla="*/ 40004 w 1905000"/>
                <a:gd name="connsiteY70" fmla="*/ 1190625 h 1866900"/>
                <a:gd name="connsiteX71" fmla="*/ 1865947 w 1905000"/>
                <a:gd name="connsiteY71" fmla="*/ 1190625 h 1866900"/>
                <a:gd name="connsiteX72" fmla="*/ 1863089 w 1905000"/>
                <a:gd name="connsiteY72" fmla="*/ 1200150 h 1866900"/>
                <a:gd name="connsiteX73" fmla="*/ 42862 w 1905000"/>
                <a:gd name="connsiteY73" fmla="*/ 1200150 h 1866900"/>
                <a:gd name="connsiteX74" fmla="*/ 40004 w 1905000"/>
                <a:gd name="connsiteY74" fmla="*/ 1190625 h 1866900"/>
                <a:gd name="connsiteX75" fmla="*/ 26669 w 1905000"/>
                <a:gd name="connsiteY75" fmla="*/ 1143000 h 1866900"/>
                <a:gd name="connsiteX76" fmla="*/ 1878329 w 1905000"/>
                <a:gd name="connsiteY76" fmla="*/ 1143000 h 1866900"/>
                <a:gd name="connsiteX77" fmla="*/ 1876424 w 1905000"/>
                <a:gd name="connsiteY77" fmla="*/ 1152525 h 1866900"/>
                <a:gd name="connsiteX78" fmla="*/ 29526 w 1905000"/>
                <a:gd name="connsiteY78" fmla="*/ 1152525 h 1866900"/>
                <a:gd name="connsiteX79" fmla="*/ 26669 w 1905000"/>
                <a:gd name="connsiteY79" fmla="*/ 1143000 h 1866900"/>
                <a:gd name="connsiteX80" fmla="*/ 16192 w 1905000"/>
                <a:gd name="connsiteY80" fmla="*/ 1095375 h 1866900"/>
                <a:gd name="connsiteX81" fmla="*/ 1888807 w 1905000"/>
                <a:gd name="connsiteY81" fmla="*/ 1095375 h 1866900"/>
                <a:gd name="connsiteX82" fmla="*/ 1886902 w 1905000"/>
                <a:gd name="connsiteY82" fmla="*/ 1104900 h 1866900"/>
                <a:gd name="connsiteX83" fmla="*/ 18097 w 1905000"/>
                <a:gd name="connsiteY83" fmla="*/ 1104900 h 1866900"/>
                <a:gd name="connsiteX84" fmla="*/ 16192 w 1905000"/>
                <a:gd name="connsiteY84" fmla="*/ 1095375 h 1866900"/>
                <a:gd name="connsiteX85" fmla="*/ 8572 w 1905000"/>
                <a:gd name="connsiteY85" fmla="*/ 1047750 h 1866900"/>
                <a:gd name="connsiteX86" fmla="*/ 1896427 w 1905000"/>
                <a:gd name="connsiteY86" fmla="*/ 1047750 h 1866900"/>
                <a:gd name="connsiteX87" fmla="*/ 1895475 w 1905000"/>
                <a:gd name="connsiteY87" fmla="*/ 1057275 h 1866900"/>
                <a:gd name="connsiteX88" fmla="*/ 9525 w 1905000"/>
                <a:gd name="connsiteY88" fmla="*/ 1057275 h 1866900"/>
                <a:gd name="connsiteX89" fmla="*/ 8572 w 1905000"/>
                <a:gd name="connsiteY89" fmla="*/ 1047750 h 1866900"/>
                <a:gd name="connsiteX90" fmla="*/ 3810 w 1905000"/>
                <a:gd name="connsiteY90" fmla="*/ 1000125 h 1866900"/>
                <a:gd name="connsiteX91" fmla="*/ 1902143 w 1905000"/>
                <a:gd name="connsiteY91" fmla="*/ 1000125 h 1866900"/>
                <a:gd name="connsiteX92" fmla="*/ 1901190 w 1905000"/>
                <a:gd name="connsiteY92" fmla="*/ 1009650 h 1866900"/>
                <a:gd name="connsiteX93" fmla="*/ 4762 w 1905000"/>
                <a:gd name="connsiteY93" fmla="*/ 1009650 h 1866900"/>
                <a:gd name="connsiteX94" fmla="*/ 3810 w 1905000"/>
                <a:gd name="connsiteY94" fmla="*/ 1000125 h 1866900"/>
                <a:gd name="connsiteX95" fmla="*/ 952 w 1905000"/>
                <a:gd name="connsiteY95" fmla="*/ 952500 h 1866900"/>
                <a:gd name="connsiteX96" fmla="*/ 1904047 w 1905000"/>
                <a:gd name="connsiteY96" fmla="*/ 952500 h 1866900"/>
                <a:gd name="connsiteX97" fmla="*/ 1904047 w 1905000"/>
                <a:gd name="connsiteY97" fmla="*/ 962025 h 1866900"/>
                <a:gd name="connsiteX98" fmla="*/ 952 w 1905000"/>
                <a:gd name="connsiteY98" fmla="*/ 962025 h 1866900"/>
                <a:gd name="connsiteX99" fmla="*/ 952 w 1905000"/>
                <a:gd name="connsiteY99" fmla="*/ 952500 h 1866900"/>
                <a:gd name="connsiteX100" fmla="*/ 0 w 1905000"/>
                <a:gd name="connsiteY100" fmla="*/ 904875 h 1866900"/>
                <a:gd name="connsiteX101" fmla="*/ 1905000 w 1905000"/>
                <a:gd name="connsiteY101" fmla="*/ 904875 h 1866900"/>
                <a:gd name="connsiteX102" fmla="*/ 1905000 w 1905000"/>
                <a:gd name="connsiteY102" fmla="*/ 914400 h 1866900"/>
                <a:gd name="connsiteX103" fmla="*/ 0 w 1905000"/>
                <a:gd name="connsiteY103" fmla="*/ 914400 h 1866900"/>
                <a:gd name="connsiteX104" fmla="*/ 0 w 1905000"/>
                <a:gd name="connsiteY104" fmla="*/ 904875 h 1866900"/>
                <a:gd name="connsiteX105" fmla="*/ 1905 w 1905000"/>
                <a:gd name="connsiteY105" fmla="*/ 857250 h 1866900"/>
                <a:gd name="connsiteX106" fmla="*/ 1902142 w 1905000"/>
                <a:gd name="connsiteY106" fmla="*/ 857250 h 1866900"/>
                <a:gd name="connsiteX107" fmla="*/ 1903095 w 1905000"/>
                <a:gd name="connsiteY107" fmla="*/ 866775 h 1866900"/>
                <a:gd name="connsiteX108" fmla="*/ 952 w 1905000"/>
                <a:gd name="connsiteY108" fmla="*/ 866775 h 1866900"/>
                <a:gd name="connsiteX109" fmla="*/ 1905 w 1905000"/>
                <a:gd name="connsiteY109" fmla="*/ 857250 h 1866900"/>
                <a:gd name="connsiteX110" fmla="*/ 6667 w 1905000"/>
                <a:gd name="connsiteY110" fmla="*/ 809625 h 1866900"/>
                <a:gd name="connsiteX111" fmla="*/ 1899285 w 1905000"/>
                <a:gd name="connsiteY111" fmla="*/ 809625 h 1866900"/>
                <a:gd name="connsiteX112" fmla="*/ 1900238 w 1905000"/>
                <a:gd name="connsiteY112" fmla="*/ 819150 h 1866900"/>
                <a:gd name="connsiteX113" fmla="*/ 5715 w 1905000"/>
                <a:gd name="connsiteY113" fmla="*/ 819150 h 1866900"/>
                <a:gd name="connsiteX114" fmla="*/ 6667 w 1905000"/>
                <a:gd name="connsiteY114" fmla="*/ 809625 h 1866900"/>
                <a:gd name="connsiteX115" fmla="*/ 13335 w 1905000"/>
                <a:gd name="connsiteY115" fmla="*/ 762000 h 1866900"/>
                <a:gd name="connsiteX116" fmla="*/ 1891665 w 1905000"/>
                <a:gd name="connsiteY116" fmla="*/ 762000 h 1866900"/>
                <a:gd name="connsiteX117" fmla="*/ 1893570 w 1905000"/>
                <a:gd name="connsiteY117" fmla="*/ 771525 h 1866900"/>
                <a:gd name="connsiteX118" fmla="*/ 11430 w 1905000"/>
                <a:gd name="connsiteY118" fmla="*/ 771525 h 1866900"/>
                <a:gd name="connsiteX119" fmla="*/ 13335 w 1905000"/>
                <a:gd name="connsiteY119" fmla="*/ 762000 h 1866900"/>
                <a:gd name="connsiteX120" fmla="*/ 21907 w 1905000"/>
                <a:gd name="connsiteY120" fmla="*/ 714375 h 1866900"/>
                <a:gd name="connsiteX121" fmla="*/ 1883092 w 1905000"/>
                <a:gd name="connsiteY121" fmla="*/ 714375 h 1866900"/>
                <a:gd name="connsiteX122" fmla="*/ 1884997 w 1905000"/>
                <a:gd name="connsiteY122" fmla="*/ 723900 h 1866900"/>
                <a:gd name="connsiteX123" fmla="*/ 20002 w 1905000"/>
                <a:gd name="connsiteY123" fmla="*/ 723900 h 1866900"/>
                <a:gd name="connsiteX124" fmla="*/ 21907 w 1905000"/>
                <a:gd name="connsiteY124" fmla="*/ 714375 h 1866900"/>
                <a:gd name="connsiteX125" fmla="*/ 34289 w 1905000"/>
                <a:gd name="connsiteY125" fmla="*/ 666750 h 1866900"/>
                <a:gd name="connsiteX126" fmla="*/ 1870710 w 1905000"/>
                <a:gd name="connsiteY126" fmla="*/ 666750 h 1866900"/>
                <a:gd name="connsiteX127" fmla="*/ 1873567 w 1905000"/>
                <a:gd name="connsiteY127" fmla="*/ 676275 h 1866900"/>
                <a:gd name="connsiteX128" fmla="*/ 31432 w 1905000"/>
                <a:gd name="connsiteY128" fmla="*/ 676275 h 1866900"/>
                <a:gd name="connsiteX129" fmla="*/ 34289 w 1905000"/>
                <a:gd name="connsiteY129" fmla="*/ 666750 h 1866900"/>
                <a:gd name="connsiteX130" fmla="*/ 48577 w 1905000"/>
                <a:gd name="connsiteY130" fmla="*/ 619125 h 1866900"/>
                <a:gd name="connsiteX131" fmla="*/ 1857375 w 1905000"/>
                <a:gd name="connsiteY131" fmla="*/ 619125 h 1866900"/>
                <a:gd name="connsiteX132" fmla="*/ 1860233 w 1905000"/>
                <a:gd name="connsiteY132" fmla="*/ 628650 h 1866900"/>
                <a:gd name="connsiteX133" fmla="*/ 45720 w 1905000"/>
                <a:gd name="connsiteY133" fmla="*/ 628650 h 1866900"/>
                <a:gd name="connsiteX134" fmla="*/ 48577 w 1905000"/>
                <a:gd name="connsiteY134" fmla="*/ 619125 h 1866900"/>
                <a:gd name="connsiteX135" fmla="*/ 65722 w 1905000"/>
                <a:gd name="connsiteY135" fmla="*/ 571500 h 1866900"/>
                <a:gd name="connsiteX136" fmla="*/ 1839277 w 1905000"/>
                <a:gd name="connsiteY136" fmla="*/ 571500 h 1866900"/>
                <a:gd name="connsiteX137" fmla="*/ 1843087 w 1905000"/>
                <a:gd name="connsiteY137" fmla="*/ 581025 h 1866900"/>
                <a:gd name="connsiteX138" fmla="*/ 61912 w 1905000"/>
                <a:gd name="connsiteY138" fmla="*/ 581025 h 1866900"/>
                <a:gd name="connsiteX139" fmla="*/ 65722 w 1905000"/>
                <a:gd name="connsiteY139" fmla="*/ 571500 h 1866900"/>
                <a:gd name="connsiteX140" fmla="*/ 85725 w 1905000"/>
                <a:gd name="connsiteY140" fmla="*/ 523875 h 1866900"/>
                <a:gd name="connsiteX141" fmla="*/ 1819275 w 1905000"/>
                <a:gd name="connsiteY141" fmla="*/ 523875 h 1866900"/>
                <a:gd name="connsiteX142" fmla="*/ 1823085 w 1905000"/>
                <a:gd name="connsiteY142" fmla="*/ 533400 h 1866900"/>
                <a:gd name="connsiteX143" fmla="*/ 80962 w 1905000"/>
                <a:gd name="connsiteY143" fmla="*/ 533400 h 1866900"/>
                <a:gd name="connsiteX144" fmla="*/ 85725 w 1905000"/>
                <a:gd name="connsiteY144" fmla="*/ 523875 h 1866900"/>
                <a:gd name="connsiteX145" fmla="*/ 109538 w 1905000"/>
                <a:gd name="connsiteY145" fmla="*/ 476250 h 1866900"/>
                <a:gd name="connsiteX146" fmla="*/ 1796415 w 1905000"/>
                <a:gd name="connsiteY146" fmla="*/ 476250 h 1866900"/>
                <a:gd name="connsiteX147" fmla="*/ 1801178 w 1905000"/>
                <a:gd name="connsiteY147" fmla="*/ 485775 h 1866900"/>
                <a:gd name="connsiteX148" fmla="*/ 104775 w 1905000"/>
                <a:gd name="connsiteY148" fmla="*/ 485775 h 1866900"/>
                <a:gd name="connsiteX149" fmla="*/ 109538 w 1905000"/>
                <a:gd name="connsiteY149" fmla="*/ 476250 h 1866900"/>
                <a:gd name="connsiteX150" fmla="*/ 136207 w 1905000"/>
                <a:gd name="connsiteY150" fmla="*/ 428625 h 1866900"/>
                <a:gd name="connsiteX151" fmla="*/ 1768792 w 1905000"/>
                <a:gd name="connsiteY151" fmla="*/ 428625 h 1866900"/>
                <a:gd name="connsiteX152" fmla="*/ 1774507 w 1905000"/>
                <a:gd name="connsiteY152" fmla="*/ 438150 h 1866900"/>
                <a:gd name="connsiteX153" fmla="*/ 130492 w 1905000"/>
                <a:gd name="connsiteY153" fmla="*/ 438150 h 1866900"/>
                <a:gd name="connsiteX154" fmla="*/ 136207 w 1905000"/>
                <a:gd name="connsiteY154" fmla="*/ 428625 h 1866900"/>
                <a:gd name="connsiteX155" fmla="*/ 166687 w 1905000"/>
                <a:gd name="connsiteY155" fmla="*/ 381000 h 1866900"/>
                <a:gd name="connsiteX156" fmla="*/ 1738312 w 1905000"/>
                <a:gd name="connsiteY156" fmla="*/ 381000 h 1866900"/>
                <a:gd name="connsiteX157" fmla="*/ 1744979 w 1905000"/>
                <a:gd name="connsiteY157" fmla="*/ 390525 h 1866900"/>
                <a:gd name="connsiteX158" fmla="*/ 160019 w 1905000"/>
                <a:gd name="connsiteY158" fmla="*/ 390525 h 1866900"/>
                <a:gd name="connsiteX159" fmla="*/ 166687 w 1905000"/>
                <a:gd name="connsiteY159" fmla="*/ 381000 h 1866900"/>
                <a:gd name="connsiteX160" fmla="*/ 201929 w 1905000"/>
                <a:gd name="connsiteY160" fmla="*/ 333375 h 1866900"/>
                <a:gd name="connsiteX161" fmla="*/ 1704022 w 1905000"/>
                <a:gd name="connsiteY161" fmla="*/ 333375 h 1866900"/>
                <a:gd name="connsiteX162" fmla="*/ 1711642 w 1905000"/>
                <a:gd name="connsiteY162" fmla="*/ 342900 h 1866900"/>
                <a:gd name="connsiteX163" fmla="*/ 194309 w 1905000"/>
                <a:gd name="connsiteY163" fmla="*/ 342900 h 1866900"/>
                <a:gd name="connsiteX164" fmla="*/ 201929 w 1905000"/>
                <a:gd name="connsiteY164" fmla="*/ 333375 h 1866900"/>
                <a:gd name="connsiteX165" fmla="*/ 240981 w 1905000"/>
                <a:gd name="connsiteY165" fmla="*/ 285750 h 1866900"/>
                <a:gd name="connsiteX166" fmla="*/ 1664017 w 1905000"/>
                <a:gd name="connsiteY166" fmla="*/ 285750 h 1866900"/>
                <a:gd name="connsiteX167" fmla="*/ 1672589 w 1905000"/>
                <a:gd name="connsiteY167" fmla="*/ 295275 h 1866900"/>
                <a:gd name="connsiteX168" fmla="*/ 232409 w 1905000"/>
                <a:gd name="connsiteY168" fmla="*/ 295275 h 1866900"/>
                <a:gd name="connsiteX169" fmla="*/ 240981 w 1905000"/>
                <a:gd name="connsiteY169" fmla="*/ 285750 h 1866900"/>
                <a:gd name="connsiteX170" fmla="*/ 286702 w 1905000"/>
                <a:gd name="connsiteY170" fmla="*/ 238125 h 1866900"/>
                <a:gd name="connsiteX171" fmla="*/ 1619250 w 1905000"/>
                <a:gd name="connsiteY171" fmla="*/ 238125 h 1866900"/>
                <a:gd name="connsiteX172" fmla="*/ 1628775 w 1905000"/>
                <a:gd name="connsiteY172" fmla="*/ 247650 h 1866900"/>
                <a:gd name="connsiteX173" fmla="*/ 277177 w 1905000"/>
                <a:gd name="connsiteY173" fmla="*/ 247650 h 1866900"/>
                <a:gd name="connsiteX174" fmla="*/ 286702 w 1905000"/>
                <a:gd name="connsiteY174" fmla="*/ 238125 h 1866900"/>
                <a:gd name="connsiteX175" fmla="*/ 339090 w 1905000"/>
                <a:gd name="connsiteY175" fmla="*/ 190500 h 1866900"/>
                <a:gd name="connsiteX176" fmla="*/ 1565910 w 1905000"/>
                <a:gd name="connsiteY176" fmla="*/ 190500 h 1866900"/>
                <a:gd name="connsiteX177" fmla="*/ 1577340 w 1905000"/>
                <a:gd name="connsiteY177" fmla="*/ 200025 h 1866900"/>
                <a:gd name="connsiteX178" fmla="*/ 327660 w 1905000"/>
                <a:gd name="connsiteY178" fmla="*/ 200025 h 1866900"/>
                <a:gd name="connsiteX179" fmla="*/ 339090 w 1905000"/>
                <a:gd name="connsiteY179" fmla="*/ 190500 h 1866900"/>
                <a:gd name="connsiteX180" fmla="*/ 400049 w 1905000"/>
                <a:gd name="connsiteY180" fmla="*/ 142875 h 1866900"/>
                <a:gd name="connsiteX181" fmla="*/ 1503997 w 1905000"/>
                <a:gd name="connsiteY181" fmla="*/ 142875 h 1866900"/>
                <a:gd name="connsiteX182" fmla="*/ 1517332 w 1905000"/>
                <a:gd name="connsiteY182" fmla="*/ 152400 h 1866900"/>
                <a:gd name="connsiteX183" fmla="*/ 386714 w 1905000"/>
                <a:gd name="connsiteY183" fmla="*/ 152400 h 1866900"/>
                <a:gd name="connsiteX184" fmla="*/ 400049 w 1905000"/>
                <a:gd name="connsiteY184" fmla="*/ 142875 h 1866900"/>
                <a:gd name="connsiteX185" fmla="*/ 474345 w 1905000"/>
                <a:gd name="connsiteY185" fmla="*/ 95250 h 1866900"/>
                <a:gd name="connsiteX186" fmla="*/ 1429702 w 1905000"/>
                <a:gd name="connsiteY186" fmla="*/ 95250 h 1866900"/>
                <a:gd name="connsiteX187" fmla="*/ 1445895 w 1905000"/>
                <a:gd name="connsiteY187" fmla="*/ 104775 h 1866900"/>
                <a:gd name="connsiteX188" fmla="*/ 458152 w 1905000"/>
                <a:gd name="connsiteY188" fmla="*/ 104775 h 1866900"/>
                <a:gd name="connsiteX189" fmla="*/ 474345 w 1905000"/>
                <a:gd name="connsiteY189" fmla="*/ 95250 h 1866900"/>
                <a:gd name="connsiteX190" fmla="*/ 568642 w 1905000"/>
                <a:gd name="connsiteY190" fmla="*/ 47625 h 1866900"/>
                <a:gd name="connsiteX191" fmla="*/ 1337309 w 1905000"/>
                <a:gd name="connsiteY191" fmla="*/ 47625 h 1866900"/>
                <a:gd name="connsiteX192" fmla="*/ 1358265 w 1905000"/>
                <a:gd name="connsiteY192" fmla="*/ 57150 h 1866900"/>
                <a:gd name="connsiteX193" fmla="*/ 547687 w 1905000"/>
                <a:gd name="connsiteY193" fmla="*/ 57150 h 1866900"/>
                <a:gd name="connsiteX194" fmla="*/ 568642 w 1905000"/>
                <a:gd name="connsiteY194" fmla="*/ 47625 h 1866900"/>
                <a:gd name="connsiteX195" fmla="*/ 702945 w 1905000"/>
                <a:gd name="connsiteY195" fmla="*/ 0 h 1866900"/>
                <a:gd name="connsiteX196" fmla="*/ 1203960 w 1905000"/>
                <a:gd name="connsiteY196" fmla="*/ 0 h 1866900"/>
                <a:gd name="connsiteX197" fmla="*/ 1236345 w 1905000"/>
                <a:gd name="connsiteY197" fmla="*/ 9525 h 1866900"/>
                <a:gd name="connsiteX198" fmla="*/ 670560 w 1905000"/>
                <a:gd name="connsiteY198" fmla="*/ 9525 h 1866900"/>
                <a:gd name="connsiteX199" fmla="*/ 702945 w 1905000"/>
                <a:gd name="connsiteY19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905000" h="1866900">
                  <a:moveTo>
                    <a:pt x="786764" y="1857375"/>
                  </a:moveTo>
                  <a:lnTo>
                    <a:pt x="1116329" y="1857375"/>
                  </a:lnTo>
                  <a:cubicBezTo>
                    <a:pt x="1093469" y="1861185"/>
                    <a:pt x="1070609" y="1864995"/>
                    <a:pt x="1047749" y="1866900"/>
                  </a:cubicBezTo>
                  <a:lnTo>
                    <a:pt x="855344" y="1866900"/>
                  </a:lnTo>
                  <a:cubicBezTo>
                    <a:pt x="832484" y="1864995"/>
                    <a:pt x="809624" y="1861185"/>
                    <a:pt x="786764" y="1857375"/>
                  </a:cubicBezTo>
                  <a:close/>
                  <a:moveTo>
                    <a:pt x="614362" y="1809750"/>
                  </a:moveTo>
                  <a:lnTo>
                    <a:pt x="1290637" y="1809750"/>
                  </a:lnTo>
                  <a:cubicBezTo>
                    <a:pt x="1281112" y="1812608"/>
                    <a:pt x="1272540" y="1816417"/>
                    <a:pt x="1263967" y="1819275"/>
                  </a:cubicBezTo>
                  <a:lnTo>
                    <a:pt x="640079" y="1819275"/>
                  </a:lnTo>
                  <a:cubicBezTo>
                    <a:pt x="631507" y="1816417"/>
                    <a:pt x="622935" y="1812608"/>
                    <a:pt x="614362" y="1809750"/>
                  </a:cubicBezTo>
                  <a:close/>
                  <a:moveTo>
                    <a:pt x="509587" y="1762125"/>
                  </a:moveTo>
                  <a:lnTo>
                    <a:pt x="1396365" y="1762125"/>
                  </a:lnTo>
                  <a:cubicBezTo>
                    <a:pt x="1389697" y="1764983"/>
                    <a:pt x="1383982" y="1768792"/>
                    <a:pt x="1377315" y="1771650"/>
                  </a:cubicBezTo>
                  <a:lnTo>
                    <a:pt x="527685" y="1771650"/>
                  </a:lnTo>
                  <a:cubicBezTo>
                    <a:pt x="521969" y="1768792"/>
                    <a:pt x="515302" y="1764983"/>
                    <a:pt x="509587" y="1762125"/>
                  </a:cubicBezTo>
                  <a:close/>
                  <a:moveTo>
                    <a:pt x="428625" y="1714500"/>
                  </a:moveTo>
                  <a:lnTo>
                    <a:pt x="1478280" y="1714500"/>
                  </a:lnTo>
                  <a:cubicBezTo>
                    <a:pt x="1472565" y="1717358"/>
                    <a:pt x="1467803" y="1721167"/>
                    <a:pt x="1463040" y="1724025"/>
                  </a:cubicBezTo>
                  <a:lnTo>
                    <a:pt x="443865" y="1724025"/>
                  </a:lnTo>
                  <a:cubicBezTo>
                    <a:pt x="438150" y="1721167"/>
                    <a:pt x="433388" y="1717358"/>
                    <a:pt x="428625" y="1714500"/>
                  </a:cubicBezTo>
                  <a:close/>
                  <a:moveTo>
                    <a:pt x="362902" y="1666875"/>
                  </a:moveTo>
                  <a:lnTo>
                    <a:pt x="1544002" y="1666875"/>
                  </a:lnTo>
                  <a:cubicBezTo>
                    <a:pt x="1540192" y="1669733"/>
                    <a:pt x="1535430" y="1673542"/>
                    <a:pt x="1531620" y="1676400"/>
                  </a:cubicBezTo>
                  <a:lnTo>
                    <a:pt x="375285" y="1676400"/>
                  </a:lnTo>
                  <a:cubicBezTo>
                    <a:pt x="370522" y="1673542"/>
                    <a:pt x="366712" y="1669733"/>
                    <a:pt x="362902" y="1666875"/>
                  </a:cubicBezTo>
                  <a:close/>
                  <a:moveTo>
                    <a:pt x="306705" y="1619250"/>
                  </a:moveTo>
                  <a:lnTo>
                    <a:pt x="1599247" y="1619250"/>
                  </a:lnTo>
                  <a:cubicBezTo>
                    <a:pt x="1595438" y="1622108"/>
                    <a:pt x="1592580" y="1625917"/>
                    <a:pt x="1588770" y="1628775"/>
                  </a:cubicBezTo>
                  <a:lnTo>
                    <a:pt x="317182" y="1628775"/>
                  </a:lnTo>
                  <a:cubicBezTo>
                    <a:pt x="313373" y="1625917"/>
                    <a:pt x="310515" y="1622108"/>
                    <a:pt x="306705" y="1619250"/>
                  </a:cubicBezTo>
                  <a:close/>
                  <a:moveTo>
                    <a:pt x="258127" y="1571625"/>
                  </a:moveTo>
                  <a:lnTo>
                    <a:pt x="1646872" y="1571625"/>
                  </a:lnTo>
                  <a:cubicBezTo>
                    <a:pt x="1643062" y="1574483"/>
                    <a:pt x="1640205" y="1578292"/>
                    <a:pt x="1637347" y="1581150"/>
                  </a:cubicBezTo>
                  <a:lnTo>
                    <a:pt x="266699" y="1581150"/>
                  </a:lnTo>
                  <a:cubicBezTo>
                    <a:pt x="263842" y="1578292"/>
                    <a:pt x="260984" y="1574483"/>
                    <a:pt x="258127" y="1571625"/>
                  </a:cubicBezTo>
                  <a:close/>
                  <a:moveTo>
                    <a:pt x="216217" y="1524000"/>
                  </a:moveTo>
                  <a:lnTo>
                    <a:pt x="1687830" y="1524000"/>
                  </a:lnTo>
                  <a:cubicBezTo>
                    <a:pt x="1684972" y="1526858"/>
                    <a:pt x="1683067" y="1530667"/>
                    <a:pt x="1680209" y="1533525"/>
                  </a:cubicBezTo>
                  <a:lnTo>
                    <a:pt x="223837" y="1533525"/>
                  </a:lnTo>
                  <a:cubicBezTo>
                    <a:pt x="221932" y="1530667"/>
                    <a:pt x="219074" y="1526858"/>
                    <a:pt x="216217" y="1524000"/>
                  </a:cubicBezTo>
                  <a:close/>
                  <a:moveTo>
                    <a:pt x="180022" y="1476375"/>
                  </a:moveTo>
                  <a:lnTo>
                    <a:pt x="1724977" y="1476375"/>
                  </a:lnTo>
                  <a:cubicBezTo>
                    <a:pt x="1723072" y="1479233"/>
                    <a:pt x="1720215" y="1483042"/>
                    <a:pt x="1718310" y="1485900"/>
                  </a:cubicBezTo>
                  <a:lnTo>
                    <a:pt x="186690" y="1485900"/>
                  </a:lnTo>
                  <a:cubicBezTo>
                    <a:pt x="184785" y="1483042"/>
                    <a:pt x="181927" y="1479233"/>
                    <a:pt x="180022" y="1476375"/>
                  </a:cubicBezTo>
                  <a:close/>
                  <a:moveTo>
                    <a:pt x="147637" y="1428750"/>
                  </a:moveTo>
                  <a:lnTo>
                    <a:pt x="1756410" y="1428750"/>
                  </a:lnTo>
                  <a:cubicBezTo>
                    <a:pt x="1754505" y="1431608"/>
                    <a:pt x="1752600" y="1435417"/>
                    <a:pt x="1750695" y="1438275"/>
                  </a:cubicBezTo>
                  <a:lnTo>
                    <a:pt x="153352" y="1438275"/>
                  </a:lnTo>
                  <a:cubicBezTo>
                    <a:pt x="151447" y="1435417"/>
                    <a:pt x="149542" y="1431608"/>
                    <a:pt x="147637" y="1428750"/>
                  </a:cubicBezTo>
                  <a:close/>
                  <a:moveTo>
                    <a:pt x="119062" y="1381125"/>
                  </a:moveTo>
                  <a:lnTo>
                    <a:pt x="1785937" y="1381125"/>
                  </a:lnTo>
                  <a:cubicBezTo>
                    <a:pt x="1784032" y="1383983"/>
                    <a:pt x="1782127" y="1387792"/>
                    <a:pt x="1780222" y="1390650"/>
                  </a:cubicBezTo>
                  <a:lnTo>
                    <a:pt x="124777" y="1390650"/>
                  </a:lnTo>
                  <a:cubicBezTo>
                    <a:pt x="122872" y="1387792"/>
                    <a:pt x="120967" y="1383983"/>
                    <a:pt x="119062" y="1381125"/>
                  </a:cubicBezTo>
                  <a:close/>
                  <a:moveTo>
                    <a:pt x="95250" y="1333500"/>
                  </a:moveTo>
                  <a:lnTo>
                    <a:pt x="1810703" y="1333500"/>
                  </a:lnTo>
                  <a:cubicBezTo>
                    <a:pt x="1808798" y="1336358"/>
                    <a:pt x="1807845" y="1340167"/>
                    <a:pt x="1805940" y="1343025"/>
                  </a:cubicBezTo>
                  <a:lnTo>
                    <a:pt x="100013" y="1343025"/>
                  </a:lnTo>
                  <a:cubicBezTo>
                    <a:pt x="98108" y="1340167"/>
                    <a:pt x="97155" y="1336358"/>
                    <a:pt x="95250" y="1333500"/>
                  </a:cubicBezTo>
                  <a:close/>
                  <a:moveTo>
                    <a:pt x="73342" y="1285875"/>
                  </a:moveTo>
                  <a:lnTo>
                    <a:pt x="1830705" y="1285875"/>
                  </a:lnTo>
                  <a:cubicBezTo>
                    <a:pt x="1829752" y="1288733"/>
                    <a:pt x="1827847" y="1292542"/>
                    <a:pt x="1826895" y="1295400"/>
                  </a:cubicBezTo>
                  <a:lnTo>
                    <a:pt x="77152" y="1295400"/>
                  </a:lnTo>
                  <a:cubicBezTo>
                    <a:pt x="76200" y="1292542"/>
                    <a:pt x="74295" y="1288733"/>
                    <a:pt x="73342" y="1285875"/>
                  </a:cubicBezTo>
                  <a:close/>
                  <a:moveTo>
                    <a:pt x="55245" y="1238250"/>
                  </a:moveTo>
                  <a:lnTo>
                    <a:pt x="1850708" y="1238250"/>
                  </a:lnTo>
                  <a:cubicBezTo>
                    <a:pt x="1848803" y="1241108"/>
                    <a:pt x="1847850" y="1244917"/>
                    <a:pt x="1846898" y="1247775"/>
                  </a:cubicBezTo>
                  <a:lnTo>
                    <a:pt x="59055" y="1247775"/>
                  </a:lnTo>
                  <a:cubicBezTo>
                    <a:pt x="57150" y="1244917"/>
                    <a:pt x="56197" y="1241108"/>
                    <a:pt x="55245" y="1238250"/>
                  </a:cubicBezTo>
                  <a:close/>
                  <a:moveTo>
                    <a:pt x="40004" y="1190625"/>
                  </a:moveTo>
                  <a:lnTo>
                    <a:pt x="1865947" y="1190625"/>
                  </a:lnTo>
                  <a:cubicBezTo>
                    <a:pt x="1864994" y="1193483"/>
                    <a:pt x="1864042" y="1197292"/>
                    <a:pt x="1863089" y="1200150"/>
                  </a:cubicBezTo>
                  <a:lnTo>
                    <a:pt x="42862" y="1200150"/>
                  </a:lnTo>
                  <a:cubicBezTo>
                    <a:pt x="41909" y="1197292"/>
                    <a:pt x="40957" y="1193483"/>
                    <a:pt x="40004" y="1190625"/>
                  </a:cubicBezTo>
                  <a:close/>
                  <a:moveTo>
                    <a:pt x="26669" y="1143000"/>
                  </a:moveTo>
                  <a:lnTo>
                    <a:pt x="1878329" y="1143000"/>
                  </a:lnTo>
                  <a:cubicBezTo>
                    <a:pt x="1878329" y="1145858"/>
                    <a:pt x="1877377" y="1149667"/>
                    <a:pt x="1876424" y="1152525"/>
                  </a:cubicBezTo>
                  <a:lnTo>
                    <a:pt x="29526" y="1152525"/>
                  </a:lnTo>
                  <a:cubicBezTo>
                    <a:pt x="28574" y="1149667"/>
                    <a:pt x="27622" y="1145858"/>
                    <a:pt x="26669" y="1143000"/>
                  </a:cubicBezTo>
                  <a:close/>
                  <a:moveTo>
                    <a:pt x="16192" y="1095375"/>
                  </a:moveTo>
                  <a:lnTo>
                    <a:pt x="1888807" y="1095375"/>
                  </a:lnTo>
                  <a:cubicBezTo>
                    <a:pt x="1887855" y="1098233"/>
                    <a:pt x="1887855" y="1102042"/>
                    <a:pt x="1886902" y="1104900"/>
                  </a:cubicBezTo>
                  <a:lnTo>
                    <a:pt x="18097" y="1104900"/>
                  </a:lnTo>
                  <a:cubicBezTo>
                    <a:pt x="17144" y="1102042"/>
                    <a:pt x="17144" y="1098233"/>
                    <a:pt x="16192" y="1095375"/>
                  </a:cubicBezTo>
                  <a:close/>
                  <a:moveTo>
                    <a:pt x="8572" y="1047750"/>
                  </a:moveTo>
                  <a:lnTo>
                    <a:pt x="1896427" y="1047750"/>
                  </a:lnTo>
                  <a:cubicBezTo>
                    <a:pt x="1896427" y="1050608"/>
                    <a:pt x="1895475" y="1054417"/>
                    <a:pt x="1895475" y="1057275"/>
                  </a:cubicBezTo>
                  <a:lnTo>
                    <a:pt x="9525" y="1057275"/>
                  </a:lnTo>
                  <a:cubicBezTo>
                    <a:pt x="9525" y="1054417"/>
                    <a:pt x="8572" y="1050608"/>
                    <a:pt x="8572" y="1047750"/>
                  </a:cubicBezTo>
                  <a:close/>
                  <a:moveTo>
                    <a:pt x="3810" y="1000125"/>
                  </a:moveTo>
                  <a:lnTo>
                    <a:pt x="1902143" y="1000125"/>
                  </a:lnTo>
                  <a:cubicBezTo>
                    <a:pt x="1902143" y="1002983"/>
                    <a:pt x="1901190" y="1006792"/>
                    <a:pt x="1901190" y="1009650"/>
                  </a:cubicBezTo>
                  <a:lnTo>
                    <a:pt x="4762" y="1009650"/>
                  </a:lnTo>
                  <a:cubicBezTo>
                    <a:pt x="4762" y="1006792"/>
                    <a:pt x="3810" y="1002983"/>
                    <a:pt x="3810" y="1000125"/>
                  </a:cubicBezTo>
                  <a:close/>
                  <a:moveTo>
                    <a:pt x="952" y="952500"/>
                  </a:moveTo>
                  <a:lnTo>
                    <a:pt x="1904047" y="952500"/>
                  </a:lnTo>
                  <a:cubicBezTo>
                    <a:pt x="1904047" y="955358"/>
                    <a:pt x="1904047" y="959167"/>
                    <a:pt x="1904047" y="962025"/>
                  </a:cubicBezTo>
                  <a:lnTo>
                    <a:pt x="952" y="962025"/>
                  </a:lnTo>
                  <a:cubicBezTo>
                    <a:pt x="952" y="959167"/>
                    <a:pt x="952" y="955358"/>
                    <a:pt x="952" y="952500"/>
                  </a:cubicBezTo>
                  <a:close/>
                  <a:moveTo>
                    <a:pt x="0" y="904875"/>
                  </a:moveTo>
                  <a:lnTo>
                    <a:pt x="1905000" y="904875"/>
                  </a:lnTo>
                  <a:cubicBezTo>
                    <a:pt x="1905000" y="907733"/>
                    <a:pt x="1905000" y="911542"/>
                    <a:pt x="1905000" y="914400"/>
                  </a:cubicBezTo>
                  <a:lnTo>
                    <a:pt x="0" y="914400"/>
                  </a:lnTo>
                  <a:cubicBezTo>
                    <a:pt x="0" y="911542"/>
                    <a:pt x="0" y="907733"/>
                    <a:pt x="0" y="904875"/>
                  </a:cubicBezTo>
                  <a:close/>
                  <a:moveTo>
                    <a:pt x="1905" y="857250"/>
                  </a:moveTo>
                  <a:lnTo>
                    <a:pt x="1902142" y="857250"/>
                  </a:lnTo>
                  <a:cubicBezTo>
                    <a:pt x="1903095" y="860108"/>
                    <a:pt x="1903095" y="863917"/>
                    <a:pt x="1903095" y="866775"/>
                  </a:cubicBezTo>
                  <a:lnTo>
                    <a:pt x="952" y="866775"/>
                  </a:lnTo>
                  <a:cubicBezTo>
                    <a:pt x="1905" y="863917"/>
                    <a:pt x="1905" y="860108"/>
                    <a:pt x="1905" y="857250"/>
                  </a:cubicBezTo>
                  <a:close/>
                  <a:moveTo>
                    <a:pt x="6667" y="809625"/>
                  </a:moveTo>
                  <a:lnTo>
                    <a:pt x="1899285" y="809625"/>
                  </a:lnTo>
                  <a:cubicBezTo>
                    <a:pt x="1899285" y="812483"/>
                    <a:pt x="1900238" y="816292"/>
                    <a:pt x="1900238" y="819150"/>
                  </a:cubicBezTo>
                  <a:lnTo>
                    <a:pt x="5715" y="819150"/>
                  </a:lnTo>
                  <a:cubicBezTo>
                    <a:pt x="5715" y="816292"/>
                    <a:pt x="6667" y="812483"/>
                    <a:pt x="6667" y="809625"/>
                  </a:cubicBezTo>
                  <a:close/>
                  <a:moveTo>
                    <a:pt x="13335" y="762000"/>
                  </a:moveTo>
                  <a:lnTo>
                    <a:pt x="1891665" y="762000"/>
                  </a:lnTo>
                  <a:cubicBezTo>
                    <a:pt x="1892618" y="764858"/>
                    <a:pt x="1892618" y="768667"/>
                    <a:pt x="1893570" y="771525"/>
                  </a:cubicBezTo>
                  <a:lnTo>
                    <a:pt x="11430" y="771525"/>
                  </a:lnTo>
                  <a:cubicBezTo>
                    <a:pt x="12382" y="768667"/>
                    <a:pt x="12382" y="764858"/>
                    <a:pt x="13335" y="762000"/>
                  </a:cubicBezTo>
                  <a:close/>
                  <a:moveTo>
                    <a:pt x="21907" y="714375"/>
                  </a:moveTo>
                  <a:lnTo>
                    <a:pt x="1883092" y="714375"/>
                  </a:lnTo>
                  <a:cubicBezTo>
                    <a:pt x="1884045" y="717233"/>
                    <a:pt x="1884045" y="721042"/>
                    <a:pt x="1884997" y="723900"/>
                  </a:cubicBezTo>
                  <a:lnTo>
                    <a:pt x="20002" y="723900"/>
                  </a:lnTo>
                  <a:cubicBezTo>
                    <a:pt x="20955" y="721042"/>
                    <a:pt x="20955" y="717233"/>
                    <a:pt x="21907" y="714375"/>
                  </a:cubicBezTo>
                  <a:close/>
                  <a:moveTo>
                    <a:pt x="34289" y="666750"/>
                  </a:moveTo>
                  <a:lnTo>
                    <a:pt x="1870710" y="666750"/>
                  </a:lnTo>
                  <a:cubicBezTo>
                    <a:pt x="1871662" y="669608"/>
                    <a:pt x="1872615" y="673417"/>
                    <a:pt x="1873567" y="676275"/>
                  </a:cubicBezTo>
                  <a:lnTo>
                    <a:pt x="31432" y="676275"/>
                  </a:lnTo>
                  <a:cubicBezTo>
                    <a:pt x="32385" y="673417"/>
                    <a:pt x="33337" y="669608"/>
                    <a:pt x="34289" y="666750"/>
                  </a:cubicBezTo>
                  <a:close/>
                  <a:moveTo>
                    <a:pt x="48577" y="619125"/>
                  </a:moveTo>
                  <a:lnTo>
                    <a:pt x="1857375" y="619125"/>
                  </a:lnTo>
                  <a:cubicBezTo>
                    <a:pt x="1858328" y="621983"/>
                    <a:pt x="1859280" y="625792"/>
                    <a:pt x="1860233" y="628650"/>
                  </a:cubicBezTo>
                  <a:lnTo>
                    <a:pt x="45720" y="628650"/>
                  </a:lnTo>
                  <a:cubicBezTo>
                    <a:pt x="46672" y="625792"/>
                    <a:pt x="47625" y="621983"/>
                    <a:pt x="48577" y="619125"/>
                  </a:cubicBezTo>
                  <a:close/>
                  <a:moveTo>
                    <a:pt x="65722" y="571500"/>
                  </a:moveTo>
                  <a:lnTo>
                    <a:pt x="1839277" y="571500"/>
                  </a:lnTo>
                  <a:cubicBezTo>
                    <a:pt x="1840230" y="574357"/>
                    <a:pt x="1842135" y="578168"/>
                    <a:pt x="1843087" y="581025"/>
                  </a:cubicBezTo>
                  <a:lnTo>
                    <a:pt x="61912" y="581025"/>
                  </a:lnTo>
                  <a:cubicBezTo>
                    <a:pt x="62864" y="578168"/>
                    <a:pt x="64770" y="574357"/>
                    <a:pt x="65722" y="571500"/>
                  </a:cubicBezTo>
                  <a:close/>
                  <a:moveTo>
                    <a:pt x="85725" y="523875"/>
                  </a:moveTo>
                  <a:lnTo>
                    <a:pt x="1819275" y="523875"/>
                  </a:lnTo>
                  <a:cubicBezTo>
                    <a:pt x="1820227" y="526732"/>
                    <a:pt x="1822132" y="530543"/>
                    <a:pt x="1823085" y="533400"/>
                  </a:cubicBezTo>
                  <a:lnTo>
                    <a:pt x="80962" y="533400"/>
                  </a:lnTo>
                  <a:cubicBezTo>
                    <a:pt x="82867" y="530543"/>
                    <a:pt x="83820" y="526732"/>
                    <a:pt x="85725" y="523875"/>
                  </a:cubicBezTo>
                  <a:close/>
                  <a:moveTo>
                    <a:pt x="109538" y="476250"/>
                  </a:moveTo>
                  <a:lnTo>
                    <a:pt x="1796415" y="476250"/>
                  </a:lnTo>
                  <a:cubicBezTo>
                    <a:pt x="1798320" y="479107"/>
                    <a:pt x="1799273" y="482918"/>
                    <a:pt x="1801178" y="485775"/>
                  </a:cubicBezTo>
                  <a:lnTo>
                    <a:pt x="104775" y="485775"/>
                  </a:lnTo>
                  <a:cubicBezTo>
                    <a:pt x="105728" y="482918"/>
                    <a:pt x="107633" y="479107"/>
                    <a:pt x="109538" y="476250"/>
                  </a:cubicBezTo>
                  <a:close/>
                  <a:moveTo>
                    <a:pt x="136207" y="428625"/>
                  </a:moveTo>
                  <a:lnTo>
                    <a:pt x="1768792" y="428625"/>
                  </a:lnTo>
                  <a:cubicBezTo>
                    <a:pt x="1770697" y="431482"/>
                    <a:pt x="1772602" y="435293"/>
                    <a:pt x="1774507" y="438150"/>
                  </a:cubicBezTo>
                  <a:lnTo>
                    <a:pt x="130492" y="438150"/>
                  </a:lnTo>
                  <a:cubicBezTo>
                    <a:pt x="132397" y="435293"/>
                    <a:pt x="134302" y="431482"/>
                    <a:pt x="136207" y="428625"/>
                  </a:cubicBezTo>
                  <a:close/>
                  <a:moveTo>
                    <a:pt x="166687" y="381000"/>
                  </a:moveTo>
                  <a:lnTo>
                    <a:pt x="1738312" y="381000"/>
                  </a:lnTo>
                  <a:cubicBezTo>
                    <a:pt x="1741169" y="383857"/>
                    <a:pt x="1743074" y="387668"/>
                    <a:pt x="1744979" y="390525"/>
                  </a:cubicBezTo>
                  <a:lnTo>
                    <a:pt x="160019" y="390525"/>
                  </a:lnTo>
                  <a:cubicBezTo>
                    <a:pt x="162877" y="387668"/>
                    <a:pt x="164782" y="383857"/>
                    <a:pt x="166687" y="381000"/>
                  </a:cubicBezTo>
                  <a:close/>
                  <a:moveTo>
                    <a:pt x="201929" y="333375"/>
                  </a:moveTo>
                  <a:lnTo>
                    <a:pt x="1704022" y="333375"/>
                  </a:lnTo>
                  <a:cubicBezTo>
                    <a:pt x="1706879" y="336232"/>
                    <a:pt x="1708784" y="340043"/>
                    <a:pt x="1711642" y="342900"/>
                  </a:cubicBezTo>
                  <a:lnTo>
                    <a:pt x="194309" y="342900"/>
                  </a:lnTo>
                  <a:cubicBezTo>
                    <a:pt x="197167" y="340043"/>
                    <a:pt x="199072" y="336232"/>
                    <a:pt x="201929" y="333375"/>
                  </a:cubicBezTo>
                  <a:close/>
                  <a:moveTo>
                    <a:pt x="240981" y="285750"/>
                  </a:moveTo>
                  <a:lnTo>
                    <a:pt x="1664017" y="285750"/>
                  </a:lnTo>
                  <a:cubicBezTo>
                    <a:pt x="1666874" y="288607"/>
                    <a:pt x="1669732" y="292418"/>
                    <a:pt x="1672589" y="295275"/>
                  </a:cubicBezTo>
                  <a:lnTo>
                    <a:pt x="232409" y="295275"/>
                  </a:lnTo>
                  <a:cubicBezTo>
                    <a:pt x="235267" y="292418"/>
                    <a:pt x="238124" y="288607"/>
                    <a:pt x="240981" y="285750"/>
                  </a:cubicBezTo>
                  <a:close/>
                  <a:moveTo>
                    <a:pt x="286702" y="238125"/>
                  </a:moveTo>
                  <a:lnTo>
                    <a:pt x="1619250" y="238125"/>
                  </a:lnTo>
                  <a:cubicBezTo>
                    <a:pt x="1622107" y="240982"/>
                    <a:pt x="1625917" y="244793"/>
                    <a:pt x="1628775" y="247650"/>
                  </a:cubicBezTo>
                  <a:lnTo>
                    <a:pt x="277177" y="247650"/>
                  </a:lnTo>
                  <a:cubicBezTo>
                    <a:pt x="280034" y="244793"/>
                    <a:pt x="282892" y="240982"/>
                    <a:pt x="286702" y="238125"/>
                  </a:cubicBezTo>
                  <a:close/>
                  <a:moveTo>
                    <a:pt x="339090" y="190500"/>
                  </a:moveTo>
                  <a:lnTo>
                    <a:pt x="1565910" y="190500"/>
                  </a:lnTo>
                  <a:cubicBezTo>
                    <a:pt x="1569720" y="193357"/>
                    <a:pt x="1573530" y="197168"/>
                    <a:pt x="1577340" y="200025"/>
                  </a:cubicBezTo>
                  <a:lnTo>
                    <a:pt x="327660" y="200025"/>
                  </a:lnTo>
                  <a:cubicBezTo>
                    <a:pt x="331470" y="197168"/>
                    <a:pt x="335280" y="193357"/>
                    <a:pt x="339090" y="190500"/>
                  </a:cubicBezTo>
                  <a:close/>
                  <a:moveTo>
                    <a:pt x="400049" y="142875"/>
                  </a:moveTo>
                  <a:lnTo>
                    <a:pt x="1503997" y="142875"/>
                  </a:lnTo>
                  <a:cubicBezTo>
                    <a:pt x="1508759" y="145733"/>
                    <a:pt x="1512569" y="149542"/>
                    <a:pt x="1517332" y="152400"/>
                  </a:cubicBezTo>
                  <a:lnTo>
                    <a:pt x="386714" y="152400"/>
                  </a:lnTo>
                  <a:cubicBezTo>
                    <a:pt x="391477" y="149542"/>
                    <a:pt x="395287" y="145733"/>
                    <a:pt x="400049" y="142875"/>
                  </a:cubicBezTo>
                  <a:close/>
                  <a:moveTo>
                    <a:pt x="474345" y="95250"/>
                  </a:moveTo>
                  <a:lnTo>
                    <a:pt x="1429702" y="95250"/>
                  </a:lnTo>
                  <a:cubicBezTo>
                    <a:pt x="1435417" y="98108"/>
                    <a:pt x="1440180" y="101917"/>
                    <a:pt x="1445895" y="104775"/>
                  </a:cubicBezTo>
                  <a:lnTo>
                    <a:pt x="458152" y="104775"/>
                  </a:lnTo>
                  <a:cubicBezTo>
                    <a:pt x="463867" y="101917"/>
                    <a:pt x="468630" y="98108"/>
                    <a:pt x="474345" y="95250"/>
                  </a:cubicBezTo>
                  <a:close/>
                  <a:moveTo>
                    <a:pt x="568642" y="47625"/>
                  </a:moveTo>
                  <a:lnTo>
                    <a:pt x="1337309" y="47625"/>
                  </a:lnTo>
                  <a:cubicBezTo>
                    <a:pt x="1343977" y="50483"/>
                    <a:pt x="1351597" y="54292"/>
                    <a:pt x="1358265" y="57150"/>
                  </a:cubicBezTo>
                  <a:lnTo>
                    <a:pt x="547687" y="57150"/>
                  </a:lnTo>
                  <a:cubicBezTo>
                    <a:pt x="554355" y="54292"/>
                    <a:pt x="561975" y="50483"/>
                    <a:pt x="568642" y="47625"/>
                  </a:cubicBezTo>
                  <a:close/>
                  <a:moveTo>
                    <a:pt x="702945" y="0"/>
                  </a:moveTo>
                  <a:lnTo>
                    <a:pt x="1203960" y="0"/>
                  </a:lnTo>
                  <a:cubicBezTo>
                    <a:pt x="1214438" y="2858"/>
                    <a:pt x="1225867" y="5715"/>
                    <a:pt x="1236345" y="9525"/>
                  </a:cubicBezTo>
                  <a:lnTo>
                    <a:pt x="670560" y="9525"/>
                  </a:lnTo>
                  <a:cubicBezTo>
                    <a:pt x="681037" y="5715"/>
                    <a:pt x="692467" y="2858"/>
                    <a:pt x="702945" y="0"/>
                  </a:cubicBezTo>
                  <a:close/>
                </a:path>
              </a:pathLst>
            </a:custGeom>
            <a:grpFill/>
            <a:ln w="14015" cap="flat">
              <a:noFill/>
              <a:prstDash val="solid"/>
              <a:miter/>
            </a:ln>
          </p:spPr>
          <p:txBody>
            <a:bodyPr rtlCol="0" anchor="ctr"/>
            <a:lstStyle/>
            <a:p>
              <a:pPr lvl="0"/>
              <a:endParaRPr lang="zh-CN" altLang="en-US"/>
            </a:p>
          </p:txBody>
        </p:sp>
        <p:sp>
          <p:nvSpPr>
            <p:cNvPr id="49" name="任意多边形: 形状 48">
              <a:extLst>
                <a:ext uri="{FF2B5EF4-FFF2-40B4-BE49-F238E27FC236}">
                  <a16:creationId xmlns:a16="http://schemas.microsoft.com/office/drawing/2014/main" id="{5BB64C10-DD97-4DF8-B000-003D623AC820}"/>
                </a:ext>
              </a:extLst>
            </p:cNvPr>
            <p:cNvSpPr/>
            <p:nvPr/>
          </p:nvSpPr>
          <p:spPr>
            <a:xfrm>
              <a:off x="9421670" y="0"/>
              <a:ext cx="2770331" cy="1398732"/>
            </a:xfrm>
            <a:custGeom>
              <a:avLst/>
              <a:gdLst>
                <a:gd name="connsiteX0" fmla="*/ 685 w 2770331"/>
                <a:gd name="connsiteY0" fmla="*/ 0 h 1398732"/>
                <a:gd name="connsiteX1" fmla="*/ 2769647 w 2770331"/>
                <a:gd name="connsiteY1" fmla="*/ 0 h 1398732"/>
                <a:gd name="connsiteX2" fmla="*/ 2770331 w 2770331"/>
                <a:gd name="connsiteY2" fmla="*/ 13546 h 1398732"/>
                <a:gd name="connsiteX3" fmla="*/ 2770331 w 2770331"/>
                <a:gd name="connsiteY3" fmla="*/ 13586 h 1398732"/>
                <a:gd name="connsiteX4" fmla="*/ 2763181 w 2770331"/>
                <a:gd name="connsiteY4" fmla="*/ 155191 h 1398732"/>
                <a:gd name="connsiteX5" fmla="*/ 1385167 w 2770331"/>
                <a:gd name="connsiteY5" fmla="*/ 1398732 h 1398732"/>
                <a:gd name="connsiteX6" fmla="*/ 0 w 2770331"/>
                <a:gd name="connsiteY6" fmla="*/ 13566 h 1398732"/>
                <a:gd name="connsiteX7" fmla="*/ 685 w 2770331"/>
                <a:gd name="connsiteY7" fmla="*/ 0 h 1398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0331" h="1398732">
                  <a:moveTo>
                    <a:pt x="685" y="0"/>
                  </a:moveTo>
                  <a:lnTo>
                    <a:pt x="2769647" y="0"/>
                  </a:lnTo>
                  <a:lnTo>
                    <a:pt x="2770331" y="13546"/>
                  </a:lnTo>
                  <a:lnTo>
                    <a:pt x="2770331" y="13586"/>
                  </a:lnTo>
                  <a:lnTo>
                    <a:pt x="2763181" y="155191"/>
                  </a:lnTo>
                  <a:cubicBezTo>
                    <a:pt x="2692246" y="853670"/>
                    <a:pt x="2102359" y="1398732"/>
                    <a:pt x="1385167" y="1398732"/>
                  </a:cubicBezTo>
                  <a:cubicBezTo>
                    <a:pt x="620160" y="1398732"/>
                    <a:pt x="0" y="778572"/>
                    <a:pt x="0" y="13566"/>
                  </a:cubicBezTo>
                  <a:lnTo>
                    <a:pt x="685" y="0"/>
                  </a:lnTo>
                  <a:close/>
                </a:path>
              </a:pathLst>
            </a:custGeom>
            <a:grpFill/>
            <a:ln w="11088" cap="flat">
              <a:noFill/>
              <a:prstDash val="solid"/>
              <a:miter/>
            </a:ln>
          </p:spPr>
          <p:txBody>
            <a:bodyPr rtlCol="0" anchor="ctr"/>
            <a:lstStyle/>
            <a:p>
              <a:pPr lvl="0"/>
              <a:endParaRPr lang="zh-CN" altLang="en-US"/>
            </a:p>
          </p:txBody>
        </p:sp>
        <p:sp>
          <p:nvSpPr>
            <p:cNvPr id="50" name="任意多边形: 形状 49">
              <a:extLst>
                <a:ext uri="{FF2B5EF4-FFF2-40B4-BE49-F238E27FC236}">
                  <a16:creationId xmlns:a16="http://schemas.microsoft.com/office/drawing/2014/main" id="{9968D30F-EFE9-42F5-898F-60E1C5FABD5E}"/>
                </a:ext>
              </a:extLst>
            </p:cNvPr>
            <p:cNvSpPr/>
            <p:nvPr/>
          </p:nvSpPr>
          <p:spPr>
            <a:xfrm>
              <a:off x="5252643" y="3384444"/>
              <a:ext cx="4217150" cy="3473556"/>
            </a:xfrm>
            <a:custGeom>
              <a:avLst/>
              <a:gdLst>
                <a:gd name="connsiteX0" fmla="*/ 2852892 w 4217150"/>
                <a:gd name="connsiteY0" fmla="*/ 466 h 3473556"/>
                <a:gd name="connsiteX1" fmla="*/ 3516107 w 4217150"/>
                <a:gd name="connsiteY1" fmla="*/ 187901 h 3473556"/>
                <a:gd name="connsiteX2" fmla="*/ 4029249 w 4217150"/>
                <a:gd name="connsiteY2" fmla="*/ 2103072 h 3473556"/>
                <a:gd name="connsiteX3" fmla="*/ 3237888 w 4217150"/>
                <a:gd name="connsiteY3" fmla="*/ 3473556 h 3473556"/>
                <a:gd name="connsiteX4" fmla="*/ 0 w 4217150"/>
                <a:gd name="connsiteY4" fmla="*/ 3473556 h 3473556"/>
                <a:gd name="connsiteX5" fmla="*/ 1600936 w 4217150"/>
                <a:gd name="connsiteY5" fmla="*/ 701044 h 3473556"/>
                <a:gd name="connsiteX6" fmla="*/ 2852892 w 4217150"/>
                <a:gd name="connsiteY6" fmla="*/ 466 h 347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7150" h="3473556">
                  <a:moveTo>
                    <a:pt x="2852892" y="466"/>
                  </a:moveTo>
                  <a:cubicBezTo>
                    <a:pt x="3078904" y="6295"/>
                    <a:pt x="3306679" y="66976"/>
                    <a:pt x="3516107" y="187901"/>
                  </a:cubicBezTo>
                  <a:cubicBezTo>
                    <a:pt x="4186277" y="574861"/>
                    <a:pt x="4416209" y="1432902"/>
                    <a:pt x="4029249" y="2103072"/>
                  </a:cubicBezTo>
                  <a:lnTo>
                    <a:pt x="3237888" y="3473556"/>
                  </a:lnTo>
                  <a:lnTo>
                    <a:pt x="0" y="3473556"/>
                  </a:lnTo>
                  <a:lnTo>
                    <a:pt x="1600936" y="701044"/>
                  </a:lnTo>
                  <a:cubicBezTo>
                    <a:pt x="1866971" y="240302"/>
                    <a:pt x="2355666" y="-12359"/>
                    <a:pt x="2852892" y="466"/>
                  </a:cubicBezTo>
                  <a:close/>
                </a:path>
              </a:pathLst>
            </a:custGeom>
            <a:grpFill/>
            <a:ln w="14015" cap="flat">
              <a:noFill/>
              <a:prstDash val="solid"/>
              <a:miter/>
            </a:ln>
          </p:spPr>
          <p:txBody>
            <a:bodyPr rtlCol="0" anchor="ctr"/>
            <a:lstStyle/>
            <a:p>
              <a:pPr lvl="0"/>
              <a:endParaRPr lang="zh-CN" altLang="en-US"/>
            </a:p>
          </p:txBody>
        </p:sp>
      </p:grpSp>
      <p:grpSp>
        <p:nvGrpSpPr>
          <p:cNvPr id="6" name="组合 5">
            <a:extLst>
              <a:ext uri="{FF2B5EF4-FFF2-40B4-BE49-F238E27FC236}">
                <a16:creationId xmlns:a16="http://schemas.microsoft.com/office/drawing/2014/main" id="{FCBBF52A-9743-4508-AB77-11B57E837547}"/>
              </a:ext>
            </a:extLst>
          </p:cNvPr>
          <p:cNvGrpSpPr/>
          <p:nvPr/>
        </p:nvGrpSpPr>
        <p:grpSpPr>
          <a:xfrm>
            <a:off x="660400" y="2340017"/>
            <a:ext cx="2890521" cy="1850256"/>
            <a:chOff x="3422179" y="1150240"/>
            <a:chExt cx="2890521" cy="1850257"/>
          </a:xfrm>
        </p:grpSpPr>
        <p:sp>
          <p:nvSpPr>
            <p:cNvPr id="7" name="矩形 189">
              <a:extLst>
                <a:ext uri="{FF2B5EF4-FFF2-40B4-BE49-F238E27FC236}">
                  <a16:creationId xmlns:a16="http://schemas.microsoft.com/office/drawing/2014/main" id="{63B72852-A360-4EF8-A2F9-3A064EA5CCA7}"/>
                </a:ext>
              </a:extLst>
            </p:cNvPr>
            <p:cNvSpPr/>
            <p:nvPr/>
          </p:nvSpPr>
          <p:spPr>
            <a:xfrm>
              <a:off x="3422179" y="2665341"/>
              <a:ext cx="2890520" cy="335156"/>
            </a:xfrm>
            <a:prstGeom prst="rect">
              <a:avLst/>
            </a:prstGeom>
            <a:noFill/>
            <a:ln>
              <a:noFill/>
            </a:ln>
          </p:spPr>
          <p:txBody>
            <a:bodyPr wrap="square" anchor="ctr">
              <a:spAutoFit/>
            </a:bodyPr>
            <a:lstStyle/>
            <a:p>
              <a:pPr defTabSz="914332">
                <a:lnSpc>
                  <a:spcPct val="150000"/>
                </a:lnSpc>
                <a:defRPr/>
              </a:pPr>
              <a:r>
                <a:rPr lang="en-US" altLang="zh-CN" sz="1200" dirty="0">
                  <a:solidFill>
                    <a:srgbClr val="F73434"/>
                  </a:solidFill>
                  <a:latin typeface="Arial" panose="020B0604020202020204" pitchFamily="34" charset="0"/>
                  <a:ea typeface="微软雅黑" panose="020B0503020204020204" pitchFamily="34" charset="-122"/>
                  <a:sym typeface="Arial" panose="020B0604020202020204" pitchFamily="34" charset="0"/>
                  <a:hlinkClick r:id="rId2">
                    <a:extLst>
                      <a:ext uri="{A12FA001-AC4F-418D-AE19-62706E023703}">
                        <ahyp:hlinkClr xmlns:ahyp="http://schemas.microsoft.com/office/drawing/2018/hyperlinkcolor" val="tx"/>
                      </a:ext>
                    </a:extLst>
                  </a:hlinkClick>
                </a:rPr>
                <a:t>www.islide.cc</a:t>
              </a:r>
              <a:endParaRPr lang="zh-CN" altLang="en-US" sz="1200" dirty="0">
                <a:solidFill>
                  <a:srgbClr val="F734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190">
              <a:extLst>
                <a:ext uri="{FF2B5EF4-FFF2-40B4-BE49-F238E27FC236}">
                  <a16:creationId xmlns:a16="http://schemas.microsoft.com/office/drawing/2014/main" id="{F754BA71-8184-4828-95E4-4301AEC6A769}"/>
                </a:ext>
              </a:extLst>
            </p:cNvPr>
            <p:cNvSpPr/>
            <p:nvPr/>
          </p:nvSpPr>
          <p:spPr>
            <a:xfrm>
              <a:off x="3422180" y="1150240"/>
              <a:ext cx="2890520" cy="1224952"/>
            </a:xfrm>
            <a:prstGeom prst="rect">
              <a:avLst/>
            </a:prstGeom>
            <a:noFill/>
            <a:ln>
              <a:noFill/>
            </a:ln>
          </p:spPr>
          <p:txBody>
            <a:bodyPr wrap="square" anchor="t">
              <a:spAutoFit/>
            </a:bodyPr>
            <a:lstStyle/>
            <a:p>
              <a:pPr defTabSz="914332">
                <a:lnSpc>
                  <a:spcPct val="120000"/>
                </a:lnSpc>
                <a:defRPr/>
              </a:pPr>
              <a:r>
                <a:rPr lang="zh-CN" altLang="en-US"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海量原创模版 </a:t>
              </a:r>
              <a:r>
                <a:rPr lang="en-US" altLang="zh-CN"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 </a:t>
              </a:r>
              <a:r>
                <a:rPr lang="zh-CN" altLang="en-US"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一键优化功能</a:t>
              </a:r>
              <a:endParaRPr lang="en-US" altLang="zh-CN" sz="1400" dirty="0">
                <a:solidFill>
                  <a:srgbClr val="2F2F2F"/>
                </a:solidFill>
                <a:latin typeface="Arial" panose="020B0604020202020204" pitchFamily="34" charset="0"/>
                <a:ea typeface="微软雅黑" panose="020B0503020204020204" pitchFamily="34" charset="-122"/>
                <a:sym typeface="Arial" panose="020B0604020202020204" pitchFamily="34" charset="0"/>
              </a:endParaRPr>
            </a:p>
            <a:p>
              <a:pPr defTabSz="914332">
                <a:lnSpc>
                  <a:spcPct val="120000"/>
                </a:lnSpc>
                <a:defRPr/>
              </a:pPr>
              <a:r>
                <a:rPr lang="en-US" altLang="zh-CN"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iSlide</a:t>
              </a:r>
              <a:r>
                <a:rPr lang="zh-CN" altLang="en-US"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，让 </a:t>
              </a:r>
              <a:r>
                <a:rPr lang="en-US" altLang="zh-CN"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PPT </a:t>
              </a:r>
              <a:r>
                <a:rPr lang="zh-CN" altLang="en-US"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设计简单起来！</a:t>
              </a:r>
              <a:endParaRPr lang="en-US" altLang="zh-CN" sz="1400" dirty="0">
                <a:solidFill>
                  <a:srgbClr val="2F2F2F"/>
                </a:solidFill>
                <a:latin typeface="Arial" panose="020B0604020202020204" pitchFamily="34" charset="0"/>
                <a:ea typeface="微软雅黑" panose="020B0503020204020204" pitchFamily="34" charset="-122"/>
                <a:sym typeface="Arial" panose="020B0604020202020204" pitchFamily="34" charset="0"/>
              </a:endParaRPr>
            </a:p>
            <a:p>
              <a:pPr defTabSz="914332">
                <a:defRPr/>
              </a:pPr>
              <a:endParaRPr lang="en-US" altLang="zh-CN" sz="1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a:p>
              <a:pPr defTabSz="914332">
                <a:defRPr/>
              </a:pPr>
              <a:r>
                <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One-click Optimization Features &amp; </a:t>
              </a:r>
            </a:p>
            <a:p>
              <a:pPr defTabSz="914332">
                <a:defRPr/>
              </a:pPr>
              <a:r>
                <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Massive Presentation Resources</a:t>
              </a:r>
            </a:p>
            <a:p>
              <a:pPr defTabSz="914332">
                <a:defRPr/>
              </a:pPr>
              <a:r>
                <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Great Presentation Made Easy with iSlide</a:t>
              </a:r>
              <a:endPar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组合 34">
            <a:extLst>
              <a:ext uri="{FF2B5EF4-FFF2-40B4-BE49-F238E27FC236}">
                <a16:creationId xmlns:a16="http://schemas.microsoft.com/office/drawing/2014/main" id="{40A731D2-FA13-40C5-BFF0-59E41A667BE9}"/>
              </a:ext>
            </a:extLst>
          </p:cNvPr>
          <p:cNvGrpSpPr/>
          <p:nvPr/>
        </p:nvGrpSpPr>
        <p:grpSpPr>
          <a:xfrm>
            <a:off x="3937427" y="2352595"/>
            <a:ext cx="7581473" cy="3646763"/>
            <a:chOff x="3898800" y="2179738"/>
            <a:chExt cx="7619676" cy="3466182"/>
          </a:xfrm>
        </p:grpSpPr>
        <p:sp>
          <p:nvSpPr>
            <p:cNvPr id="20" name="矩形 19">
              <a:extLst>
                <a:ext uri="{FF2B5EF4-FFF2-40B4-BE49-F238E27FC236}">
                  <a16:creationId xmlns:a16="http://schemas.microsoft.com/office/drawing/2014/main" id="{5647BAD5-E81A-4998-ACB8-5A097424CA8E}"/>
                </a:ext>
              </a:extLst>
            </p:cNvPr>
            <p:cNvSpPr/>
            <p:nvPr/>
          </p:nvSpPr>
          <p:spPr>
            <a:xfrm>
              <a:off x="3898800" y="2495332"/>
              <a:ext cx="7619676" cy="3150588"/>
            </a:xfrm>
            <a:prstGeom prst="rect">
              <a:avLst/>
            </a:prstGeom>
            <a:ln w="3175">
              <a:noFill/>
            </a:ln>
          </p:spPr>
          <p:txBody>
            <a:bodyPr wrap="square">
              <a:noAutofit/>
            </a:bodyPr>
            <a:lstStyle/>
            <a:p>
              <a:pPr>
                <a:lnSpc>
                  <a:spcPct val="150000"/>
                </a:lnSpc>
              </a:pP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本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PPT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文件由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iSlide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提供</a:t>
              </a:r>
              <a:b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b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iSlide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尊重知识产权并注重保护用户享有的各项权利。</a:t>
              </a:r>
              <a:endPar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郑重提醒您：</a:t>
              </a:r>
              <a:b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b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本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PPT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文件中提供的任何信息内容的所有权、知识产权归其原始权利人或权利受让人所有，您免费</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付费获得的是信息内容的使用权，您的使用行为应当遵循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iSlide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官方网站（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https://www.islide.cc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）的“版权声明”、“用户协议”、“会员协议”等条款的约束。</a:t>
              </a:r>
              <a:b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b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1</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、您不可将信息内容的全部或部分用于出售，或以出租、出借、发布等其他任何直接获利方式供他人使用；</a:t>
              </a:r>
              <a:b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b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2</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、您不可在接入互联网或移动互联网的任何网站、平台、应用或程序上以任何方式为他人提供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iSlide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工具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平台中的资源内容下载。</a:t>
              </a:r>
              <a:endPar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endParaRPr lang="en-US" altLang="zh-CN" sz="9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rPr>
                <a:t>This presentation file is supplied by iSlide.</a:t>
              </a:r>
            </a:p>
            <a:p>
              <a:pPr>
                <a:lnSpc>
                  <a:spcPct val="150000"/>
                </a:lnSpc>
              </a:pPr>
              <a:r>
                <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rPr>
                <a:t>iSlide respects all intellectual property rights and protects all the rights its users acquired. Here iSlide solemnly reminds you:</a:t>
              </a:r>
            </a:p>
            <a:p>
              <a:pPr>
                <a:lnSpc>
                  <a:spcPct val="150000"/>
                </a:lnSpc>
              </a:pPr>
              <a:endPar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rPr>
                <a:t>The ownership and intellectual property of any content in this PowerPoint presentation belongs to its owner or the assignee of this ownership. What you purchased or got for free is the right to use the content. The usage should be subject to the terms of “Copyright Notice”, “User License Agreement”, “Premium Agreement” and more Agreements of iSlide official website (https://www.islide.cc ) :</a:t>
              </a:r>
            </a:p>
            <a:p>
              <a:pPr>
                <a:lnSpc>
                  <a:spcPct val="150000"/>
                </a:lnSpc>
              </a:pPr>
              <a:r>
                <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rPr>
                <a:t>1.You may not use all or part of the content for sale; or rent, lend; or distribute it in any directly profitable way.</a:t>
              </a:r>
            </a:p>
            <a:p>
              <a:pPr>
                <a:lnSpc>
                  <a:spcPct val="150000"/>
                </a:lnSpc>
              </a:pPr>
              <a:r>
                <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rPr>
                <a:t>2.You may not provide the resource of iSlide add-in/platform to any website, platform, application in the Internet or mobile Internet in any way.</a:t>
              </a:r>
            </a:p>
          </p:txBody>
        </p:sp>
        <p:sp>
          <p:nvSpPr>
            <p:cNvPr id="34" name="矩形 33">
              <a:extLst>
                <a:ext uri="{FF2B5EF4-FFF2-40B4-BE49-F238E27FC236}">
                  <a16:creationId xmlns:a16="http://schemas.microsoft.com/office/drawing/2014/main" id="{AE7ED207-8B71-4A21-A9A5-7C044C1FB5F6}"/>
                </a:ext>
              </a:extLst>
            </p:cNvPr>
            <p:cNvSpPr/>
            <p:nvPr/>
          </p:nvSpPr>
          <p:spPr>
            <a:xfrm>
              <a:off x="3898800" y="2179738"/>
              <a:ext cx="7619676" cy="292536"/>
            </a:xfrm>
            <a:prstGeom prst="rect">
              <a:avLst/>
            </a:prstGeom>
          </p:spPr>
          <p:txBody>
            <a:bodyPr wrap="none">
              <a:spAutoFit/>
            </a:bodyPr>
            <a:lstStyle/>
            <a:p>
              <a:r>
                <a:rPr lang="zh-CN" altLang="en-US" sz="1400" b="1" dirty="0">
                  <a:solidFill>
                    <a:srgbClr val="F73434"/>
                  </a:solidFill>
                  <a:latin typeface="Arial" panose="020B0604020202020204" pitchFamily="34" charset="0"/>
                  <a:ea typeface="微软雅黑" panose="020B0503020204020204" pitchFamily="34" charset="-122"/>
                  <a:sym typeface="Arial" panose="020B0604020202020204" pitchFamily="34" charset="0"/>
                </a:rPr>
                <a:t>重要提示 </a:t>
              </a:r>
              <a:r>
                <a:rPr lang="en-US" altLang="zh-CN" sz="1400" b="1" dirty="0">
                  <a:solidFill>
                    <a:srgbClr val="F73434"/>
                  </a:solidFill>
                  <a:latin typeface="Arial" panose="020B0604020202020204" pitchFamily="34" charset="0"/>
                  <a:ea typeface="微软雅黑" panose="020B0503020204020204" pitchFamily="34" charset="-122"/>
                  <a:sym typeface="Arial" panose="020B0604020202020204" pitchFamily="34" charset="0"/>
                </a:rPr>
                <a:t>IMPORTANT NOTE:</a:t>
              </a:r>
              <a:endParaRPr lang="zh-CN" altLang="en-US" sz="1400" b="1" dirty="0">
                <a:solidFill>
                  <a:srgbClr val="F73434"/>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130" name="图片 129">
            <a:extLst>
              <a:ext uri="{FF2B5EF4-FFF2-40B4-BE49-F238E27FC236}">
                <a16:creationId xmlns:a16="http://schemas.microsoft.com/office/drawing/2014/main" id="{2AA564AF-9FC3-4787-B325-F00530C1658C}"/>
              </a:ext>
            </a:extLst>
          </p:cNvPr>
          <p:cNvPicPr>
            <a:picLocks/>
          </p:cNvPicPr>
          <p:nvPr/>
        </p:nvPicPr>
        <p:blipFill>
          <a:blip r:embed="rId3">
            <a:extLst>
              <a:ext uri="{28A0092B-C50C-407E-A947-70E740481C1C}">
                <a14:useLocalDpi xmlns:a14="http://schemas.microsoft.com/office/drawing/2010/main" val="0"/>
              </a:ext>
            </a:extLst>
          </a:blip>
          <a:srcRect/>
          <a:stretch/>
        </p:blipFill>
        <p:spPr>
          <a:xfrm>
            <a:off x="660400" y="5031395"/>
            <a:ext cx="1048192" cy="1048192"/>
          </a:xfrm>
          <a:prstGeom prst="rect">
            <a:avLst/>
          </a:prstGeom>
        </p:spPr>
      </p:pic>
      <p:grpSp>
        <p:nvGrpSpPr>
          <p:cNvPr id="14" name="组合 13">
            <a:extLst>
              <a:ext uri="{FF2B5EF4-FFF2-40B4-BE49-F238E27FC236}">
                <a16:creationId xmlns:a16="http://schemas.microsoft.com/office/drawing/2014/main" id="{D6757B43-6712-4BAE-8670-B715B10BFA4C}"/>
              </a:ext>
            </a:extLst>
          </p:cNvPr>
          <p:cNvGrpSpPr/>
          <p:nvPr/>
        </p:nvGrpSpPr>
        <p:grpSpPr>
          <a:xfrm>
            <a:off x="660400" y="1193800"/>
            <a:ext cx="1595567" cy="451484"/>
            <a:chOff x="683269" y="1142808"/>
            <a:chExt cx="1595567" cy="451484"/>
          </a:xfrm>
        </p:grpSpPr>
        <p:grpSp>
          <p:nvGrpSpPr>
            <p:cNvPr id="15" name="图形 2">
              <a:extLst>
                <a:ext uri="{FF2B5EF4-FFF2-40B4-BE49-F238E27FC236}">
                  <a16:creationId xmlns:a16="http://schemas.microsoft.com/office/drawing/2014/main" id="{A540713F-FC29-4BB1-A3F5-C1360CCAFA2B}"/>
                </a:ext>
              </a:extLst>
            </p:cNvPr>
            <p:cNvGrpSpPr/>
            <p:nvPr/>
          </p:nvGrpSpPr>
          <p:grpSpPr>
            <a:xfrm>
              <a:off x="683269" y="1142808"/>
              <a:ext cx="450234" cy="451484"/>
              <a:chOff x="683269" y="1142808"/>
              <a:chExt cx="450234" cy="451484"/>
            </a:xfrm>
          </p:grpSpPr>
          <p:sp>
            <p:nvSpPr>
              <p:cNvPr id="17" name="任意多边形: 形状 16">
                <a:extLst>
                  <a:ext uri="{FF2B5EF4-FFF2-40B4-BE49-F238E27FC236}">
                    <a16:creationId xmlns:a16="http://schemas.microsoft.com/office/drawing/2014/main" id="{B52E13E3-2F81-47A6-9CF9-D29EFF6EC715}"/>
                  </a:ext>
                </a:extLst>
              </p:cNvPr>
              <p:cNvSpPr/>
              <p:nvPr/>
            </p:nvSpPr>
            <p:spPr>
              <a:xfrm>
                <a:off x="683269" y="1142808"/>
                <a:ext cx="450234" cy="451484"/>
              </a:xfrm>
              <a:custGeom>
                <a:avLst/>
                <a:gdLst>
                  <a:gd name="connsiteX0" fmla="*/ 450234 w 450234"/>
                  <a:gd name="connsiteY0" fmla="*/ 225742 h 451484"/>
                  <a:gd name="connsiteX1" fmla="*/ 225117 w 450234"/>
                  <a:gd name="connsiteY1" fmla="*/ 451484 h 451484"/>
                  <a:gd name="connsiteX2" fmla="*/ 0 w 450234"/>
                  <a:gd name="connsiteY2" fmla="*/ 225742 h 451484"/>
                  <a:gd name="connsiteX3" fmla="*/ 225117 w 450234"/>
                  <a:gd name="connsiteY3" fmla="*/ 0 h 451484"/>
                  <a:gd name="connsiteX4" fmla="*/ 450234 w 450234"/>
                  <a:gd name="connsiteY4" fmla="*/ 225742 h 451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234" h="451484">
                    <a:moveTo>
                      <a:pt x="450234" y="225742"/>
                    </a:moveTo>
                    <a:cubicBezTo>
                      <a:pt x="450234" y="350416"/>
                      <a:pt x="349446" y="451484"/>
                      <a:pt x="225117" y="451484"/>
                    </a:cubicBezTo>
                    <a:cubicBezTo>
                      <a:pt x="100788" y="451484"/>
                      <a:pt x="0" y="350416"/>
                      <a:pt x="0" y="225742"/>
                    </a:cubicBezTo>
                    <a:cubicBezTo>
                      <a:pt x="0" y="101068"/>
                      <a:pt x="100788" y="0"/>
                      <a:pt x="225117" y="0"/>
                    </a:cubicBezTo>
                    <a:cubicBezTo>
                      <a:pt x="349446" y="0"/>
                      <a:pt x="450234" y="101068"/>
                      <a:pt x="450234" y="225742"/>
                    </a:cubicBezTo>
                    <a:close/>
                  </a:path>
                </a:pathLst>
              </a:custGeom>
              <a:solidFill>
                <a:srgbClr val="FFFFFF"/>
              </a:solidFill>
              <a:ln w="2462"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2802B983-0393-404D-8EF6-C2BC0F6D1A21}"/>
                  </a:ext>
                </a:extLst>
              </p:cNvPr>
              <p:cNvSpPr/>
              <p:nvPr/>
            </p:nvSpPr>
            <p:spPr>
              <a:xfrm>
                <a:off x="683269" y="1142808"/>
                <a:ext cx="450234" cy="450003"/>
              </a:xfrm>
              <a:custGeom>
                <a:avLst/>
                <a:gdLst>
                  <a:gd name="connsiteX0" fmla="*/ 132059 w 450234"/>
                  <a:gd name="connsiteY0" fmla="*/ 431254 h 450003"/>
                  <a:gd name="connsiteX1" fmla="*/ 0 w 450234"/>
                  <a:gd name="connsiteY1" fmla="*/ 225495 h 450003"/>
                  <a:gd name="connsiteX2" fmla="*/ 225117 w 450234"/>
                  <a:gd name="connsiteY2" fmla="*/ 0 h 450003"/>
                  <a:gd name="connsiteX3" fmla="*/ 450234 w 450234"/>
                  <a:gd name="connsiteY3" fmla="*/ 225495 h 450003"/>
                  <a:gd name="connsiteX4" fmla="*/ 248320 w 450234"/>
                  <a:gd name="connsiteY4" fmla="*/ 450004 h 450003"/>
                  <a:gd name="connsiteX5" fmla="*/ 282384 w 450234"/>
                  <a:gd name="connsiteY5" fmla="*/ 289394 h 450003"/>
                  <a:gd name="connsiteX6" fmla="*/ 274238 w 450234"/>
                  <a:gd name="connsiteY6" fmla="*/ 244986 h 450003"/>
                  <a:gd name="connsiteX7" fmla="*/ 236965 w 450234"/>
                  <a:gd name="connsiteY7" fmla="*/ 219327 h 450003"/>
                  <a:gd name="connsiteX8" fmla="*/ 236719 w 450234"/>
                  <a:gd name="connsiteY8" fmla="*/ 219327 h 450003"/>
                  <a:gd name="connsiteX9" fmla="*/ 192534 w 450234"/>
                  <a:gd name="connsiteY9" fmla="*/ 227469 h 450003"/>
                  <a:gd name="connsiteX10" fmla="*/ 166863 w 450234"/>
                  <a:gd name="connsiteY10" fmla="*/ 264723 h 450003"/>
                  <a:gd name="connsiteX11" fmla="*/ 132059 w 450234"/>
                  <a:gd name="connsiteY11" fmla="*/ 431254 h 450003"/>
                  <a:gd name="connsiteX12" fmla="*/ 255478 w 450234"/>
                  <a:gd name="connsiteY12" fmla="*/ 75741 h 450003"/>
                  <a:gd name="connsiteX13" fmla="*/ 314473 w 450234"/>
                  <a:gd name="connsiteY13" fmla="*/ 134705 h 450003"/>
                  <a:gd name="connsiteX14" fmla="*/ 255478 w 450234"/>
                  <a:gd name="connsiteY14" fmla="*/ 193669 h 450003"/>
                  <a:gd name="connsiteX15" fmla="*/ 196484 w 450234"/>
                  <a:gd name="connsiteY15" fmla="*/ 134705 h 450003"/>
                  <a:gd name="connsiteX16" fmla="*/ 255478 w 450234"/>
                  <a:gd name="connsiteY16" fmla="*/ 75741 h 45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234" h="450003">
                    <a:moveTo>
                      <a:pt x="132059" y="431254"/>
                    </a:moveTo>
                    <a:cubicBezTo>
                      <a:pt x="54058" y="395727"/>
                      <a:pt x="0" y="317026"/>
                      <a:pt x="0" y="225495"/>
                    </a:cubicBezTo>
                    <a:cubicBezTo>
                      <a:pt x="0" y="101152"/>
                      <a:pt x="100957" y="0"/>
                      <a:pt x="225117" y="0"/>
                    </a:cubicBezTo>
                    <a:cubicBezTo>
                      <a:pt x="349277" y="0"/>
                      <a:pt x="450234" y="101152"/>
                      <a:pt x="450234" y="225495"/>
                    </a:cubicBezTo>
                    <a:cubicBezTo>
                      <a:pt x="450234" y="342190"/>
                      <a:pt x="361866" y="438162"/>
                      <a:pt x="248320" y="450004"/>
                    </a:cubicBezTo>
                    <a:lnTo>
                      <a:pt x="282384" y="289394"/>
                    </a:lnTo>
                    <a:cubicBezTo>
                      <a:pt x="285593" y="274098"/>
                      <a:pt x="282631" y="258061"/>
                      <a:pt x="274238" y="244986"/>
                    </a:cubicBezTo>
                    <a:cubicBezTo>
                      <a:pt x="265599" y="231910"/>
                      <a:pt x="252269" y="222535"/>
                      <a:pt x="236965" y="219327"/>
                    </a:cubicBezTo>
                    <a:cubicBezTo>
                      <a:pt x="236965" y="219327"/>
                      <a:pt x="236965" y="219327"/>
                      <a:pt x="236719" y="219327"/>
                    </a:cubicBezTo>
                    <a:cubicBezTo>
                      <a:pt x="221415" y="216120"/>
                      <a:pt x="205370" y="219081"/>
                      <a:pt x="192534" y="227469"/>
                    </a:cubicBezTo>
                    <a:cubicBezTo>
                      <a:pt x="179452" y="236104"/>
                      <a:pt x="170072" y="249426"/>
                      <a:pt x="166863" y="264723"/>
                    </a:cubicBezTo>
                    <a:lnTo>
                      <a:pt x="132059" y="431254"/>
                    </a:lnTo>
                    <a:close/>
                    <a:moveTo>
                      <a:pt x="255478" y="75741"/>
                    </a:moveTo>
                    <a:cubicBezTo>
                      <a:pt x="288061" y="75741"/>
                      <a:pt x="314473" y="102386"/>
                      <a:pt x="314473" y="134705"/>
                    </a:cubicBezTo>
                    <a:cubicBezTo>
                      <a:pt x="314473" y="167024"/>
                      <a:pt x="288061" y="193669"/>
                      <a:pt x="255478" y="193669"/>
                    </a:cubicBezTo>
                    <a:cubicBezTo>
                      <a:pt x="222896" y="193669"/>
                      <a:pt x="196484" y="167024"/>
                      <a:pt x="196484" y="134705"/>
                    </a:cubicBezTo>
                    <a:cubicBezTo>
                      <a:pt x="196484" y="102386"/>
                      <a:pt x="222896" y="75741"/>
                      <a:pt x="255478" y="75741"/>
                    </a:cubicBezTo>
                    <a:close/>
                  </a:path>
                </a:pathLst>
              </a:custGeom>
              <a:gradFill flip="none" rotWithShape="1">
                <a:gsLst>
                  <a:gs pos="0">
                    <a:srgbClr val="F93E36"/>
                  </a:gs>
                  <a:gs pos="100000">
                    <a:srgbClr val="FE6440"/>
                  </a:gs>
                </a:gsLst>
                <a:lin ang="18900000" scaled="1"/>
                <a:tileRect/>
              </a:gradFill>
              <a:ln w="2462" cap="flat">
                <a:noFill/>
                <a:prstDash val="solid"/>
                <a:miter/>
              </a:ln>
            </p:spPr>
            <p:txBody>
              <a:bodyPr rtlCol="0" anchor="ctr"/>
              <a:lstStyle/>
              <a:p>
                <a:endParaRPr lang="zh-CN" altLang="en-US" dirty="0"/>
              </a:p>
            </p:txBody>
          </p:sp>
        </p:grpSp>
        <p:sp>
          <p:nvSpPr>
            <p:cNvPr id="16" name="任意多边形: 形状 15">
              <a:extLst>
                <a:ext uri="{FF2B5EF4-FFF2-40B4-BE49-F238E27FC236}">
                  <a16:creationId xmlns:a16="http://schemas.microsoft.com/office/drawing/2014/main" id="{2C1218BD-82A2-4F82-84D5-EBFDB414ABDB}"/>
                </a:ext>
              </a:extLst>
            </p:cNvPr>
            <p:cNvSpPr/>
            <p:nvPr/>
          </p:nvSpPr>
          <p:spPr>
            <a:xfrm>
              <a:off x="1223599" y="1212380"/>
              <a:ext cx="1055237" cy="315374"/>
            </a:xfrm>
            <a:custGeom>
              <a:avLst/>
              <a:gdLst>
                <a:gd name="connsiteX0" fmla="*/ 952120 w 1055237"/>
                <a:gd name="connsiteY0" fmla="*/ 133688 h 315374"/>
                <a:gd name="connsiteX1" fmla="*/ 916514 w 1055237"/>
                <a:gd name="connsiteY1" fmla="*/ 136186 h 315374"/>
                <a:gd name="connsiteX2" fmla="*/ 874304 w 1055237"/>
                <a:gd name="connsiteY2" fmla="*/ 188982 h 315374"/>
                <a:gd name="connsiteX3" fmla="*/ 982913 w 1055237"/>
                <a:gd name="connsiteY3" fmla="*/ 149508 h 315374"/>
                <a:gd name="connsiteX4" fmla="*/ 952120 w 1055237"/>
                <a:gd name="connsiteY4" fmla="*/ 133688 h 315374"/>
                <a:gd name="connsiteX5" fmla="*/ 657333 w 1055237"/>
                <a:gd name="connsiteY5" fmla="*/ 128044 h 315374"/>
                <a:gd name="connsiteX6" fmla="*/ 588218 w 1055237"/>
                <a:gd name="connsiteY6" fmla="*/ 197123 h 315374"/>
                <a:gd name="connsiteX7" fmla="*/ 657333 w 1055237"/>
                <a:gd name="connsiteY7" fmla="*/ 266203 h 315374"/>
                <a:gd name="connsiteX8" fmla="*/ 726448 w 1055237"/>
                <a:gd name="connsiteY8" fmla="*/ 201071 h 315374"/>
                <a:gd name="connsiteX9" fmla="*/ 726448 w 1055237"/>
                <a:gd name="connsiteY9" fmla="*/ 193423 h 315374"/>
                <a:gd name="connsiteX10" fmla="*/ 657333 w 1055237"/>
                <a:gd name="connsiteY10" fmla="*/ 128044 h 315374"/>
                <a:gd name="connsiteX11" fmla="*/ 944739 w 1055237"/>
                <a:gd name="connsiteY11" fmla="*/ 79018 h 315374"/>
                <a:gd name="connsiteX12" fmla="*/ 1050054 w 1055237"/>
                <a:gd name="connsiteY12" fmla="*/ 156663 h 315374"/>
                <a:gd name="connsiteX13" fmla="*/ 1055237 w 1055237"/>
                <a:gd name="connsiteY13" fmla="*/ 175660 h 315374"/>
                <a:gd name="connsiteX14" fmla="*/ 1004142 w 1055237"/>
                <a:gd name="connsiteY14" fmla="*/ 194163 h 315374"/>
                <a:gd name="connsiteX15" fmla="*/ 887387 w 1055237"/>
                <a:gd name="connsiteY15" fmla="*/ 236598 h 315374"/>
                <a:gd name="connsiteX16" fmla="*/ 960945 w 1055237"/>
                <a:gd name="connsiteY16" fmla="*/ 257815 h 315374"/>
                <a:gd name="connsiteX17" fmla="*/ 1000933 w 1055237"/>
                <a:gd name="connsiteY17" fmla="*/ 215381 h 315374"/>
                <a:gd name="connsiteX18" fmla="*/ 1052275 w 1055237"/>
                <a:gd name="connsiteY18" fmla="*/ 230677 h 315374"/>
                <a:gd name="connsiteX19" fmla="*/ 979211 w 1055237"/>
                <a:gd name="connsiteY19" fmla="*/ 308145 h 315374"/>
                <a:gd name="connsiteX20" fmla="*/ 827405 w 1055237"/>
                <a:gd name="connsiteY20" fmla="*/ 237585 h 315374"/>
                <a:gd name="connsiteX21" fmla="*/ 898248 w 1055237"/>
                <a:gd name="connsiteY21" fmla="*/ 86103 h 315374"/>
                <a:gd name="connsiteX22" fmla="*/ 944739 w 1055237"/>
                <a:gd name="connsiteY22" fmla="*/ 79018 h 315374"/>
                <a:gd name="connsiteX23" fmla="*/ 451469 w 1055237"/>
                <a:gd name="connsiteY23" fmla="*/ 78948 h 315374"/>
                <a:gd name="connsiteX24" fmla="*/ 500837 w 1055237"/>
                <a:gd name="connsiteY24" fmla="*/ 78948 h 315374"/>
                <a:gd name="connsiteX25" fmla="*/ 500837 w 1055237"/>
                <a:gd name="connsiteY25" fmla="*/ 315299 h 315374"/>
                <a:gd name="connsiteX26" fmla="*/ 451469 w 1055237"/>
                <a:gd name="connsiteY26" fmla="*/ 315299 h 315374"/>
                <a:gd name="connsiteX27" fmla="*/ 4937 w 1055237"/>
                <a:gd name="connsiteY27" fmla="*/ 78948 h 315374"/>
                <a:gd name="connsiteX28" fmla="*/ 54305 w 1055237"/>
                <a:gd name="connsiteY28" fmla="*/ 78948 h 315374"/>
                <a:gd name="connsiteX29" fmla="*/ 54305 w 1055237"/>
                <a:gd name="connsiteY29" fmla="*/ 315299 h 315374"/>
                <a:gd name="connsiteX30" fmla="*/ 4937 w 1055237"/>
                <a:gd name="connsiteY30" fmla="*/ 315299 h 315374"/>
                <a:gd name="connsiteX31" fmla="*/ 775815 w 1055237"/>
                <a:gd name="connsiteY31" fmla="*/ 0 h 315374"/>
                <a:gd name="connsiteX32" fmla="*/ 775815 w 1055237"/>
                <a:gd name="connsiteY32" fmla="*/ 315299 h 315374"/>
                <a:gd name="connsiteX33" fmla="*/ 726448 w 1055237"/>
                <a:gd name="connsiteY33" fmla="*/ 315299 h 315374"/>
                <a:gd name="connsiteX34" fmla="*/ 726448 w 1055237"/>
                <a:gd name="connsiteY34" fmla="*/ 293095 h 315374"/>
                <a:gd name="connsiteX35" fmla="*/ 657333 w 1055237"/>
                <a:gd name="connsiteY35" fmla="*/ 315299 h 315374"/>
                <a:gd name="connsiteX36" fmla="*/ 538850 w 1055237"/>
                <a:gd name="connsiteY36" fmla="*/ 197123 h 315374"/>
                <a:gd name="connsiteX37" fmla="*/ 657333 w 1055237"/>
                <a:gd name="connsiteY37" fmla="*/ 78948 h 315374"/>
                <a:gd name="connsiteX38" fmla="*/ 726448 w 1055237"/>
                <a:gd name="connsiteY38" fmla="*/ 101152 h 315374"/>
                <a:gd name="connsiteX39" fmla="*/ 726448 w 1055237"/>
                <a:gd name="connsiteY39" fmla="*/ 247 h 315374"/>
                <a:gd name="connsiteX40" fmla="*/ 476153 w 1055237"/>
                <a:gd name="connsiteY40" fmla="*/ 0 h 315374"/>
                <a:gd name="connsiteX41" fmla="*/ 505773 w 1055237"/>
                <a:gd name="connsiteY41" fmla="*/ 29606 h 315374"/>
                <a:gd name="connsiteX42" fmla="*/ 476153 w 1055237"/>
                <a:gd name="connsiteY42" fmla="*/ 59211 h 315374"/>
                <a:gd name="connsiteX43" fmla="*/ 446532 w 1055237"/>
                <a:gd name="connsiteY43" fmla="*/ 29606 h 315374"/>
                <a:gd name="connsiteX44" fmla="*/ 476153 w 1055237"/>
                <a:gd name="connsiteY44" fmla="*/ 0 h 315374"/>
                <a:gd name="connsiteX45" fmla="*/ 352733 w 1055237"/>
                <a:gd name="connsiteY45" fmla="*/ 0 h 315374"/>
                <a:gd name="connsiteX46" fmla="*/ 402101 w 1055237"/>
                <a:gd name="connsiteY46" fmla="*/ 0 h 315374"/>
                <a:gd name="connsiteX47" fmla="*/ 402101 w 1055237"/>
                <a:gd name="connsiteY47" fmla="*/ 315299 h 315374"/>
                <a:gd name="connsiteX48" fmla="*/ 352733 w 1055237"/>
                <a:gd name="connsiteY48" fmla="*/ 315299 h 315374"/>
                <a:gd name="connsiteX49" fmla="*/ 205370 w 1055237"/>
                <a:gd name="connsiteY49" fmla="*/ 0 h 315374"/>
                <a:gd name="connsiteX50" fmla="*/ 297194 w 1055237"/>
                <a:gd name="connsiteY50" fmla="*/ 29112 h 315374"/>
                <a:gd name="connsiteX51" fmla="*/ 300897 w 1055237"/>
                <a:gd name="connsiteY51" fmla="*/ 32319 h 315374"/>
                <a:gd name="connsiteX52" fmla="*/ 271523 w 1055237"/>
                <a:gd name="connsiteY52" fmla="*/ 67599 h 315374"/>
                <a:gd name="connsiteX53" fmla="*/ 268808 w 1055237"/>
                <a:gd name="connsiteY53" fmla="*/ 65132 h 315374"/>
                <a:gd name="connsiteX54" fmla="*/ 267573 w 1055237"/>
                <a:gd name="connsiteY54" fmla="*/ 63899 h 315374"/>
                <a:gd name="connsiteX55" fmla="*/ 203149 w 1055237"/>
                <a:gd name="connsiteY55" fmla="*/ 44408 h 315374"/>
                <a:gd name="connsiteX56" fmla="*/ 148844 w 1055237"/>
                <a:gd name="connsiteY56" fmla="*/ 90050 h 315374"/>
                <a:gd name="connsiteX57" fmla="*/ 159952 w 1055237"/>
                <a:gd name="connsiteY57" fmla="*/ 116942 h 315374"/>
                <a:gd name="connsiteX58" fmla="*/ 192288 w 1055237"/>
                <a:gd name="connsiteY58" fmla="*/ 130758 h 315374"/>
                <a:gd name="connsiteX59" fmla="*/ 230054 w 1055237"/>
                <a:gd name="connsiteY59" fmla="*/ 136185 h 315374"/>
                <a:gd name="connsiteX60" fmla="*/ 288308 w 1055237"/>
                <a:gd name="connsiteY60" fmla="*/ 159376 h 315374"/>
                <a:gd name="connsiteX61" fmla="*/ 311511 w 1055237"/>
                <a:gd name="connsiteY61" fmla="*/ 223275 h 315374"/>
                <a:gd name="connsiteX62" fmla="*/ 279422 w 1055237"/>
                <a:gd name="connsiteY62" fmla="*/ 291121 h 315374"/>
                <a:gd name="connsiteX63" fmla="*/ 198459 w 1055237"/>
                <a:gd name="connsiteY63" fmla="*/ 315299 h 315374"/>
                <a:gd name="connsiteX64" fmla="*/ 92071 w 1055237"/>
                <a:gd name="connsiteY64" fmla="*/ 280512 h 315374"/>
                <a:gd name="connsiteX65" fmla="*/ 122432 w 1055237"/>
                <a:gd name="connsiteY65" fmla="*/ 244739 h 315374"/>
                <a:gd name="connsiteX66" fmla="*/ 199199 w 1055237"/>
                <a:gd name="connsiteY66" fmla="*/ 269657 h 315374"/>
                <a:gd name="connsiteX67" fmla="*/ 260909 w 1055237"/>
                <a:gd name="connsiteY67" fmla="*/ 225002 h 315374"/>
                <a:gd name="connsiteX68" fmla="*/ 249307 w 1055237"/>
                <a:gd name="connsiteY68" fmla="*/ 194410 h 315374"/>
                <a:gd name="connsiteX69" fmla="*/ 218206 w 1055237"/>
                <a:gd name="connsiteY69" fmla="*/ 181827 h 315374"/>
                <a:gd name="connsiteX70" fmla="*/ 179699 w 1055237"/>
                <a:gd name="connsiteY70" fmla="*/ 176399 h 315374"/>
                <a:gd name="connsiteX71" fmla="*/ 120704 w 1055237"/>
                <a:gd name="connsiteY71" fmla="*/ 151235 h 315374"/>
                <a:gd name="connsiteX72" fmla="*/ 99229 w 1055237"/>
                <a:gd name="connsiteY72" fmla="*/ 91777 h 315374"/>
                <a:gd name="connsiteX73" fmla="*/ 205370 w 1055237"/>
                <a:gd name="connsiteY73" fmla="*/ 0 h 315374"/>
                <a:gd name="connsiteX74" fmla="*/ 29621 w 1055237"/>
                <a:gd name="connsiteY74" fmla="*/ 0 h 315374"/>
                <a:gd name="connsiteX75" fmla="*/ 59241 w 1055237"/>
                <a:gd name="connsiteY75" fmla="*/ 29606 h 315374"/>
                <a:gd name="connsiteX76" fmla="*/ 29621 w 1055237"/>
                <a:gd name="connsiteY76" fmla="*/ 59211 h 315374"/>
                <a:gd name="connsiteX77" fmla="*/ 0 w 1055237"/>
                <a:gd name="connsiteY77" fmla="*/ 29606 h 315374"/>
                <a:gd name="connsiteX78" fmla="*/ 29621 w 1055237"/>
                <a:gd name="connsiteY78" fmla="*/ 0 h 31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55237" h="315374">
                  <a:moveTo>
                    <a:pt x="952120" y="133688"/>
                  </a:moveTo>
                  <a:cubicBezTo>
                    <a:pt x="940642" y="131252"/>
                    <a:pt x="928362" y="131869"/>
                    <a:pt x="916514" y="136186"/>
                  </a:cubicBezTo>
                  <a:cubicBezTo>
                    <a:pt x="892817" y="144821"/>
                    <a:pt x="877266" y="165791"/>
                    <a:pt x="874304" y="188982"/>
                  </a:cubicBezTo>
                  <a:lnTo>
                    <a:pt x="982913" y="149508"/>
                  </a:lnTo>
                  <a:cubicBezTo>
                    <a:pt x="974274" y="141614"/>
                    <a:pt x="963598" y="136124"/>
                    <a:pt x="952120" y="133688"/>
                  </a:cubicBezTo>
                  <a:close/>
                  <a:moveTo>
                    <a:pt x="657333" y="128044"/>
                  </a:moveTo>
                  <a:cubicBezTo>
                    <a:pt x="619073" y="128044"/>
                    <a:pt x="588218" y="158883"/>
                    <a:pt x="588218" y="197123"/>
                  </a:cubicBezTo>
                  <a:cubicBezTo>
                    <a:pt x="588218" y="235364"/>
                    <a:pt x="619319" y="266203"/>
                    <a:pt x="657333" y="266203"/>
                  </a:cubicBezTo>
                  <a:cubicBezTo>
                    <a:pt x="694359" y="266203"/>
                    <a:pt x="724473" y="237338"/>
                    <a:pt x="726448" y="201071"/>
                  </a:cubicBezTo>
                  <a:lnTo>
                    <a:pt x="726448" y="193423"/>
                  </a:lnTo>
                  <a:cubicBezTo>
                    <a:pt x="724473" y="156909"/>
                    <a:pt x="694359" y="128044"/>
                    <a:pt x="657333" y="128044"/>
                  </a:cubicBezTo>
                  <a:close/>
                  <a:moveTo>
                    <a:pt x="944739" y="79018"/>
                  </a:moveTo>
                  <a:cubicBezTo>
                    <a:pt x="990813" y="81308"/>
                    <a:pt x="1033207" y="110590"/>
                    <a:pt x="1050054" y="156663"/>
                  </a:cubicBezTo>
                  <a:cubicBezTo>
                    <a:pt x="1052275" y="162831"/>
                    <a:pt x="1054003" y="169245"/>
                    <a:pt x="1055237" y="175660"/>
                  </a:cubicBezTo>
                  <a:lnTo>
                    <a:pt x="1004142" y="194163"/>
                  </a:lnTo>
                  <a:lnTo>
                    <a:pt x="887387" y="236598"/>
                  </a:lnTo>
                  <a:cubicBezTo>
                    <a:pt x="904172" y="258309"/>
                    <a:pt x="933792" y="267684"/>
                    <a:pt x="960945" y="257815"/>
                  </a:cubicBezTo>
                  <a:cubicBezTo>
                    <a:pt x="980198" y="250907"/>
                    <a:pt x="995009" y="235118"/>
                    <a:pt x="1000933" y="215381"/>
                  </a:cubicBezTo>
                  <a:lnTo>
                    <a:pt x="1052275" y="230677"/>
                  </a:lnTo>
                  <a:cubicBezTo>
                    <a:pt x="1041661" y="266697"/>
                    <a:pt x="1014509" y="295315"/>
                    <a:pt x="979211" y="308145"/>
                  </a:cubicBezTo>
                  <a:cubicBezTo>
                    <a:pt x="917748" y="330595"/>
                    <a:pt x="849867" y="299016"/>
                    <a:pt x="827405" y="237585"/>
                  </a:cubicBezTo>
                  <a:cubicBezTo>
                    <a:pt x="804942" y="176400"/>
                    <a:pt x="836785" y="108307"/>
                    <a:pt x="898248" y="86103"/>
                  </a:cubicBezTo>
                  <a:cubicBezTo>
                    <a:pt x="913614" y="80490"/>
                    <a:pt x="929381" y="78255"/>
                    <a:pt x="944739" y="79018"/>
                  </a:cubicBezTo>
                  <a:close/>
                  <a:moveTo>
                    <a:pt x="451469" y="78948"/>
                  </a:moveTo>
                  <a:lnTo>
                    <a:pt x="500837" y="78948"/>
                  </a:lnTo>
                  <a:lnTo>
                    <a:pt x="500837" y="315299"/>
                  </a:lnTo>
                  <a:lnTo>
                    <a:pt x="451469" y="315299"/>
                  </a:lnTo>
                  <a:close/>
                  <a:moveTo>
                    <a:pt x="4937" y="78948"/>
                  </a:moveTo>
                  <a:lnTo>
                    <a:pt x="54305" y="78948"/>
                  </a:lnTo>
                  <a:lnTo>
                    <a:pt x="54305" y="315299"/>
                  </a:lnTo>
                  <a:lnTo>
                    <a:pt x="4937" y="315299"/>
                  </a:lnTo>
                  <a:close/>
                  <a:moveTo>
                    <a:pt x="775815" y="0"/>
                  </a:moveTo>
                  <a:lnTo>
                    <a:pt x="775815" y="315299"/>
                  </a:lnTo>
                  <a:lnTo>
                    <a:pt x="726448" y="315299"/>
                  </a:lnTo>
                  <a:lnTo>
                    <a:pt x="726448" y="293095"/>
                  </a:lnTo>
                  <a:cubicBezTo>
                    <a:pt x="706947" y="307157"/>
                    <a:pt x="683004" y="315299"/>
                    <a:pt x="657333" y="315299"/>
                  </a:cubicBezTo>
                  <a:cubicBezTo>
                    <a:pt x="591920" y="315299"/>
                    <a:pt x="538850" y="262255"/>
                    <a:pt x="538850" y="197123"/>
                  </a:cubicBezTo>
                  <a:cubicBezTo>
                    <a:pt x="538850" y="131991"/>
                    <a:pt x="591920" y="78948"/>
                    <a:pt x="657333" y="78948"/>
                  </a:cubicBezTo>
                  <a:cubicBezTo>
                    <a:pt x="683004" y="78948"/>
                    <a:pt x="706947" y="87090"/>
                    <a:pt x="726448" y="101152"/>
                  </a:cubicBezTo>
                  <a:lnTo>
                    <a:pt x="726448" y="247"/>
                  </a:lnTo>
                  <a:close/>
                  <a:moveTo>
                    <a:pt x="476153" y="0"/>
                  </a:moveTo>
                  <a:cubicBezTo>
                    <a:pt x="492444" y="0"/>
                    <a:pt x="505773" y="13322"/>
                    <a:pt x="505773" y="29606"/>
                  </a:cubicBezTo>
                  <a:cubicBezTo>
                    <a:pt x="505773" y="45889"/>
                    <a:pt x="492444" y="59211"/>
                    <a:pt x="476153" y="59211"/>
                  </a:cubicBezTo>
                  <a:cubicBezTo>
                    <a:pt x="459861" y="59211"/>
                    <a:pt x="446532" y="45889"/>
                    <a:pt x="446532" y="29606"/>
                  </a:cubicBezTo>
                  <a:cubicBezTo>
                    <a:pt x="446532" y="13322"/>
                    <a:pt x="459861" y="0"/>
                    <a:pt x="476153" y="0"/>
                  </a:cubicBezTo>
                  <a:close/>
                  <a:moveTo>
                    <a:pt x="352733" y="0"/>
                  </a:moveTo>
                  <a:lnTo>
                    <a:pt x="402101" y="0"/>
                  </a:lnTo>
                  <a:lnTo>
                    <a:pt x="402101" y="315299"/>
                  </a:lnTo>
                  <a:lnTo>
                    <a:pt x="352733" y="315299"/>
                  </a:lnTo>
                  <a:close/>
                  <a:moveTo>
                    <a:pt x="205370" y="0"/>
                  </a:moveTo>
                  <a:cubicBezTo>
                    <a:pt x="245111" y="0"/>
                    <a:pt x="273004" y="8882"/>
                    <a:pt x="297194" y="29112"/>
                  </a:cubicBezTo>
                  <a:lnTo>
                    <a:pt x="300897" y="32319"/>
                  </a:lnTo>
                  <a:lnTo>
                    <a:pt x="271523" y="67599"/>
                  </a:lnTo>
                  <a:cubicBezTo>
                    <a:pt x="271523" y="67599"/>
                    <a:pt x="269795" y="66119"/>
                    <a:pt x="268808" y="65132"/>
                  </a:cubicBezTo>
                  <a:cubicBezTo>
                    <a:pt x="268314" y="64639"/>
                    <a:pt x="267820" y="63899"/>
                    <a:pt x="267573" y="63899"/>
                  </a:cubicBezTo>
                  <a:cubicBezTo>
                    <a:pt x="246839" y="46875"/>
                    <a:pt x="222402" y="44408"/>
                    <a:pt x="203149" y="44408"/>
                  </a:cubicBezTo>
                  <a:cubicBezTo>
                    <a:pt x="163161" y="44408"/>
                    <a:pt x="148844" y="69080"/>
                    <a:pt x="148844" y="90050"/>
                  </a:cubicBezTo>
                  <a:cubicBezTo>
                    <a:pt x="148844" y="100412"/>
                    <a:pt x="152793" y="110034"/>
                    <a:pt x="159952" y="116942"/>
                  </a:cubicBezTo>
                  <a:cubicBezTo>
                    <a:pt x="167604" y="124096"/>
                    <a:pt x="179205" y="129031"/>
                    <a:pt x="192288" y="130758"/>
                  </a:cubicBezTo>
                  <a:lnTo>
                    <a:pt x="230054" y="136185"/>
                  </a:lnTo>
                  <a:cubicBezTo>
                    <a:pt x="256466" y="139886"/>
                    <a:pt x="274485" y="147041"/>
                    <a:pt x="288308" y="159376"/>
                  </a:cubicBezTo>
                  <a:cubicBezTo>
                    <a:pt x="303612" y="173932"/>
                    <a:pt x="311264" y="195396"/>
                    <a:pt x="311511" y="223275"/>
                  </a:cubicBezTo>
                  <a:cubicBezTo>
                    <a:pt x="311511" y="251153"/>
                    <a:pt x="300403" y="274591"/>
                    <a:pt x="279422" y="291121"/>
                  </a:cubicBezTo>
                  <a:cubicBezTo>
                    <a:pt x="259428" y="306664"/>
                    <a:pt x="230548" y="315299"/>
                    <a:pt x="198459" y="315299"/>
                  </a:cubicBezTo>
                  <a:cubicBezTo>
                    <a:pt x="151066" y="315299"/>
                    <a:pt x="118730" y="304690"/>
                    <a:pt x="92071" y="280512"/>
                  </a:cubicBezTo>
                  <a:lnTo>
                    <a:pt x="122432" y="244739"/>
                  </a:lnTo>
                  <a:cubicBezTo>
                    <a:pt x="141192" y="261515"/>
                    <a:pt x="166369" y="269657"/>
                    <a:pt x="199199" y="269657"/>
                  </a:cubicBezTo>
                  <a:cubicBezTo>
                    <a:pt x="252763" y="269657"/>
                    <a:pt x="260909" y="241778"/>
                    <a:pt x="260909" y="225002"/>
                  </a:cubicBezTo>
                  <a:cubicBezTo>
                    <a:pt x="260909" y="212173"/>
                    <a:pt x="256959" y="201811"/>
                    <a:pt x="249307" y="194410"/>
                  </a:cubicBezTo>
                  <a:cubicBezTo>
                    <a:pt x="241902" y="187502"/>
                    <a:pt x="233757" y="184294"/>
                    <a:pt x="218206" y="181827"/>
                  </a:cubicBezTo>
                  <a:lnTo>
                    <a:pt x="179699" y="176399"/>
                  </a:lnTo>
                  <a:cubicBezTo>
                    <a:pt x="153534" y="172452"/>
                    <a:pt x="134034" y="164311"/>
                    <a:pt x="120704" y="151235"/>
                  </a:cubicBezTo>
                  <a:cubicBezTo>
                    <a:pt x="106388" y="136679"/>
                    <a:pt x="99229" y="117188"/>
                    <a:pt x="99229" y="91777"/>
                  </a:cubicBezTo>
                  <a:cubicBezTo>
                    <a:pt x="99476" y="36020"/>
                    <a:pt x="140945" y="0"/>
                    <a:pt x="205370" y="0"/>
                  </a:cubicBezTo>
                  <a:close/>
                  <a:moveTo>
                    <a:pt x="29621" y="0"/>
                  </a:moveTo>
                  <a:cubicBezTo>
                    <a:pt x="45980" y="0"/>
                    <a:pt x="59241" y="13255"/>
                    <a:pt x="59241" y="29606"/>
                  </a:cubicBezTo>
                  <a:cubicBezTo>
                    <a:pt x="59241" y="45956"/>
                    <a:pt x="45980" y="59211"/>
                    <a:pt x="29621" y="59211"/>
                  </a:cubicBezTo>
                  <a:cubicBezTo>
                    <a:pt x="13262" y="59211"/>
                    <a:pt x="0" y="45956"/>
                    <a:pt x="0" y="29606"/>
                  </a:cubicBezTo>
                  <a:cubicBezTo>
                    <a:pt x="0" y="13255"/>
                    <a:pt x="13262" y="0"/>
                    <a:pt x="29621" y="0"/>
                  </a:cubicBezTo>
                  <a:close/>
                </a:path>
              </a:pathLst>
            </a:custGeom>
            <a:solidFill>
              <a:srgbClr val="2F2F2F"/>
            </a:solidFill>
            <a:ln w="2462"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237192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CFD684-7FB0-41C9-80C4-6FFF34B8ED87}"/>
              </a:ext>
            </a:extLst>
          </p:cNvPr>
          <p:cNvSpPr>
            <a:spLocks noGrp="1"/>
          </p:cNvSpPr>
          <p:nvPr>
            <p:ph type="title"/>
          </p:nvPr>
        </p:nvSpPr>
        <p:spPr/>
        <p:txBody>
          <a:bodyPr/>
          <a:lstStyle/>
          <a:p>
            <a:r>
              <a:rPr lang="en-US" altLang="zh-CN"/>
              <a:t>Click to edit Master title style</a:t>
            </a:r>
            <a:endParaRPr lang="zh-CN" altLang="en-US" dirty="0"/>
          </a:p>
        </p:txBody>
      </p:sp>
      <p:sp>
        <p:nvSpPr>
          <p:cNvPr id="3" name="页脚占位符 2">
            <a:extLst>
              <a:ext uri="{FF2B5EF4-FFF2-40B4-BE49-F238E27FC236}">
                <a16:creationId xmlns:a16="http://schemas.microsoft.com/office/drawing/2014/main" id="{F6AE8605-3074-4997-9568-176C3FA9D453}"/>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1EECFA00-0948-4E9E-8FAF-D98BE85770E2}"/>
              </a:ext>
            </a:extLst>
          </p:cNvPr>
          <p:cNvSpPr>
            <a:spLocks noGrp="1"/>
          </p:cNvSpPr>
          <p:nvPr>
            <p:ph type="sldNum" sz="quarter" idx="12"/>
          </p:nvPr>
        </p:nvSpPr>
        <p:spPr/>
        <p:txBody>
          <a:bodyPr/>
          <a:lstStyle/>
          <a:p>
            <a:fld id="{5DD3DB80-B894-403A-B48E-6FDC1A72010E}" type="slidenum">
              <a:rPr lang="zh-CN" altLang="en-US" smtClean="0"/>
              <a:pPr/>
              <a:t>4</a:t>
            </a:fld>
            <a:endParaRPr lang="zh-CN" altLang="en-US"/>
          </a:p>
        </p:txBody>
      </p:sp>
      <p:grpSp>
        <p:nvGrpSpPr>
          <p:cNvPr id="5" name="24367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3ECD2BF0-79CB-4F71-B9B5-5280702B8123}"/>
              </a:ext>
            </a:extLst>
          </p:cNvPr>
          <p:cNvGrpSpPr>
            <a:grpSpLocks noChangeAspect="1"/>
          </p:cNvGrpSpPr>
          <p:nvPr/>
        </p:nvGrpSpPr>
        <p:grpSpPr>
          <a:xfrm>
            <a:off x="669925" y="1416231"/>
            <a:ext cx="10848975" cy="4444638"/>
            <a:chOff x="669925" y="1416231"/>
            <a:chExt cx="10848975" cy="4444638"/>
          </a:xfrm>
        </p:grpSpPr>
        <p:sp>
          <p:nvSpPr>
            <p:cNvPr id="6" name="îṩlîdé">
              <a:extLst>
                <a:ext uri="{FF2B5EF4-FFF2-40B4-BE49-F238E27FC236}">
                  <a16:creationId xmlns:a16="http://schemas.microsoft.com/office/drawing/2014/main" id="{2F0A7F8D-3B03-45A4-92C0-D75DE6B1DFC5}"/>
                </a:ext>
              </a:extLst>
            </p:cNvPr>
            <p:cNvSpPr/>
            <p:nvPr/>
          </p:nvSpPr>
          <p:spPr>
            <a:xfrm>
              <a:off x="3873680" y="1416231"/>
              <a:ext cx="4444639" cy="4444638"/>
            </a:xfrm>
            <a:prstGeom prst="ellipse">
              <a:avLst/>
            </a:prstGeom>
            <a:gradFill>
              <a:gsLst>
                <a:gs pos="100000">
                  <a:schemeClr val="bg1">
                    <a:lumMod val="75000"/>
                    <a:alpha val="8000"/>
                  </a:schemeClr>
                </a:gs>
                <a:gs pos="0">
                  <a:schemeClr val="bg1">
                    <a:lumMod val="75000"/>
                    <a:alpha val="8000"/>
                  </a:schemeClr>
                </a:gs>
                <a:gs pos="50000">
                  <a:schemeClr val="bg1">
                    <a:lumMod val="75000"/>
                    <a:alpha val="0"/>
                  </a:schemeClr>
                </a:gs>
              </a:gsLst>
              <a:lin ang="0" scaled="1"/>
            </a:gradFill>
            <a:ln w="6350">
              <a:gradFill flip="none" rotWithShape="1">
                <a:gsLst>
                  <a:gs pos="75000">
                    <a:schemeClr val="bg1">
                      <a:lumMod val="75000"/>
                      <a:alpha val="0"/>
                    </a:schemeClr>
                  </a:gs>
                  <a:gs pos="20000">
                    <a:schemeClr val="bg1">
                      <a:lumMod val="65000"/>
                      <a:alpha val="0"/>
                    </a:schemeClr>
                  </a:gs>
                  <a:gs pos="0">
                    <a:schemeClr val="bg1">
                      <a:lumMod val="65000"/>
                    </a:schemeClr>
                  </a:gs>
                  <a:gs pos="100000">
                    <a:schemeClr val="bg1">
                      <a:lumMod val="6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a:p>
          </p:txBody>
        </p:sp>
        <p:sp>
          <p:nvSpPr>
            <p:cNvPr id="7" name="ïšľíḋè">
              <a:extLst>
                <a:ext uri="{FF2B5EF4-FFF2-40B4-BE49-F238E27FC236}">
                  <a16:creationId xmlns:a16="http://schemas.microsoft.com/office/drawing/2014/main" id="{BE83DB3D-E0BC-4CD9-B5D5-104A100E8F71}"/>
                </a:ext>
              </a:extLst>
            </p:cNvPr>
            <p:cNvSpPr/>
            <p:nvPr/>
          </p:nvSpPr>
          <p:spPr>
            <a:xfrm>
              <a:off x="4973270" y="2509451"/>
              <a:ext cx="2245458" cy="2245456"/>
            </a:xfrm>
            <a:prstGeom prst="arc">
              <a:avLst>
                <a:gd name="adj1" fmla="val 10214044"/>
                <a:gd name="adj2" fmla="val 310579"/>
              </a:avLst>
            </a:prstGeom>
            <a:ln w="317500">
              <a:gradFill flip="none" rotWithShape="1">
                <a:gsLst>
                  <a:gs pos="0">
                    <a:schemeClr val="accent1">
                      <a:lumMod val="85000"/>
                    </a:schemeClr>
                  </a:gs>
                  <a:gs pos="100000">
                    <a:schemeClr val="accent1">
                      <a:lumMod val="85000"/>
                      <a:alpha val="0"/>
                    </a:schemeClr>
                  </a:gs>
                </a:gsLst>
                <a:lin ang="0" scaled="1"/>
                <a:tileRect/>
              </a:gradFill>
              <a:headEnd type="triangle" w="sm" len="sm"/>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a:p>
          </p:txBody>
        </p:sp>
        <p:sp>
          <p:nvSpPr>
            <p:cNvPr id="8" name="ïšḻiďè">
              <a:extLst>
                <a:ext uri="{FF2B5EF4-FFF2-40B4-BE49-F238E27FC236}">
                  <a16:creationId xmlns:a16="http://schemas.microsoft.com/office/drawing/2014/main" id="{D04E914A-E4D9-4C58-A59E-5B3733C725A1}"/>
                </a:ext>
              </a:extLst>
            </p:cNvPr>
            <p:cNvSpPr/>
            <p:nvPr/>
          </p:nvSpPr>
          <p:spPr>
            <a:xfrm rot="10800000">
              <a:off x="4973270" y="2509451"/>
              <a:ext cx="2245458" cy="2245456"/>
            </a:xfrm>
            <a:prstGeom prst="arc">
              <a:avLst>
                <a:gd name="adj1" fmla="val 10214044"/>
                <a:gd name="adj2" fmla="val 310579"/>
              </a:avLst>
            </a:prstGeom>
            <a:ln w="317500">
              <a:gradFill flip="none" rotWithShape="1">
                <a:gsLst>
                  <a:gs pos="0">
                    <a:schemeClr val="accent2">
                      <a:lumMod val="85000"/>
                    </a:schemeClr>
                  </a:gs>
                  <a:gs pos="100000">
                    <a:schemeClr val="accent2">
                      <a:lumMod val="85000"/>
                      <a:alpha val="0"/>
                    </a:schemeClr>
                  </a:gs>
                </a:gsLst>
                <a:lin ang="0" scaled="1"/>
                <a:tileRect/>
              </a:gradFill>
              <a:headEnd type="triangle" w="sm" len="sm"/>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9" name="iš1ídé">
              <a:extLst>
                <a:ext uri="{FF2B5EF4-FFF2-40B4-BE49-F238E27FC236}">
                  <a16:creationId xmlns:a16="http://schemas.microsoft.com/office/drawing/2014/main" id="{25D09512-1733-48F2-A69E-AC8B0F7FFF68}"/>
                </a:ext>
              </a:extLst>
            </p:cNvPr>
            <p:cNvSpPr/>
            <p:nvPr/>
          </p:nvSpPr>
          <p:spPr>
            <a:xfrm>
              <a:off x="4973271" y="2509451"/>
              <a:ext cx="2245456" cy="22454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a:p>
          </p:txBody>
        </p:sp>
        <p:sp>
          <p:nvSpPr>
            <p:cNvPr id="10" name="iṩ1îḋe">
              <a:extLst>
                <a:ext uri="{FF2B5EF4-FFF2-40B4-BE49-F238E27FC236}">
                  <a16:creationId xmlns:a16="http://schemas.microsoft.com/office/drawing/2014/main" id="{0B8B6AEF-2F15-4178-B9A3-18A0CB852FEF}"/>
                </a:ext>
              </a:extLst>
            </p:cNvPr>
            <p:cNvSpPr/>
            <p:nvPr/>
          </p:nvSpPr>
          <p:spPr>
            <a:xfrm>
              <a:off x="3954161" y="2227832"/>
              <a:ext cx="461088" cy="46108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b="1" dirty="0"/>
            </a:p>
          </p:txBody>
        </p:sp>
        <p:grpSp>
          <p:nvGrpSpPr>
            <p:cNvPr id="11" name="ïṧḻiḑè">
              <a:extLst>
                <a:ext uri="{FF2B5EF4-FFF2-40B4-BE49-F238E27FC236}">
                  <a16:creationId xmlns:a16="http://schemas.microsoft.com/office/drawing/2014/main" id="{25EBB9D5-CC89-46FC-938B-B5946EC01FFE}"/>
                </a:ext>
              </a:extLst>
            </p:cNvPr>
            <p:cNvGrpSpPr/>
            <p:nvPr/>
          </p:nvGrpSpPr>
          <p:grpSpPr>
            <a:xfrm>
              <a:off x="942081" y="2044951"/>
              <a:ext cx="2880985" cy="891197"/>
              <a:chOff x="673099" y="2444186"/>
              <a:chExt cx="3089003" cy="891197"/>
            </a:xfrm>
          </p:grpSpPr>
          <p:sp>
            <p:nvSpPr>
              <p:cNvPr id="37" name="íṡļïḍè">
                <a:extLst>
                  <a:ext uri="{FF2B5EF4-FFF2-40B4-BE49-F238E27FC236}">
                    <a16:creationId xmlns:a16="http://schemas.microsoft.com/office/drawing/2014/main" id="{677D5A0B-CFB6-41B8-8A73-9EFB25CB65AD}"/>
                  </a:ext>
                </a:extLst>
              </p:cNvPr>
              <p:cNvSpPr txBox="1"/>
              <p:nvPr/>
            </p:nvSpPr>
            <p:spPr>
              <a:xfrm flipH="1">
                <a:off x="673099" y="2801721"/>
                <a:ext cx="3089002" cy="533662"/>
              </a:xfrm>
              <a:prstGeom prst="rect">
                <a:avLst/>
              </a:prstGeom>
              <a:noFill/>
            </p:spPr>
            <p:txBody>
              <a:bodyPr wrap="square" lIns="91440" tIns="45720" rIns="91440" bIns="4572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en-US" altLang="zh-CN" sz="1050" dirty="0"/>
                  <a:t>Copy paste fonts. Choose the only option to retain text.</a:t>
                </a:r>
              </a:p>
            </p:txBody>
          </p:sp>
          <p:sp>
            <p:nvSpPr>
              <p:cNvPr id="38" name="íṧľiḍé">
                <a:extLst>
                  <a:ext uri="{FF2B5EF4-FFF2-40B4-BE49-F238E27FC236}">
                    <a16:creationId xmlns:a16="http://schemas.microsoft.com/office/drawing/2014/main" id="{9B5F056E-198C-47B3-BC4D-CBD89576D15E}"/>
                  </a:ext>
                </a:extLst>
              </p:cNvPr>
              <p:cNvSpPr/>
              <p:nvPr/>
            </p:nvSpPr>
            <p:spPr>
              <a:xfrm flipH="1">
                <a:off x="673100" y="2444186"/>
                <a:ext cx="3089002" cy="357534"/>
              </a:xfrm>
              <a:prstGeom prst="rect">
                <a:avLst/>
              </a:prstGeom>
              <a:noFill/>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r>
                  <a:rPr lang="en-US" altLang="zh-CN" sz="1600" i="1" dirty="0"/>
                  <a:t>Text here</a:t>
                </a:r>
                <a:endParaRPr lang="zh-CN" altLang="en-US" sz="1600" i="1" dirty="0"/>
              </a:p>
            </p:txBody>
          </p:sp>
        </p:grpSp>
        <p:sp>
          <p:nvSpPr>
            <p:cNvPr id="12" name="i$ļíďè">
              <a:extLst>
                <a:ext uri="{FF2B5EF4-FFF2-40B4-BE49-F238E27FC236}">
                  <a16:creationId xmlns:a16="http://schemas.microsoft.com/office/drawing/2014/main" id="{50777F83-11C2-4DB3-B20B-F741E0A3F29F}"/>
                </a:ext>
              </a:extLst>
            </p:cNvPr>
            <p:cNvSpPr/>
            <p:nvPr/>
          </p:nvSpPr>
          <p:spPr>
            <a:xfrm>
              <a:off x="3677215" y="3375833"/>
              <a:ext cx="461088" cy="46108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b="1" dirty="0"/>
            </a:p>
          </p:txBody>
        </p:sp>
        <p:grpSp>
          <p:nvGrpSpPr>
            <p:cNvPr id="13" name="ïṣlîḑê">
              <a:extLst>
                <a:ext uri="{FF2B5EF4-FFF2-40B4-BE49-F238E27FC236}">
                  <a16:creationId xmlns:a16="http://schemas.microsoft.com/office/drawing/2014/main" id="{F90DC324-5BE6-4423-9F91-9FD495957C82}"/>
                </a:ext>
              </a:extLst>
            </p:cNvPr>
            <p:cNvGrpSpPr/>
            <p:nvPr/>
          </p:nvGrpSpPr>
          <p:grpSpPr>
            <a:xfrm>
              <a:off x="669925" y="3192952"/>
              <a:ext cx="2880985" cy="891197"/>
              <a:chOff x="673099" y="2444186"/>
              <a:chExt cx="3089003" cy="891197"/>
            </a:xfrm>
          </p:grpSpPr>
          <p:sp>
            <p:nvSpPr>
              <p:cNvPr id="35" name="ïṥ1îḑê">
                <a:extLst>
                  <a:ext uri="{FF2B5EF4-FFF2-40B4-BE49-F238E27FC236}">
                    <a16:creationId xmlns:a16="http://schemas.microsoft.com/office/drawing/2014/main" id="{677D5A0B-CFB6-41B8-8A73-9EFB25CB65AD}"/>
                  </a:ext>
                </a:extLst>
              </p:cNvPr>
              <p:cNvSpPr txBox="1"/>
              <p:nvPr/>
            </p:nvSpPr>
            <p:spPr>
              <a:xfrm flipH="1">
                <a:off x="673099" y="2801721"/>
                <a:ext cx="3089002" cy="533662"/>
              </a:xfrm>
              <a:prstGeom prst="rect">
                <a:avLst/>
              </a:prstGeom>
              <a:noFill/>
            </p:spPr>
            <p:txBody>
              <a:bodyPr wrap="square" lIns="91440" tIns="45720" rIns="91440" bIns="4572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en-US" altLang="zh-CN" sz="1050" dirty="0"/>
                  <a:t>Copy paste fonts. Choose the only option to retain text.</a:t>
                </a:r>
              </a:p>
            </p:txBody>
          </p:sp>
          <p:sp>
            <p:nvSpPr>
              <p:cNvPr id="36" name="íśľîḍé">
                <a:extLst>
                  <a:ext uri="{FF2B5EF4-FFF2-40B4-BE49-F238E27FC236}">
                    <a16:creationId xmlns:a16="http://schemas.microsoft.com/office/drawing/2014/main" id="{9B5F056E-198C-47B3-BC4D-CBD89576D15E}"/>
                  </a:ext>
                </a:extLst>
              </p:cNvPr>
              <p:cNvSpPr/>
              <p:nvPr/>
            </p:nvSpPr>
            <p:spPr>
              <a:xfrm flipH="1">
                <a:off x="673100" y="2444186"/>
                <a:ext cx="3089002" cy="357534"/>
              </a:xfrm>
              <a:prstGeom prst="rect">
                <a:avLst/>
              </a:prstGeom>
              <a:noFill/>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r>
                  <a:rPr lang="en-US" altLang="zh-CN" sz="1600" i="1" dirty="0"/>
                  <a:t>Text here</a:t>
                </a:r>
                <a:endParaRPr lang="zh-CN" altLang="en-US" sz="1600" i="1" dirty="0"/>
              </a:p>
            </p:txBody>
          </p:sp>
        </p:grpSp>
        <p:sp>
          <p:nvSpPr>
            <p:cNvPr id="14" name="í$ļídê">
              <a:extLst>
                <a:ext uri="{FF2B5EF4-FFF2-40B4-BE49-F238E27FC236}">
                  <a16:creationId xmlns:a16="http://schemas.microsoft.com/office/drawing/2014/main" id="{17ADD1F1-0D1C-406A-A1D3-E5478805B598}"/>
                </a:ext>
              </a:extLst>
            </p:cNvPr>
            <p:cNvSpPr/>
            <p:nvPr/>
          </p:nvSpPr>
          <p:spPr>
            <a:xfrm>
              <a:off x="3954161" y="4523833"/>
              <a:ext cx="461088" cy="46108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b="1" dirty="0"/>
            </a:p>
          </p:txBody>
        </p:sp>
        <p:grpSp>
          <p:nvGrpSpPr>
            <p:cNvPr id="15" name="ïSľîḑê">
              <a:extLst>
                <a:ext uri="{FF2B5EF4-FFF2-40B4-BE49-F238E27FC236}">
                  <a16:creationId xmlns:a16="http://schemas.microsoft.com/office/drawing/2014/main" id="{4A8D7DB4-8C06-4F28-BB5D-2BFF80899F4D}"/>
                </a:ext>
              </a:extLst>
            </p:cNvPr>
            <p:cNvGrpSpPr/>
            <p:nvPr/>
          </p:nvGrpSpPr>
          <p:grpSpPr>
            <a:xfrm>
              <a:off x="942081" y="4340952"/>
              <a:ext cx="2880985" cy="891197"/>
              <a:chOff x="673099" y="2444186"/>
              <a:chExt cx="3089003" cy="891197"/>
            </a:xfrm>
          </p:grpSpPr>
          <p:sp>
            <p:nvSpPr>
              <p:cNvPr id="33" name="îsľíḓe">
                <a:extLst>
                  <a:ext uri="{FF2B5EF4-FFF2-40B4-BE49-F238E27FC236}">
                    <a16:creationId xmlns:a16="http://schemas.microsoft.com/office/drawing/2014/main" id="{677D5A0B-CFB6-41B8-8A73-9EFB25CB65AD}"/>
                  </a:ext>
                </a:extLst>
              </p:cNvPr>
              <p:cNvSpPr txBox="1"/>
              <p:nvPr/>
            </p:nvSpPr>
            <p:spPr>
              <a:xfrm flipH="1">
                <a:off x="673099" y="2801721"/>
                <a:ext cx="3089002" cy="533662"/>
              </a:xfrm>
              <a:prstGeom prst="rect">
                <a:avLst/>
              </a:prstGeom>
              <a:noFill/>
            </p:spPr>
            <p:txBody>
              <a:bodyPr wrap="square" lIns="91440" tIns="45720" rIns="91440" bIns="4572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en-US" altLang="zh-CN" sz="1050" dirty="0"/>
                  <a:t>Copy paste fonts. Choose the only option to retain text.</a:t>
                </a:r>
              </a:p>
            </p:txBody>
          </p:sp>
          <p:sp>
            <p:nvSpPr>
              <p:cNvPr id="34" name="iSľídê">
                <a:extLst>
                  <a:ext uri="{FF2B5EF4-FFF2-40B4-BE49-F238E27FC236}">
                    <a16:creationId xmlns:a16="http://schemas.microsoft.com/office/drawing/2014/main" id="{9B5F056E-198C-47B3-BC4D-CBD89576D15E}"/>
                  </a:ext>
                </a:extLst>
              </p:cNvPr>
              <p:cNvSpPr/>
              <p:nvPr/>
            </p:nvSpPr>
            <p:spPr>
              <a:xfrm flipH="1">
                <a:off x="673100" y="2444186"/>
                <a:ext cx="3089002" cy="357534"/>
              </a:xfrm>
              <a:prstGeom prst="rect">
                <a:avLst/>
              </a:prstGeom>
              <a:noFill/>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r>
                  <a:rPr lang="en-US" altLang="zh-CN" sz="1600" i="1" dirty="0"/>
                  <a:t>Text here</a:t>
                </a:r>
                <a:endParaRPr lang="zh-CN" altLang="en-US" sz="1600" i="1" dirty="0"/>
              </a:p>
            </p:txBody>
          </p:sp>
        </p:grpSp>
        <p:cxnSp>
          <p:nvCxnSpPr>
            <p:cNvPr id="16" name="直接连接符 15">
              <a:extLst>
                <a:ext uri="{FF2B5EF4-FFF2-40B4-BE49-F238E27FC236}">
                  <a16:creationId xmlns:a16="http://schemas.microsoft.com/office/drawing/2014/main" id="{DC22FB9E-FE99-4FD0-BC24-D73BBE1C32AE}"/>
                </a:ext>
              </a:extLst>
            </p:cNvPr>
            <p:cNvCxnSpPr/>
            <p:nvPr/>
          </p:nvCxnSpPr>
          <p:spPr>
            <a:xfrm>
              <a:off x="669925" y="3064550"/>
              <a:ext cx="300729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CB7EF208-0228-4167-B07C-214251CFADBF}"/>
                </a:ext>
              </a:extLst>
            </p:cNvPr>
            <p:cNvCxnSpPr/>
            <p:nvPr/>
          </p:nvCxnSpPr>
          <p:spPr>
            <a:xfrm>
              <a:off x="669925" y="4212551"/>
              <a:ext cx="300729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8" name="ïṧľîďé">
              <a:extLst>
                <a:ext uri="{FF2B5EF4-FFF2-40B4-BE49-F238E27FC236}">
                  <a16:creationId xmlns:a16="http://schemas.microsoft.com/office/drawing/2014/main" id="{0B8B6AEF-2F15-4178-B9A3-18A0CB852FEF}"/>
                </a:ext>
              </a:extLst>
            </p:cNvPr>
            <p:cNvSpPr/>
            <p:nvPr/>
          </p:nvSpPr>
          <p:spPr>
            <a:xfrm>
              <a:off x="7773576" y="2227832"/>
              <a:ext cx="461088" cy="461086"/>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b="1" dirty="0"/>
            </a:p>
          </p:txBody>
        </p:sp>
        <p:grpSp>
          <p:nvGrpSpPr>
            <p:cNvPr id="19" name="iŝ1ïḍè">
              <a:extLst>
                <a:ext uri="{FF2B5EF4-FFF2-40B4-BE49-F238E27FC236}">
                  <a16:creationId xmlns:a16="http://schemas.microsoft.com/office/drawing/2014/main" id="{CE5BC64E-F847-4DCF-9D6B-E8717907F8EF}"/>
                </a:ext>
              </a:extLst>
            </p:cNvPr>
            <p:cNvGrpSpPr/>
            <p:nvPr/>
          </p:nvGrpSpPr>
          <p:grpSpPr>
            <a:xfrm>
              <a:off x="8365759" y="2044951"/>
              <a:ext cx="2880985" cy="891197"/>
              <a:chOff x="673099" y="2444186"/>
              <a:chExt cx="3089003" cy="891197"/>
            </a:xfrm>
          </p:grpSpPr>
          <p:sp>
            <p:nvSpPr>
              <p:cNvPr id="31" name="ïṥḷïḍe">
                <a:extLst>
                  <a:ext uri="{FF2B5EF4-FFF2-40B4-BE49-F238E27FC236}">
                    <a16:creationId xmlns:a16="http://schemas.microsoft.com/office/drawing/2014/main" id="{677D5A0B-CFB6-41B8-8A73-9EFB25CB65AD}"/>
                  </a:ext>
                </a:extLst>
              </p:cNvPr>
              <p:cNvSpPr txBox="1"/>
              <p:nvPr/>
            </p:nvSpPr>
            <p:spPr>
              <a:xfrm flipH="1">
                <a:off x="673099" y="2801721"/>
                <a:ext cx="3089002" cy="533662"/>
              </a:xfrm>
              <a:prstGeom prst="rect">
                <a:avLst/>
              </a:prstGeom>
              <a:noFill/>
            </p:spPr>
            <p:txBody>
              <a:bodyPr wrap="square" lIns="91440" tIns="45720" rIns="91440" bIns="4572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050" dirty="0"/>
                  <a:t>Copy paste fonts. Choose the only option to retain text.</a:t>
                </a:r>
              </a:p>
            </p:txBody>
          </p:sp>
          <p:sp>
            <p:nvSpPr>
              <p:cNvPr id="32" name="iṧlïḓe">
                <a:extLst>
                  <a:ext uri="{FF2B5EF4-FFF2-40B4-BE49-F238E27FC236}">
                    <a16:creationId xmlns:a16="http://schemas.microsoft.com/office/drawing/2014/main" id="{9B5F056E-198C-47B3-BC4D-CBD89576D15E}"/>
                  </a:ext>
                </a:extLst>
              </p:cNvPr>
              <p:cNvSpPr/>
              <p:nvPr/>
            </p:nvSpPr>
            <p:spPr>
              <a:xfrm flipH="1">
                <a:off x="673100" y="2444186"/>
                <a:ext cx="3089002" cy="357534"/>
              </a:xfrm>
              <a:prstGeom prst="rect">
                <a:avLst/>
              </a:prstGeom>
              <a:noFill/>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600" i="1" dirty="0"/>
                  <a:t>Text here</a:t>
                </a:r>
                <a:endParaRPr lang="zh-CN" altLang="en-US" sz="1600" i="1" dirty="0"/>
              </a:p>
            </p:txBody>
          </p:sp>
        </p:grpSp>
        <p:sp>
          <p:nvSpPr>
            <p:cNvPr id="20" name="iš1ïḓê">
              <a:extLst>
                <a:ext uri="{FF2B5EF4-FFF2-40B4-BE49-F238E27FC236}">
                  <a16:creationId xmlns:a16="http://schemas.microsoft.com/office/drawing/2014/main" id="{50777F83-11C2-4DB3-B20B-F741E0A3F29F}"/>
                </a:ext>
              </a:extLst>
            </p:cNvPr>
            <p:cNvSpPr/>
            <p:nvPr/>
          </p:nvSpPr>
          <p:spPr>
            <a:xfrm>
              <a:off x="8050522" y="3375833"/>
              <a:ext cx="461088" cy="461086"/>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b="1" dirty="0"/>
            </a:p>
          </p:txBody>
        </p:sp>
        <p:grpSp>
          <p:nvGrpSpPr>
            <p:cNvPr id="21" name="iSḷïḓè">
              <a:extLst>
                <a:ext uri="{FF2B5EF4-FFF2-40B4-BE49-F238E27FC236}">
                  <a16:creationId xmlns:a16="http://schemas.microsoft.com/office/drawing/2014/main" id="{898198AE-FCDB-4D4B-AAB1-03DD3E107EA5}"/>
                </a:ext>
              </a:extLst>
            </p:cNvPr>
            <p:cNvGrpSpPr/>
            <p:nvPr/>
          </p:nvGrpSpPr>
          <p:grpSpPr>
            <a:xfrm>
              <a:off x="8637915" y="3192952"/>
              <a:ext cx="2880985" cy="891197"/>
              <a:chOff x="673099" y="2444186"/>
              <a:chExt cx="3089003" cy="891197"/>
            </a:xfrm>
          </p:grpSpPr>
          <p:sp>
            <p:nvSpPr>
              <p:cNvPr id="29" name="iṡḻiḓé">
                <a:extLst>
                  <a:ext uri="{FF2B5EF4-FFF2-40B4-BE49-F238E27FC236}">
                    <a16:creationId xmlns:a16="http://schemas.microsoft.com/office/drawing/2014/main" id="{677D5A0B-CFB6-41B8-8A73-9EFB25CB65AD}"/>
                  </a:ext>
                </a:extLst>
              </p:cNvPr>
              <p:cNvSpPr txBox="1"/>
              <p:nvPr/>
            </p:nvSpPr>
            <p:spPr>
              <a:xfrm flipH="1">
                <a:off x="673099" y="2801721"/>
                <a:ext cx="3089002" cy="533662"/>
              </a:xfrm>
              <a:prstGeom prst="rect">
                <a:avLst/>
              </a:prstGeom>
              <a:noFill/>
            </p:spPr>
            <p:txBody>
              <a:bodyPr wrap="square" lIns="91440" tIns="45720" rIns="91440" bIns="4572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050" dirty="0"/>
                  <a:t>Copy paste fonts. Choose the only option to retain text.</a:t>
                </a:r>
              </a:p>
            </p:txBody>
          </p:sp>
          <p:sp>
            <p:nvSpPr>
              <p:cNvPr id="30" name="íşlîḑé">
                <a:extLst>
                  <a:ext uri="{FF2B5EF4-FFF2-40B4-BE49-F238E27FC236}">
                    <a16:creationId xmlns:a16="http://schemas.microsoft.com/office/drawing/2014/main" id="{9B5F056E-198C-47B3-BC4D-CBD89576D15E}"/>
                  </a:ext>
                </a:extLst>
              </p:cNvPr>
              <p:cNvSpPr/>
              <p:nvPr/>
            </p:nvSpPr>
            <p:spPr>
              <a:xfrm flipH="1">
                <a:off x="673100" y="2444186"/>
                <a:ext cx="3089002" cy="357534"/>
              </a:xfrm>
              <a:prstGeom prst="rect">
                <a:avLst/>
              </a:prstGeom>
              <a:noFill/>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600" i="1" dirty="0"/>
                  <a:t>Text here</a:t>
                </a:r>
                <a:endParaRPr lang="zh-CN" altLang="en-US" sz="1600" i="1" dirty="0"/>
              </a:p>
            </p:txBody>
          </p:sp>
        </p:grpSp>
        <p:sp>
          <p:nvSpPr>
            <p:cNvPr id="22" name="iŝľïḍé">
              <a:extLst>
                <a:ext uri="{FF2B5EF4-FFF2-40B4-BE49-F238E27FC236}">
                  <a16:creationId xmlns:a16="http://schemas.microsoft.com/office/drawing/2014/main" id="{17ADD1F1-0D1C-406A-A1D3-E5478805B598}"/>
                </a:ext>
              </a:extLst>
            </p:cNvPr>
            <p:cNvSpPr/>
            <p:nvPr/>
          </p:nvSpPr>
          <p:spPr>
            <a:xfrm>
              <a:off x="7773576" y="4523833"/>
              <a:ext cx="461088" cy="461086"/>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b="1" dirty="0"/>
            </a:p>
          </p:txBody>
        </p:sp>
        <p:grpSp>
          <p:nvGrpSpPr>
            <p:cNvPr id="23" name="îṥ1ïdé">
              <a:extLst>
                <a:ext uri="{FF2B5EF4-FFF2-40B4-BE49-F238E27FC236}">
                  <a16:creationId xmlns:a16="http://schemas.microsoft.com/office/drawing/2014/main" id="{D77E4E75-B576-4217-9214-D2F13F27D53F}"/>
                </a:ext>
              </a:extLst>
            </p:cNvPr>
            <p:cNvGrpSpPr/>
            <p:nvPr/>
          </p:nvGrpSpPr>
          <p:grpSpPr>
            <a:xfrm>
              <a:off x="8365759" y="4340952"/>
              <a:ext cx="2880985" cy="891197"/>
              <a:chOff x="673099" y="2444186"/>
              <a:chExt cx="3089003" cy="891197"/>
            </a:xfrm>
          </p:grpSpPr>
          <p:sp>
            <p:nvSpPr>
              <p:cNvPr id="27" name="iṧḷíḋê">
                <a:extLst>
                  <a:ext uri="{FF2B5EF4-FFF2-40B4-BE49-F238E27FC236}">
                    <a16:creationId xmlns:a16="http://schemas.microsoft.com/office/drawing/2014/main" id="{677D5A0B-CFB6-41B8-8A73-9EFB25CB65AD}"/>
                  </a:ext>
                </a:extLst>
              </p:cNvPr>
              <p:cNvSpPr txBox="1"/>
              <p:nvPr/>
            </p:nvSpPr>
            <p:spPr>
              <a:xfrm flipH="1">
                <a:off x="673099" y="2801721"/>
                <a:ext cx="3089002" cy="533662"/>
              </a:xfrm>
              <a:prstGeom prst="rect">
                <a:avLst/>
              </a:prstGeom>
              <a:noFill/>
            </p:spPr>
            <p:txBody>
              <a:bodyPr wrap="square" lIns="91440" tIns="45720" rIns="91440" bIns="4572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050" dirty="0"/>
                  <a:t>Copy paste fonts. Choose the only option to retain text.</a:t>
                </a:r>
              </a:p>
            </p:txBody>
          </p:sp>
          <p:sp>
            <p:nvSpPr>
              <p:cNvPr id="28" name="îśľíḋe">
                <a:extLst>
                  <a:ext uri="{FF2B5EF4-FFF2-40B4-BE49-F238E27FC236}">
                    <a16:creationId xmlns:a16="http://schemas.microsoft.com/office/drawing/2014/main" id="{9B5F056E-198C-47B3-BC4D-CBD89576D15E}"/>
                  </a:ext>
                </a:extLst>
              </p:cNvPr>
              <p:cNvSpPr/>
              <p:nvPr/>
            </p:nvSpPr>
            <p:spPr>
              <a:xfrm flipH="1">
                <a:off x="673100" y="2444186"/>
                <a:ext cx="3089002" cy="357534"/>
              </a:xfrm>
              <a:prstGeom prst="rect">
                <a:avLst/>
              </a:prstGeom>
              <a:noFill/>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600" i="1" dirty="0"/>
                  <a:t>Text here</a:t>
                </a:r>
                <a:endParaRPr lang="zh-CN" altLang="en-US" sz="1600" i="1" dirty="0"/>
              </a:p>
            </p:txBody>
          </p:sp>
        </p:grpSp>
        <p:cxnSp>
          <p:nvCxnSpPr>
            <p:cNvPr id="24" name="直接连接符 23">
              <a:extLst>
                <a:ext uri="{FF2B5EF4-FFF2-40B4-BE49-F238E27FC236}">
                  <a16:creationId xmlns:a16="http://schemas.microsoft.com/office/drawing/2014/main" id="{996D0EC9-976C-4C82-98D2-4321E2A70C7C}"/>
                </a:ext>
              </a:extLst>
            </p:cNvPr>
            <p:cNvCxnSpPr/>
            <p:nvPr/>
          </p:nvCxnSpPr>
          <p:spPr>
            <a:xfrm flipH="1">
              <a:off x="8511610" y="3064550"/>
              <a:ext cx="300729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B79F9E8B-B41F-4342-8E55-7A4ACE23364C}"/>
                </a:ext>
              </a:extLst>
            </p:cNvPr>
            <p:cNvCxnSpPr/>
            <p:nvPr/>
          </p:nvCxnSpPr>
          <p:spPr>
            <a:xfrm flipH="1">
              <a:off x="8511610" y="4212551"/>
              <a:ext cx="300729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6" name="î$1îḑè">
              <a:extLst>
                <a:ext uri="{FF2B5EF4-FFF2-40B4-BE49-F238E27FC236}">
                  <a16:creationId xmlns:a16="http://schemas.microsoft.com/office/drawing/2014/main" id="{25D09512-1733-48F2-A69E-AC8B0F7FFF68}"/>
                </a:ext>
              </a:extLst>
            </p:cNvPr>
            <p:cNvSpPr/>
            <p:nvPr/>
          </p:nvSpPr>
          <p:spPr>
            <a:xfrm>
              <a:off x="5647242" y="3110369"/>
              <a:ext cx="897514" cy="1043620"/>
            </a:xfrm>
            <a:custGeom>
              <a:avLst/>
              <a:gdLst>
                <a:gd name="connsiteX0" fmla="*/ 193784 w 523934"/>
                <a:gd name="connsiteY0" fmla="*/ 190536 h 609225"/>
                <a:gd name="connsiteX1" fmla="*/ 193784 w 523934"/>
                <a:gd name="connsiteY1" fmla="*/ 227817 h 609225"/>
                <a:gd name="connsiteX2" fmla="*/ 205267 w 523934"/>
                <a:gd name="connsiteY2" fmla="*/ 227817 h 609225"/>
                <a:gd name="connsiteX3" fmla="*/ 205267 w 523934"/>
                <a:gd name="connsiteY3" fmla="*/ 273700 h 609225"/>
                <a:gd name="connsiteX4" fmla="*/ 193784 w 523934"/>
                <a:gd name="connsiteY4" fmla="*/ 273700 h 609225"/>
                <a:gd name="connsiteX5" fmla="*/ 193784 w 523934"/>
                <a:gd name="connsiteY5" fmla="*/ 283737 h 609225"/>
                <a:gd name="connsiteX6" fmla="*/ 256943 w 523934"/>
                <a:gd name="connsiteY6" fmla="*/ 295208 h 609225"/>
                <a:gd name="connsiteX7" fmla="*/ 320102 w 523934"/>
                <a:gd name="connsiteY7" fmla="*/ 283737 h 609225"/>
                <a:gd name="connsiteX8" fmla="*/ 320102 w 523934"/>
                <a:gd name="connsiteY8" fmla="*/ 273700 h 609225"/>
                <a:gd name="connsiteX9" fmla="*/ 308619 w 523934"/>
                <a:gd name="connsiteY9" fmla="*/ 273700 h 609225"/>
                <a:gd name="connsiteX10" fmla="*/ 308619 w 523934"/>
                <a:gd name="connsiteY10" fmla="*/ 227817 h 609225"/>
                <a:gd name="connsiteX11" fmla="*/ 320102 w 523934"/>
                <a:gd name="connsiteY11" fmla="*/ 227817 h 609225"/>
                <a:gd name="connsiteX12" fmla="*/ 320102 w 523934"/>
                <a:gd name="connsiteY12" fmla="*/ 190536 h 609225"/>
                <a:gd name="connsiteX13" fmla="*/ 256943 w 523934"/>
                <a:gd name="connsiteY13" fmla="*/ 202007 h 609225"/>
                <a:gd name="connsiteX14" fmla="*/ 175123 w 523934"/>
                <a:gd name="connsiteY14" fmla="*/ 167594 h 609225"/>
                <a:gd name="connsiteX15" fmla="*/ 256943 w 523934"/>
                <a:gd name="connsiteY15" fmla="*/ 181933 h 609225"/>
                <a:gd name="connsiteX16" fmla="*/ 340198 w 523934"/>
                <a:gd name="connsiteY16" fmla="*/ 167594 h 609225"/>
                <a:gd name="connsiteX17" fmla="*/ 340198 w 523934"/>
                <a:gd name="connsiteY17" fmla="*/ 184801 h 609225"/>
                <a:gd name="connsiteX18" fmla="*/ 384697 w 523934"/>
                <a:gd name="connsiteY18" fmla="*/ 190536 h 609225"/>
                <a:gd name="connsiteX19" fmla="*/ 394745 w 523934"/>
                <a:gd name="connsiteY19" fmla="*/ 227817 h 609225"/>
                <a:gd name="connsiteX20" fmla="*/ 409099 w 523934"/>
                <a:gd name="connsiteY20" fmla="*/ 273700 h 609225"/>
                <a:gd name="connsiteX21" fmla="*/ 348811 w 523934"/>
                <a:gd name="connsiteY21" fmla="*/ 273700 h 609225"/>
                <a:gd name="connsiteX22" fmla="*/ 350246 w 523934"/>
                <a:gd name="connsiteY22" fmla="*/ 308113 h 609225"/>
                <a:gd name="connsiteX23" fmla="*/ 523934 w 523934"/>
                <a:gd name="connsiteY23" fmla="*/ 308113 h 609225"/>
                <a:gd name="connsiteX24" fmla="*/ 523934 w 523934"/>
                <a:gd name="connsiteY24" fmla="*/ 376939 h 609225"/>
                <a:gd name="connsiteX25" fmla="*/ 482306 w 523934"/>
                <a:gd name="connsiteY25" fmla="*/ 376939 h 609225"/>
                <a:gd name="connsiteX26" fmla="*/ 482306 w 523934"/>
                <a:gd name="connsiteY26" fmla="*/ 609225 h 609225"/>
                <a:gd name="connsiteX27" fmla="*/ 41628 w 523934"/>
                <a:gd name="connsiteY27" fmla="*/ 609225 h 609225"/>
                <a:gd name="connsiteX28" fmla="*/ 41628 w 523934"/>
                <a:gd name="connsiteY28" fmla="*/ 376939 h 609225"/>
                <a:gd name="connsiteX29" fmla="*/ 0 w 523934"/>
                <a:gd name="connsiteY29" fmla="*/ 376939 h 609225"/>
                <a:gd name="connsiteX30" fmla="*/ 0 w 523934"/>
                <a:gd name="connsiteY30" fmla="*/ 308113 h 609225"/>
                <a:gd name="connsiteX31" fmla="*/ 170817 w 523934"/>
                <a:gd name="connsiteY31" fmla="*/ 308113 h 609225"/>
                <a:gd name="connsiteX32" fmla="*/ 170817 w 523934"/>
                <a:gd name="connsiteY32" fmla="*/ 273700 h 609225"/>
                <a:gd name="connsiteX33" fmla="*/ 99045 w 523934"/>
                <a:gd name="connsiteY33" fmla="*/ 273700 h 609225"/>
                <a:gd name="connsiteX34" fmla="*/ 104787 w 523934"/>
                <a:gd name="connsiteY34" fmla="*/ 262229 h 609225"/>
                <a:gd name="connsiteX35" fmla="*/ 103351 w 523934"/>
                <a:gd name="connsiteY35" fmla="*/ 262229 h 609225"/>
                <a:gd name="connsiteX36" fmla="*/ 139237 w 523934"/>
                <a:gd name="connsiteY36" fmla="*/ 190536 h 609225"/>
                <a:gd name="connsiteX37" fmla="*/ 175123 w 523934"/>
                <a:gd name="connsiteY37" fmla="*/ 186235 h 609225"/>
                <a:gd name="connsiteX38" fmla="*/ 261393 w 523934"/>
                <a:gd name="connsiteY38" fmla="*/ 0 h 609225"/>
                <a:gd name="connsiteX39" fmla="*/ 344616 w 523934"/>
                <a:gd name="connsiteY39" fmla="*/ 83108 h 609225"/>
                <a:gd name="connsiteX40" fmla="*/ 261393 w 523934"/>
                <a:gd name="connsiteY40" fmla="*/ 166216 h 609225"/>
                <a:gd name="connsiteX41" fmla="*/ 178170 w 523934"/>
                <a:gd name="connsiteY41" fmla="*/ 83108 h 609225"/>
                <a:gd name="connsiteX42" fmla="*/ 261393 w 523934"/>
                <a:gd name="connsiteY42" fmla="*/ 0 h 60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23934" h="609225">
                  <a:moveTo>
                    <a:pt x="193784" y="190536"/>
                  </a:moveTo>
                  <a:lnTo>
                    <a:pt x="193784" y="227817"/>
                  </a:lnTo>
                  <a:lnTo>
                    <a:pt x="205267" y="227817"/>
                  </a:lnTo>
                  <a:lnTo>
                    <a:pt x="205267" y="273700"/>
                  </a:lnTo>
                  <a:lnTo>
                    <a:pt x="193784" y="273700"/>
                  </a:lnTo>
                  <a:lnTo>
                    <a:pt x="193784" y="283737"/>
                  </a:lnTo>
                  <a:lnTo>
                    <a:pt x="256943" y="295208"/>
                  </a:lnTo>
                  <a:lnTo>
                    <a:pt x="320102" y="283737"/>
                  </a:lnTo>
                  <a:lnTo>
                    <a:pt x="320102" y="273700"/>
                  </a:lnTo>
                  <a:lnTo>
                    <a:pt x="308619" y="273700"/>
                  </a:lnTo>
                  <a:lnTo>
                    <a:pt x="308619" y="227817"/>
                  </a:lnTo>
                  <a:lnTo>
                    <a:pt x="320102" y="227817"/>
                  </a:lnTo>
                  <a:lnTo>
                    <a:pt x="320102" y="190536"/>
                  </a:lnTo>
                  <a:lnTo>
                    <a:pt x="256943" y="202007"/>
                  </a:lnTo>
                  <a:close/>
                  <a:moveTo>
                    <a:pt x="175123" y="167594"/>
                  </a:moveTo>
                  <a:lnTo>
                    <a:pt x="256943" y="181933"/>
                  </a:lnTo>
                  <a:lnTo>
                    <a:pt x="340198" y="167594"/>
                  </a:lnTo>
                  <a:lnTo>
                    <a:pt x="340198" y="184801"/>
                  </a:lnTo>
                  <a:lnTo>
                    <a:pt x="384697" y="190536"/>
                  </a:lnTo>
                  <a:lnTo>
                    <a:pt x="394745" y="227817"/>
                  </a:lnTo>
                  <a:lnTo>
                    <a:pt x="409099" y="273700"/>
                  </a:lnTo>
                  <a:lnTo>
                    <a:pt x="348811" y="273700"/>
                  </a:lnTo>
                  <a:lnTo>
                    <a:pt x="350246" y="308113"/>
                  </a:lnTo>
                  <a:lnTo>
                    <a:pt x="523934" y="308113"/>
                  </a:lnTo>
                  <a:lnTo>
                    <a:pt x="523934" y="376939"/>
                  </a:lnTo>
                  <a:lnTo>
                    <a:pt x="482306" y="376939"/>
                  </a:lnTo>
                  <a:lnTo>
                    <a:pt x="482306" y="609225"/>
                  </a:lnTo>
                  <a:lnTo>
                    <a:pt x="41628" y="609225"/>
                  </a:lnTo>
                  <a:lnTo>
                    <a:pt x="41628" y="376939"/>
                  </a:lnTo>
                  <a:lnTo>
                    <a:pt x="0" y="376939"/>
                  </a:lnTo>
                  <a:lnTo>
                    <a:pt x="0" y="308113"/>
                  </a:lnTo>
                  <a:lnTo>
                    <a:pt x="170817" y="308113"/>
                  </a:lnTo>
                  <a:lnTo>
                    <a:pt x="170817" y="273700"/>
                  </a:lnTo>
                  <a:lnTo>
                    <a:pt x="99045" y="273700"/>
                  </a:lnTo>
                  <a:lnTo>
                    <a:pt x="104787" y="262229"/>
                  </a:lnTo>
                  <a:lnTo>
                    <a:pt x="103351" y="262229"/>
                  </a:lnTo>
                  <a:lnTo>
                    <a:pt x="139237" y="190536"/>
                  </a:lnTo>
                  <a:lnTo>
                    <a:pt x="175123" y="186235"/>
                  </a:lnTo>
                  <a:close/>
                  <a:moveTo>
                    <a:pt x="261393" y="0"/>
                  </a:moveTo>
                  <a:cubicBezTo>
                    <a:pt x="307356" y="0"/>
                    <a:pt x="344616" y="37209"/>
                    <a:pt x="344616" y="83108"/>
                  </a:cubicBezTo>
                  <a:cubicBezTo>
                    <a:pt x="344616" y="129007"/>
                    <a:pt x="307356" y="166216"/>
                    <a:pt x="261393" y="166216"/>
                  </a:cubicBezTo>
                  <a:cubicBezTo>
                    <a:pt x="215430" y="166216"/>
                    <a:pt x="178170" y="129007"/>
                    <a:pt x="178170" y="83108"/>
                  </a:cubicBezTo>
                  <a:cubicBezTo>
                    <a:pt x="178170" y="37209"/>
                    <a:pt x="215430" y="0"/>
                    <a:pt x="261393"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a:p>
          </p:txBody>
        </p:sp>
      </p:grpSp>
    </p:spTree>
    <p:extLst>
      <p:ext uri="{BB962C8B-B14F-4D97-AF65-F5344CB8AC3E}">
        <p14:creationId xmlns:p14="http://schemas.microsoft.com/office/powerpoint/2010/main" val="17482709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5E6613-4C98-45CA-9296-919328E6536D}"/>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98BF3EDF-537C-45C4-B528-5FF1D744A61E}"/>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3900928A-2A98-45C2-8A64-EA2F4DF7CBE5}"/>
              </a:ext>
            </a:extLst>
          </p:cNvPr>
          <p:cNvSpPr>
            <a:spLocks noGrp="1"/>
          </p:cNvSpPr>
          <p:nvPr>
            <p:ph type="sldNum" sz="quarter" idx="12"/>
          </p:nvPr>
        </p:nvSpPr>
        <p:spPr/>
        <p:txBody>
          <a:bodyPr/>
          <a:lstStyle/>
          <a:p>
            <a:fld id="{5DD3DB80-B894-403A-B48E-6FDC1A72010E}" type="slidenum">
              <a:rPr lang="zh-CN" altLang="en-US" smtClean="0"/>
              <a:pPr/>
              <a:t>5</a:t>
            </a:fld>
            <a:endParaRPr lang="zh-CN" altLang="en-US"/>
          </a:p>
        </p:txBody>
      </p:sp>
      <p:grpSp>
        <p:nvGrpSpPr>
          <p:cNvPr id="5" name="20420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2AB720EA-E4A6-403F-8BA4-4ACCAB26D055}"/>
              </a:ext>
            </a:extLst>
          </p:cNvPr>
          <p:cNvGrpSpPr>
            <a:grpSpLocks noChangeAspect="1"/>
          </p:cNvGrpSpPr>
          <p:nvPr/>
        </p:nvGrpSpPr>
        <p:grpSpPr>
          <a:xfrm>
            <a:off x="660400" y="1130300"/>
            <a:ext cx="10858500" cy="5006248"/>
            <a:chOff x="660400" y="1130300"/>
            <a:chExt cx="10858500" cy="5006248"/>
          </a:xfrm>
        </p:grpSpPr>
        <p:sp>
          <p:nvSpPr>
            <p:cNvPr id="6" name="íşḻíḓè">
              <a:extLst>
                <a:ext uri="{FF2B5EF4-FFF2-40B4-BE49-F238E27FC236}">
                  <a16:creationId xmlns:a16="http://schemas.microsoft.com/office/drawing/2014/main" id="{3C7F31EC-F6E3-4706-9DC5-EC77C90DBE88}"/>
                </a:ext>
              </a:extLst>
            </p:cNvPr>
            <p:cNvSpPr/>
            <p:nvPr/>
          </p:nvSpPr>
          <p:spPr>
            <a:xfrm>
              <a:off x="3262313" y="4730620"/>
              <a:ext cx="723900" cy="7239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a:bodyPr>
            <a:lstStyle/>
            <a:p>
              <a:pPr algn="ctr" defTabSz="1218804">
                <a:defRPr/>
              </a:pPr>
              <a:r>
                <a:rPr lang="en-US" altLang="zh-CN" sz="2400" b="1" kern="0" dirty="0">
                  <a:solidFill>
                    <a:prstClr val="white"/>
                  </a:solidFill>
                </a:rPr>
                <a:t>01</a:t>
              </a:r>
              <a:endParaRPr lang="zh-CN" altLang="en-US" sz="2400" b="1" kern="0" dirty="0">
                <a:solidFill>
                  <a:prstClr val="white"/>
                </a:solidFill>
              </a:endParaRPr>
            </a:p>
          </p:txBody>
        </p:sp>
        <p:sp>
          <p:nvSpPr>
            <p:cNvPr id="7" name="isľîďe">
              <a:extLst>
                <a:ext uri="{FF2B5EF4-FFF2-40B4-BE49-F238E27FC236}">
                  <a16:creationId xmlns:a16="http://schemas.microsoft.com/office/drawing/2014/main" id="{B4656BF4-9533-424C-A82E-140D978FA92E}"/>
                </a:ext>
              </a:extLst>
            </p:cNvPr>
            <p:cNvSpPr/>
            <p:nvPr/>
          </p:nvSpPr>
          <p:spPr>
            <a:xfrm>
              <a:off x="4243388" y="3225670"/>
              <a:ext cx="723900" cy="7239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a:bodyPr>
            <a:lstStyle/>
            <a:p>
              <a:pPr algn="ctr" defTabSz="1218804">
                <a:defRPr/>
              </a:pPr>
              <a:r>
                <a:rPr lang="en-US" altLang="zh-CN" sz="2400" b="1" kern="0" dirty="0">
                  <a:solidFill>
                    <a:prstClr val="white"/>
                  </a:solidFill>
                </a:rPr>
                <a:t>02</a:t>
              </a:r>
              <a:endParaRPr lang="zh-CN" altLang="en-US" sz="2400" b="1" kern="0" dirty="0">
                <a:solidFill>
                  <a:prstClr val="white"/>
                </a:solidFill>
              </a:endParaRPr>
            </a:p>
          </p:txBody>
        </p:sp>
        <p:cxnSp>
          <p:nvCxnSpPr>
            <p:cNvPr id="8" name="直接箭头连接符 7">
              <a:extLst>
                <a:ext uri="{FF2B5EF4-FFF2-40B4-BE49-F238E27FC236}">
                  <a16:creationId xmlns:a16="http://schemas.microsoft.com/office/drawing/2014/main" id="{66AF7D44-0A9A-41C0-B5C0-D92EA79D9B1A}"/>
                </a:ext>
              </a:extLst>
            </p:cNvPr>
            <p:cNvCxnSpPr>
              <a:endCxn id="6" idx="6"/>
            </p:cNvCxnSpPr>
            <p:nvPr/>
          </p:nvCxnSpPr>
          <p:spPr>
            <a:xfrm flipH="1" flipV="1">
              <a:off x="3986213" y="5092570"/>
              <a:ext cx="1528762" cy="462953"/>
            </a:xfrm>
            <a:prstGeom prst="straightConnector1">
              <a:avLst/>
            </a:prstGeom>
            <a:ln w="31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a:extLst>
                <a:ext uri="{FF2B5EF4-FFF2-40B4-BE49-F238E27FC236}">
                  <a16:creationId xmlns:a16="http://schemas.microsoft.com/office/drawing/2014/main" id="{3D421C12-C6E6-4F29-BF39-5C5F9B604ADB}"/>
                </a:ext>
              </a:extLst>
            </p:cNvPr>
            <p:cNvCxnSpPr>
              <a:cxnSpLocks/>
              <a:stCxn id="10" idx="1"/>
              <a:endCxn id="7" idx="5"/>
            </p:cNvCxnSpPr>
            <p:nvPr/>
          </p:nvCxnSpPr>
          <p:spPr>
            <a:xfrm flipH="1" flipV="1">
              <a:off x="4861275" y="3843557"/>
              <a:ext cx="823878" cy="1301119"/>
            </a:xfrm>
            <a:prstGeom prst="straightConnector1">
              <a:avLst/>
            </a:prstGeom>
            <a:ln w="31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 name="iṡ1îḍé">
              <a:extLst>
                <a:ext uri="{FF2B5EF4-FFF2-40B4-BE49-F238E27FC236}">
                  <a16:creationId xmlns:a16="http://schemas.microsoft.com/office/drawing/2014/main" id="{87766014-C9FD-410D-971C-CAD02852AA3C}"/>
                </a:ext>
              </a:extLst>
            </p:cNvPr>
            <p:cNvSpPr/>
            <p:nvPr/>
          </p:nvSpPr>
          <p:spPr>
            <a:xfrm>
              <a:off x="5514975" y="4974498"/>
              <a:ext cx="1162050" cy="1162050"/>
            </a:xfrm>
            <a:prstGeom prst="donut">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cap="flat" cmpd="sng" algn="ctr">
                  <a:solidFill>
                    <a:srgbClr val="D1DADD"/>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defTabSz="914377"/>
              <a:r>
                <a:rPr lang="en-US" altLang="zh-CN" sz="1400" b="1" dirty="0">
                  <a:solidFill>
                    <a:schemeClr val="tx1"/>
                  </a:solidFill>
                </a:rPr>
                <a:t>Text</a:t>
              </a:r>
              <a:endParaRPr lang="zh-CN" altLang="en-US" sz="1400" b="1" dirty="0">
                <a:solidFill>
                  <a:schemeClr val="tx1"/>
                </a:solidFill>
              </a:endParaRPr>
            </a:p>
          </p:txBody>
        </p:sp>
        <p:sp>
          <p:nvSpPr>
            <p:cNvPr id="11" name="i$lïďe">
              <a:extLst>
                <a:ext uri="{FF2B5EF4-FFF2-40B4-BE49-F238E27FC236}">
                  <a16:creationId xmlns:a16="http://schemas.microsoft.com/office/drawing/2014/main" id="{B4E455A5-F031-46AC-BFDC-39872250063E}"/>
                </a:ext>
              </a:extLst>
            </p:cNvPr>
            <p:cNvSpPr/>
            <p:nvPr/>
          </p:nvSpPr>
          <p:spPr>
            <a:xfrm>
              <a:off x="5734050" y="2361349"/>
              <a:ext cx="723900" cy="7239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a:bodyPr>
            <a:lstStyle/>
            <a:p>
              <a:pPr algn="ctr" defTabSz="1218804"/>
              <a:r>
                <a:rPr lang="en-US" altLang="zh-CN" sz="2400" b="1" kern="0" dirty="0">
                  <a:solidFill>
                    <a:prstClr val="white"/>
                  </a:solidFill>
                </a:rPr>
                <a:t>03</a:t>
              </a:r>
              <a:endParaRPr lang="zh-CN" altLang="en-US" sz="2400" b="1" kern="0" dirty="0">
                <a:solidFill>
                  <a:prstClr val="white"/>
                </a:solidFill>
              </a:endParaRPr>
            </a:p>
          </p:txBody>
        </p:sp>
        <p:cxnSp>
          <p:nvCxnSpPr>
            <p:cNvPr id="12" name="直接箭头连接符 11">
              <a:extLst>
                <a:ext uri="{FF2B5EF4-FFF2-40B4-BE49-F238E27FC236}">
                  <a16:creationId xmlns:a16="http://schemas.microsoft.com/office/drawing/2014/main" id="{246CF851-F1B5-4AC5-8411-1413FA0B9DBE}"/>
                </a:ext>
              </a:extLst>
            </p:cNvPr>
            <p:cNvCxnSpPr>
              <a:cxnSpLocks/>
              <a:stCxn id="10" idx="0"/>
              <a:endCxn id="11" idx="4"/>
            </p:cNvCxnSpPr>
            <p:nvPr/>
          </p:nvCxnSpPr>
          <p:spPr>
            <a:xfrm flipV="1">
              <a:off x="6096000" y="3085249"/>
              <a:ext cx="0" cy="1889249"/>
            </a:xfrm>
            <a:prstGeom prst="straightConnector1">
              <a:avLst/>
            </a:prstGeom>
            <a:ln w="31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ïs1îḑé">
              <a:extLst>
                <a:ext uri="{FF2B5EF4-FFF2-40B4-BE49-F238E27FC236}">
                  <a16:creationId xmlns:a16="http://schemas.microsoft.com/office/drawing/2014/main" id="{1129349F-48CC-4EC1-8ADA-47DDDA14E2DE}"/>
                </a:ext>
              </a:extLst>
            </p:cNvPr>
            <p:cNvSpPr/>
            <p:nvPr/>
          </p:nvSpPr>
          <p:spPr>
            <a:xfrm>
              <a:off x="7224712" y="3225670"/>
              <a:ext cx="723900" cy="7239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a:bodyPr>
            <a:lstStyle/>
            <a:p>
              <a:pPr algn="ctr" defTabSz="1218804">
                <a:defRPr/>
              </a:pPr>
              <a:r>
                <a:rPr lang="en-US" altLang="zh-CN" sz="2400" b="1" kern="0" dirty="0">
                  <a:solidFill>
                    <a:prstClr val="white"/>
                  </a:solidFill>
                </a:rPr>
                <a:t>04</a:t>
              </a:r>
              <a:endParaRPr lang="zh-CN" altLang="en-US" sz="2400" b="1" kern="0" dirty="0">
                <a:solidFill>
                  <a:prstClr val="white"/>
                </a:solidFill>
              </a:endParaRPr>
            </a:p>
          </p:txBody>
        </p:sp>
        <p:sp>
          <p:nvSpPr>
            <p:cNvPr id="14" name="îṡlidé">
              <a:extLst>
                <a:ext uri="{FF2B5EF4-FFF2-40B4-BE49-F238E27FC236}">
                  <a16:creationId xmlns:a16="http://schemas.microsoft.com/office/drawing/2014/main" id="{53F05F92-BF35-4D71-B159-24B275C85A55}"/>
                </a:ext>
              </a:extLst>
            </p:cNvPr>
            <p:cNvSpPr/>
            <p:nvPr/>
          </p:nvSpPr>
          <p:spPr>
            <a:xfrm>
              <a:off x="8205787" y="4730620"/>
              <a:ext cx="723900" cy="7239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a:bodyPr>
            <a:lstStyle/>
            <a:p>
              <a:pPr algn="ctr" defTabSz="1218804"/>
              <a:r>
                <a:rPr lang="en-US" altLang="zh-CN" sz="2400" b="1" kern="0" dirty="0">
                  <a:solidFill>
                    <a:prstClr val="white"/>
                  </a:solidFill>
                </a:rPr>
                <a:t>05</a:t>
              </a:r>
              <a:endParaRPr lang="zh-CN" altLang="en-US" sz="2400" b="1" kern="0" dirty="0">
                <a:solidFill>
                  <a:prstClr val="white"/>
                </a:solidFill>
              </a:endParaRPr>
            </a:p>
          </p:txBody>
        </p:sp>
        <p:cxnSp>
          <p:nvCxnSpPr>
            <p:cNvPr id="15" name="直接箭头连接符 14">
              <a:extLst>
                <a:ext uri="{FF2B5EF4-FFF2-40B4-BE49-F238E27FC236}">
                  <a16:creationId xmlns:a16="http://schemas.microsoft.com/office/drawing/2014/main" id="{8A502EB9-8279-4528-9AFF-485DEBC684E3}"/>
                </a:ext>
              </a:extLst>
            </p:cNvPr>
            <p:cNvCxnSpPr>
              <a:cxnSpLocks/>
              <a:stCxn id="10" idx="7"/>
              <a:endCxn id="13" idx="3"/>
            </p:cNvCxnSpPr>
            <p:nvPr/>
          </p:nvCxnSpPr>
          <p:spPr>
            <a:xfrm flipV="1">
              <a:off x="6506847" y="3843557"/>
              <a:ext cx="823878" cy="1301119"/>
            </a:xfrm>
            <a:prstGeom prst="straightConnector1">
              <a:avLst/>
            </a:prstGeom>
            <a:ln w="31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a:extLst>
                <a:ext uri="{FF2B5EF4-FFF2-40B4-BE49-F238E27FC236}">
                  <a16:creationId xmlns:a16="http://schemas.microsoft.com/office/drawing/2014/main" id="{56FB4D00-A885-451C-AADA-A768CFBFECAC}"/>
                </a:ext>
              </a:extLst>
            </p:cNvPr>
            <p:cNvCxnSpPr>
              <a:endCxn id="14" idx="2"/>
            </p:cNvCxnSpPr>
            <p:nvPr/>
          </p:nvCxnSpPr>
          <p:spPr>
            <a:xfrm flipV="1">
              <a:off x="6677025" y="5092570"/>
              <a:ext cx="1528762" cy="462953"/>
            </a:xfrm>
            <a:prstGeom prst="straightConnector1">
              <a:avLst/>
            </a:prstGeom>
            <a:ln w="31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íṧļiḓé">
              <a:extLst>
                <a:ext uri="{FF2B5EF4-FFF2-40B4-BE49-F238E27FC236}">
                  <a16:creationId xmlns:a16="http://schemas.microsoft.com/office/drawing/2014/main" id="{2AEE4FD1-110F-48EA-929D-C61B8B3A4052}"/>
                </a:ext>
              </a:extLst>
            </p:cNvPr>
            <p:cNvSpPr/>
            <p:nvPr/>
          </p:nvSpPr>
          <p:spPr bwMode="auto">
            <a:xfrm>
              <a:off x="660400" y="5125674"/>
              <a:ext cx="2506663" cy="713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p>
              <a:pPr algn="r">
                <a:lnSpc>
                  <a:spcPct val="150000"/>
                </a:lnSpc>
              </a:pPr>
              <a:r>
                <a:rPr lang="en-US" altLang="zh-CN" sz="1100" dirty="0"/>
                <a:t>Copy paste fonts. Choose the only option to retain text.</a:t>
              </a:r>
            </a:p>
          </p:txBody>
        </p:sp>
        <p:sp>
          <p:nvSpPr>
            <p:cNvPr id="18" name="ïṥḷíde">
              <a:extLst>
                <a:ext uri="{FF2B5EF4-FFF2-40B4-BE49-F238E27FC236}">
                  <a16:creationId xmlns:a16="http://schemas.microsoft.com/office/drawing/2014/main" id="{BF2AA008-2A5D-478A-B435-396CCB5FBA86}"/>
                </a:ext>
              </a:extLst>
            </p:cNvPr>
            <p:cNvSpPr txBox="1"/>
            <p:nvPr/>
          </p:nvSpPr>
          <p:spPr bwMode="auto">
            <a:xfrm>
              <a:off x="660400" y="4692520"/>
              <a:ext cx="25066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p>
              <a:pPr algn="r" eaLnBrk="1" hangingPunct="1">
                <a:spcBef>
                  <a:spcPct val="0"/>
                </a:spcBef>
                <a:buFontTx/>
                <a:buNone/>
              </a:pPr>
              <a:r>
                <a:rPr lang="en-US" altLang="zh-CN" sz="1800" b="1" dirty="0"/>
                <a:t>Text Here</a:t>
              </a:r>
              <a:endParaRPr lang="zh-CN" altLang="en-US" sz="1800" b="1" dirty="0"/>
            </a:p>
          </p:txBody>
        </p:sp>
        <p:sp>
          <p:nvSpPr>
            <p:cNvPr id="19" name="ï$liḑe">
              <a:extLst>
                <a:ext uri="{FF2B5EF4-FFF2-40B4-BE49-F238E27FC236}">
                  <a16:creationId xmlns:a16="http://schemas.microsoft.com/office/drawing/2014/main" id="{2AEE4FD1-110F-48EA-929D-C61B8B3A4052}"/>
                </a:ext>
              </a:extLst>
            </p:cNvPr>
            <p:cNvSpPr/>
            <p:nvPr/>
          </p:nvSpPr>
          <p:spPr bwMode="auto">
            <a:xfrm>
              <a:off x="1641475" y="3468324"/>
              <a:ext cx="2506663" cy="713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p>
              <a:pPr algn="r">
                <a:lnSpc>
                  <a:spcPct val="150000"/>
                </a:lnSpc>
              </a:pPr>
              <a:r>
                <a:rPr lang="en-US" altLang="zh-CN" sz="1100" dirty="0"/>
                <a:t>Copy paste fonts. Choose the only option to retain text.</a:t>
              </a:r>
            </a:p>
          </p:txBody>
        </p:sp>
        <p:sp>
          <p:nvSpPr>
            <p:cNvPr id="20" name="ïṩ1ïḑé">
              <a:extLst>
                <a:ext uri="{FF2B5EF4-FFF2-40B4-BE49-F238E27FC236}">
                  <a16:creationId xmlns:a16="http://schemas.microsoft.com/office/drawing/2014/main" id="{BF2AA008-2A5D-478A-B435-396CCB5FBA86}"/>
                </a:ext>
              </a:extLst>
            </p:cNvPr>
            <p:cNvSpPr txBox="1"/>
            <p:nvPr/>
          </p:nvSpPr>
          <p:spPr bwMode="auto">
            <a:xfrm>
              <a:off x="1641475" y="3035170"/>
              <a:ext cx="25066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p>
              <a:pPr algn="r" eaLnBrk="1" hangingPunct="1">
                <a:spcBef>
                  <a:spcPct val="0"/>
                </a:spcBef>
                <a:buFontTx/>
                <a:buNone/>
              </a:pPr>
              <a:r>
                <a:rPr lang="en-US" altLang="zh-CN" sz="1800" b="1" dirty="0"/>
                <a:t>Text Here</a:t>
              </a:r>
              <a:endParaRPr lang="zh-CN" altLang="en-US" sz="1800" b="1" dirty="0"/>
            </a:p>
          </p:txBody>
        </p:sp>
        <p:grpSp>
          <p:nvGrpSpPr>
            <p:cNvPr id="21" name="iSḷiḑê">
              <a:extLst>
                <a:ext uri="{FF2B5EF4-FFF2-40B4-BE49-F238E27FC236}">
                  <a16:creationId xmlns:a16="http://schemas.microsoft.com/office/drawing/2014/main" id="{D2524B29-1851-4D13-8FC9-F1600F9D7DC0}"/>
                </a:ext>
              </a:extLst>
            </p:cNvPr>
            <p:cNvGrpSpPr/>
            <p:nvPr/>
          </p:nvGrpSpPr>
          <p:grpSpPr>
            <a:xfrm>
              <a:off x="4802218" y="1130300"/>
              <a:ext cx="2617758" cy="1146306"/>
              <a:chOff x="721217" y="4378195"/>
              <a:chExt cx="2287617" cy="1146306"/>
            </a:xfrm>
          </p:grpSpPr>
          <p:sp>
            <p:nvSpPr>
              <p:cNvPr id="26" name="iṡľïďè">
                <a:extLst>
                  <a:ext uri="{FF2B5EF4-FFF2-40B4-BE49-F238E27FC236}">
                    <a16:creationId xmlns:a16="http://schemas.microsoft.com/office/drawing/2014/main" id="{2AEE4FD1-110F-48EA-929D-C61B8B3A4052}"/>
                  </a:ext>
                </a:extLst>
              </p:cNvPr>
              <p:cNvSpPr/>
              <p:nvPr/>
            </p:nvSpPr>
            <p:spPr bwMode="auto">
              <a:xfrm>
                <a:off x="721217" y="4811349"/>
                <a:ext cx="2287617" cy="713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p>
                <a:pPr algn="ctr">
                  <a:lnSpc>
                    <a:spcPct val="150000"/>
                  </a:lnSpc>
                </a:pPr>
                <a:r>
                  <a:rPr lang="en-US" altLang="zh-CN" sz="1100" dirty="0"/>
                  <a:t>Copy paste fonts. Choose the only option to retain text.</a:t>
                </a:r>
              </a:p>
            </p:txBody>
          </p:sp>
          <p:sp>
            <p:nvSpPr>
              <p:cNvPr id="27" name="ïslîḋé">
                <a:extLst>
                  <a:ext uri="{FF2B5EF4-FFF2-40B4-BE49-F238E27FC236}">
                    <a16:creationId xmlns:a16="http://schemas.microsoft.com/office/drawing/2014/main" id="{BF2AA008-2A5D-478A-B435-396CCB5FBA86}"/>
                  </a:ext>
                </a:extLst>
              </p:cNvPr>
              <p:cNvSpPr txBox="1"/>
              <p:nvPr/>
            </p:nvSpPr>
            <p:spPr bwMode="auto">
              <a:xfrm>
                <a:off x="721217" y="4378195"/>
                <a:ext cx="2287617"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p>
                <a:pPr algn="ctr" eaLnBrk="1" hangingPunct="1">
                  <a:spcBef>
                    <a:spcPct val="0"/>
                  </a:spcBef>
                  <a:buFontTx/>
                  <a:buNone/>
                </a:pPr>
                <a:r>
                  <a:rPr lang="en-US" altLang="zh-CN" sz="1800" b="1" dirty="0"/>
                  <a:t>Text Here</a:t>
                </a:r>
                <a:endParaRPr lang="zh-CN" altLang="en-US" sz="1800" b="1" dirty="0"/>
              </a:p>
            </p:txBody>
          </p:sp>
        </p:grpSp>
        <p:sp>
          <p:nvSpPr>
            <p:cNvPr id="22" name="išľîdè">
              <a:extLst>
                <a:ext uri="{FF2B5EF4-FFF2-40B4-BE49-F238E27FC236}">
                  <a16:creationId xmlns:a16="http://schemas.microsoft.com/office/drawing/2014/main" id="{2AEE4FD1-110F-48EA-929D-C61B8B3A4052}"/>
                </a:ext>
              </a:extLst>
            </p:cNvPr>
            <p:cNvSpPr/>
            <p:nvPr/>
          </p:nvSpPr>
          <p:spPr bwMode="auto">
            <a:xfrm>
              <a:off x="8043862" y="3468324"/>
              <a:ext cx="2493963" cy="713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p>
              <a:pPr>
                <a:lnSpc>
                  <a:spcPct val="150000"/>
                </a:lnSpc>
              </a:pPr>
              <a:r>
                <a:rPr lang="en-US" altLang="zh-CN" sz="1100" dirty="0"/>
                <a:t>Copy paste fonts. Choose the only option to retain text.</a:t>
              </a:r>
            </a:p>
          </p:txBody>
        </p:sp>
        <p:sp>
          <p:nvSpPr>
            <p:cNvPr id="23" name="íṩḻïḓè">
              <a:extLst>
                <a:ext uri="{FF2B5EF4-FFF2-40B4-BE49-F238E27FC236}">
                  <a16:creationId xmlns:a16="http://schemas.microsoft.com/office/drawing/2014/main" id="{BF2AA008-2A5D-478A-B435-396CCB5FBA86}"/>
                </a:ext>
              </a:extLst>
            </p:cNvPr>
            <p:cNvSpPr txBox="1"/>
            <p:nvPr/>
          </p:nvSpPr>
          <p:spPr bwMode="auto">
            <a:xfrm>
              <a:off x="8043862" y="3035170"/>
              <a:ext cx="24939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p>
              <a:pPr eaLnBrk="1" hangingPunct="1">
                <a:spcBef>
                  <a:spcPct val="0"/>
                </a:spcBef>
                <a:buFontTx/>
                <a:buNone/>
              </a:pPr>
              <a:r>
                <a:rPr lang="en-US" altLang="zh-CN" sz="1800" b="1" dirty="0"/>
                <a:t>Text Here</a:t>
              </a:r>
              <a:endParaRPr lang="zh-CN" altLang="en-US" sz="1800" b="1" dirty="0"/>
            </a:p>
          </p:txBody>
        </p:sp>
        <p:sp>
          <p:nvSpPr>
            <p:cNvPr id="24" name="íṥḷídé">
              <a:extLst>
                <a:ext uri="{FF2B5EF4-FFF2-40B4-BE49-F238E27FC236}">
                  <a16:creationId xmlns:a16="http://schemas.microsoft.com/office/drawing/2014/main" id="{2AEE4FD1-110F-48EA-929D-C61B8B3A4052}"/>
                </a:ext>
              </a:extLst>
            </p:cNvPr>
            <p:cNvSpPr/>
            <p:nvPr/>
          </p:nvSpPr>
          <p:spPr bwMode="auto">
            <a:xfrm>
              <a:off x="9024937" y="5125674"/>
              <a:ext cx="2493963" cy="713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p>
              <a:pPr>
                <a:lnSpc>
                  <a:spcPct val="150000"/>
                </a:lnSpc>
              </a:pPr>
              <a:r>
                <a:rPr lang="en-US" altLang="zh-CN" sz="1100" dirty="0"/>
                <a:t>Copy paste fonts. Choose the only option to retain text.</a:t>
              </a:r>
            </a:p>
          </p:txBody>
        </p:sp>
        <p:sp>
          <p:nvSpPr>
            <p:cNvPr id="25" name="îṣlïďè">
              <a:extLst>
                <a:ext uri="{FF2B5EF4-FFF2-40B4-BE49-F238E27FC236}">
                  <a16:creationId xmlns:a16="http://schemas.microsoft.com/office/drawing/2014/main" id="{BF2AA008-2A5D-478A-B435-396CCB5FBA86}"/>
                </a:ext>
              </a:extLst>
            </p:cNvPr>
            <p:cNvSpPr txBox="1"/>
            <p:nvPr/>
          </p:nvSpPr>
          <p:spPr bwMode="auto">
            <a:xfrm>
              <a:off x="9024937" y="4692520"/>
              <a:ext cx="24939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p>
              <a:pPr eaLnBrk="1" hangingPunct="1">
                <a:spcBef>
                  <a:spcPct val="0"/>
                </a:spcBef>
                <a:buFontTx/>
                <a:buNone/>
              </a:pPr>
              <a:r>
                <a:rPr lang="en-US" altLang="zh-CN" sz="1800" b="1" dirty="0"/>
                <a:t>Text Here</a:t>
              </a:r>
              <a:endParaRPr lang="zh-CN" altLang="en-US" sz="1800" b="1" dirty="0"/>
            </a:p>
          </p:txBody>
        </p:sp>
      </p:grpSp>
    </p:spTree>
    <p:extLst>
      <p:ext uri="{BB962C8B-B14F-4D97-AF65-F5344CB8AC3E}">
        <p14:creationId xmlns:p14="http://schemas.microsoft.com/office/powerpoint/2010/main" val="916202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11477C-3013-4145-9596-F545E50569BF}"/>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F52FA834-A8FA-416D-9E97-1AF8187DE545}"/>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3C850F40-A0FE-4B63-8DF4-B6A485DD7027}"/>
              </a:ext>
            </a:extLst>
          </p:cNvPr>
          <p:cNvSpPr>
            <a:spLocks noGrp="1"/>
          </p:cNvSpPr>
          <p:nvPr>
            <p:ph type="sldNum" sz="quarter" idx="12"/>
          </p:nvPr>
        </p:nvSpPr>
        <p:spPr/>
        <p:txBody>
          <a:bodyPr/>
          <a:lstStyle/>
          <a:p>
            <a:fld id="{5DD3DB80-B894-403A-B48E-6FDC1A72010E}" type="slidenum">
              <a:rPr lang="zh-CN" altLang="en-US" smtClean="0"/>
              <a:pPr/>
              <a:t>6</a:t>
            </a:fld>
            <a:endParaRPr lang="zh-CN" altLang="en-US"/>
          </a:p>
        </p:txBody>
      </p:sp>
      <p:grpSp>
        <p:nvGrpSpPr>
          <p:cNvPr id="5" name="25484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A7B7AA91-91EB-48BD-90F9-1F9B3CF51211}"/>
              </a:ext>
            </a:extLst>
          </p:cNvPr>
          <p:cNvGrpSpPr>
            <a:grpSpLocks noChangeAspect="1"/>
          </p:cNvGrpSpPr>
          <p:nvPr/>
        </p:nvGrpSpPr>
        <p:grpSpPr>
          <a:xfrm>
            <a:off x="673100" y="1130300"/>
            <a:ext cx="10845800" cy="4974200"/>
            <a:chOff x="673100" y="1130300"/>
            <a:chExt cx="10845800" cy="4974200"/>
          </a:xfrm>
        </p:grpSpPr>
        <p:cxnSp>
          <p:nvCxnSpPr>
            <p:cNvPr id="6" name="直接连接符 5">
              <a:extLst>
                <a:ext uri="{FF2B5EF4-FFF2-40B4-BE49-F238E27FC236}">
                  <a16:creationId xmlns:a16="http://schemas.microsoft.com/office/drawing/2014/main" id="{51C505CF-8CC1-4174-B655-879EAF43288E}"/>
                </a:ext>
              </a:extLst>
            </p:cNvPr>
            <p:cNvCxnSpPr/>
            <p:nvPr/>
          </p:nvCxnSpPr>
          <p:spPr>
            <a:xfrm>
              <a:off x="8561024" y="1219199"/>
              <a:ext cx="0" cy="3254305"/>
            </a:xfrm>
            <a:prstGeom prst="line">
              <a:avLst/>
            </a:prstGeom>
            <a:ln w="3175" cap="rnd">
              <a:solidFill>
                <a:schemeClr val="bg1">
                  <a:lumMod val="8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4B3261B1-6236-4AFB-BE73-A2A4319F743C}"/>
                </a:ext>
              </a:extLst>
            </p:cNvPr>
            <p:cNvCxnSpPr/>
            <p:nvPr/>
          </p:nvCxnSpPr>
          <p:spPr>
            <a:xfrm>
              <a:off x="3506830" y="2111696"/>
              <a:ext cx="0" cy="2361808"/>
            </a:xfrm>
            <a:prstGeom prst="line">
              <a:avLst/>
            </a:prstGeom>
            <a:ln w="3175" cap="rnd">
              <a:solidFill>
                <a:schemeClr val="bg1">
                  <a:lumMod val="8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9AC4EEFA-02AA-4CB7-ACAA-599A8D75C4F7}"/>
                </a:ext>
              </a:extLst>
            </p:cNvPr>
            <p:cNvCxnSpPr/>
            <p:nvPr/>
          </p:nvCxnSpPr>
          <p:spPr>
            <a:xfrm>
              <a:off x="6033927" y="1621270"/>
              <a:ext cx="0" cy="2852234"/>
            </a:xfrm>
            <a:prstGeom prst="line">
              <a:avLst/>
            </a:prstGeom>
            <a:ln w="3175" cap="rnd">
              <a:solidFill>
                <a:schemeClr val="bg1">
                  <a:lumMod val="8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8F3BDFF1-46DD-458C-9AAB-E079D8CDBDCE}"/>
                </a:ext>
              </a:extLst>
            </p:cNvPr>
            <p:cNvCxnSpPr/>
            <p:nvPr/>
          </p:nvCxnSpPr>
          <p:spPr>
            <a:xfrm>
              <a:off x="673100" y="4597972"/>
              <a:ext cx="10845800" cy="0"/>
            </a:xfrm>
            <a:prstGeom prst="line">
              <a:avLst/>
            </a:prstGeom>
            <a:ln w="1905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10" name="íṥ1ïḋê">
              <a:extLst>
                <a:ext uri="{FF2B5EF4-FFF2-40B4-BE49-F238E27FC236}">
                  <a16:creationId xmlns:a16="http://schemas.microsoft.com/office/drawing/2014/main" id="{B5CDE5E1-A6EF-42C8-9206-2E60515E91BC}"/>
                </a:ext>
              </a:extLst>
            </p:cNvPr>
            <p:cNvGrpSpPr/>
            <p:nvPr/>
          </p:nvGrpSpPr>
          <p:grpSpPr>
            <a:xfrm>
              <a:off x="1028238" y="2743847"/>
              <a:ext cx="2430087" cy="3360653"/>
              <a:chOff x="1028238" y="2743847"/>
              <a:chExt cx="2430087" cy="3360653"/>
            </a:xfrm>
          </p:grpSpPr>
          <p:grpSp>
            <p:nvGrpSpPr>
              <p:cNvPr id="40" name="ïṣļîḍê">
                <a:extLst>
                  <a:ext uri="{FF2B5EF4-FFF2-40B4-BE49-F238E27FC236}">
                    <a16:creationId xmlns:a16="http://schemas.microsoft.com/office/drawing/2014/main" id="{C386DBB5-08BE-442C-B978-0D910D79001E}"/>
                  </a:ext>
                </a:extLst>
              </p:cNvPr>
              <p:cNvGrpSpPr/>
              <p:nvPr/>
            </p:nvGrpSpPr>
            <p:grpSpPr>
              <a:xfrm>
                <a:off x="1381466" y="2743847"/>
                <a:ext cx="1723631" cy="1902065"/>
                <a:chOff x="1268068" y="3224331"/>
                <a:chExt cx="1723631" cy="1902065"/>
              </a:xfrm>
            </p:grpSpPr>
            <p:sp>
              <p:nvSpPr>
                <p:cNvPr id="44" name="îšļíḑe">
                  <a:extLst>
                    <a:ext uri="{FF2B5EF4-FFF2-40B4-BE49-F238E27FC236}">
                      <a16:creationId xmlns:a16="http://schemas.microsoft.com/office/drawing/2014/main" id="{57EACD45-CD47-4A57-99A7-8829A8D1DB03}"/>
                    </a:ext>
                  </a:extLst>
                </p:cNvPr>
                <p:cNvSpPr/>
                <p:nvPr/>
              </p:nvSpPr>
              <p:spPr>
                <a:xfrm>
                  <a:off x="1268068" y="3224331"/>
                  <a:ext cx="1723631" cy="1640947"/>
                </a:xfrm>
                <a:custGeom>
                  <a:avLst/>
                  <a:gdLst/>
                  <a:ahLst/>
                  <a:cxnLst>
                    <a:cxn ang="0">
                      <a:pos x="wd2" y="hd2"/>
                    </a:cxn>
                    <a:cxn ang="5400000">
                      <a:pos x="wd2" y="hd2"/>
                    </a:cxn>
                    <a:cxn ang="10800000">
                      <a:pos x="wd2" y="hd2"/>
                    </a:cxn>
                    <a:cxn ang="16200000">
                      <a:pos x="wd2" y="hd2"/>
                    </a:cxn>
                  </a:cxnLst>
                  <a:rect l="0" t="0" r="r" b="b"/>
                  <a:pathLst>
                    <a:path w="21214" h="20746" extrusionOk="0">
                      <a:moveTo>
                        <a:pt x="5186" y="15840"/>
                      </a:moveTo>
                      <a:cubicBezTo>
                        <a:pt x="5186" y="15840"/>
                        <a:pt x="5466" y="15504"/>
                        <a:pt x="5487" y="15413"/>
                      </a:cubicBezTo>
                      <a:cubicBezTo>
                        <a:pt x="5488" y="15410"/>
                        <a:pt x="5489" y="15409"/>
                        <a:pt x="5489" y="15409"/>
                      </a:cubicBezTo>
                      <a:cubicBezTo>
                        <a:pt x="5489" y="15410"/>
                        <a:pt x="5488" y="15412"/>
                        <a:pt x="5487" y="15413"/>
                      </a:cubicBezTo>
                      <a:cubicBezTo>
                        <a:pt x="5476" y="15451"/>
                        <a:pt x="5396" y="15727"/>
                        <a:pt x="5454" y="15819"/>
                      </a:cubicBezTo>
                      <a:cubicBezTo>
                        <a:pt x="5454" y="15819"/>
                        <a:pt x="5289" y="15784"/>
                        <a:pt x="5186" y="15840"/>
                      </a:cubicBezTo>
                      <a:close/>
                      <a:moveTo>
                        <a:pt x="12" y="20509"/>
                      </a:moveTo>
                      <a:cubicBezTo>
                        <a:pt x="119" y="20666"/>
                        <a:pt x="529" y="20682"/>
                        <a:pt x="788" y="20650"/>
                      </a:cubicBezTo>
                      <a:cubicBezTo>
                        <a:pt x="788" y="20650"/>
                        <a:pt x="1899" y="20697"/>
                        <a:pt x="2233" y="20697"/>
                      </a:cubicBezTo>
                      <a:cubicBezTo>
                        <a:pt x="2233" y="20697"/>
                        <a:pt x="3633" y="20885"/>
                        <a:pt x="3830" y="20525"/>
                      </a:cubicBezTo>
                      <a:cubicBezTo>
                        <a:pt x="3830" y="20525"/>
                        <a:pt x="4241" y="20196"/>
                        <a:pt x="4621" y="20337"/>
                      </a:cubicBezTo>
                      <a:cubicBezTo>
                        <a:pt x="4621" y="20337"/>
                        <a:pt x="5093" y="20619"/>
                        <a:pt x="5184" y="20682"/>
                      </a:cubicBezTo>
                      <a:cubicBezTo>
                        <a:pt x="5184" y="20682"/>
                        <a:pt x="6660" y="20744"/>
                        <a:pt x="5686" y="20353"/>
                      </a:cubicBezTo>
                      <a:cubicBezTo>
                        <a:pt x="5686" y="20353"/>
                        <a:pt x="5291" y="20071"/>
                        <a:pt x="5063" y="19946"/>
                      </a:cubicBezTo>
                      <a:cubicBezTo>
                        <a:pt x="4834" y="19821"/>
                        <a:pt x="4652" y="19163"/>
                        <a:pt x="4469" y="18929"/>
                      </a:cubicBezTo>
                      <a:cubicBezTo>
                        <a:pt x="4287" y="18694"/>
                        <a:pt x="4104" y="18271"/>
                        <a:pt x="4226" y="18005"/>
                      </a:cubicBezTo>
                      <a:cubicBezTo>
                        <a:pt x="4347" y="17739"/>
                        <a:pt x="4515" y="17411"/>
                        <a:pt x="4515" y="17411"/>
                      </a:cubicBezTo>
                      <a:cubicBezTo>
                        <a:pt x="4515" y="17411"/>
                        <a:pt x="5199" y="17473"/>
                        <a:pt x="5504" y="17442"/>
                      </a:cubicBezTo>
                      <a:cubicBezTo>
                        <a:pt x="5504" y="17442"/>
                        <a:pt x="5763" y="17348"/>
                        <a:pt x="5945" y="17426"/>
                      </a:cubicBezTo>
                      <a:cubicBezTo>
                        <a:pt x="5945" y="17426"/>
                        <a:pt x="7040" y="17598"/>
                        <a:pt x="7344" y="16972"/>
                      </a:cubicBezTo>
                      <a:cubicBezTo>
                        <a:pt x="7344" y="16972"/>
                        <a:pt x="7588" y="16706"/>
                        <a:pt x="7664" y="16643"/>
                      </a:cubicBezTo>
                      <a:cubicBezTo>
                        <a:pt x="7740" y="16581"/>
                        <a:pt x="8074" y="15970"/>
                        <a:pt x="8090" y="15454"/>
                      </a:cubicBezTo>
                      <a:cubicBezTo>
                        <a:pt x="8105" y="14937"/>
                        <a:pt x="7983" y="12949"/>
                        <a:pt x="7998" y="12636"/>
                      </a:cubicBezTo>
                      <a:cubicBezTo>
                        <a:pt x="8013" y="12323"/>
                        <a:pt x="8318" y="10539"/>
                        <a:pt x="8212" y="10304"/>
                      </a:cubicBezTo>
                      <a:cubicBezTo>
                        <a:pt x="8212" y="10304"/>
                        <a:pt x="8378" y="9709"/>
                        <a:pt x="8591" y="9897"/>
                      </a:cubicBezTo>
                      <a:cubicBezTo>
                        <a:pt x="8591" y="9897"/>
                        <a:pt x="10295" y="11791"/>
                        <a:pt x="10843" y="12042"/>
                      </a:cubicBezTo>
                      <a:cubicBezTo>
                        <a:pt x="10843" y="12042"/>
                        <a:pt x="11193" y="12605"/>
                        <a:pt x="11299" y="12668"/>
                      </a:cubicBezTo>
                      <a:cubicBezTo>
                        <a:pt x="11299" y="12668"/>
                        <a:pt x="9839" y="14045"/>
                        <a:pt x="9656" y="15047"/>
                      </a:cubicBezTo>
                      <a:cubicBezTo>
                        <a:pt x="9656" y="15047"/>
                        <a:pt x="9261" y="16096"/>
                        <a:pt x="9033" y="16393"/>
                      </a:cubicBezTo>
                      <a:cubicBezTo>
                        <a:pt x="8805" y="16690"/>
                        <a:pt x="8805" y="16784"/>
                        <a:pt x="8805" y="16784"/>
                      </a:cubicBezTo>
                      <a:cubicBezTo>
                        <a:pt x="8805" y="16784"/>
                        <a:pt x="8561" y="16690"/>
                        <a:pt x="8470" y="17050"/>
                      </a:cubicBezTo>
                      <a:cubicBezTo>
                        <a:pt x="8378" y="17411"/>
                        <a:pt x="8287" y="17817"/>
                        <a:pt x="8120" y="18005"/>
                      </a:cubicBezTo>
                      <a:cubicBezTo>
                        <a:pt x="7953" y="18193"/>
                        <a:pt x="7648" y="18224"/>
                        <a:pt x="7968" y="18647"/>
                      </a:cubicBezTo>
                      <a:cubicBezTo>
                        <a:pt x="7968" y="18647"/>
                        <a:pt x="8515" y="19304"/>
                        <a:pt x="8683" y="19398"/>
                      </a:cubicBezTo>
                      <a:cubicBezTo>
                        <a:pt x="8850" y="19492"/>
                        <a:pt x="8789" y="19618"/>
                        <a:pt x="8759" y="19836"/>
                      </a:cubicBezTo>
                      <a:cubicBezTo>
                        <a:pt x="8759" y="19836"/>
                        <a:pt x="8576" y="20353"/>
                        <a:pt x="9717" y="20353"/>
                      </a:cubicBezTo>
                      <a:cubicBezTo>
                        <a:pt x="9717" y="20353"/>
                        <a:pt x="10934" y="20384"/>
                        <a:pt x="10995" y="20134"/>
                      </a:cubicBezTo>
                      <a:cubicBezTo>
                        <a:pt x="10995" y="20134"/>
                        <a:pt x="11102" y="19633"/>
                        <a:pt x="10767" y="19320"/>
                      </a:cubicBezTo>
                      <a:cubicBezTo>
                        <a:pt x="10767" y="19320"/>
                        <a:pt x="10326" y="18772"/>
                        <a:pt x="10234" y="18302"/>
                      </a:cubicBezTo>
                      <a:cubicBezTo>
                        <a:pt x="10143" y="17833"/>
                        <a:pt x="10128" y="17724"/>
                        <a:pt x="10128" y="17724"/>
                      </a:cubicBezTo>
                      <a:cubicBezTo>
                        <a:pt x="10128" y="17724"/>
                        <a:pt x="10265" y="17223"/>
                        <a:pt x="9991" y="17175"/>
                      </a:cubicBezTo>
                      <a:cubicBezTo>
                        <a:pt x="9991" y="17175"/>
                        <a:pt x="11634" y="15595"/>
                        <a:pt x="11984" y="15376"/>
                      </a:cubicBezTo>
                      <a:cubicBezTo>
                        <a:pt x="12333" y="15157"/>
                        <a:pt x="13505" y="13873"/>
                        <a:pt x="13489" y="13623"/>
                      </a:cubicBezTo>
                      <a:cubicBezTo>
                        <a:pt x="13489" y="13623"/>
                        <a:pt x="14494" y="11963"/>
                        <a:pt x="13931" y="11071"/>
                      </a:cubicBezTo>
                      <a:cubicBezTo>
                        <a:pt x="13368" y="10179"/>
                        <a:pt x="13520" y="9365"/>
                        <a:pt x="13155" y="9146"/>
                      </a:cubicBezTo>
                      <a:cubicBezTo>
                        <a:pt x="13155" y="9146"/>
                        <a:pt x="13733" y="8739"/>
                        <a:pt x="13779" y="8614"/>
                      </a:cubicBezTo>
                      <a:cubicBezTo>
                        <a:pt x="13779" y="8614"/>
                        <a:pt x="14433" y="8692"/>
                        <a:pt x="14615" y="8567"/>
                      </a:cubicBezTo>
                      <a:cubicBezTo>
                        <a:pt x="14615" y="8567"/>
                        <a:pt x="14981" y="8598"/>
                        <a:pt x="14981" y="8864"/>
                      </a:cubicBezTo>
                      <a:cubicBezTo>
                        <a:pt x="14981" y="9130"/>
                        <a:pt x="15422" y="11369"/>
                        <a:pt x="15558" y="11854"/>
                      </a:cubicBezTo>
                      <a:cubicBezTo>
                        <a:pt x="15695" y="12339"/>
                        <a:pt x="15862" y="13106"/>
                        <a:pt x="15908" y="13528"/>
                      </a:cubicBezTo>
                      <a:cubicBezTo>
                        <a:pt x="15954" y="13951"/>
                        <a:pt x="16456" y="15094"/>
                        <a:pt x="16760" y="15689"/>
                      </a:cubicBezTo>
                      <a:cubicBezTo>
                        <a:pt x="17065" y="16284"/>
                        <a:pt x="17506" y="17363"/>
                        <a:pt x="17612" y="17724"/>
                      </a:cubicBezTo>
                      <a:cubicBezTo>
                        <a:pt x="17719" y="18083"/>
                        <a:pt x="18023" y="18522"/>
                        <a:pt x="17977" y="18866"/>
                      </a:cubicBezTo>
                      <a:cubicBezTo>
                        <a:pt x="17931" y="19210"/>
                        <a:pt x="17871" y="19758"/>
                        <a:pt x="17871" y="19899"/>
                      </a:cubicBezTo>
                      <a:cubicBezTo>
                        <a:pt x="17871" y="20040"/>
                        <a:pt x="17840" y="20243"/>
                        <a:pt x="17612" y="20353"/>
                      </a:cubicBezTo>
                      <a:cubicBezTo>
                        <a:pt x="17384" y="20463"/>
                        <a:pt x="17232" y="20525"/>
                        <a:pt x="17475" y="20666"/>
                      </a:cubicBezTo>
                      <a:cubicBezTo>
                        <a:pt x="17475" y="20666"/>
                        <a:pt x="17885" y="20744"/>
                        <a:pt x="18038" y="20603"/>
                      </a:cubicBezTo>
                      <a:cubicBezTo>
                        <a:pt x="18038" y="20603"/>
                        <a:pt x="18327" y="20291"/>
                        <a:pt x="18783" y="20541"/>
                      </a:cubicBezTo>
                      <a:cubicBezTo>
                        <a:pt x="18783" y="20541"/>
                        <a:pt x="19285" y="20697"/>
                        <a:pt x="19544" y="20697"/>
                      </a:cubicBezTo>
                      <a:cubicBezTo>
                        <a:pt x="19544" y="20697"/>
                        <a:pt x="20943" y="20729"/>
                        <a:pt x="21004" y="20635"/>
                      </a:cubicBezTo>
                      <a:cubicBezTo>
                        <a:pt x="21004" y="20635"/>
                        <a:pt x="21506" y="20572"/>
                        <a:pt x="20959" y="20353"/>
                      </a:cubicBezTo>
                      <a:cubicBezTo>
                        <a:pt x="20959" y="20353"/>
                        <a:pt x="20563" y="20306"/>
                        <a:pt x="20350" y="20306"/>
                      </a:cubicBezTo>
                      <a:cubicBezTo>
                        <a:pt x="20137" y="20306"/>
                        <a:pt x="20016" y="20118"/>
                        <a:pt x="19757" y="20165"/>
                      </a:cubicBezTo>
                      <a:cubicBezTo>
                        <a:pt x="19498" y="20212"/>
                        <a:pt x="19559" y="20149"/>
                        <a:pt x="19346" y="19883"/>
                      </a:cubicBezTo>
                      <a:cubicBezTo>
                        <a:pt x="19133" y="19617"/>
                        <a:pt x="18875" y="18412"/>
                        <a:pt x="18875" y="18302"/>
                      </a:cubicBezTo>
                      <a:cubicBezTo>
                        <a:pt x="18875" y="18193"/>
                        <a:pt x="18844" y="17896"/>
                        <a:pt x="18783" y="17786"/>
                      </a:cubicBezTo>
                      <a:cubicBezTo>
                        <a:pt x="18722" y="17676"/>
                        <a:pt x="18525" y="16142"/>
                        <a:pt x="18464" y="15783"/>
                      </a:cubicBezTo>
                      <a:cubicBezTo>
                        <a:pt x="18403" y="15422"/>
                        <a:pt x="18312" y="14702"/>
                        <a:pt x="18205" y="14436"/>
                      </a:cubicBezTo>
                      <a:cubicBezTo>
                        <a:pt x="18099" y="14170"/>
                        <a:pt x="18266" y="13356"/>
                        <a:pt x="17764" y="12699"/>
                      </a:cubicBezTo>
                      <a:cubicBezTo>
                        <a:pt x="17262" y="12041"/>
                        <a:pt x="17156" y="11494"/>
                        <a:pt x="17095" y="10867"/>
                      </a:cubicBezTo>
                      <a:cubicBezTo>
                        <a:pt x="17034" y="10241"/>
                        <a:pt x="16882" y="9521"/>
                        <a:pt x="16821" y="9287"/>
                      </a:cubicBezTo>
                      <a:cubicBezTo>
                        <a:pt x="16760" y="9052"/>
                        <a:pt x="16882" y="8065"/>
                        <a:pt x="16547" y="7142"/>
                      </a:cubicBezTo>
                      <a:cubicBezTo>
                        <a:pt x="16212" y="6219"/>
                        <a:pt x="15817" y="5515"/>
                        <a:pt x="15467" y="5373"/>
                      </a:cubicBezTo>
                      <a:lnTo>
                        <a:pt x="15513" y="5389"/>
                      </a:lnTo>
                      <a:cubicBezTo>
                        <a:pt x="15513" y="5389"/>
                        <a:pt x="16061" y="4622"/>
                        <a:pt x="16015" y="4075"/>
                      </a:cubicBezTo>
                      <a:cubicBezTo>
                        <a:pt x="16015" y="4075"/>
                        <a:pt x="16137" y="3777"/>
                        <a:pt x="16228" y="3667"/>
                      </a:cubicBezTo>
                      <a:cubicBezTo>
                        <a:pt x="16228" y="3667"/>
                        <a:pt x="17126" y="2071"/>
                        <a:pt x="16182" y="991"/>
                      </a:cubicBezTo>
                      <a:cubicBezTo>
                        <a:pt x="16182" y="991"/>
                        <a:pt x="14905" y="-715"/>
                        <a:pt x="13109" y="349"/>
                      </a:cubicBezTo>
                      <a:cubicBezTo>
                        <a:pt x="13109" y="349"/>
                        <a:pt x="12014" y="1242"/>
                        <a:pt x="11938" y="2384"/>
                      </a:cubicBezTo>
                      <a:cubicBezTo>
                        <a:pt x="11938" y="2384"/>
                        <a:pt x="11573" y="2603"/>
                        <a:pt x="11877" y="3715"/>
                      </a:cubicBezTo>
                      <a:cubicBezTo>
                        <a:pt x="11877" y="3715"/>
                        <a:pt x="10813" y="3167"/>
                        <a:pt x="10173" y="3402"/>
                      </a:cubicBezTo>
                      <a:cubicBezTo>
                        <a:pt x="10173" y="3402"/>
                        <a:pt x="8637" y="3808"/>
                        <a:pt x="7816" y="4576"/>
                      </a:cubicBezTo>
                      <a:cubicBezTo>
                        <a:pt x="7816" y="4576"/>
                        <a:pt x="6325" y="5436"/>
                        <a:pt x="5686" y="6407"/>
                      </a:cubicBezTo>
                      <a:cubicBezTo>
                        <a:pt x="5047" y="7377"/>
                        <a:pt x="4819" y="8316"/>
                        <a:pt x="4804" y="9224"/>
                      </a:cubicBezTo>
                      <a:cubicBezTo>
                        <a:pt x="4789" y="10132"/>
                        <a:pt x="4637" y="10320"/>
                        <a:pt x="4865" y="10429"/>
                      </a:cubicBezTo>
                      <a:cubicBezTo>
                        <a:pt x="4865" y="10429"/>
                        <a:pt x="5093" y="12214"/>
                        <a:pt x="5123" y="12496"/>
                      </a:cubicBezTo>
                      <a:cubicBezTo>
                        <a:pt x="5123" y="12496"/>
                        <a:pt x="3800" y="15094"/>
                        <a:pt x="3709" y="15735"/>
                      </a:cubicBezTo>
                      <a:cubicBezTo>
                        <a:pt x="3709" y="15735"/>
                        <a:pt x="3557" y="16017"/>
                        <a:pt x="3283" y="15923"/>
                      </a:cubicBezTo>
                      <a:cubicBezTo>
                        <a:pt x="3283" y="15923"/>
                        <a:pt x="3146" y="15735"/>
                        <a:pt x="2690" y="15876"/>
                      </a:cubicBezTo>
                      <a:cubicBezTo>
                        <a:pt x="2690" y="15876"/>
                        <a:pt x="2492" y="15908"/>
                        <a:pt x="2385" y="15845"/>
                      </a:cubicBezTo>
                      <a:cubicBezTo>
                        <a:pt x="2279" y="15783"/>
                        <a:pt x="1853" y="15751"/>
                        <a:pt x="1701" y="16111"/>
                      </a:cubicBezTo>
                      <a:cubicBezTo>
                        <a:pt x="1549" y="16471"/>
                        <a:pt x="1716" y="17301"/>
                        <a:pt x="1807" y="17755"/>
                      </a:cubicBezTo>
                      <a:cubicBezTo>
                        <a:pt x="1899" y="18209"/>
                        <a:pt x="1777" y="18553"/>
                        <a:pt x="1762" y="18788"/>
                      </a:cubicBezTo>
                      <a:cubicBezTo>
                        <a:pt x="1746" y="19022"/>
                        <a:pt x="1899" y="19492"/>
                        <a:pt x="2081" y="19649"/>
                      </a:cubicBezTo>
                      <a:cubicBezTo>
                        <a:pt x="2081" y="19649"/>
                        <a:pt x="1944" y="19899"/>
                        <a:pt x="1701" y="19978"/>
                      </a:cubicBezTo>
                      <a:cubicBezTo>
                        <a:pt x="1457" y="20056"/>
                        <a:pt x="971" y="20118"/>
                        <a:pt x="758" y="20196"/>
                      </a:cubicBezTo>
                      <a:cubicBezTo>
                        <a:pt x="545" y="20275"/>
                        <a:pt x="-94" y="20353"/>
                        <a:pt x="12" y="20509"/>
                      </a:cubicBezTo>
                      <a:close/>
                    </a:path>
                  </a:pathLst>
                </a:custGeom>
                <a:solidFill>
                  <a:schemeClr val="bg1">
                    <a:lumMod val="85000"/>
                  </a:schemeClr>
                </a:solidFill>
                <a:ln w="12700">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p>
              </p:txBody>
            </p:sp>
            <p:grpSp>
              <p:nvGrpSpPr>
                <p:cNvPr id="45" name="íšlíḑê">
                  <a:extLst>
                    <a:ext uri="{FF2B5EF4-FFF2-40B4-BE49-F238E27FC236}">
                      <a16:creationId xmlns:a16="http://schemas.microsoft.com/office/drawing/2014/main" id="{C9A9DC6B-CDE7-4060-BBD8-F17451ED2DFA}"/>
                    </a:ext>
                  </a:extLst>
                </p:cNvPr>
                <p:cNvGrpSpPr/>
                <p:nvPr/>
              </p:nvGrpSpPr>
              <p:grpSpPr>
                <a:xfrm>
                  <a:off x="2081942" y="5030516"/>
                  <a:ext cx="95882" cy="95880"/>
                  <a:chOff x="2034479" y="4983052"/>
                  <a:chExt cx="190809" cy="190808"/>
                </a:xfrm>
              </p:grpSpPr>
              <p:sp>
                <p:nvSpPr>
                  <p:cNvPr id="46" name="îṣ1íde">
                    <a:extLst>
                      <a:ext uri="{FF2B5EF4-FFF2-40B4-BE49-F238E27FC236}">
                        <a16:creationId xmlns:a16="http://schemas.microsoft.com/office/drawing/2014/main" id="{4F1E3235-0F3A-43DC-9C7A-9FA1047903D7}"/>
                      </a:ext>
                    </a:extLst>
                  </p:cNvPr>
                  <p:cNvSpPr/>
                  <p:nvPr/>
                </p:nvSpPr>
                <p:spPr>
                  <a:xfrm>
                    <a:off x="2034479" y="4983052"/>
                    <a:ext cx="190809" cy="1908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w="38100">
                    <a:solidFill>
                      <a:schemeClr val="tx1">
                        <a:lumMod val="50000"/>
                        <a:lumOff val="50000"/>
                      </a:schemeClr>
                    </a:solidFill>
                    <a:miter lim="400000"/>
                  </a:ln>
                </p:spPr>
                <p:txBody>
                  <a:bodyPr wrap="square" lIns="91440" tIns="45720" rIns="91440" bIns="45720" anchor="ctr">
                    <a:normAutofit fontScale="250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584200">
                      <a:defRPr sz="4000">
                        <a:solidFill>
                          <a:srgbClr val="FFFFFF"/>
                        </a:solidFill>
                        <a:effectLst>
                          <a:outerShdw blurRad="38100" dist="12700" dir="5400000" rotWithShape="0">
                            <a:srgbClr val="000000">
                              <a:alpha val="50000"/>
                            </a:srgbClr>
                          </a:outerShdw>
                        </a:effectLst>
                      </a:defRPr>
                    </a:pPr>
                    <a:endParaRPr/>
                  </a:p>
                </p:txBody>
              </p:sp>
              <p:sp>
                <p:nvSpPr>
                  <p:cNvPr id="47" name="iṥ1ïḋê">
                    <a:extLst>
                      <a:ext uri="{FF2B5EF4-FFF2-40B4-BE49-F238E27FC236}">
                        <a16:creationId xmlns:a16="http://schemas.microsoft.com/office/drawing/2014/main" id="{191479D8-890F-4066-9050-667DB0980264}"/>
                      </a:ext>
                    </a:extLst>
                  </p:cNvPr>
                  <p:cNvSpPr/>
                  <p:nvPr/>
                </p:nvSpPr>
                <p:spPr>
                  <a:xfrm>
                    <a:off x="2072991" y="5021564"/>
                    <a:ext cx="113785" cy="1137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95000"/>
                    </a:schemeClr>
                  </a:solidFill>
                  <a:ln w="12700">
                    <a:miter lim="400000"/>
                  </a:ln>
                </p:spPr>
                <p:txBody>
                  <a:bodyPr wrap="square" lIns="91440" tIns="45720" rIns="91440" bIns="45720" anchor="ctr">
                    <a:normAutofit fontScale="25000" lnSpcReduction="20000"/>
                  </a:bodyPr>
                  <a:lstStyle/>
                  <a:p>
                    <a:pPr algn="ctr" defTabSz="457200"/>
                    <a:endParaRPr sz="3000">
                      <a:solidFill>
                        <a:srgbClr val="FFFFFF"/>
                      </a:solidFill>
                      <a:effectLst>
                        <a:outerShdw blurRad="38100" dist="12700" dir="5400000" rotWithShape="0">
                          <a:srgbClr val="000000">
                            <a:alpha val="50000"/>
                          </a:srgbClr>
                        </a:outerShdw>
                      </a:effectLst>
                    </a:endParaRPr>
                  </a:p>
                </p:txBody>
              </p:sp>
            </p:grpSp>
          </p:grpSp>
          <p:grpSp>
            <p:nvGrpSpPr>
              <p:cNvPr id="41" name="iŝḻídê">
                <a:extLst>
                  <a:ext uri="{FF2B5EF4-FFF2-40B4-BE49-F238E27FC236}">
                    <a16:creationId xmlns:a16="http://schemas.microsoft.com/office/drawing/2014/main" id="{4D68AC4B-89D8-45F3-A217-27457C71659F}"/>
                  </a:ext>
                </a:extLst>
              </p:cNvPr>
              <p:cNvGrpSpPr/>
              <p:nvPr/>
            </p:nvGrpSpPr>
            <p:grpSpPr>
              <a:xfrm>
                <a:off x="1028238" y="4693853"/>
                <a:ext cx="2430087" cy="1410647"/>
                <a:chOff x="1110972" y="4693853"/>
                <a:chExt cx="2121319" cy="1410647"/>
              </a:xfrm>
            </p:grpSpPr>
            <p:sp>
              <p:nvSpPr>
                <p:cNvPr id="42" name="íSlíḑè">
                  <a:extLst>
                    <a:ext uri="{FF2B5EF4-FFF2-40B4-BE49-F238E27FC236}">
                      <a16:creationId xmlns:a16="http://schemas.microsoft.com/office/drawing/2014/main" id="{921D2456-A6A6-43F5-AD86-0A010D24A2F0}"/>
                    </a:ext>
                  </a:extLst>
                </p:cNvPr>
                <p:cNvSpPr txBox="1"/>
                <p:nvPr/>
              </p:nvSpPr>
              <p:spPr>
                <a:xfrm>
                  <a:off x="1110972" y="4693853"/>
                  <a:ext cx="2121319" cy="469272"/>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400" b="1" i="1" u="sng" dirty="0"/>
                    <a:t>01.Text here</a:t>
                  </a:r>
                  <a:endParaRPr lang="id-ID" sz="1400" b="1" i="1" u="sng" dirty="0"/>
                </a:p>
              </p:txBody>
            </p:sp>
            <p:sp>
              <p:nvSpPr>
                <p:cNvPr id="43" name="í$ḻïḍé">
                  <a:extLst>
                    <a:ext uri="{FF2B5EF4-FFF2-40B4-BE49-F238E27FC236}">
                      <a16:creationId xmlns:a16="http://schemas.microsoft.com/office/drawing/2014/main" id="{F8E07573-A8E5-42F7-B445-E2E8E3B47ABD}"/>
                    </a:ext>
                  </a:extLst>
                </p:cNvPr>
                <p:cNvSpPr/>
                <p:nvPr/>
              </p:nvSpPr>
              <p:spPr bwMode="auto">
                <a:xfrm>
                  <a:off x="1110972" y="5163126"/>
                  <a:ext cx="2121319" cy="941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r>
                    <a:rPr lang="en-US" altLang="zh-CN" sz="1100" dirty="0"/>
                    <a:t>……</a:t>
                  </a:r>
                </a:p>
              </p:txBody>
            </p:sp>
          </p:grpSp>
        </p:grpSp>
        <p:grpSp>
          <p:nvGrpSpPr>
            <p:cNvPr id="11" name="îŝḷîḍé">
              <a:extLst>
                <a:ext uri="{FF2B5EF4-FFF2-40B4-BE49-F238E27FC236}">
                  <a16:creationId xmlns:a16="http://schemas.microsoft.com/office/drawing/2014/main" id="{1E610699-A318-4614-AC8D-2B7B1AE18131}"/>
                </a:ext>
              </a:extLst>
            </p:cNvPr>
            <p:cNvGrpSpPr/>
            <p:nvPr/>
          </p:nvGrpSpPr>
          <p:grpSpPr>
            <a:xfrm>
              <a:off x="3555335" y="1577590"/>
              <a:ext cx="2430087" cy="4526910"/>
              <a:chOff x="3555335" y="1577590"/>
              <a:chExt cx="2430087" cy="4526910"/>
            </a:xfrm>
          </p:grpSpPr>
          <p:grpSp>
            <p:nvGrpSpPr>
              <p:cNvPr id="32" name="îṡļiḓê">
                <a:extLst>
                  <a:ext uri="{FF2B5EF4-FFF2-40B4-BE49-F238E27FC236}">
                    <a16:creationId xmlns:a16="http://schemas.microsoft.com/office/drawing/2014/main" id="{36CFB1E3-B5B2-4042-AA3E-86E6316639E7}"/>
                  </a:ext>
                </a:extLst>
              </p:cNvPr>
              <p:cNvGrpSpPr/>
              <p:nvPr/>
            </p:nvGrpSpPr>
            <p:grpSpPr>
              <a:xfrm>
                <a:off x="4148336" y="1577590"/>
                <a:ext cx="1244085" cy="3068322"/>
                <a:chOff x="4104617" y="2058074"/>
                <a:chExt cx="1244085" cy="3068322"/>
              </a:xfrm>
            </p:grpSpPr>
            <p:sp>
              <p:nvSpPr>
                <p:cNvPr id="36" name="î$ḷîďê">
                  <a:extLst>
                    <a:ext uri="{FF2B5EF4-FFF2-40B4-BE49-F238E27FC236}">
                      <a16:creationId xmlns:a16="http://schemas.microsoft.com/office/drawing/2014/main" id="{889654C2-7045-46F6-A2D6-B23A10F87462}"/>
                    </a:ext>
                  </a:extLst>
                </p:cNvPr>
                <p:cNvSpPr/>
                <p:nvPr/>
              </p:nvSpPr>
              <p:spPr>
                <a:xfrm>
                  <a:off x="4104617" y="2058074"/>
                  <a:ext cx="1244085" cy="2807204"/>
                </a:xfrm>
                <a:custGeom>
                  <a:avLst/>
                  <a:gdLst/>
                  <a:ahLst/>
                  <a:cxnLst>
                    <a:cxn ang="0">
                      <a:pos x="wd2" y="hd2"/>
                    </a:cxn>
                    <a:cxn ang="5400000">
                      <a:pos x="wd2" y="hd2"/>
                    </a:cxn>
                    <a:cxn ang="10800000">
                      <a:pos x="wd2" y="hd2"/>
                    </a:cxn>
                    <a:cxn ang="16200000">
                      <a:pos x="wd2" y="hd2"/>
                    </a:cxn>
                  </a:cxnLst>
                  <a:rect l="0" t="0" r="r" b="b"/>
                  <a:pathLst>
                    <a:path w="21160" h="21242" extrusionOk="0">
                      <a:moveTo>
                        <a:pt x="5528" y="7361"/>
                      </a:moveTo>
                      <a:cubicBezTo>
                        <a:pt x="5528" y="7361"/>
                        <a:pt x="4764" y="7412"/>
                        <a:pt x="4567" y="7474"/>
                      </a:cubicBezTo>
                      <a:cubicBezTo>
                        <a:pt x="4369" y="7537"/>
                        <a:pt x="3775" y="7537"/>
                        <a:pt x="3633" y="7512"/>
                      </a:cubicBezTo>
                      <a:cubicBezTo>
                        <a:pt x="3633" y="7512"/>
                        <a:pt x="5273" y="6834"/>
                        <a:pt x="5301" y="5942"/>
                      </a:cubicBezTo>
                      <a:cubicBezTo>
                        <a:pt x="5301" y="5942"/>
                        <a:pt x="5499" y="5590"/>
                        <a:pt x="6036" y="5779"/>
                      </a:cubicBezTo>
                      <a:cubicBezTo>
                        <a:pt x="6036" y="5779"/>
                        <a:pt x="6092" y="6118"/>
                        <a:pt x="6319" y="6281"/>
                      </a:cubicBezTo>
                      <a:cubicBezTo>
                        <a:pt x="6319" y="6281"/>
                        <a:pt x="6008" y="7098"/>
                        <a:pt x="5528" y="7361"/>
                      </a:cubicBezTo>
                      <a:close/>
                      <a:moveTo>
                        <a:pt x="20963" y="2526"/>
                      </a:moveTo>
                      <a:cubicBezTo>
                        <a:pt x="20681" y="2263"/>
                        <a:pt x="20596" y="1848"/>
                        <a:pt x="20596" y="1848"/>
                      </a:cubicBezTo>
                      <a:cubicBezTo>
                        <a:pt x="19635" y="1069"/>
                        <a:pt x="16270" y="1773"/>
                        <a:pt x="16270" y="1773"/>
                      </a:cubicBezTo>
                      <a:cubicBezTo>
                        <a:pt x="15508" y="1735"/>
                        <a:pt x="14489" y="1973"/>
                        <a:pt x="14207" y="1961"/>
                      </a:cubicBezTo>
                      <a:cubicBezTo>
                        <a:pt x="13924" y="1949"/>
                        <a:pt x="13613" y="1986"/>
                        <a:pt x="13613" y="1986"/>
                      </a:cubicBezTo>
                      <a:cubicBezTo>
                        <a:pt x="13642" y="1773"/>
                        <a:pt x="13302" y="1798"/>
                        <a:pt x="13302" y="1798"/>
                      </a:cubicBezTo>
                      <a:cubicBezTo>
                        <a:pt x="13811" y="-136"/>
                        <a:pt x="10362" y="2"/>
                        <a:pt x="10362" y="2"/>
                      </a:cubicBezTo>
                      <a:cubicBezTo>
                        <a:pt x="6461" y="-23"/>
                        <a:pt x="7422" y="1936"/>
                        <a:pt x="7422" y="1936"/>
                      </a:cubicBezTo>
                      <a:cubicBezTo>
                        <a:pt x="6461" y="1484"/>
                        <a:pt x="7365" y="2476"/>
                        <a:pt x="7365" y="2476"/>
                      </a:cubicBezTo>
                      <a:cubicBezTo>
                        <a:pt x="6150" y="2526"/>
                        <a:pt x="4142" y="3393"/>
                        <a:pt x="4142" y="3393"/>
                      </a:cubicBezTo>
                      <a:cubicBezTo>
                        <a:pt x="2531" y="3770"/>
                        <a:pt x="2841" y="5038"/>
                        <a:pt x="2220" y="5251"/>
                      </a:cubicBezTo>
                      <a:cubicBezTo>
                        <a:pt x="1598" y="5465"/>
                        <a:pt x="580" y="6959"/>
                        <a:pt x="552" y="7110"/>
                      </a:cubicBezTo>
                      <a:cubicBezTo>
                        <a:pt x="524" y="7261"/>
                        <a:pt x="609" y="7499"/>
                        <a:pt x="269" y="7851"/>
                      </a:cubicBezTo>
                      <a:cubicBezTo>
                        <a:pt x="-71" y="8202"/>
                        <a:pt x="-127" y="8165"/>
                        <a:pt x="325" y="8592"/>
                      </a:cubicBezTo>
                      <a:cubicBezTo>
                        <a:pt x="778" y="9019"/>
                        <a:pt x="1202" y="8956"/>
                        <a:pt x="1202" y="8956"/>
                      </a:cubicBezTo>
                      <a:cubicBezTo>
                        <a:pt x="1400" y="8893"/>
                        <a:pt x="1796" y="8944"/>
                        <a:pt x="1796" y="8944"/>
                      </a:cubicBezTo>
                      <a:cubicBezTo>
                        <a:pt x="2757" y="9019"/>
                        <a:pt x="4567" y="8818"/>
                        <a:pt x="4567" y="8818"/>
                      </a:cubicBezTo>
                      <a:lnTo>
                        <a:pt x="4595" y="8919"/>
                      </a:lnTo>
                      <a:cubicBezTo>
                        <a:pt x="4312" y="8981"/>
                        <a:pt x="4397" y="9345"/>
                        <a:pt x="4397" y="9345"/>
                      </a:cubicBezTo>
                      <a:cubicBezTo>
                        <a:pt x="4114" y="9571"/>
                        <a:pt x="4481" y="10563"/>
                        <a:pt x="4255" y="11267"/>
                      </a:cubicBezTo>
                      <a:cubicBezTo>
                        <a:pt x="4029" y="11970"/>
                        <a:pt x="5217" y="12623"/>
                        <a:pt x="5217" y="12623"/>
                      </a:cubicBezTo>
                      <a:cubicBezTo>
                        <a:pt x="5358" y="12761"/>
                        <a:pt x="5245" y="13502"/>
                        <a:pt x="5245" y="13502"/>
                      </a:cubicBezTo>
                      <a:cubicBezTo>
                        <a:pt x="4567" y="14017"/>
                        <a:pt x="4878" y="14783"/>
                        <a:pt x="5075" y="15022"/>
                      </a:cubicBezTo>
                      <a:cubicBezTo>
                        <a:pt x="5273" y="15260"/>
                        <a:pt x="5782" y="16101"/>
                        <a:pt x="5952" y="16478"/>
                      </a:cubicBezTo>
                      <a:cubicBezTo>
                        <a:pt x="6121" y="16855"/>
                        <a:pt x="5584" y="17420"/>
                        <a:pt x="5358" y="17646"/>
                      </a:cubicBezTo>
                      <a:cubicBezTo>
                        <a:pt x="5131" y="17872"/>
                        <a:pt x="4679" y="18500"/>
                        <a:pt x="4679" y="18500"/>
                      </a:cubicBezTo>
                      <a:cubicBezTo>
                        <a:pt x="4227" y="19015"/>
                        <a:pt x="7478" y="18827"/>
                        <a:pt x="7478" y="18827"/>
                      </a:cubicBezTo>
                      <a:cubicBezTo>
                        <a:pt x="8044" y="18651"/>
                        <a:pt x="7846" y="18400"/>
                        <a:pt x="7874" y="18048"/>
                      </a:cubicBezTo>
                      <a:cubicBezTo>
                        <a:pt x="7902" y="17697"/>
                        <a:pt x="8298" y="17621"/>
                        <a:pt x="8242" y="17395"/>
                      </a:cubicBezTo>
                      <a:cubicBezTo>
                        <a:pt x="8185" y="17169"/>
                        <a:pt x="7761" y="16604"/>
                        <a:pt x="7591" y="16315"/>
                      </a:cubicBezTo>
                      <a:cubicBezTo>
                        <a:pt x="7422" y="16026"/>
                        <a:pt x="7393" y="15762"/>
                        <a:pt x="7704" y="15386"/>
                      </a:cubicBezTo>
                      <a:cubicBezTo>
                        <a:pt x="8016" y="15009"/>
                        <a:pt x="8468" y="14243"/>
                        <a:pt x="8327" y="13979"/>
                      </a:cubicBezTo>
                      <a:cubicBezTo>
                        <a:pt x="8185" y="13716"/>
                        <a:pt x="8242" y="13477"/>
                        <a:pt x="8242" y="13477"/>
                      </a:cubicBezTo>
                      <a:cubicBezTo>
                        <a:pt x="8411" y="13389"/>
                        <a:pt x="9033" y="12824"/>
                        <a:pt x="9033" y="12824"/>
                      </a:cubicBezTo>
                      <a:cubicBezTo>
                        <a:pt x="9344" y="12748"/>
                        <a:pt x="9825" y="11756"/>
                        <a:pt x="9882" y="11706"/>
                      </a:cubicBezTo>
                      <a:cubicBezTo>
                        <a:pt x="9938" y="11656"/>
                        <a:pt x="10051" y="10953"/>
                        <a:pt x="10362" y="10827"/>
                      </a:cubicBezTo>
                      <a:cubicBezTo>
                        <a:pt x="10673" y="10701"/>
                        <a:pt x="10871" y="11041"/>
                        <a:pt x="10842" y="11104"/>
                      </a:cubicBezTo>
                      <a:cubicBezTo>
                        <a:pt x="10814" y="11166"/>
                        <a:pt x="10899" y="11392"/>
                        <a:pt x="10899" y="11392"/>
                      </a:cubicBezTo>
                      <a:cubicBezTo>
                        <a:pt x="10786" y="11593"/>
                        <a:pt x="11380" y="12812"/>
                        <a:pt x="11380" y="12812"/>
                      </a:cubicBezTo>
                      <a:cubicBezTo>
                        <a:pt x="11040" y="13038"/>
                        <a:pt x="11436" y="13766"/>
                        <a:pt x="11436" y="13766"/>
                      </a:cubicBezTo>
                      <a:cubicBezTo>
                        <a:pt x="11634" y="13992"/>
                        <a:pt x="11634" y="14319"/>
                        <a:pt x="11634" y="14319"/>
                      </a:cubicBezTo>
                      <a:cubicBezTo>
                        <a:pt x="10984" y="14858"/>
                        <a:pt x="11295" y="17069"/>
                        <a:pt x="11239" y="17370"/>
                      </a:cubicBezTo>
                      <a:cubicBezTo>
                        <a:pt x="11182" y="17671"/>
                        <a:pt x="11069" y="18563"/>
                        <a:pt x="10701" y="18776"/>
                      </a:cubicBezTo>
                      <a:cubicBezTo>
                        <a:pt x="10334" y="18990"/>
                        <a:pt x="10277" y="19178"/>
                        <a:pt x="10192" y="19417"/>
                      </a:cubicBezTo>
                      <a:cubicBezTo>
                        <a:pt x="10108" y="19656"/>
                        <a:pt x="9797" y="20120"/>
                        <a:pt x="9797" y="20120"/>
                      </a:cubicBezTo>
                      <a:cubicBezTo>
                        <a:pt x="9231" y="20321"/>
                        <a:pt x="9033" y="20962"/>
                        <a:pt x="9033" y="20962"/>
                      </a:cubicBezTo>
                      <a:cubicBezTo>
                        <a:pt x="8949" y="21464"/>
                        <a:pt x="12765" y="21137"/>
                        <a:pt x="12765" y="21137"/>
                      </a:cubicBezTo>
                      <a:cubicBezTo>
                        <a:pt x="13330" y="20924"/>
                        <a:pt x="13019" y="20547"/>
                        <a:pt x="12963" y="20284"/>
                      </a:cubicBezTo>
                      <a:cubicBezTo>
                        <a:pt x="12906" y="20020"/>
                        <a:pt x="12794" y="19128"/>
                        <a:pt x="12794" y="19128"/>
                      </a:cubicBezTo>
                      <a:cubicBezTo>
                        <a:pt x="12425" y="18714"/>
                        <a:pt x="13302" y="17834"/>
                        <a:pt x="13302" y="17834"/>
                      </a:cubicBezTo>
                      <a:cubicBezTo>
                        <a:pt x="15593" y="14733"/>
                        <a:pt x="14603" y="14067"/>
                        <a:pt x="14603" y="14067"/>
                      </a:cubicBezTo>
                      <a:cubicBezTo>
                        <a:pt x="14603" y="14067"/>
                        <a:pt x="14659" y="13753"/>
                        <a:pt x="14659" y="13464"/>
                      </a:cubicBezTo>
                      <a:cubicBezTo>
                        <a:pt x="14659" y="13176"/>
                        <a:pt x="14150" y="13276"/>
                        <a:pt x="15253" y="12359"/>
                      </a:cubicBezTo>
                      <a:cubicBezTo>
                        <a:pt x="16356" y="11443"/>
                        <a:pt x="16582" y="10149"/>
                        <a:pt x="16666" y="10111"/>
                      </a:cubicBezTo>
                      <a:cubicBezTo>
                        <a:pt x="16751" y="10074"/>
                        <a:pt x="16751" y="10023"/>
                        <a:pt x="16610" y="9923"/>
                      </a:cubicBezTo>
                      <a:cubicBezTo>
                        <a:pt x="16469" y="9823"/>
                        <a:pt x="16610" y="9923"/>
                        <a:pt x="16808" y="9823"/>
                      </a:cubicBezTo>
                      <a:cubicBezTo>
                        <a:pt x="17006" y="9722"/>
                        <a:pt x="16808" y="9546"/>
                        <a:pt x="16865" y="9458"/>
                      </a:cubicBezTo>
                      <a:cubicBezTo>
                        <a:pt x="16922" y="9371"/>
                        <a:pt x="16977" y="9170"/>
                        <a:pt x="16977" y="9082"/>
                      </a:cubicBezTo>
                      <a:cubicBezTo>
                        <a:pt x="16977" y="8994"/>
                        <a:pt x="16977" y="8780"/>
                        <a:pt x="16977" y="8692"/>
                      </a:cubicBezTo>
                      <a:cubicBezTo>
                        <a:pt x="16977" y="8605"/>
                        <a:pt x="16723" y="8592"/>
                        <a:pt x="16865" y="8366"/>
                      </a:cubicBezTo>
                      <a:cubicBezTo>
                        <a:pt x="17006" y="8140"/>
                        <a:pt x="16695" y="7901"/>
                        <a:pt x="16695" y="7901"/>
                      </a:cubicBezTo>
                      <a:cubicBezTo>
                        <a:pt x="16893" y="7449"/>
                        <a:pt x="15875" y="6935"/>
                        <a:pt x="15931" y="6834"/>
                      </a:cubicBezTo>
                      <a:cubicBezTo>
                        <a:pt x="15988" y="6734"/>
                        <a:pt x="15790" y="6206"/>
                        <a:pt x="15762" y="6130"/>
                      </a:cubicBezTo>
                      <a:cubicBezTo>
                        <a:pt x="15733" y="6055"/>
                        <a:pt x="16129" y="5452"/>
                        <a:pt x="16129" y="5452"/>
                      </a:cubicBezTo>
                      <a:cubicBezTo>
                        <a:pt x="16469" y="5339"/>
                        <a:pt x="17260" y="4284"/>
                        <a:pt x="17345" y="4247"/>
                      </a:cubicBezTo>
                      <a:cubicBezTo>
                        <a:pt x="17430" y="4209"/>
                        <a:pt x="18532" y="3720"/>
                        <a:pt x="18532" y="3720"/>
                      </a:cubicBezTo>
                      <a:cubicBezTo>
                        <a:pt x="18560" y="3857"/>
                        <a:pt x="19352" y="5113"/>
                        <a:pt x="19409" y="5264"/>
                      </a:cubicBezTo>
                      <a:cubicBezTo>
                        <a:pt x="19466" y="5414"/>
                        <a:pt x="19466" y="5565"/>
                        <a:pt x="19154" y="5666"/>
                      </a:cubicBezTo>
                      <a:cubicBezTo>
                        <a:pt x="18844" y="5766"/>
                        <a:pt x="18618" y="6017"/>
                        <a:pt x="18476" y="6118"/>
                      </a:cubicBezTo>
                      <a:cubicBezTo>
                        <a:pt x="18334" y="6218"/>
                        <a:pt x="18193" y="6344"/>
                        <a:pt x="17939" y="6394"/>
                      </a:cubicBezTo>
                      <a:cubicBezTo>
                        <a:pt x="17684" y="6444"/>
                        <a:pt x="17373" y="6558"/>
                        <a:pt x="17373" y="6558"/>
                      </a:cubicBezTo>
                      <a:cubicBezTo>
                        <a:pt x="17119" y="6972"/>
                        <a:pt x="18306" y="6558"/>
                        <a:pt x="18306" y="6558"/>
                      </a:cubicBezTo>
                      <a:cubicBezTo>
                        <a:pt x="18476" y="6444"/>
                        <a:pt x="18900" y="6432"/>
                        <a:pt x="18900" y="6432"/>
                      </a:cubicBezTo>
                      <a:cubicBezTo>
                        <a:pt x="19720" y="6407"/>
                        <a:pt x="19521" y="6721"/>
                        <a:pt x="19521" y="6721"/>
                      </a:cubicBezTo>
                      <a:cubicBezTo>
                        <a:pt x="18787" y="6595"/>
                        <a:pt x="19098" y="6784"/>
                        <a:pt x="19098" y="6784"/>
                      </a:cubicBezTo>
                      <a:cubicBezTo>
                        <a:pt x="19352" y="6771"/>
                        <a:pt x="19550" y="6985"/>
                        <a:pt x="19550" y="6985"/>
                      </a:cubicBezTo>
                      <a:cubicBezTo>
                        <a:pt x="19352" y="7047"/>
                        <a:pt x="18759" y="6959"/>
                        <a:pt x="18759" y="6959"/>
                      </a:cubicBezTo>
                      <a:cubicBezTo>
                        <a:pt x="18193" y="6959"/>
                        <a:pt x="19098" y="7160"/>
                        <a:pt x="19098" y="7160"/>
                      </a:cubicBezTo>
                      <a:lnTo>
                        <a:pt x="18674" y="7160"/>
                      </a:lnTo>
                      <a:cubicBezTo>
                        <a:pt x="17741" y="7160"/>
                        <a:pt x="18928" y="7373"/>
                        <a:pt x="18928" y="7373"/>
                      </a:cubicBezTo>
                      <a:cubicBezTo>
                        <a:pt x="18023" y="7587"/>
                        <a:pt x="19126" y="7524"/>
                        <a:pt x="19296" y="7487"/>
                      </a:cubicBezTo>
                      <a:cubicBezTo>
                        <a:pt x="19466" y="7449"/>
                        <a:pt x="20031" y="7198"/>
                        <a:pt x="20031" y="7198"/>
                      </a:cubicBezTo>
                      <a:lnTo>
                        <a:pt x="20624" y="6922"/>
                      </a:lnTo>
                      <a:cubicBezTo>
                        <a:pt x="20992" y="6733"/>
                        <a:pt x="20879" y="5992"/>
                        <a:pt x="20935" y="5716"/>
                      </a:cubicBezTo>
                      <a:cubicBezTo>
                        <a:pt x="20992" y="5440"/>
                        <a:pt x="20851" y="4850"/>
                        <a:pt x="20851" y="4850"/>
                      </a:cubicBezTo>
                      <a:cubicBezTo>
                        <a:pt x="21473" y="3518"/>
                        <a:pt x="20963" y="2526"/>
                        <a:pt x="20963" y="2526"/>
                      </a:cubicBezTo>
                      <a:close/>
                    </a:path>
                  </a:pathLst>
                </a:custGeom>
                <a:solidFill>
                  <a:schemeClr val="bg1">
                    <a:lumMod val="75000"/>
                  </a:schemeClr>
                </a:solidFill>
                <a:ln w="12700">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p>
              </p:txBody>
            </p:sp>
            <p:grpSp>
              <p:nvGrpSpPr>
                <p:cNvPr id="37" name="ïṧ1îdé">
                  <a:extLst>
                    <a:ext uri="{FF2B5EF4-FFF2-40B4-BE49-F238E27FC236}">
                      <a16:creationId xmlns:a16="http://schemas.microsoft.com/office/drawing/2014/main" id="{A07FA7C3-0032-49B0-BFA7-24D7EB47FF7D}"/>
                    </a:ext>
                  </a:extLst>
                </p:cNvPr>
                <p:cNvGrpSpPr/>
                <p:nvPr/>
              </p:nvGrpSpPr>
              <p:grpSpPr>
                <a:xfrm>
                  <a:off x="4678718" y="5030516"/>
                  <a:ext cx="95882" cy="95880"/>
                  <a:chOff x="4631255" y="4983052"/>
                  <a:chExt cx="190809" cy="190808"/>
                </a:xfrm>
              </p:grpSpPr>
              <p:sp>
                <p:nvSpPr>
                  <p:cNvPr id="38" name="íṧľiḍe">
                    <a:extLst>
                      <a:ext uri="{FF2B5EF4-FFF2-40B4-BE49-F238E27FC236}">
                        <a16:creationId xmlns:a16="http://schemas.microsoft.com/office/drawing/2014/main" id="{9A3FA034-1EFE-48DA-ADE5-06A05E333BE1}"/>
                      </a:ext>
                    </a:extLst>
                  </p:cNvPr>
                  <p:cNvSpPr/>
                  <p:nvPr/>
                </p:nvSpPr>
                <p:spPr>
                  <a:xfrm>
                    <a:off x="4631255" y="4983052"/>
                    <a:ext cx="190809" cy="1908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w="38100">
                    <a:solidFill>
                      <a:schemeClr val="tx1">
                        <a:lumMod val="50000"/>
                        <a:lumOff val="50000"/>
                      </a:schemeClr>
                    </a:solidFill>
                    <a:miter lim="400000"/>
                  </a:ln>
                </p:spPr>
                <p:txBody>
                  <a:bodyPr wrap="square" lIns="91440" tIns="45720" rIns="91440" bIns="45720" anchor="ctr">
                    <a:normAutofit fontScale="250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584200">
                      <a:defRPr sz="4000">
                        <a:solidFill>
                          <a:srgbClr val="FFFFFF"/>
                        </a:solidFill>
                        <a:effectLst>
                          <a:outerShdw blurRad="38100" dist="12700" dir="5400000" rotWithShape="0">
                            <a:srgbClr val="000000">
                              <a:alpha val="50000"/>
                            </a:srgbClr>
                          </a:outerShdw>
                        </a:effectLst>
                      </a:defRPr>
                    </a:pPr>
                    <a:endParaRPr/>
                  </a:p>
                </p:txBody>
              </p:sp>
              <p:sp>
                <p:nvSpPr>
                  <p:cNvPr id="39" name="í$ḷiḑe">
                    <a:extLst>
                      <a:ext uri="{FF2B5EF4-FFF2-40B4-BE49-F238E27FC236}">
                        <a16:creationId xmlns:a16="http://schemas.microsoft.com/office/drawing/2014/main" id="{CAB7D9E3-1288-4F77-8D20-3475AE42C127}"/>
                      </a:ext>
                    </a:extLst>
                  </p:cNvPr>
                  <p:cNvSpPr/>
                  <p:nvPr/>
                </p:nvSpPr>
                <p:spPr>
                  <a:xfrm>
                    <a:off x="4669767" y="5021564"/>
                    <a:ext cx="113785" cy="1137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95000"/>
                    </a:schemeClr>
                  </a:solidFill>
                  <a:ln w="12700">
                    <a:miter lim="400000"/>
                  </a:ln>
                </p:spPr>
                <p:txBody>
                  <a:bodyPr wrap="square" lIns="91440" tIns="45720" rIns="91440" bIns="45720" anchor="ctr">
                    <a:normAutofit fontScale="25000" lnSpcReduction="20000"/>
                  </a:bodyPr>
                  <a:lstStyle/>
                  <a:p>
                    <a:pPr algn="ctr" defTabSz="457200"/>
                    <a:endParaRPr sz="3000">
                      <a:solidFill>
                        <a:srgbClr val="FFFFFF"/>
                      </a:solidFill>
                      <a:effectLst>
                        <a:outerShdw blurRad="38100" dist="12700" dir="5400000" rotWithShape="0">
                          <a:srgbClr val="000000">
                            <a:alpha val="50000"/>
                          </a:srgbClr>
                        </a:outerShdw>
                      </a:effectLst>
                    </a:endParaRPr>
                  </a:p>
                </p:txBody>
              </p:sp>
            </p:grpSp>
          </p:grpSp>
          <p:grpSp>
            <p:nvGrpSpPr>
              <p:cNvPr id="33" name="iśḷíḓè">
                <a:extLst>
                  <a:ext uri="{FF2B5EF4-FFF2-40B4-BE49-F238E27FC236}">
                    <a16:creationId xmlns:a16="http://schemas.microsoft.com/office/drawing/2014/main" id="{87708265-769F-4E40-B5EC-C3877FC67C3B}"/>
                  </a:ext>
                </a:extLst>
              </p:cNvPr>
              <p:cNvGrpSpPr/>
              <p:nvPr/>
            </p:nvGrpSpPr>
            <p:grpSpPr>
              <a:xfrm>
                <a:off x="3555335" y="4693853"/>
                <a:ext cx="2430087" cy="1410647"/>
                <a:chOff x="3582913" y="4693853"/>
                <a:chExt cx="2121319" cy="1410647"/>
              </a:xfrm>
            </p:grpSpPr>
            <p:sp>
              <p:nvSpPr>
                <p:cNvPr id="34" name="iṡļïdè">
                  <a:extLst>
                    <a:ext uri="{FF2B5EF4-FFF2-40B4-BE49-F238E27FC236}">
                      <a16:creationId xmlns:a16="http://schemas.microsoft.com/office/drawing/2014/main" id="{921D2456-A6A6-43F5-AD86-0A010D24A2F0}"/>
                    </a:ext>
                  </a:extLst>
                </p:cNvPr>
                <p:cNvSpPr txBox="1"/>
                <p:nvPr/>
              </p:nvSpPr>
              <p:spPr>
                <a:xfrm>
                  <a:off x="3582913" y="4693853"/>
                  <a:ext cx="2121319" cy="469272"/>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400" b="1" i="1" u="sng" dirty="0"/>
                    <a:t>02.Text here</a:t>
                  </a:r>
                  <a:endParaRPr lang="id-ID" sz="1400" b="1" i="1" u="sng" dirty="0"/>
                </a:p>
              </p:txBody>
            </p:sp>
            <p:sp>
              <p:nvSpPr>
                <p:cNvPr id="35" name="íṡliďè">
                  <a:extLst>
                    <a:ext uri="{FF2B5EF4-FFF2-40B4-BE49-F238E27FC236}">
                      <a16:creationId xmlns:a16="http://schemas.microsoft.com/office/drawing/2014/main" id="{F8E07573-A8E5-42F7-B445-E2E8E3B47ABD}"/>
                    </a:ext>
                  </a:extLst>
                </p:cNvPr>
                <p:cNvSpPr/>
                <p:nvPr/>
              </p:nvSpPr>
              <p:spPr bwMode="auto">
                <a:xfrm>
                  <a:off x="3582913" y="5163126"/>
                  <a:ext cx="2121319" cy="941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r>
                    <a:rPr lang="en-US" altLang="zh-CN" sz="1100" dirty="0"/>
                    <a:t>……</a:t>
                  </a:r>
                </a:p>
              </p:txBody>
            </p:sp>
          </p:grpSp>
        </p:grpSp>
        <p:grpSp>
          <p:nvGrpSpPr>
            <p:cNvPr id="12" name="îṡľîdê">
              <a:extLst>
                <a:ext uri="{FF2B5EF4-FFF2-40B4-BE49-F238E27FC236}">
                  <a16:creationId xmlns:a16="http://schemas.microsoft.com/office/drawing/2014/main" id="{339C0209-44C8-4113-A966-701AF862E1B1}"/>
                </a:ext>
              </a:extLst>
            </p:cNvPr>
            <p:cNvGrpSpPr/>
            <p:nvPr/>
          </p:nvGrpSpPr>
          <p:grpSpPr>
            <a:xfrm>
              <a:off x="6082432" y="1385095"/>
              <a:ext cx="2430087" cy="4719405"/>
              <a:chOff x="6082432" y="1385095"/>
              <a:chExt cx="2430087" cy="4719405"/>
            </a:xfrm>
          </p:grpSpPr>
          <p:grpSp>
            <p:nvGrpSpPr>
              <p:cNvPr id="24" name="îsļiḋé">
                <a:extLst>
                  <a:ext uri="{FF2B5EF4-FFF2-40B4-BE49-F238E27FC236}">
                    <a16:creationId xmlns:a16="http://schemas.microsoft.com/office/drawing/2014/main" id="{FDAC38D7-2058-4F60-8D72-85F6B6A92317}"/>
                  </a:ext>
                </a:extLst>
              </p:cNvPr>
              <p:cNvGrpSpPr/>
              <p:nvPr/>
            </p:nvGrpSpPr>
            <p:grpSpPr>
              <a:xfrm>
                <a:off x="6731617" y="1385095"/>
                <a:ext cx="1131717" cy="3260817"/>
                <a:chOff x="6692435" y="1865579"/>
                <a:chExt cx="1131717" cy="3260817"/>
              </a:xfrm>
            </p:grpSpPr>
            <p:sp>
              <p:nvSpPr>
                <p:cNvPr id="28" name="iṧlíḓê">
                  <a:extLst>
                    <a:ext uri="{FF2B5EF4-FFF2-40B4-BE49-F238E27FC236}">
                      <a16:creationId xmlns:a16="http://schemas.microsoft.com/office/drawing/2014/main" id="{D249BA7E-FEF5-44B6-9969-A073452E4E4B}"/>
                    </a:ext>
                  </a:extLst>
                </p:cNvPr>
                <p:cNvSpPr/>
                <p:nvPr/>
              </p:nvSpPr>
              <p:spPr>
                <a:xfrm flipH="1">
                  <a:off x="6692435" y="1865579"/>
                  <a:ext cx="1131717" cy="2999699"/>
                </a:xfrm>
                <a:custGeom>
                  <a:avLst/>
                  <a:gdLst/>
                  <a:ahLst/>
                  <a:cxnLst>
                    <a:cxn ang="0">
                      <a:pos x="wd2" y="hd2"/>
                    </a:cxn>
                    <a:cxn ang="5400000">
                      <a:pos x="wd2" y="hd2"/>
                    </a:cxn>
                    <a:cxn ang="10800000">
                      <a:pos x="wd2" y="hd2"/>
                    </a:cxn>
                    <a:cxn ang="16200000">
                      <a:pos x="wd2" y="hd2"/>
                    </a:cxn>
                  </a:cxnLst>
                  <a:rect l="0" t="0" r="r" b="b"/>
                  <a:pathLst>
                    <a:path w="20960" h="21300" extrusionOk="0">
                      <a:moveTo>
                        <a:pt x="10271" y="15169"/>
                      </a:moveTo>
                      <a:cubicBezTo>
                        <a:pt x="10065" y="15020"/>
                        <a:pt x="10725" y="13931"/>
                        <a:pt x="10725" y="13931"/>
                      </a:cubicBezTo>
                      <a:cubicBezTo>
                        <a:pt x="10606" y="14037"/>
                        <a:pt x="11366" y="14735"/>
                        <a:pt x="11478" y="14908"/>
                      </a:cubicBezTo>
                      <a:cubicBezTo>
                        <a:pt x="11573" y="15057"/>
                        <a:pt x="11408" y="15218"/>
                        <a:pt x="11358" y="15262"/>
                      </a:cubicBezTo>
                      <a:cubicBezTo>
                        <a:pt x="10962" y="15215"/>
                        <a:pt x="10408" y="15267"/>
                        <a:pt x="10271" y="15169"/>
                      </a:cubicBezTo>
                      <a:close/>
                      <a:moveTo>
                        <a:pt x="20609" y="6359"/>
                      </a:moveTo>
                      <a:lnTo>
                        <a:pt x="16956" y="4195"/>
                      </a:lnTo>
                      <a:cubicBezTo>
                        <a:pt x="16956" y="4195"/>
                        <a:pt x="17911" y="4405"/>
                        <a:pt x="16929" y="4117"/>
                      </a:cubicBezTo>
                      <a:cubicBezTo>
                        <a:pt x="15948" y="3828"/>
                        <a:pt x="15412" y="3477"/>
                        <a:pt x="15412" y="3477"/>
                      </a:cubicBezTo>
                      <a:cubicBezTo>
                        <a:pt x="14826" y="2531"/>
                        <a:pt x="12848" y="2811"/>
                        <a:pt x="12561" y="2886"/>
                      </a:cubicBezTo>
                      <a:cubicBezTo>
                        <a:pt x="12276" y="2960"/>
                        <a:pt x="12219" y="2943"/>
                        <a:pt x="11696" y="2930"/>
                      </a:cubicBezTo>
                      <a:cubicBezTo>
                        <a:pt x="11173" y="2916"/>
                        <a:pt x="10544" y="3048"/>
                        <a:pt x="10384" y="3036"/>
                      </a:cubicBezTo>
                      <a:cubicBezTo>
                        <a:pt x="10224" y="3025"/>
                        <a:pt x="10031" y="2915"/>
                        <a:pt x="10031" y="2915"/>
                      </a:cubicBezTo>
                      <a:lnTo>
                        <a:pt x="10494" y="2453"/>
                      </a:lnTo>
                      <a:cubicBezTo>
                        <a:pt x="10710" y="2482"/>
                        <a:pt x="11201" y="2099"/>
                        <a:pt x="11201" y="2099"/>
                      </a:cubicBezTo>
                      <a:cubicBezTo>
                        <a:pt x="11406" y="1789"/>
                        <a:pt x="10920" y="1735"/>
                        <a:pt x="10920" y="1735"/>
                      </a:cubicBezTo>
                      <a:cubicBezTo>
                        <a:pt x="10988" y="1632"/>
                        <a:pt x="10914" y="819"/>
                        <a:pt x="10914" y="819"/>
                      </a:cubicBezTo>
                      <a:cubicBezTo>
                        <a:pt x="10542" y="41"/>
                        <a:pt x="8473" y="-92"/>
                        <a:pt x="6447" y="51"/>
                      </a:cubicBezTo>
                      <a:cubicBezTo>
                        <a:pt x="4422" y="194"/>
                        <a:pt x="4420" y="1688"/>
                        <a:pt x="4420" y="1688"/>
                      </a:cubicBezTo>
                      <a:cubicBezTo>
                        <a:pt x="3145" y="1752"/>
                        <a:pt x="5189" y="2564"/>
                        <a:pt x="5189" y="2564"/>
                      </a:cubicBezTo>
                      <a:cubicBezTo>
                        <a:pt x="5127" y="2687"/>
                        <a:pt x="5528" y="3244"/>
                        <a:pt x="5528" y="3244"/>
                      </a:cubicBezTo>
                      <a:cubicBezTo>
                        <a:pt x="4335" y="3245"/>
                        <a:pt x="3556" y="3543"/>
                        <a:pt x="3556" y="3543"/>
                      </a:cubicBezTo>
                      <a:cubicBezTo>
                        <a:pt x="974" y="3575"/>
                        <a:pt x="847" y="4558"/>
                        <a:pt x="799" y="4719"/>
                      </a:cubicBezTo>
                      <a:cubicBezTo>
                        <a:pt x="751" y="4881"/>
                        <a:pt x="642" y="5165"/>
                        <a:pt x="642" y="5165"/>
                      </a:cubicBezTo>
                      <a:cubicBezTo>
                        <a:pt x="-38" y="5598"/>
                        <a:pt x="120" y="6506"/>
                        <a:pt x="120" y="6506"/>
                      </a:cubicBezTo>
                      <a:cubicBezTo>
                        <a:pt x="-356" y="6929"/>
                        <a:pt x="743" y="7709"/>
                        <a:pt x="743" y="7709"/>
                      </a:cubicBezTo>
                      <a:cubicBezTo>
                        <a:pt x="1262" y="8161"/>
                        <a:pt x="3061" y="7511"/>
                        <a:pt x="3061" y="7511"/>
                      </a:cubicBezTo>
                      <a:cubicBezTo>
                        <a:pt x="3058" y="7651"/>
                        <a:pt x="3135" y="8324"/>
                        <a:pt x="3751" y="8910"/>
                      </a:cubicBezTo>
                      <a:cubicBezTo>
                        <a:pt x="4369" y="9496"/>
                        <a:pt x="3709" y="9987"/>
                        <a:pt x="3709" y="9987"/>
                      </a:cubicBezTo>
                      <a:cubicBezTo>
                        <a:pt x="2609" y="10860"/>
                        <a:pt x="5648" y="15902"/>
                        <a:pt x="5907" y="16048"/>
                      </a:cubicBezTo>
                      <a:cubicBezTo>
                        <a:pt x="6164" y="16195"/>
                        <a:pt x="6718" y="16744"/>
                        <a:pt x="6718" y="16744"/>
                      </a:cubicBezTo>
                      <a:cubicBezTo>
                        <a:pt x="6731" y="17082"/>
                        <a:pt x="8651" y="17083"/>
                        <a:pt x="8651" y="17083"/>
                      </a:cubicBezTo>
                      <a:cubicBezTo>
                        <a:pt x="8521" y="17608"/>
                        <a:pt x="10474" y="17707"/>
                        <a:pt x="10474" y="17707"/>
                      </a:cubicBezTo>
                      <a:cubicBezTo>
                        <a:pt x="10982" y="17614"/>
                        <a:pt x="11311" y="17417"/>
                        <a:pt x="11523" y="17176"/>
                      </a:cubicBezTo>
                      <a:cubicBezTo>
                        <a:pt x="11643" y="17318"/>
                        <a:pt x="11753" y="17448"/>
                        <a:pt x="11823" y="17559"/>
                      </a:cubicBezTo>
                      <a:cubicBezTo>
                        <a:pt x="12166" y="18099"/>
                        <a:pt x="12952" y="19174"/>
                        <a:pt x="12952" y="19174"/>
                      </a:cubicBezTo>
                      <a:cubicBezTo>
                        <a:pt x="12718" y="19246"/>
                        <a:pt x="12751" y="19344"/>
                        <a:pt x="12910" y="19654"/>
                      </a:cubicBezTo>
                      <a:cubicBezTo>
                        <a:pt x="13069" y="19965"/>
                        <a:pt x="12672" y="20164"/>
                        <a:pt x="12672" y="20164"/>
                      </a:cubicBezTo>
                      <a:cubicBezTo>
                        <a:pt x="12171" y="20668"/>
                        <a:pt x="13133" y="20898"/>
                        <a:pt x="13133" y="20898"/>
                      </a:cubicBezTo>
                      <a:cubicBezTo>
                        <a:pt x="12877" y="21508"/>
                        <a:pt x="16106" y="21244"/>
                        <a:pt x="16106" y="21244"/>
                      </a:cubicBezTo>
                      <a:cubicBezTo>
                        <a:pt x="16911" y="21024"/>
                        <a:pt x="16086" y="20289"/>
                        <a:pt x="15880" y="20140"/>
                      </a:cubicBezTo>
                      <a:cubicBezTo>
                        <a:pt x="15673" y="19992"/>
                        <a:pt x="15422" y="19268"/>
                        <a:pt x="15266" y="19116"/>
                      </a:cubicBezTo>
                      <a:cubicBezTo>
                        <a:pt x="15110" y="18965"/>
                        <a:pt x="16011" y="16768"/>
                        <a:pt x="16011" y="16768"/>
                      </a:cubicBezTo>
                      <a:cubicBezTo>
                        <a:pt x="16186" y="15624"/>
                        <a:pt x="15457" y="14865"/>
                        <a:pt x="15186" y="14680"/>
                      </a:cubicBezTo>
                      <a:cubicBezTo>
                        <a:pt x="14914" y="14494"/>
                        <a:pt x="14768" y="13924"/>
                        <a:pt x="14768" y="13924"/>
                      </a:cubicBezTo>
                      <a:cubicBezTo>
                        <a:pt x="14456" y="13622"/>
                        <a:pt x="14854" y="13422"/>
                        <a:pt x="14854" y="13422"/>
                      </a:cubicBezTo>
                      <a:cubicBezTo>
                        <a:pt x="16293" y="12931"/>
                        <a:pt x="16987" y="11940"/>
                        <a:pt x="16987" y="11940"/>
                      </a:cubicBezTo>
                      <a:cubicBezTo>
                        <a:pt x="18177" y="10127"/>
                        <a:pt x="16135" y="9773"/>
                        <a:pt x="15724" y="9634"/>
                      </a:cubicBezTo>
                      <a:cubicBezTo>
                        <a:pt x="15313" y="9496"/>
                        <a:pt x="15339" y="9574"/>
                        <a:pt x="15327" y="9236"/>
                      </a:cubicBezTo>
                      <a:cubicBezTo>
                        <a:pt x="15315" y="8899"/>
                        <a:pt x="14751" y="8469"/>
                        <a:pt x="14581" y="8279"/>
                      </a:cubicBezTo>
                      <a:cubicBezTo>
                        <a:pt x="14412" y="8088"/>
                        <a:pt x="14317" y="7516"/>
                        <a:pt x="14294" y="7298"/>
                      </a:cubicBezTo>
                      <a:cubicBezTo>
                        <a:pt x="14271" y="7080"/>
                        <a:pt x="14183" y="6228"/>
                        <a:pt x="14183" y="6228"/>
                      </a:cubicBezTo>
                      <a:cubicBezTo>
                        <a:pt x="14518" y="5693"/>
                        <a:pt x="14614" y="4772"/>
                        <a:pt x="14614" y="4772"/>
                      </a:cubicBezTo>
                      <a:cubicBezTo>
                        <a:pt x="15052" y="5288"/>
                        <a:pt x="16821" y="6054"/>
                        <a:pt x="17632" y="6152"/>
                      </a:cubicBezTo>
                      <a:cubicBezTo>
                        <a:pt x="18444" y="6250"/>
                        <a:pt x="18559" y="6583"/>
                        <a:pt x="18964" y="6701"/>
                      </a:cubicBezTo>
                      <a:cubicBezTo>
                        <a:pt x="19368" y="6820"/>
                        <a:pt x="19334" y="6722"/>
                        <a:pt x="18732" y="6932"/>
                      </a:cubicBezTo>
                      <a:cubicBezTo>
                        <a:pt x="18130" y="7142"/>
                        <a:pt x="18228" y="7575"/>
                        <a:pt x="18228" y="7575"/>
                      </a:cubicBezTo>
                      <a:cubicBezTo>
                        <a:pt x="18228" y="7575"/>
                        <a:pt x="17803" y="7995"/>
                        <a:pt x="17620" y="8064"/>
                      </a:cubicBezTo>
                      <a:cubicBezTo>
                        <a:pt x="17435" y="8133"/>
                        <a:pt x="16681" y="8351"/>
                        <a:pt x="16681" y="8351"/>
                      </a:cubicBezTo>
                      <a:cubicBezTo>
                        <a:pt x="15729" y="8599"/>
                        <a:pt x="17683" y="8400"/>
                        <a:pt x="17683" y="8400"/>
                      </a:cubicBezTo>
                      <a:lnTo>
                        <a:pt x="17495" y="8608"/>
                      </a:lnTo>
                      <a:cubicBezTo>
                        <a:pt x="17061" y="8849"/>
                        <a:pt x="17710" y="8776"/>
                        <a:pt x="17710" y="8776"/>
                      </a:cubicBezTo>
                      <a:lnTo>
                        <a:pt x="19420" y="8172"/>
                      </a:lnTo>
                      <a:cubicBezTo>
                        <a:pt x="20409" y="7883"/>
                        <a:pt x="20805" y="7225"/>
                        <a:pt x="20805" y="7225"/>
                      </a:cubicBezTo>
                      <a:cubicBezTo>
                        <a:pt x="21244" y="6844"/>
                        <a:pt x="20609" y="6359"/>
                        <a:pt x="20609" y="6359"/>
                      </a:cubicBezTo>
                      <a:close/>
                    </a:path>
                  </a:pathLst>
                </a:custGeom>
                <a:solidFill>
                  <a:schemeClr val="tx1">
                    <a:lumMod val="50000"/>
                    <a:lumOff val="50000"/>
                  </a:schemeClr>
                </a:solidFill>
                <a:ln w="12700">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p>
              </p:txBody>
            </p:sp>
            <p:grpSp>
              <p:nvGrpSpPr>
                <p:cNvPr id="29" name="iṡlïḓê">
                  <a:extLst>
                    <a:ext uri="{FF2B5EF4-FFF2-40B4-BE49-F238E27FC236}">
                      <a16:creationId xmlns:a16="http://schemas.microsoft.com/office/drawing/2014/main" id="{135D39E8-EDDC-4A10-9BFA-1BEE425FF9E5}"/>
                    </a:ext>
                  </a:extLst>
                </p:cNvPr>
                <p:cNvGrpSpPr/>
                <p:nvPr/>
              </p:nvGrpSpPr>
              <p:grpSpPr>
                <a:xfrm>
                  <a:off x="7210352" y="5030516"/>
                  <a:ext cx="95882" cy="95880"/>
                  <a:chOff x="7162889" y="4983052"/>
                  <a:chExt cx="190809" cy="190808"/>
                </a:xfrm>
              </p:grpSpPr>
              <p:sp>
                <p:nvSpPr>
                  <p:cNvPr id="30" name="íṩļiḓè">
                    <a:extLst>
                      <a:ext uri="{FF2B5EF4-FFF2-40B4-BE49-F238E27FC236}">
                        <a16:creationId xmlns:a16="http://schemas.microsoft.com/office/drawing/2014/main" id="{01353C9A-D126-41E6-843C-7161E56EBB7E}"/>
                      </a:ext>
                    </a:extLst>
                  </p:cNvPr>
                  <p:cNvSpPr/>
                  <p:nvPr/>
                </p:nvSpPr>
                <p:spPr>
                  <a:xfrm>
                    <a:off x="7162889" y="4983052"/>
                    <a:ext cx="190809" cy="1908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w="38100">
                    <a:solidFill>
                      <a:schemeClr val="tx1">
                        <a:lumMod val="50000"/>
                        <a:lumOff val="50000"/>
                      </a:schemeClr>
                    </a:solidFill>
                    <a:miter lim="400000"/>
                  </a:ln>
                </p:spPr>
                <p:txBody>
                  <a:bodyPr wrap="square" lIns="91440" tIns="45720" rIns="91440" bIns="45720" anchor="ctr">
                    <a:normAutofit fontScale="250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584200">
                      <a:defRPr sz="4000">
                        <a:solidFill>
                          <a:srgbClr val="FFFFFF"/>
                        </a:solidFill>
                        <a:effectLst>
                          <a:outerShdw blurRad="38100" dist="12700" dir="5400000" rotWithShape="0">
                            <a:srgbClr val="000000">
                              <a:alpha val="50000"/>
                            </a:srgbClr>
                          </a:outerShdw>
                        </a:effectLst>
                      </a:defRPr>
                    </a:pPr>
                    <a:endParaRPr/>
                  </a:p>
                </p:txBody>
              </p:sp>
              <p:sp>
                <p:nvSpPr>
                  <p:cNvPr id="31" name="í$ļiďè">
                    <a:extLst>
                      <a:ext uri="{FF2B5EF4-FFF2-40B4-BE49-F238E27FC236}">
                        <a16:creationId xmlns:a16="http://schemas.microsoft.com/office/drawing/2014/main" id="{72D0BF57-2712-4C09-A039-0C49A4F8B821}"/>
                      </a:ext>
                    </a:extLst>
                  </p:cNvPr>
                  <p:cNvSpPr/>
                  <p:nvPr/>
                </p:nvSpPr>
                <p:spPr>
                  <a:xfrm>
                    <a:off x="7201401" y="5021564"/>
                    <a:ext cx="113785" cy="1137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95000"/>
                    </a:schemeClr>
                  </a:solidFill>
                  <a:ln w="12700">
                    <a:miter lim="400000"/>
                  </a:ln>
                </p:spPr>
                <p:txBody>
                  <a:bodyPr wrap="square" lIns="91440" tIns="45720" rIns="91440" bIns="45720" anchor="ctr">
                    <a:normAutofit fontScale="25000" lnSpcReduction="20000"/>
                  </a:bodyPr>
                  <a:lstStyle/>
                  <a:p>
                    <a:pPr algn="ctr" defTabSz="457200"/>
                    <a:endParaRPr sz="3000">
                      <a:solidFill>
                        <a:srgbClr val="FFFFFF"/>
                      </a:solidFill>
                      <a:effectLst>
                        <a:outerShdw blurRad="38100" dist="12700" dir="5400000" rotWithShape="0">
                          <a:srgbClr val="000000">
                            <a:alpha val="50000"/>
                          </a:srgbClr>
                        </a:outerShdw>
                      </a:effectLst>
                    </a:endParaRPr>
                  </a:p>
                </p:txBody>
              </p:sp>
            </p:grpSp>
          </p:grpSp>
          <p:grpSp>
            <p:nvGrpSpPr>
              <p:cNvPr id="25" name="is1íḍê">
                <a:extLst>
                  <a:ext uri="{FF2B5EF4-FFF2-40B4-BE49-F238E27FC236}">
                    <a16:creationId xmlns:a16="http://schemas.microsoft.com/office/drawing/2014/main" id="{3C4F2F5F-3738-4330-B7ED-8FFEA736B394}"/>
                  </a:ext>
                </a:extLst>
              </p:cNvPr>
              <p:cNvGrpSpPr/>
              <p:nvPr/>
            </p:nvGrpSpPr>
            <p:grpSpPr>
              <a:xfrm>
                <a:off x="6082432" y="4693853"/>
                <a:ext cx="2430087" cy="1410647"/>
                <a:chOff x="6054854" y="4693853"/>
                <a:chExt cx="2121319" cy="1410647"/>
              </a:xfrm>
            </p:grpSpPr>
            <p:sp>
              <p:nvSpPr>
                <p:cNvPr id="26" name="îśļïḓe">
                  <a:extLst>
                    <a:ext uri="{FF2B5EF4-FFF2-40B4-BE49-F238E27FC236}">
                      <a16:creationId xmlns:a16="http://schemas.microsoft.com/office/drawing/2014/main" id="{921D2456-A6A6-43F5-AD86-0A010D24A2F0}"/>
                    </a:ext>
                  </a:extLst>
                </p:cNvPr>
                <p:cNvSpPr txBox="1"/>
                <p:nvPr/>
              </p:nvSpPr>
              <p:spPr>
                <a:xfrm>
                  <a:off x="6054854" y="4693853"/>
                  <a:ext cx="2121319" cy="469272"/>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400" b="1" i="1" u="sng" dirty="0"/>
                    <a:t>03.Text here</a:t>
                  </a:r>
                  <a:endParaRPr lang="id-ID" sz="1400" b="1" i="1" u="sng" dirty="0"/>
                </a:p>
              </p:txBody>
            </p:sp>
            <p:sp>
              <p:nvSpPr>
                <p:cNvPr id="27" name="iŝ1ídé">
                  <a:extLst>
                    <a:ext uri="{FF2B5EF4-FFF2-40B4-BE49-F238E27FC236}">
                      <a16:creationId xmlns:a16="http://schemas.microsoft.com/office/drawing/2014/main" id="{F8E07573-A8E5-42F7-B445-E2E8E3B47ABD}"/>
                    </a:ext>
                  </a:extLst>
                </p:cNvPr>
                <p:cNvSpPr/>
                <p:nvPr/>
              </p:nvSpPr>
              <p:spPr bwMode="auto">
                <a:xfrm>
                  <a:off x="6054854" y="5163126"/>
                  <a:ext cx="2121319" cy="941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r>
                    <a:rPr lang="en-US" altLang="zh-CN" sz="1100" dirty="0"/>
                    <a:t>……</a:t>
                  </a:r>
                </a:p>
              </p:txBody>
            </p:sp>
          </p:grpSp>
        </p:grpSp>
        <p:grpSp>
          <p:nvGrpSpPr>
            <p:cNvPr id="13" name="îṩļiḋê">
              <a:extLst>
                <a:ext uri="{FF2B5EF4-FFF2-40B4-BE49-F238E27FC236}">
                  <a16:creationId xmlns:a16="http://schemas.microsoft.com/office/drawing/2014/main" id="{93D36DFA-14F2-4BB2-95A7-3FCB8C6D08C2}"/>
                </a:ext>
              </a:extLst>
            </p:cNvPr>
            <p:cNvGrpSpPr/>
            <p:nvPr/>
          </p:nvGrpSpPr>
          <p:grpSpPr>
            <a:xfrm>
              <a:off x="8609530" y="1130300"/>
              <a:ext cx="2554232" cy="4974200"/>
              <a:chOff x="8609530" y="1130300"/>
              <a:chExt cx="2554232" cy="4974200"/>
            </a:xfrm>
          </p:grpSpPr>
          <p:grpSp>
            <p:nvGrpSpPr>
              <p:cNvPr id="14" name="iṡḻíďê">
                <a:extLst>
                  <a:ext uri="{FF2B5EF4-FFF2-40B4-BE49-F238E27FC236}">
                    <a16:creationId xmlns:a16="http://schemas.microsoft.com/office/drawing/2014/main" id="{789F19B3-940D-4E11-8F21-B94785A287B5}"/>
                  </a:ext>
                </a:extLst>
              </p:cNvPr>
              <p:cNvGrpSpPr/>
              <p:nvPr/>
            </p:nvGrpSpPr>
            <p:grpSpPr>
              <a:xfrm>
                <a:off x="8609530" y="1130300"/>
                <a:ext cx="2554232" cy="3515612"/>
                <a:chOff x="8575089" y="1610784"/>
                <a:chExt cx="2554232" cy="3515612"/>
              </a:xfrm>
            </p:grpSpPr>
            <p:grpSp>
              <p:nvGrpSpPr>
                <p:cNvPr id="18" name="i$ľïḑé">
                  <a:extLst>
                    <a:ext uri="{FF2B5EF4-FFF2-40B4-BE49-F238E27FC236}">
                      <a16:creationId xmlns:a16="http://schemas.microsoft.com/office/drawing/2014/main" id="{05505A9E-329A-47C7-BA25-F2C069484C6D}"/>
                    </a:ext>
                  </a:extLst>
                </p:cNvPr>
                <p:cNvGrpSpPr/>
                <p:nvPr/>
              </p:nvGrpSpPr>
              <p:grpSpPr>
                <a:xfrm>
                  <a:off x="8575089" y="1610784"/>
                  <a:ext cx="2554232" cy="3254494"/>
                  <a:chOff x="8387130" y="1130300"/>
                  <a:chExt cx="2930150" cy="3733473"/>
                </a:xfrm>
              </p:grpSpPr>
              <p:sp>
                <p:nvSpPr>
                  <p:cNvPr id="22" name="î$ḻïdé">
                    <a:extLst>
                      <a:ext uri="{FF2B5EF4-FFF2-40B4-BE49-F238E27FC236}">
                        <a16:creationId xmlns:a16="http://schemas.microsoft.com/office/drawing/2014/main" id="{346F49F6-A783-436D-93ED-02C84CBFC35B}"/>
                      </a:ext>
                    </a:extLst>
                  </p:cNvPr>
                  <p:cNvSpPr/>
                  <p:nvPr/>
                </p:nvSpPr>
                <p:spPr>
                  <a:xfrm>
                    <a:off x="8397920" y="1130300"/>
                    <a:ext cx="2919360" cy="3733473"/>
                  </a:xfrm>
                  <a:custGeom>
                    <a:avLst/>
                    <a:gdLst/>
                    <a:ahLst/>
                    <a:cxnLst>
                      <a:cxn ang="0">
                        <a:pos x="wd2" y="hd2"/>
                      </a:cxn>
                      <a:cxn ang="5400000">
                        <a:pos x="wd2" y="hd2"/>
                      </a:cxn>
                      <a:cxn ang="10800000">
                        <a:pos x="wd2" y="hd2"/>
                      </a:cxn>
                      <a:cxn ang="16200000">
                        <a:pos x="wd2" y="hd2"/>
                      </a:cxn>
                    </a:cxnLst>
                    <a:rect l="0" t="0" r="r" b="b"/>
                    <a:pathLst>
                      <a:path w="21437" h="21418" extrusionOk="0">
                        <a:moveTo>
                          <a:pt x="9369" y="3097"/>
                        </a:moveTo>
                        <a:cubicBezTo>
                          <a:pt x="9369" y="3097"/>
                          <a:pt x="9535" y="2269"/>
                          <a:pt x="10041" y="2087"/>
                        </a:cubicBezTo>
                        <a:cubicBezTo>
                          <a:pt x="10041" y="2087"/>
                          <a:pt x="10870" y="1633"/>
                          <a:pt x="11570" y="2341"/>
                        </a:cubicBezTo>
                        <a:cubicBezTo>
                          <a:pt x="11570" y="2341"/>
                          <a:pt x="11904" y="2620"/>
                          <a:pt x="11846" y="3074"/>
                        </a:cubicBezTo>
                        <a:cubicBezTo>
                          <a:pt x="11843" y="3098"/>
                          <a:pt x="11771" y="3296"/>
                          <a:pt x="11800" y="3290"/>
                        </a:cubicBezTo>
                        <a:cubicBezTo>
                          <a:pt x="12100" y="3227"/>
                          <a:pt x="11902" y="3566"/>
                          <a:pt x="11829" y="3627"/>
                        </a:cubicBezTo>
                        <a:cubicBezTo>
                          <a:pt x="11685" y="3749"/>
                          <a:pt x="11685" y="3749"/>
                          <a:pt x="11587" y="3724"/>
                        </a:cubicBezTo>
                        <a:cubicBezTo>
                          <a:pt x="11587" y="3724"/>
                          <a:pt x="11232" y="4092"/>
                          <a:pt x="11157" y="4283"/>
                        </a:cubicBezTo>
                        <a:cubicBezTo>
                          <a:pt x="11075" y="4493"/>
                          <a:pt x="11212" y="4563"/>
                          <a:pt x="11212" y="4563"/>
                        </a:cubicBezTo>
                        <a:cubicBezTo>
                          <a:pt x="11212" y="4563"/>
                          <a:pt x="11563" y="4546"/>
                          <a:pt x="11814" y="4682"/>
                        </a:cubicBezTo>
                        <a:cubicBezTo>
                          <a:pt x="12066" y="4817"/>
                          <a:pt x="13106" y="4580"/>
                          <a:pt x="13604" y="4817"/>
                        </a:cubicBezTo>
                        <a:cubicBezTo>
                          <a:pt x="14103" y="5053"/>
                          <a:pt x="16275" y="4936"/>
                          <a:pt x="16470" y="4936"/>
                        </a:cubicBezTo>
                        <a:cubicBezTo>
                          <a:pt x="16665" y="4936"/>
                          <a:pt x="18003" y="4191"/>
                          <a:pt x="18003" y="4191"/>
                        </a:cubicBezTo>
                        <a:cubicBezTo>
                          <a:pt x="18003" y="4191"/>
                          <a:pt x="19014" y="3721"/>
                          <a:pt x="19188" y="3577"/>
                        </a:cubicBezTo>
                        <a:cubicBezTo>
                          <a:pt x="19325" y="3464"/>
                          <a:pt x="21600" y="2632"/>
                          <a:pt x="21428" y="2951"/>
                        </a:cubicBezTo>
                        <a:cubicBezTo>
                          <a:pt x="21428" y="2951"/>
                          <a:pt x="20640" y="3263"/>
                          <a:pt x="20554" y="3280"/>
                        </a:cubicBezTo>
                        <a:cubicBezTo>
                          <a:pt x="20528" y="3285"/>
                          <a:pt x="20706" y="3322"/>
                          <a:pt x="20697" y="3414"/>
                        </a:cubicBezTo>
                        <a:cubicBezTo>
                          <a:pt x="20691" y="3474"/>
                          <a:pt x="20500" y="3499"/>
                          <a:pt x="20578" y="3539"/>
                        </a:cubicBezTo>
                        <a:cubicBezTo>
                          <a:pt x="20869" y="3685"/>
                          <a:pt x="20577" y="3729"/>
                          <a:pt x="20640" y="3768"/>
                        </a:cubicBezTo>
                        <a:cubicBezTo>
                          <a:pt x="20918" y="3944"/>
                          <a:pt x="20497" y="4039"/>
                          <a:pt x="20497" y="4039"/>
                        </a:cubicBezTo>
                        <a:cubicBezTo>
                          <a:pt x="20497" y="4039"/>
                          <a:pt x="20213" y="4107"/>
                          <a:pt x="20105" y="4107"/>
                        </a:cubicBezTo>
                        <a:cubicBezTo>
                          <a:pt x="19997" y="4107"/>
                          <a:pt x="19780" y="4140"/>
                          <a:pt x="19780" y="4140"/>
                        </a:cubicBezTo>
                        <a:cubicBezTo>
                          <a:pt x="19780" y="4140"/>
                          <a:pt x="19693" y="4174"/>
                          <a:pt x="19563" y="4208"/>
                        </a:cubicBezTo>
                        <a:cubicBezTo>
                          <a:pt x="19433" y="4242"/>
                          <a:pt x="19260" y="4276"/>
                          <a:pt x="19260" y="4276"/>
                        </a:cubicBezTo>
                        <a:cubicBezTo>
                          <a:pt x="19260" y="4276"/>
                          <a:pt x="19238" y="4276"/>
                          <a:pt x="19130" y="4360"/>
                        </a:cubicBezTo>
                        <a:cubicBezTo>
                          <a:pt x="19021" y="4445"/>
                          <a:pt x="18550" y="4855"/>
                          <a:pt x="18393" y="4973"/>
                        </a:cubicBezTo>
                        <a:cubicBezTo>
                          <a:pt x="18212" y="5110"/>
                          <a:pt x="17422" y="5514"/>
                          <a:pt x="17422" y="5514"/>
                        </a:cubicBezTo>
                        <a:cubicBezTo>
                          <a:pt x="17422" y="5514"/>
                          <a:pt x="17127" y="5650"/>
                          <a:pt x="16949" y="5751"/>
                        </a:cubicBezTo>
                        <a:cubicBezTo>
                          <a:pt x="16896" y="5781"/>
                          <a:pt x="16900" y="5868"/>
                          <a:pt x="16335" y="5805"/>
                        </a:cubicBezTo>
                        <a:cubicBezTo>
                          <a:pt x="16191" y="5789"/>
                          <a:pt x="15584" y="5829"/>
                          <a:pt x="15584" y="5829"/>
                        </a:cubicBezTo>
                        <a:cubicBezTo>
                          <a:pt x="15584" y="5829"/>
                          <a:pt x="14553" y="6187"/>
                          <a:pt x="13258" y="5752"/>
                        </a:cubicBezTo>
                        <a:cubicBezTo>
                          <a:pt x="13258" y="5752"/>
                          <a:pt x="12889" y="5714"/>
                          <a:pt x="12868" y="5899"/>
                        </a:cubicBezTo>
                        <a:cubicBezTo>
                          <a:pt x="12846" y="6084"/>
                          <a:pt x="12738" y="6287"/>
                          <a:pt x="12673" y="6524"/>
                        </a:cubicBezTo>
                        <a:cubicBezTo>
                          <a:pt x="12608" y="6760"/>
                          <a:pt x="12802" y="7200"/>
                          <a:pt x="12802" y="7200"/>
                        </a:cubicBezTo>
                        <a:cubicBezTo>
                          <a:pt x="12802" y="7200"/>
                          <a:pt x="12109" y="9194"/>
                          <a:pt x="12088" y="9330"/>
                        </a:cubicBezTo>
                        <a:cubicBezTo>
                          <a:pt x="12066" y="9465"/>
                          <a:pt x="12694" y="9871"/>
                          <a:pt x="12716" y="9989"/>
                        </a:cubicBezTo>
                        <a:cubicBezTo>
                          <a:pt x="12738" y="10107"/>
                          <a:pt x="12781" y="11003"/>
                          <a:pt x="12781" y="11003"/>
                        </a:cubicBezTo>
                        <a:cubicBezTo>
                          <a:pt x="12781" y="11003"/>
                          <a:pt x="12586" y="11713"/>
                          <a:pt x="12738" y="11831"/>
                        </a:cubicBezTo>
                        <a:cubicBezTo>
                          <a:pt x="12738" y="11831"/>
                          <a:pt x="12846" y="11882"/>
                          <a:pt x="12629" y="12017"/>
                        </a:cubicBezTo>
                        <a:cubicBezTo>
                          <a:pt x="12412" y="12152"/>
                          <a:pt x="12434" y="12220"/>
                          <a:pt x="12434" y="12220"/>
                        </a:cubicBezTo>
                        <a:cubicBezTo>
                          <a:pt x="12434" y="12220"/>
                          <a:pt x="12456" y="13268"/>
                          <a:pt x="12369" y="13623"/>
                        </a:cubicBezTo>
                        <a:cubicBezTo>
                          <a:pt x="12283" y="13978"/>
                          <a:pt x="12131" y="15550"/>
                          <a:pt x="11633" y="15634"/>
                        </a:cubicBezTo>
                        <a:cubicBezTo>
                          <a:pt x="11633" y="15634"/>
                          <a:pt x="11242" y="15702"/>
                          <a:pt x="10982" y="15398"/>
                        </a:cubicBezTo>
                        <a:cubicBezTo>
                          <a:pt x="10982" y="15398"/>
                          <a:pt x="10701" y="15229"/>
                          <a:pt x="10722" y="15111"/>
                        </a:cubicBezTo>
                        <a:cubicBezTo>
                          <a:pt x="10744" y="14992"/>
                          <a:pt x="10744" y="14992"/>
                          <a:pt x="10744" y="14992"/>
                        </a:cubicBezTo>
                        <a:cubicBezTo>
                          <a:pt x="10744" y="14992"/>
                          <a:pt x="10484" y="14603"/>
                          <a:pt x="10571" y="14417"/>
                        </a:cubicBezTo>
                        <a:lnTo>
                          <a:pt x="10527" y="13894"/>
                        </a:lnTo>
                        <a:cubicBezTo>
                          <a:pt x="10527" y="13894"/>
                          <a:pt x="10376" y="13809"/>
                          <a:pt x="10332" y="13741"/>
                        </a:cubicBezTo>
                        <a:cubicBezTo>
                          <a:pt x="10289" y="13674"/>
                          <a:pt x="10246" y="13539"/>
                          <a:pt x="10246" y="13539"/>
                        </a:cubicBezTo>
                        <a:cubicBezTo>
                          <a:pt x="10246" y="13539"/>
                          <a:pt x="9964" y="14417"/>
                          <a:pt x="10018" y="14586"/>
                        </a:cubicBezTo>
                        <a:cubicBezTo>
                          <a:pt x="10072" y="14756"/>
                          <a:pt x="10018" y="15161"/>
                          <a:pt x="10018" y="15161"/>
                        </a:cubicBezTo>
                        <a:cubicBezTo>
                          <a:pt x="10018" y="15161"/>
                          <a:pt x="10137" y="15461"/>
                          <a:pt x="10018" y="15641"/>
                        </a:cubicBezTo>
                        <a:cubicBezTo>
                          <a:pt x="9899" y="15820"/>
                          <a:pt x="9877" y="16074"/>
                          <a:pt x="9877" y="16074"/>
                        </a:cubicBezTo>
                        <a:cubicBezTo>
                          <a:pt x="9877" y="16074"/>
                          <a:pt x="10094" y="16530"/>
                          <a:pt x="10018" y="16784"/>
                        </a:cubicBezTo>
                        <a:cubicBezTo>
                          <a:pt x="9942" y="17037"/>
                          <a:pt x="9747" y="18085"/>
                          <a:pt x="9747" y="18085"/>
                        </a:cubicBezTo>
                        <a:cubicBezTo>
                          <a:pt x="9747" y="18085"/>
                          <a:pt x="9682" y="19505"/>
                          <a:pt x="9747" y="19607"/>
                        </a:cubicBezTo>
                        <a:cubicBezTo>
                          <a:pt x="9812" y="19708"/>
                          <a:pt x="10181" y="19995"/>
                          <a:pt x="10137" y="20131"/>
                        </a:cubicBezTo>
                        <a:cubicBezTo>
                          <a:pt x="10094" y="20266"/>
                          <a:pt x="10224" y="20350"/>
                          <a:pt x="10289" y="20469"/>
                        </a:cubicBezTo>
                        <a:cubicBezTo>
                          <a:pt x="10354" y="20587"/>
                          <a:pt x="10246" y="20824"/>
                          <a:pt x="10246" y="20824"/>
                        </a:cubicBezTo>
                        <a:cubicBezTo>
                          <a:pt x="10246" y="20824"/>
                          <a:pt x="10484" y="21060"/>
                          <a:pt x="10376" y="21094"/>
                        </a:cubicBezTo>
                        <a:cubicBezTo>
                          <a:pt x="10267" y="21128"/>
                          <a:pt x="9466" y="21331"/>
                          <a:pt x="9357" y="21398"/>
                        </a:cubicBezTo>
                        <a:cubicBezTo>
                          <a:pt x="9249" y="21466"/>
                          <a:pt x="8924" y="21348"/>
                          <a:pt x="8880" y="21246"/>
                        </a:cubicBezTo>
                        <a:cubicBezTo>
                          <a:pt x="8837" y="21145"/>
                          <a:pt x="8924" y="20993"/>
                          <a:pt x="8880" y="20925"/>
                        </a:cubicBezTo>
                        <a:cubicBezTo>
                          <a:pt x="8837" y="20858"/>
                          <a:pt x="8809" y="20722"/>
                          <a:pt x="8809" y="20722"/>
                        </a:cubicBezTo>
                        <a:lnTo>
                          <a:pt x="8740" y="20469"/>
                        </a:lnTo>
                        <a:lnTo>
                          <a:pt x="8740" y="20215"/>
                        </a:lnTo>
                        <a:cubicBezTo>
                          <a:pt x="8740" y="20215"/>
                          <a:pt x="8891" y="20114"/>
                          <a:pt x="8794" y="20012"/>
                        </a:cubicBezTo>
                        <a:cubicBezTo>
                          <a:pt x="8696" y="19911"/>
                          <a:pt x="8821" y="19776"/>
                          <a:pt x="8821" y="19776"/>
                        </a:cubicBezTo>
                        <a:lnTo>
                          <a:pt x="8910" y="19674"/>
                        </a:lnTo>
                        <a:cubicBezTo>
                          <a:pt x="8910" y="19674"/>
                          <a:pt x="8440" y="17054"/>
                          <a:pt x="8462" y="16818"/>
                        </a:cubicBezTo>
                        <a:cubicBezTo>
                          <a:pt x="8484" y="16581"/>
                          <a:pt x="8509" y="15939"/>
                          <a:pt x="8617" y="15939"/>
                        </a:cubicBezTo>
                        <a:cubicBezTo>
                          <a:pt x="8725" y="15939"/>
                          <a:pt x="8727" y="15212"/>
                          <a:pt x="8705" y="15060"/>
                        </a:cubicBezTo>
                        <a:cubicBezTo>
                          <a:pt x="8684" y="14908"/>
                          <a:pt x="8589" y="14829"/>
                          <a:pt x="8503" y="14660"/>
                        </a:cubicBezTo>
                        <a:cubicBezTo>
                          <a:pt x="8417" y="14491"/>
                          <a:pt x="7859" y="13215"/>
                          <a:pt x="7992" y="12186"/>
                        </a:cubicBezTo>
                        <a:cubicBezTo>
                          <a:pt x="8045" y="11771"/>
                          <a:pt x="7971" y="12482"/>
                          <a:pt x="7537" y="12074"/>
                        </a:cubicBezTo>
                        <a:cubicBezTo>
                          <a:pt x="7393" y="11939"/>
                          <a:pt x="7174" y="12053"/>
                          <a:pt x="7174" y="12053"/>
                        </a:cubicBezTo>
                        <a:cubicBezTo>
                          <a:pt x="7174" y="12053"/>
                          <a:pt x="6423" y="12168"/>
                          <a:pt x="7026" y="11529"/>
                        </a:cubicBezTo>
                        <a:cubicBezTo>
                          <a:pt x="7222" y="11323"/>
                          <a:pt x="7268" y="10868"/>
                          <a:pt x="7266" y="10809"/>
                        </a:cubicBezTo>
                        <a:cubicBezTo>
                          <a:pt x="7263" y="10709"/>
                          <a:pt x="7407" y="10733"/>
                          <a:pt x="7407" y="10733"/>
                        </a:cubicBezTo>
                        <a:cubicBezTo>
                          <a:pt x="7407" y="10733"/>
                          <a:pt x="7911" y="9786"/>
                          <a:pt x="8041" y="9786"/>
                        </a:cubicBezTo>
                        <a:cubicBezTo>
                          <a:pt x="8171" y="9786"/>
                          <a:pt x="8298" y="9617"/>
                          <a:pt x="8298" y="9617"/>
                        </a:cubicBezTo>
                        <a:lnTo>
                          <a:pt x="8221" y="9431"/>
                        </a:lnTo>
                        <a:cubicBezTo>
                          <a:pt x="8221" y="9431"/>
                          <a:pt x="8002" y="9194"/>
                          <a:pt x="7850" y="9076"/>
                        </a:cubicBezTo>
                        <a:cubicBezTo>
                          <a:pt x="7698" y="8958"/>
                          <a:pt x="7696" y="7842"/>
                          <a:pt x="7696" y="7842"/>
                        </a:cubicBezTo>
                        <a:lnTo>
                          <a:pt x="7696" y="6828"/>
                        </a:lnTo>
                        <a:cubicBezTo>
                          <a:pt x="7696" y="6828"/>
                          <a:pt x="7806" y="6304"/>
                          <a:pt x="7806" y="6236"/>
                        </a:cubicBezTo>
                        <a:cubicBezTo>
                          <a:pt x="7806" y="6169"/>
                          <a:pt x="7357" y="5510"/>
                          <a:pt x="7227" y="5442"/>
                        </a:cubicBezTo>
                        <a:cubicBezTo>
                          <a:pt x="7097" y="5374"/>
                          <a:pt x="5511" y="5344"/>
                          <a:pt x="4430" y="4552"/>
                        </a:cubicBezTo>
                        <a:cubicBezTo>
                          <a:pt x="4430" y="4552"/>
                          <a:pt x="4278" y="4508"/>
                          <a:pt x="3963" y="4410"/>
                        </a:cubicBezTo>
                        <a:cubicBezTo>
                          <a:pt x="3897" y="4389"/>
                          <a:pt x="3739" y="4171"/>
                          <a:pt x="3666" y="4137"/>
                        </a:cubicBezTo>
                        <a:cubicBezTo>
                          <a:pt x="2916" y="3787"/>
                          <a:pt x="1965" y="2923"/>
                          <a:pt x="1648" y="2136"/>
                        </a:cubicBezTo>
                        <a:cubicBezTo>
                          <a:pt x="1648" y="2136"/>
                          <a:pt x="1469" y="1892"/>
                          <a:pt x="1404" y="1892"/>
                        </a:cubicBezTo>
                        <a:cubicBezTo>
                          <a:pt x="1339" y="1892"/>
                          <a:pt x="783" y="1695"/>
                          <a:pt x="649" y="1633"/>
                        </a:cubicBezTo>
                        <a:cubicBezTo>
                          <a:pt x="313" y="1476"/>
                          <a:pt x="23" y="1201"/>
                          <a:pt x="205" y="1103"/>
                        </a:cubicBezTo>
                        <a:cubicBezTo>
                          <a:pt x="261" y="1073"/>
                          <a:pt x="140" y="963"/>
                          <a:pt x="201" y="868"/>
                        </a:cubicBezTo>
                        <a:cubicBezTo>
                          <a:pt x="226" y="827"/>
                          <a:pt x="259" y="827"/>
                          <a:pt x="292" y="790"/>
                        </a:cubicBezTo>
                        <a:cubicBezTo>
                          <a:pt x="333" y="743"/>
                          <a:pt x="295" y="624"/>
                          <a:pt x="324" y="583"/>
                        </a:cubicBezTo>
                        <a:cubicBezTo>
                          <a:pt x="376" y="508"/>
                          <a:pt x="511" y="531"/>
                          <a:pt x="514" y="553"/>
                        </a:cubicBezTo>
                        <a:lnTo>
                          <a:pt x="0" y="62"/>
                        </a:lnTo>
                        <a:cubicBezTo>
                          <a:pt x="0" y="62"/>
                          <a:pt x="62" y="-134"/>
                          <a:pt x="451" y="173"/>
                        </a:cubicBezTo>
                        <a:cubicBezTo>
                          <a:pt x="611" y="300"/>
                          <a:pt x="1020" y="535"/>
                          <a:pt x="1342" y="839"/>
                        </a:cubicBezTo>
                        <a:cubicBezTo>
                          <a:pt x="1777" y="1249"/>
                          <a:pt x="2120" y="1729"/>
                          <a:pt x="2120" y="1729"/>
                        </a:cubicBezTo>
                        <a:cubicBezTo>
                          <a:pt x="2120" y="1729"/>
                          <a:pt x="2854" y="2203"/>
                          <a:pt x="3403" y="2636"/>
                        </a:cubicBezTo>
                        <a:cubicBezTo>
                          <a:pt x="4075" y="3165"/>
                          <a:pt x="4592" y="3677"/>
                          <a:pt x="4655" y="3721"/>
                        </a:cubicBezTo>
                        <a:cubicBezTo>
                          <a:pt x="4827" y="3840"/>
                          <a:pt x="5267" y="3811"/>
                          <a:pt x="6887" y="4345"/>
                        </a:cubicBezTo>
                        <a:cubicBezTo>
                          <a:pt x="7021" y="4389"/>
                          <a:pt x="7422" y="4191"/>
                          <a:pt x="8685" y="4665"/>
                        </a:cubicBezTo>
                        <a:cubicBezTo>
                          <a:pt x="8685" y="4665"/>
                          <a:pt x="9027" y="4519"/>
                          <a:pt x="9357" y="4411"/>
                        </a:cubicBezTo>
                        <a:cubicBezTo>
                          <a:pt x="9561" y="4345"/>
                          <a:pt x="9422" y="4090"/>
                          <a:pt x="9422" y="4090"/>
                        </a:cubicBezTo>
                        <a:cubicBezTo>
                          <a:pt x="9422" y="4090"/>
                          <a:pt x="9354" y="3716"/>
                          <a:pt x="9292" y="3701"/>
                        </a:cubicBezTo>
                        <a:cubicBezTo>
                          <a:pt x="9260" y="3693"/>
                          <a:pt x="9162" y="3583"/>
                          <a:pt x="9162" y="3583"/>
                        </a:cubicBezTo>
                        <a:cubicBezTo>
                          <a:pt x="9162" y="3583"/>
                          <a:pt x="9064" y="3203"/>
                          <a:pt x="9140" y="3160"/>
                        </a:cubicBezTo>
                        <a:cubicBezTo>
                          <a:pt x="9210" y="3120"/>
                          <a:pt x="9336" y="3177"/>
                          <a:pt x="9336" y="3177"/>
                        </a:cubicBezTo>
                        <a:cubicBezTo>
                          <a:pt x="9336" y="3177"/>
                          <a:pt x="9369" y="3097"/>
                          <a:pt x="9369" y="3097"/>
                        </a:cubicBezTo>
                        <a:close/>
                      </a:path>
                    </a:pathLst>
                  </a:custGeom>
                  <a:solidFill>
                    <a:schemeClr val="accent1"/>
                  </a:solidFill>
                  <a:ln w="12700">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23" name="ïSľiḓe">
                    <a:extLst>
                      <a:ext uri="{FF2B5EF4-FFF2-40B4-BE49-F238E27FC236}">
                        <a16:creationId xmlns:a16="http://schemas.microsoft.com/office/drawing/2014/main" id="{E0C672B4-F232-4C0F-A143-5AA7FF85B451}"/>
                      </a:ext>
                    </a:extLst>
                  </p:cNvPr>
                  <p:cNvSpPr/>
                  <p:nvPr/>
                </p:nvSpPr>
                <p:spPr>
                  <a:xfrm>
                    <a:off x="8387130" y="2342611"/>
                    <a:ext cx="2728552" cy="585144"/>
                  </a:xfrm>
                  <a:custGeom>
                    <a:avLst/>
                    <a:gdLst/>
                    <a:ahLst/>
                    <a:cxnLst>
                      <a:cxn ang="0">
                        <a:pos x="wd2" y="hd2"/>
                      </a:cxn>
                      <a:cxn ang="5400000">
                        <a:pos x="wd2" y="hd2"/>
                      </a:cxn>
                      <a:cxn ang="10800000">
                        <a:pos x="wd2" y="hd2"/>
                      </a:cxn>
                      <a:cxn ang="16200000">
                        <a:pos x="wd2" y="hd2"/>
                      </a:cxn>
                    </a:cxnLst>
                    <a:rect l="0" t="0" r="r" b="b"/>
                    <a:pathLst>
                      <a:path w="21442" h="20043" extrusionOk="0">
                        <a:moveTo>
                          <a:pt x="245" y="15740"/>
                        </a:moveTo>
                        <a:cubicBezTo>
                          <a:pt x="245" y="15740"/>
                          <a:pt x="953" y="10657"/>
                          <a:pt x="2180" y="12872"/>
                        </a:cubicBezTo>
                        <a:cubicBezTo>
                          <a:pt x="3406" y="15088"/>
                          <a:pt x="4064" y="14697"/>
                          <a:pt x="4094" y="13133"/>
                        </a:cubicBezTo>
                        <a:cubicBezTo>
                          <a:pt x="4124" y="11569"/>
                          <a:pt x="3622" y="7416"/>
                          <a:pt x="4537" y="7473"/>
                        </a:cubicBezTo>
                        <a:cubicBezTo>
                          <a:pt x="4947" y="7499"/>
                          <a:pt x="6905" y="10266"/>
                          <a:pt x="8072" y="6877"/>
                        </a:cubicBezTo>
                        <a:cubicBezTo>
                          <a:pt x="9238" y="3488"/>
                          <a:pt x="11045" y="2113"/>
                          <a:pt x="12306" y="2570"/>
                        </a:cubicBezTo>
                        <a:cubicBezTo>
                          <a:pt x="12577" y="2668"/>
                          <a:pt x="11045" y="2113"/>
                          <a:pt x="15370" y="151"/>
                        </a:cubicBezTo>
                        <a:cubicBezTo>
                          <a:pt x="17877" y="-986"/>
                          <a:pt x="18561" y="4634"/>
                          <a:pt x="18731" y="5377"/>
                        </a:cubicBezTo>
                        <a:cubicBezTo>
                          <a:pt x="19036" y="6706"/>
                          <a:pt x="19006" y="8545"/>
                          <a:pt x="19126" y="9588"/>
                        </a:cubicBezTo>
                        <a:cubicBezTo>
                          <a:pt x="19246" y="10630"/>
                          <a:pt x="19515" y="14150"/>
                          <a:pt x="20472" y="14150"/>
                        </a:cubicBezTo>
                        <a:cubicBezTo>
                          <a:pt x="21429" y="14150"/>
                          <a:pt x="21411" y="19311"/>
                          <a:pt x="21441" y="19962"/>
                        </a:cubicBezTo>
                        <a:cubicBezTo>
                          <a:pt x="21471" y="20614"/>
                          <a:pt x="21116" y="17078"/>
                          <a:pt x="20060" y="17755"/>
                        </a:cubicBezTo>
                        <a:cubicBezTo>
                          <a:pt x="17857" y="19169"/>
                          <a:pt x="18281" y="5728"/>
                          <a:pt x="16281" y="4916"/>
                        </a:cubicBezTo>
                        <a:cubicBezTo>
                          <a:pt x="15876" y="4751"/>
                          <a:pt x="14815" y="4263"/>
                          <a:pt x="13096" y="4453"/>
                        </a:cubicBezTo>
                        <a:cubicBezTo>
                          <a:pt x="10909" y="4694"/>
                          <a:pt x="10299" y="4990"/>
                          <a:pt x="9328" y="7787"/>
                        </a:cubicBezTo>
                        <a:cubicBezTo>
                          <a:pt x="9328" y="7787"/>
                          <a:pt x="11990" y="9551"/>
                          <a:pt x="9093" y="10659"/>
                        </a:cubicBezTo>
                        <a:cubicBezTo>
                          <a:pt x="9093" y="10659"/>
                          <a:pt x="8042" y="11695"/>
                          <a:pt x="6939" y="11931"/>
                        </a:cubicBezTo>
                        <a:cubicBezTo>
                          <a:pt x="6036" y="12125"/>
                          <a:pt x="5075" y="11466"/>
                          <a:pt x="4808" y="11931"/>
                        </a:cubicBezTo>
                        <a:cubicBezTo>
                          <a:pt x="4435" y="12581"/>
                          <a:pt x="4774" y="16351"/>
                          <a:pt x="4486" y="16732"/>
                        </a:cubicBezTo>
                        <a:cubicBezTo>
                          <a:pt x="3350" y="18234"/>
                          <a:pt x="974" y="11362"/>
                          <a:pt x="48" y="17030"/>
                        </a:cubicBezTo>
                        <a:cubicBezTo>
                          <a:pt x="-129" y="18112"/>
                          <a:pt x="245" y="15740"/>
                          <a:pt x="245" y="15740"/>
                        </a:cubicBezTo>
                        <a:close/>
                      </a:path>
                    </a:pathLst>
                  </a:custGeom>
                  <a:solidFill>
                    <a:schemeClr val="accent1">
                      <a:lumMod val="75000"/>
                    </a:schemeClr>
                  </a:solidFill>
                  <a:ln w="25400" cap="flat">
                    <a:solidFill>
                      <a:srgbClr val="000000">
                        <a:alpha val="0"/>
                      </a:srgbClr>
                    </a:solidFill>
                    <a:prstDash val="solid"/>
                    <a:miter lim="400000"/>
                  </a:ln>
                  <a:effectLst/>
                </p:spPr>
                <p:txBody>
                  <a:bodyPr wrap="square" lIns="91440" tIns="45720" rIns="91440" bIns="45720" numCol="1" anchor="ctr">
                    <a:normAutofit fontScale="550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defTabSz="584200"/>
                    <a:endParaRPr/>
                  </a:p>
                </p:txBody>
              </p:sp>
            </p:grpSp>
            <p:grpSp>
              <p:nvGrpSpPr>
                <p:cNvPr id="19" name="íŝľíḑé">
                  <a:extLst>
                    <a:ext uri="{FF2B5EF4-FFF2-40B4-BE49-F238E27FC236}">
                      <a16:creationId xmlns:a16="http://schemas.microsoft.com/office/drawing/2014/main" id="{F1074CC8-B6FE-4A10-B760-C28254C52C10}"/>
                    </a:ext>
                  </a:extLst>
                </p:cNvPr>
                <p:cNvGrpSpPr/>
                <p:nvPr/>
              </p:nvGrpSpPr>
              <p:grpSpPr>
                <a:xfrm>
                  <a:off x="9804264" y="5030516"/>
                  <a:ext cx="95882" cy="95880"/>
                  <a:chOff x="9756801" y="4983052"/>
                  <a:chExt cx="190809" cy="190808"/>
                </a:xfrm>
              </p:grpSpPr>
              <p:sp>
                <p:nvSpPr>
                  <p:cNvPr id="20" name="îSḷiḍê">
                    <a:extLst>
                      <a:ext uri="{FF2B5EF4-FFF2-40B4-BE49-F238E27FC236}">
                        <a16:creationId xmlns:a16="http://schemas.microsoft.com/office/drawing/2014/main" id="{10A04138-2BCC-4E21-9B22-924AE0C07F67}"/>
                      </a:ext>
                    </a:extLst>
                  </p:cNvPr>
                  <p:cNvSpPr/>
                  <p:nvPr/>
                </p:nvSpPr>
                <p:spPr>
                  <a:xfrm>
                    <a:off x="9756801" y="4983052"/>
                    <a:ext cx="190809" cy="1908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w="38100">
                    <a:solidFill>
                      <a:schemeClr val="tx1">
                        <a:lumMod val="50000"/>
                        <a:lumOff val="50000"/>
                      </a:schemeClr>
                    </a:solidFill>
                    <a:miter lim="400000"/>
                  </a:ln>
                </p:spPr>
                <p:txBody>
                  <a:bodyPr wrap="square" lIns="91440" tIns="45720" rIns="91440" bIns="45720" anchor="ctr">
                    <a:normAutofit fontScale="250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584200">
                      <a:defRPr sz="4000">
                        <a:solidFill>
                          <a:srgbClr val="FFFFFF"/>
                        </a:solidFill>
                        <a:effectLst>
                          <a:outerShdw blurRad="38100" dist="12700" dir="5400000" rotWithShape="0">
                            <a:srgbClr val="000000">
                              <a:alpha val="50000"/>
                            </a:srgbClr>
                          </a:outerShdw>
                        </a:effectLst>
                      </a:defRPr>
                    </a:pPr>
                    <a:endParaRPr/>
                  </a:p>
                </p:txBody>
              </p:sp>
              <p:sp>
                <p:nvSpPr>
                  <p:cNvPr id="21" name="îṡľïḍé">
                    <a:extLst>
                      <a:ext uri="{FF2B5EF4-FFF2-40B4-BE49-F238E27FC236}">
                        <a16:creationId xmlns:a16="http://schemas.microsoft.com/office/drawing/2014/main" id="{F7E6BFBB-30D6-4271-9ACD-470D044927F2}"/>
                      </a:ext>
                    </a:extLst>
                  </p:cNvPr>
                  <p:cNvSpPr/>
                  <p:nvPr/>
                </p:nvSpPr>
                <p:spPr>
                  <a:xfrm>
                    <a:off x="9795313" y="5021564"/>
                    <a:ext cx="113785" cy="1137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95000"/>
                    </a:schemeClr>
                  </a:solidFill>
                  <a:ln w="12700">
                    <a:miter lim="400000"/>
                  </a:ln>
                </p:spPr>
                <p:txBody>
                  <a:bodyPr wrap="square" lIns="91440" tIns="45720" rIns="91440" bIns="45720" anchor="ctr">
                    <a:normAutofit fontScale="25000" lnSpcReduction="20000"/>
                  </a:bodyPr>
                  <a:lstStyle/>
                  <a:p>
                    <a:pPr algn="ctr" defTabSz="457200"/>
                    <a:endParaRPr sz="3000">
                      <a:solidFill>
                        <a:srgbClr val="FFFFFF"/>
                      </a:solidFill>
                      <a:effectLst>
                        <a:outerShdw blurRad="38100" dist="12700" dir="5400000" rotWithShape="0">
                          <a:srgbClr val="000000">
                            <a:alpha val="50000"/>
                          </a:srgbClr>
                        </a:outerShdw>
                      </a:effectLst>
                    </a:endParaRPr>
                  </a:p>
                </p:txBody>
              </p:sp>
            </p:grpSp>
          </p:grpSp>
          <p:grpSp>
            <p:nvGrpSpPr>
              <p:cNvPr id="15" name="í$ľïdé">
                <a:extLst>
                  <a:ext uri="{FF2B5EF4-FFF2-40B4-BE49-F238E27FC236}">
                    <a16:creationId xmlns:a16="http://schemas.microsoft.com/office/drawing/2014/main" id="{62F61A64-1F77-4BF1-A128-71CA57E34EE6}"/>
                  </a:ext>
                </a:extLst>
              </p:cNvPr>
              <p:cNvGrpSpPr/>
              <p:nvPr/>
            </p:nvGrpSpPr>
            <p:grpSpPr>
              <a:xfrm>
                <a:off x="8671603" y="4693853"/>
                <a:ext cx="2430087" cy="1410647"/>
                <a:chOff x="8743253" y="4693853"/>
                <a:chExt cx="2121319" cy="1410647"/>
              </a:xfrm>
            </p:grpSpPr>
            <p:sp>
              <p:nvSpPr>
                <p:cNvPr id="16" name="ïs1iḋê">
                  <a:extLst>
                    <a:ext uri="{FF2B5EF4-FFF2-40B4-BE49-F238E27FC236}">
                      <a16:creationId xmlns:a16="http://schemas.microsoft.com/office/drawing/2014/main" id="{921D2456-A6A6-43F5-AD86-0A010D24A2F0}"/>
                    </a:ext>
                  </a:extLst>
                </p:cNvPr>
                <p:cNvSpPr txBox="1"/>
                <p:nvPr/>
              </p:nvSpPr>
              <p:spPr>
                <a:xfrm>
                  <a:off x="8743253" y="4693853"/>
                  <a:ext cx="2121319" cy="469272"/>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400" b="1" i="1" u="sng" dirty="0"/>
                    <a:t>04.Text here</a:t>
                  </a:r>
                  <a:endParaRPr lang="id-ID" sz="1400" b="1" i="1" u="sng" dirty="0"/>
                </a:p>
              </p:txBody>
            </p:sp>
            <p:sp>
              <p:nvSpPr>
                <p:cNvPr id="17" name="îSľiḍè">
                  <a:extLst>
                    <a:ext uri="{FF2B5EF4-FFF2-40B4-BE49-F238E27FC236}">
                      <a16:creationId xmlns:a16="http://schemas.microsoft.com/office/drawing/2014/main" id="{F8E07573-A8E5-42F7-B445-E2E8E3B47ABD}"/>
                    </a:ext>
                  </a:extLst>
                </p:cNvPr>
                <p:cNvSpPr/>
                <p:nvPr/>
              </p:nvSpPr>
              <p:spPr bwMode="auto">
                <a:xfrm>
                  <a:off x="8743253" y="5163126"/>
                  <a:ext cx="2121319" cy="941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r>
                    <a:rPr lang="en-US" altLang="zh-CN" sz="1100" dirty="0"/>
                    <a:t>……</a:t>
                  </a:r>
                </a:p>
              </p:txBody>
            </p:sp>
          </p:grpSp>
        </p:grpSp>
      </p:grpSp>
    </p:spTree>
    <p:extLst>
      <p:ext uri="{BB962C8B-B14F-4D97-AF65-F5344CB8AC3E}">
        <p14:creationId xmlns:p14="http://schemas.microsoft.com/office/powerpoint/2010/main" val="1657746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32D2BD-8AE6-4001-82E4-55D1C7DFE36A}"/>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07CEFBA6-65ED-4A40-86A6-03ADE1A96D67}"/>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FF3A0C7A-F02C-4F0C-B082-BCECF41CFA36}"/>
              </a:ext>
            </a:extLst>
          </p:cNvPr>
          <p:cNvSpPr>
            <a:spLocks noGrp="1"/>
          </p:cNvSpPr>
          <p:nvPr>
            <p:ph type="sldNum" sz="quarter" idx="12"/>
          </p:nvPr>
        </p:nvSpPr>
        <p:spPr/>
        <p:txBody>
          <a:bodyPr/>
          <a:lstStyle/>
          <a:p>
            <a:fld id="{5DD3DB80-B894-403A-B48E-6FDC1A72010E}" type="slidenum">
              <a:rPr lang="zh-CN" altLang="en-US" smtClean="0"/>
              <a:pPr/>
              <a:t>7</a:t>
            </a:fld>
            <a:endParaRPr lang="zh-CN" altLang="en-US"/>
          </a:p>
        </p:txBody>
      </p:sp>
      <p:grpSp>
        <p:nvGrpSpPr>
          <p:cNvPr id="5" name="25989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384B336A-A382-4661-8537-FCBE0A9A86AF}"/>
              </a:ext>
            </a:extLst>
          </p:cNvPr>
          <p:cNvGrpSpPr>
            <a:grpSpLocks noChangeAspect="1"/>
          </p:cNvGrpSpPr>
          <p:nvPr/>
        </p:nvGrpSpPr>
        <p:grpSpPr>
          <a:xfrm>
            <a:off x="660400" y="1130300"/>
            <a:ext cx="10858500" cy="5003800"/>
            <a:chOff x="660400" y="1130300"/>
            <a:chExt cx="10858500" cy="5003800"/>
          </a:xfrm>
        </p:grpSpPr>
        <p:sp>
          <p:nvSpPr>
            <p:cNvPr id="6" name="í$ḷïďe">
              <a:extLst>
                <a:ext uri="{FF2B5EF4-FFF2-40B4-BE49-F238E27FC236}">
                  <a16:creationId xmlns:a16="http://schemas.microsoft.com/office/drawing/2014/main" id="{CD78E817-C8E8-4DD5-80E2-FDEA09E28C3D}"/>
                </a:ext>
              </a:extLst>
            </p:cNvPr>
            <p:cNvSpPr/>
            <p:nvPr/>
          </p:nvSpPr>
          <p:spPr bwMode="auto">
            <a:xfrm>
              <a:off x="660400" y="2519021"/>
              <a:ext cx="10858500" cy="360040"/>
            </a:xfrm>
            <a:prstGeom prst="rightArrow">
              <a:avLst/>
            </a:prstGeom>
            <a:solidFill>
              <a:schemeClr val="tx1">
                <a:lumMod val="50000"/>
                <a:lumOff val="50000"/>
              </a:schemeClr>
            </a:solidFill>
            <a:ln w="38100">
              <a:noFill/>
            </a:ln>
          </p:spPr>
          <p:style>
            <a:lnRef idx="2">
              <a:schemeClr val="dk1"/>
            </a:lnRef>
            <a:fillRef idx="1">
              <a:schemeClr val="lt1"/>
            </a:fillRef>
            <a:effectRef idx="0">
              <a:schemeClr val="dk1"/>
            </a:effectRef>
            <a:fontRef idx="minor">
              <a:schemeClr val="dk1"/>
            </a:fontRef>
          </p:style>
          <p:txBody>
            <a:bodyPr wrap="square" lIns="91440" tIns="45720" rIns="91440" bIns="45720" rtlCol="0" anchor="ctr">
              <a:normAutofit fontScale="40000" lnSpcReduction="20000"/>
            </a:bodyPr>
            <a:lstStyle/>
            <a:p>
              <a:pPr algn="ctr"/>
              <a:endParaRPr lang="zh-CN" altLang="en-US">
                <a:solidFill>
                  <a:schemeClr val="dk1"/>
                </a:solidFill>
              </a:endParaRPr>
            </a:p>
          </p:txBody>
        </p:sp>
        <p:grpSp>
          <p:nvGrpSpPr>
            <p:cNvPr id="7" name="î$ḷíḋe">
              <a:extLst>
                <a:ext uri="{FF2B5EF4-FFF2-40B4-BE49-F238E27FC236}">
                  <a16:creationId xmlns:a16="http://schemas.microsoft.com/office/drawing/2014/main" id="{CB7098CD-A754-433C-8935-F15D45135B45}"/>
                </a:ext>
              </a:extLst>
            </p:cNvPr>
            <p:cNvGrpSpPr/>
            <p:nvPr/>
          </p:nvGrpSpPr>
          <p:grpSpPr>
            <a:xfrm>
              <a:off x="4698811" y="3545270"/>
              <a:ext cx="2794377" cy="2588830"/>
              <a:chOff x="4698811" y="3545270"/>
              <a:chExt cx="2794377" cy="2588830"/>
            </a:xfrm>
          </p:grpSpPr>
          <p:grpSp>
            <p:nvGrpSpPr>
              <p:cNvPr id="74" name="îṡlíḍe">
                <a:extLst>
                  <a:ext uri="{FF2B5EF4-FFF2-40B4-BE49-F238E27FC236}">
                    <a16:creationId xmlns:a16="http://schemas.microsoft.com/office/drawing/2014/main" id="{24668AF1-74F7-4503-9BAE-101E702AFFD6}"/>
                  </a:ext>
                </a:extLst>
              </p:cNvPr>
              <p:cNvGrpSpPr/>
              <p:nvPr/>
            </p:nvGrpSpPr>
            <p:grpSpPr>
              <a:xfrm>
                <a:off x="4698811" y="4361860"/>
                <a:ext cx="2794377" cy="1772240"/>
                <a:chOff x="673100" y="3770722"/>
                <a:chExt cx="2481340" cy="1772240"/>
              </a:xfrm>
            </p:grpSpPr>
            <p:sp>
              <p:nvSpPr>
                <p:cNvPr id="78" name="ïśḻîḍe">
                  <a:extLst>
                    <a:ext uri="{FF2B5EF4-FFF2-40B4-BE49-F238E27FC236}">
                      <a16:creationId xmlns:a16="http://schemas.microsoft.com/office/drawing/2014/main" id="{CF6B9F34-8770-4BA2-8DDF-60365C32A4CA}"/>
                    </a:ext>
                  </a:extLst>
                </p:cNvPr>
                <p:cNvSpPr txBox="1"/>
                <p:nvPr/>
              </p:nvSpPr>
              <p:spPr bwMode="auto">
                <a:xfrm>
                  <a:off x="673100" y="3770722"/>
                  <a:ext cx="2481340" cy="459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t>Text here</a:t>
                  </a:r>
                </a:p>
              </p:txBody>
            </p:sp>
            <p:sp>
              <p:nvSpPr>
                <p:cNvPr id="79" name="ïšḻíḑe">
                  <a:extLst>
                    <a:ext uri="{FF2B5EF4-FFF2-40B4-BE49-F238E27FC236}">
                      <a16:creationId xmlns:a16="http://schemas.microsoft.com/office/drawing/2014/main" id="{4E44CC40-AA0B-4DFC-935A-8A24408BB905}"/>
                    </a:ext>
                  </a:extLst>
                </p:cNvPr>
                <p:cNvSpPr/>
                <p:nvPr/>
              </p:nvSpPr>
              <p:spPr bwMode="auto">
                <a:xfrm>
                  <a:off x="673100" y="4230526"/>
                  <a:ext cx="2481340" cy="1312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endParaRPr lang="en-US" altLang="zh-CN" sz="1100" dirty="0"/>
                </a:p>
                <a:p>
                  <a:pPr algn="ctr">
                    <a:lnSpc>
                      <a:spcPct val="150000"/>
                    </a:lnSpc>
                  </a:pPr>
                  <a:r>
                    <a:rPr lang="en-US" altLang="zh-CN" sz="1100" dirty="0"/>
                    <a:t>……</a:t>
                  </a:r>
                </a:p>
              </p:txBody>
            </p:sp>
          </p:grpSp>
          <p:grpSp>
            <p:nvGrpSpPr>
              <p:cNvPr id="75" name="îṣ1ídé">
                <a:extLst>
                  <a:ext uri="{FF2B5EF4-FFF2-40B4-BE49-F238E27FC236}">
                    <a16:creationId xmlns:a16="http://schemas.microsoft.com/office/drawing/2014/main" id="{A3B30F02-2C12-48D9-9923-134A62507328}"/>
                  </a:ext>
                </a:extLst>
              </p:cNvPr>
              <p:cNvGrpSpPr/>
              <p:nvPr/>
            </p:nvGrpSpPr>
            <p:grpSpPr>
              <a:xfrm>
                <a:off x="5687704" y="3545270"/>
                <a:ext cx="816590" cy="816590"/>
                <a:chOff x="1505475" y="2392983"/>
                <a:chExt cx="816590" cy="816590"/>
              </a:xfrm>
            </p:grpSpPr>
            <p:sp>
              <p:nvSpPr>
                <p:cNvPr id="76" name="îśľïdè">
                  <a:extLst>
                    <a:ext uri="{FF2B5EF4-FFF2-40B4-BE49-F238E27FC236}">
                      <a16:creationId xmlns:a16="http://schemas.microsoft.com/office/drawing/2014/main" id="{4C4A01AD-62AA-4FBF-AB9D-BE0A16209F71}"/>
                    </a:ext>
                  </a:extLst>
                </p:cNvPr>
                <p:cNvSpPr/>
                <p:nvPr/>
              </p:nvSpPr>
              <p:spPr bwMode="auto">
                <a:xfrm>
                  <a:off x="1505475" y="2392983"/>
                  <a:ext cx="816590" cy="816590"/>
                </a:xfrm>
                <a:prstGeom prst="ellipse">
                  <a:avLst/>
                </a:prstGeom>
                <a:solidFill>
                  <a:schemeClr val="accent1"/>
                </a:solidFill>
                <a:ln w="38100">
                  <a:solidFill>
                    <a:schemeClr val="bg1"/>
                  </a:solidFill>
                  <a:round/>
                  <a:headEnd/>
                  <a:tailEnd/>
                </a:ln>
              </p:spPr>
              <p:txBody>
                <a:bodyPr vert="horz" wrap="square" lIns="91440" tIns="45720" rIns="91440" bIns="45720" numCol="1" rtlCol="0" anchor="ctr"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sz="1600" dirty="0">
                    <a:solidFill>
                      <a:schemeClr val="bg1"/>
                    </a:solidFill>
                    <a:latin typeface="Impact" panose="020B0806030902050204" pitchFamily="34" charset="0"/>
                  </a:endParaRPr>
                </a:p>
              </p:txBody>
            </p:sp>
            <p:sp>
              <p:nvSpPr>
                <p:cNvPr id="77" name="ïśḷíḋé">
                  <a:extLst>
                    <a:ext uri="{FF2B5EF4-FFF2-40B4-BE49-F238E27FC236}">
                      <a16:creationId xmlns:a16="http://schemas.microsoft.com/office/drawing/2014/main" id="{46D50CB4-0A97-41FD-ABCE-E00AE314393C}"/>
                    </a:ext>
                  </a:extLst>
                </p:cNvPr>
                <p:cNvSpPr/>
                <p:nvPr/>
              </p:nvSpPr>
              <p:spPr bwMode="auto">
                <a:xfrm>
                  <a:off x="1719008" y="2624555"/>
                  <a:ext cx="389524" cy="353444"/>
                </a:xfrm>
                <a:custGeom>
                  <a:avLst/>
                  <a:gdLst>
                    <a:gd name="connsiteX0" fmla="*/ 116112 w 607919"/>
                    <a:gd name="connsiteY0" fmla="*/ 473652 h 551610"/>
                    <a:gd name="connsiteX1" fmla="*/ 118901 w 607919"/>
                    <a:gd name="connsiteY1" fmla="*/ 480423 h 551610"/>
                    <a:gd name="connsiteX2" fmla="*/ 118901 w 607919"/>
                    <a:gd name="connsiteY2" fmla="*/ 551610 h 551610"/>
                    <a:gd name="connsiteX3" fmla="*/ 55604 w 607919"/>
                    <a:gd name="connsiteY3" fmla="*/ 551610 h 551610"/>
                    <a:gd name="connsiteX4" fmla="*/ 55604 w 607919"/>
                    <a:gd name="connsiteY4" fmla="*/ 540851 h 551610"/>
                    <a:gd name="connsiteX5" fmla="*/ 65255 w 607919"/>
                    <a:gd name="connsiteY5" fmla="*/ 520583 h 551610"/>
                    <a:gd name="connsiteX6" fmla="*/ 83555 w 607919"/>
                    <a:gd name="connsiteY6" fmla="*/ 502317 h 551610"/>
                    <a:gd name="connsiteX7" fmla="*/ 109375 w 607919"/>
                    <a:gd name="connsiteY7" fmla="*/ 476545 h 551610"/>
                    <a:gd name="connsiteX8" fmla="*/ 116112 w 607919"/>
                    <a:gd name="connsiteY8" fmla="*/ 473652 h 551610"/>
                    <a:gd name="connsiteX9" fmla="*/ 199155 w 607919"/>
                    <a:gd name="connsiteY9" fmla="*/ 390799 h 551610"/>
                    <a:gd name="connsiteX10" fmla="*/ 201956 w 607919"/>
                    <a:gd name="connsiteY10" fmla="*/ 397632 h 551610"/>
                    <a:gd name="connsiteX11" fmla="*/ 201956 w 607919"/>
                    <a:gd name="connsiteY11" fmla="*/ 551610 h 551610"/>
                    <a:gd name="connsiteX12" fmla="*/ 145363 w 607919"/>
                    <a:gd name="connsiteY12" fmla="*/ 551610 h 551610"/>
                    <a:gd name="connsiteX13" fmla="*/ 145363 w 607919"/>
                    <a:gd name="connsiteY13" fmla="*/ 454170 h 551610"/>
                    <a:gd name="connsiteX14" fmla="*/ 154879 w 607919"/>
                    <a:gd name="connsiteY14" fmla="*/ 431030 h 551610"/>
                    <a:gd name="connsiteX15" fmla="*/ 192315 w 607919"/>
                    <a:gd name="connsiteY15" fmla="*/ 393630 h 551610"/>
                    <a:gd name="connsiteX16" fmla="*/ 199155 w 607919"/>
                    <a:gd name="connsiteY16" fmla="*/ 390799 h 551610"/>
                    <a:gd name="connsiteX17" fmla="*/ 231082 w 607919"/>
                    <a:gd name="connsiteY17" fmla="*/ 388245 h 551610"/>
                    <a:gd name="connsiteX18" fmla="*/ 237930 w 607919"/>
                    <a:gd name="connsiteY18" fmla="*/ 391091 h 551610"/>
                    <a:gd name="connsiteX19" fmla="*/ 266763 w 607919"/>
                    <a:gd name="connsiteY19" fmla="*/ 419867 h 551610"/>
                    <a:gd name="connsiteX20" fmla="*/ 275915 w 607919"/>
                    <a:gd name="connsiteY20" fmla="*/ 428875 h 551610"/>
                    <a:gd name="connsiteX21" fmla="*/ 284941 w 607919"/>
                    <a:gd name="connsiteY21" fmla="*/ 451520 h 551610"/>
                    <a:gd name="connsiteX22" fmla="*/ 284941 w 607919"/>
                    <a:gd name="connsiteY22" fmla="*/ 551610 h 551610"/>
                    <a:gd name="connsiteX23" fmla="*/ 228277 w 607919"/>
                    <a:gd name="connsiteY23" fmla="*/ 551610 h 551610"/>
                    <a:gd name="connsiteX24" fmla="*/ 228277 w 607919"/>
                    <a:gd name="connsiteY24" fmla="*/ 394969 h 551610"/>
                    <a:gd name="connsiteX25" fmla="*/ 231082 w 607919"/>
                    <a:gd name="connsiteY25" fmla="*/ 388245 h 551610"/>
                    <a:gd name="connsiteX26" fmla="*/ 365148 w 607919"/>
                    <a:gd name="connsiteY26" fmla="*/ 381336 h 551610"/>
                    <a:gd name="connsiteX27" fmla="*/ 367997 w 607919"/>
                    <a:gd name="connsiteY27" fmla="*/ 388122 h 551610"/>
                    <a:gd name="connsiteX28" fmla="*/ 367997 w 607919"/>
                    <a:gd name="connsiteY28" fmla="*/ 551610 h 551610"/>
                    <a:gd name="connsiteX29" fmla="*/ 311262 w 607919"/>
                    <a:gd name="connsiteY29" fmla="*/ 551610 h 551610"/>
                    <a:gd name="connsiteX30" fmla="*/ 311262 w 607919"/>
                    <a:gd name="connsiteY30" fmla="*/ 444661 h 551610"/>
                    <a:gd name="connsiteX31" fmla="*/ 316898 w 607919"/>
                    <a:gd name="connsiteY31" fmla="*/ 425523 h 551610"/>
                    <a:gd name="connsiteX32" fmla="*/ 322534 w 607919"/>
                    <a:gd name="connsiteY32" fmla="*/ 419894 h 551610"/>
                    <a:gd name="connsiteX33" fmla="*/ 358353 w 607919"/>
                    <a:gd name="connsiteY33" fmla="*/ 384120 h 551610"/>
                    <a:gd name="connsiteX34" fmla="*/ 365148 w 607919"/>
                    <a:gd name="connsiteY34" fmla="*/ 381336 h 551610"/>
                    <a:gd name="connsiteX35" fmla="*/ 448177 w 607919"/>
                    <a:gd name="connsiteY35" fmla="*/ 298352 h 551610"/>
                    <a:gd name="connsiteX36" fmla="*/ 450982 w 607919"/>
                    <a:gd name="connsiteY36" fmla="*/ 305139 h 551610"/>
                    <a:gd name="connsiteX37" fmla="*/ 450982 w 607919"/>
                    <a:gd name="connsiteY37" fmla="*/ 551610 h 551610"/>
                    <a:gd name="connsiteX38" fmla="*/ 394318 w 607919"/>
                    <a:gd name="connsiteY38" fmla="*/ 551610 h 551610"/>
                    <a:gd name="connsiteX39" fmla="*/ 394318 w 607919"/>
                    <a:gd name="connsiteY39" fmla="*/ 361815 h 551610"/>
                    <a:gd name="connsiteX40" fmla="*/ 403846 w 607919"/>
                    <a:gd name="connsiteY40" fmla="*/ 338669 h 551610"/>
                    <a:gd name="connsiteX41" fmla="*/ 441329 w 607919"/>
                    <a:gd name="connsiteY41" fmla="*/ 301136 h 551610"/>
                    <a:gd name="connsiteX42" fmla="*/ 448177 w 607919"/>
                    <a:gd name="connsiteY42" fmla="*/ 298352 h 551610"/>
                    <a:gd name="connsiteX43" fmla="*/ 527085 w 607919"/>
                    <a:gd name="connsiteY43" fmla="*/ 219452 h 551610"/>
                    <a:gd name="connsiteX44" fmla="*/ 529874 w 607919"/>
                    <a:gd name="connsiteY44" fmla="*/ 226177 h 551610"/>
                    <a:gd name="connsiteX45" fmla="*/ 529874 w 607919"/>
                    <a:gd name="connsiteY45" fmla="*/ 551610 h 551610"/>
                    <a:gd name="connsiteX46" fmla="*/ 477232 w 607919"/>
                    <a:gd name="connsiteY46" fmla="*/ 551610 h 551610"/>
                    <a:gd name="connsiteX47" fmla="*/ 477232 w 607919"/>
                    <a:gd name="connsiteY47" fmla="*/ 278727 h 551610"/>
                    <a:gd name="connsiteX48" fmla="*/ 486883 w 607919"/>
                    <a:gd name="connsiteY48" fmla="*/ 255580 h 551610"/>
                    <a:gd name="connsiteX49" fmla="*/ 520348 w 607919"/>
                    <a:gd name="connsiteY49" fmla="*/ 222298 h 551610"/>
                    <a:gd name="connsiteX50" fmla="*/ 527085 w 607919"/>
                    <a:gd name="connsiteY50" fmla="*/ 219452 h 551610"/>
                    <a:gd name="connsiteX51" fmla="*/ 387769 w 607919"/>
                    <a:gd name="connsiteY51" fmla="*/ 0 h 551610"/>
                    <a:gd name="connsiteX52" fmla="*/ 580729 w 607919"/>
                    <a:gd name="connsiteY52" fmla="*/ 0 h 551610"/>
                    <a:gd name="connsiteX53" fmla="*/ 607919 w 607919"/>
                    <a:gd name="connsiteY53" fmla="*/ 26022 h 551610"/>
                    <a:gd name="connsiteX54" fmla="*/ 607919 w 607919"/>
                    <a:gd name="connsiteY54" fmla="*/ 219812 h 551610"/>
                    <a:gd name="connsiteX55" fmla="*/ 598271 w 607919"/>
                    <a:gd name="connsiteY55" fmla="*/ 223815 h 551610"/>
                    <a:gd name="connsiteX56" fmla="*/ 530610 w 607919"/>
                    <a:gd name="connsiteY56" fmla="*/ 156258 h 551610"/>
                    <a:gd name="connsiteX57" fmla="*/ 304320 w 607919"/>
                    <a:gd name="connsiteY57" fmla="*/ 382325 h 551610"/>
                    <a:gd name="connsiteX58" fmla="*/ 285024 w 607919"/>
                    <a:gd name="connsiteY58" fmla="*/ 382325 h 551610"/>
                    <a:gd name="connsiteX59" fmla="*/ 216360 w 607919"/>
                    <a:gd name="connsiteY59" fmla="*/ 313767 h 551610"/>
                    <a:gd name="connsiteX60" fmla="*/ 94068 w 607919"/>
                    <a:gd name="connsiteY60" fmla="*/ 435996 h 551610"/>
                    <a:gd name="connsiteX61" fmla="*/ 17260 w 607919"/>
                    <a:gd name="connsiteY61" fmla="*/ 435996 h 551610"/>
                    <a:gd name="connsiteX62" fmla="*/ 15882 w 607919"/>
                    <a:gd name="connsiteY62" fmla="*/ 434745 h 551610"/>
                    <a:gd name="connsiteX63" fmla="*/ 15882 w 607919"/>
                    <a:gd name="connsiteY63" fmla="*/ 358055 h 551610"/>
                    <a:gd name="connsiteX64" fmla="*/ 206837 w 607919"/>
                    <a:gd name="connsiteY64" fmla="*/ 167267 h 551610"/>
                    <a:gd name="connsiteX65" fmla="*/ 226008 w 607919"/>
                    <a:gd name="connsiteY65" fmla="*/ 167267 h 551610"/>
                    <a:gd name="connsiteX66" fmla="*/ 294672 w 607919"/>
                    <a:gd name="connsiteY66" fmla="*/ 235701 h 551610"/>
                    <a:gd name="connsiteX67" fmla="*/ 424481 w 607919"/>
                    <a:gd name="connsiteY67" fmla="*/ 105965 h 551610"/>
                    <a:gd name="connsiteX68" fmla="*/ 452423 w 607919"/>
                    <a:gd name="connsiteY68" fmla="*/ 78192 h 551610"/>
                    <a:gd name="connsiteX69" fmla="*/ 383885 w 607919"/>
                    <a:gd name="connsiteY69" fmla="*/ 9633 h 551610"/>
                    <a:gd name="connsiteX70" fmla="*/ 387769 w 607919"/>
                    <a:gd name="connsiteY70" fmla="*/ 0 h 5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19" h="551610">
                      <a:moveTo>
                        <a:pt x="116112" y="473652"/>
                      </a:moveTo>
                      <a:cubicBezTo>
                        <a:pt x="117836" y="474356"/>
                        <a:pt x="118901" y="476670"/>
                        <a:pt x="118901" y="480423"/>
                      </a:cubicBezTo>
                      <a:lnTo>
                        <a:pt x="118901" y="551610"/>
                      </a:lnTo>
                      <a:lnTo>
                        <a:pt x="55604" y="551610"/>
                      </a:lnTo>
                      <a:lnTo>
                        <a:pt x="55604" y="540851"/>
                      </a:lnTo>
                      <a:cubicBezTo>
                        <a:pt x="55604" y="534971"/>
                        <a:pt x="59991" y="525838"/>
                        <a:pt x="65255" y="520583"/>
                      </a:cubicBezTo>
                      <a:lnTo>
                        <a:pt x="83555" y="502317"/>
                      </a:lnTo>
                      <a:lnTo>
                        <a:pt x="109375" y="476545"/>
                      </a:lnTo>
                      <a:cubicBezTo>
                        <a:pt x="112007" y="473855"/>
                        <a:pt x="114389" y="472948"/>
                        <a:pt x="116112" y="473652"/>
                      </a:cubicBezTo>
                      <a:close/>
                      <a:moveTo>
                        <a:pt x="199155" y="390799"/>
                      </a:moveTo>
                      <a:cubicBezTo>
                        <a:pt x="200892" y="391534"/>
                        <a:pt x="201956" y="393880"/>
                        <a:pt x="201956" y="397632"/>
                      </a:cubicBezTo>
                      <a:lnTo>
                        <a:pt x="201956" y="551610"/>
                      </a:lnTo>
                      <a:lnTo>
                        <a:pt x="145363" y="551610"/>
                      </a:lnTo>
                      <a:lnTo>
                        <a:pt x="145363" y="454170"/>
                      </a:lnTo>
                      <a:cubicBezTo>
                        <a:pt x="145363" y="446665"/>
                        <a:pt x="149620" y="436283"/>
                        <a:pt x="154879" y="431030"/>
                      </a:cubicBezTo>
                      <a:lnTo>
                        <a:pt x="192315" y="393630"/>
                      </a:lnTo>
                      <a:cubicBezTo>
                        <a:pt x="195007" y="390941"/>
                        <a:pt x="197417" y="390065"/>
                        <a:pt x="199155" y="390799"/>
                      </a:cubicBezTo>
                      <a:close/>
                      <a:moveTo>
                        <a:pt x="231082" y="388245"/>
                      </a:moveTo>
                      <a:cubicBezTo>
                        <a:pt x="232822" y="387525"/>
                        <a:pt x="235235" y="388401"/>
                        <a:pt x="237930" y="391091"/>
                      </a:cubicBezTo>
                      <a:lnTo>
                        <a:pt x="266763" y="419867"/>
                      </a:lnTo>
                      <a:lnTo>
                        <a:pt x="275915" y="428875"/>
                      </a:lnTo>
                      <a:cubicBezTo>
                        <a:pt x="280929" y="433879"/>
                        <a:pt x="284941" y="444013"/>
                        <a:pt x="284941" y="451520"/>
                      </a:cubicBezTo>
                      <a:lnTo>
                        <a:pt x="284941" y="551610"/>
                      </a:lnTo>
                      <a:lnTo>
                        <a:pt x="228277" y="551610"/>
                      </a:lnTo>
                      <a:lnTo>
                        <a:pt x="228277" y="394969"/>
                      </a:lnTo>
                      <a:cubicBezTo>
                        <a:pt x="228277" y="391278"/>
                        <a:pt x="229343" y="388964"/>
                        <a:pt x="231082" y="388245"/>
                      </a:cubicBezTo>
                      <a:close/>
                      <a:moveTo>
                        <a:pt x="365148" y="381336"/>
                      </a:moveTo>
                      <a:cubicBezTo>
                        <a:pt x="366901" y="382055"/>
                        <a:pt x="367997" y="384370"/>
                        <a:pt x="367997" y="388122"/>
                      </a:cubicBezTo>
                      <a:lnTo>
                        <a:pt x="367997" y="551610"/>
                      </a:lnTo>
                      <a:lnTo>
                        <a:pt x="311262" y="551610"/>
                      </a:lnTo>
                      <a:lnTo>
                        <a:pt x="311262" y="444661"/>
                      </a:lnTo>
                      <a:cubicBezTo>
                        <a:pt x="311262" y="437156"/>
                        <a:pt x="313767" y="428650"/>
                        <a:pt x="316898" y="425523"/>
                      </a:cubicBezTo>
                      <a:cubicBezTo>
                        <a:pt x="320029" y="422396"/>
                        <a:pt x="322534" y="419894"/>
                        <a:pt x="322534" y="419894"/>
                      </a:cubicBezTo>
                      <a:lnTo>
                        <a:pt x="358353" y="384120"/>
                      </a:lnTo>
                      <a:cubicBezTo>
                        <a:pt x="360983" y="381493"/>
                        <a:pt x="363394" y="380617"/>
                        <a:pt x="365148" y="381336"/>
                      </a:cubicBezTo>
                      <a:close/>
                      <a:moveTo>
                        <a:pt x="448177" y="298352"/>
                      </a:moveTo>
                      <a:cubicBezTo>
                        <a:pt x="449916" y="299071"/>
                        <a:pt x="450982" y="301386"/>
                        <a:pt x="450982" y="305139"/>
                      </a:cubicBezTo>
                      <a:lnTo>
                        <a:pt x="450982" y="551610"/>
                      </a:lnTo>
                      <a:lnTo>
                        <a:pt x="394318" y="551610"/>
                      </a:lnTo>
                      <a:lnTo>
                        <a:pt x="394318" y="361815"/>
                      </a:lnTo>
                      <a:cubicBezTo>
                        <a:pt x="394318" y="354308"/>
                        <a:pt x="398580" y="343924"/>
                        <a:pt x="403846" y="338669"/>
                      </a:cubicBezTo>
                      <a:lnTo>
                        <a:pt x="441329" y="301136"/>
                      </a:lnTo>
                      <a:cubicBezTo>
                        <a:pt x="444024" y="298508"/>
                        <a:pt x="446438" y="297633"/>
                        <a:pt x="448177" y="298352"/>
                      </a:cubicBezTo>
                      <a:close/>
                      <a:moveTo>
                        <a:pt x="527085" y="219452"/>
                      </a:moveTo>
                      <a:cubicBezTo>
                        <a:pt x="528809" y="220171"/>
                        <a:pt x="529874" y="222486"/>
                        <a:pt x="529874" y="226177"/>
                      </a:cubicBezTo>
                      <a:lnTo>
                        <a:pt x="529874" y="551610"/>
                      </a:lnTo>
                      <a:lnTo>
                        <a:pt x="477232" y="551610"/>
                      </a:lnTo>
                      <a:lnTo>
                        <a:pt x="477232" y="278727"/>
                      </a:lnTo>
                      <a:cubicBezTo>
                        <a:pt x="477232" y="271345"/>
                        <a:pt x="481494" y="260960"/>
                        <a:pt x="486883" y="255580"/>
                      </a:cubicBezTo>
                      <a:lnTo>
                        <a:pt x="520348" y="222298"/>
                      </a:lnTo>
                      <a:cubicBezTo>
                        <a:pt x="522980" y="219608"/>
                        <a:pt x="525362" y="218732"/>
                        <a:pt x="527085" y="219452"/>
                      </a:cubicBezTo>
                      <a:close/>
                      <a:moveTo>
                        <a:pt x="387769" y="0"/>
                      </a:moveTo>
                      <a:lnTo>
                        <a:pt x="580729" y="0"/>
                      </a:lnTo>
                      <a:cubicBezTo>
                        <a:pt x="594512" y="0"/>
                        <a:pt x="607919" y="12135"/>
                        <a:pt x="607919" y="26022"/>
                      </a:cubicBezTo>
                      <a:lnTo>
                        <a:pt x="607919" y="219812"/>
                      </a:lnTo>
                      <a:cubicBezTo>
                        <a:pt x="607919" y="227318"/>
                        <a:pt x="603534" y="229070"/>
                        <a:pt x="598271" y="223815"/>
                      </a:cubicBezTo>
                      <a:lnTo>
                        <a:pt x="530610" y="156258"/>
                      </a:lnTo>
                      <a:lnTo>
                        <a:pt x="304320" y="382325"/>
                      </a:lnTo>
                      <a:cubicBezTo>
                        <a:pt x="298932" y="387580"/>
                        <a:pt x="290412" y="387580"/>
                        <a:pt x="285024" y="382325"/>
                      </a:cubicBezTo>
                      <a:lnTo>
                        <a:pt x="216360" y="313767"/>
                      </a:lnTo>
                      <a:lnTo>
                        <a:pt x="94068" y="435996"/>
                      </a:lnTo>
                      <a:cubicBezTo>
                        <a:pt x="72767" y="457264"/>
                        <a:pt x="38435" y="457264"/>
                        <a:pt x="17260" y="435996"/>
                      </a:cubicBezTo>
                      <a:lnTo>
                        <a:pt x="15882" y="434745"/>
                      </a:lnTo>
                      <a:cubicBezTo>
                        <a:pt x="-5294" y="413477"/>
                        <a:pt x="-5294" y="379198"/>
                        <a:pt x="15882" y="358055"/>
                      </a:cubicBezTo>
                      <a:lnTo>
                        <a:pt x="206837" y="167267"/>
                      </a:lnTo>
                      <a:cubicBezTo>
                        <a:pt x="212100" y="161888"/>
                        <a:pt x="220745" y="161888"/>
                        <a:pt x="226008" y="167267"/>
                      </a:cubicBezTo>
                      <a:lnTo>
                        <a:pt x="294672" y="235701"/>
                      </a:lnTo>
                      <a:lnTo>
                        <a:pt x="424481" y="105965"/>
                      </a:lnTo>
                      <a:lnTo>
                        <a:pt x="452423" y="78192"/>
                      </a:lnTo>
                      <a:lnTo>
                        <a:pt x="383885" y="9633"/>
                      </a:lnTo>
                      <a:cubicBezTo>
                        <a:pt x="378497" y="4379"/>
                        <a:pt x="380376" y="0"/>
                        <a:pt x="387769" y="0"/>
                      </a:cubicBezTo>
                      <a:close/>
                    </a:path>
                  </a:pathLst>
                </a:custGeom>
                <a:solidFill>
                  <a:schemeClr val="bg1"/>
                </a:solidFill>
                <a:ln w="38100">
                  <a:noFill/>
                  <a:round/>
                  <a:headEnd/>
                  <a:tailEnd/>
                </a:ln>
              </p:spPr>
              <p:txBody>
                <a:bodyPr vert="horz" wrap="square" lIns="91440" tIns="45720" rIns="91440" bIns="45720" numCol="1" rtlCol="0" anchor="ctr"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sz="1600" dirty="0">
                    <a:solidFill>
                      <a:schemeClr val="bg1"/>
                    </a:solidFill>
                    <a:latin typeface="Impact" panose="020B0806030902050204" pitchFamily="34" charset="0"/>
                  </a:endParaRPr>
                </a:p>
              </p:txBody>
            </p:sp>
          </p:grpSp>
        </p:grpSp>
        <p:grpSp>
          <p:nvGrpSpPr>
            <p:cNvPr id="8" name="iṣḻidè">
              <a:extLst>
                <a:ext uri="{FF2B5EF4-FFF2-40B4-BE49-F238E27FC236}">
                  <a16:creationId xmlns:a16="http://schemas.microsoft.com/office/drawing/2014/main" id="{DFB9FA26-6B0F-40BA-AD7C-91174D66BA49}"/>
                </a:ext>
              </a:extLst>
            </p:cNvPr>
            <p:cNvGrpSpPr/>
            <p:nvPr/>
          </p:nvGrpSpPr>
          <p:grpSpPr>
            <a:xfrm>
              <a:off x="673099" y="2290746"/>
              <a:ext cx="2794377" cy="2692164"/>
              <a:chOff x="673099" y="2290746"/>
              <a:chExt cx="2794377" cy="2692164"/>
            </a:xfrm>
          </p:grpSpPr>
          <p:grpSp>
            <p:nvGrpSpPr>
              <p:cNvPr id="68" name="ïṥliḓê">
                <a:extLst>
                  <a:ext uri="{FF2B5EF4-FFF2-40B4-BE49-F238E27FC236}">
                    <a16:creationId xmlns:a16="http://schemas.microsoft.com/office/drawing/2014/main" id="{24668AF1-74F7-4503-9BAE-101E702AFFD6}"/>
                  </a:ext>
                </a:extLst>
              </p:cNvPr>
              <p:cNvGrpSpPr/>
              <p:nvPr/>
            </p:nvGrpSpPr>
            <p:grpSpPr>
              <a:xfrm>
                <a:off x="673099" y="3210670"/>
                <a:ext cx="2794377" cy="1772240"/>
                <a:chOff x="673100" y="3770722"/>
                <a:chExt cx="2481340" cy="1772240"/>
              </a:xfrm>
            </p:grpSpPr>
            <p:sp>
              <p:nvSpPr>
                <p:cNvPr id="72" name="ïsļïḑè">
                  <a:extLst>
                    <a:ext uri="{FF2B5EF4-FFF2-40B4-BE49-F238E27FC236}">
                      <a16:creationId xmlns:a16="http://schemas.microsoft.com/office/drawing/2014/main" id="{CF6B9F34-8770-4BA2-8DDF-60365C32A4CA}"/>
                    </a:ext>
                  </a:extLst>
                </p:cNvPr>
                <p:cNvSpPr txBox="1"/>
                <p:nvPr/>
              </p:nvSpPr>
              <p:spPr bwMode="auto">
                <a:xfrm>
                  <a:off x="673100" y="3770722"/>
                  <a:ext cx="2481340" cy="459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t>Text here</a:t>
                  </a:r>
                </a:p>
              </p:txBody>
            </p:sp>
            <p:sp>
              <p:nvSpPr>
                <p:cNvPr id="73" name="iṡlíḋê">
                  <a:extLst>
                    <a:ext uri="{FF2B5EF4-FFF2-40B4-BE49-F238E27FC236}">
                      <a16:creationId xmlns:a16="http://schemas.microsoft.com/office/drawing/2014/main" id="{4E44CC40-AA0B-4DFC-935A-8A24408BB905}"/>
                    </a:ext>
                  </a:extLst>
                </p:cNvPr>
                <p:cNvSpPr/>
                <p:nvPr/>
              </p:nvSpPr>
              <p:spPr bwMode="auto">
                <a:xfrm>
                  <a:off x="673100" y="4230526"/>
                  <a:ext cx="2481340" cy="1312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endParaRPr lang="en-US" altLang="zh-CN" sz="1100" dirty="0"/>
                </a:p>
                <a:p>
                  <a:pPr algn="ctr">
                    <a:lnSpc>
                      <a:spcPct val="150000"/>
                    </a:lnSpc>
                  </a:pPr>
                  <a:r>
                    <a:rPr lang="en-US" altLang="zh-CN" sz="1100" dirty="0"/>
                    <a:t>……</a:t>
                  </a:r>
                </a:p>
              </p:txBody>
            </p:sp>
          </p:grpSp>
          <p:grpSp>
            <p:nvGrpSpPr>
              <p:cNvPr id="69" name="îśḻiḍe">
                <a:extLst>
                  <a:ext uri="{FF2B5EF4-FFF2-40B4-BE49-F238E27FC236}">
                    <a16:creationId xmlns:a16="http://schemas.microsoft.com/office/drawing/2014/main" id="{A3B30F02-2C12-48D9-9923-134A62507328}"/>
                  </a:ext>
                </a:extLst>
              </p:cNvPr>
              <p:cNvGrpSpPr/>
              <p:nvPr/>
            </p:nvGrpSpPr>
            <p:grpSpPr>
              <a:xfrm>
                <a:off x="1661992" y="2290746"/>
                <a:ext cx="816590" cy="816590"/>
                <a:chOff x="1505475" y="2392983"/>
                <a:chExt cx="816590" cy="816590"/>
              </a:xfrm>
            </p:grpSpPr>
            <p:sp>
              <p:nvSpPr>
                <p:cNvPr id="70" name="iŝļiḓê">
                  <a:extLst>
                    <a:ext uri="{FF2B5EF4-FFF2-40B4-BE49-F238E27FC236}">
                      <a16:creationId xmlns:a16="http://schemas.microsoft.com/office/drawing/2014/main" id="{4C4A01AD-62AA-4FBF-AB9D-BE0A16209F71}"/>
                    </a:ext>
                  </a:extLst>
                </p:cNvPr>
                <p:cNvSpPr/>
                <p:nvPr/>
              </p:nvSpPr>
              <p:spPr bwMode="auto">
                <a:xfrm>
                  <a:off x="1505475" y="2392983"/>
                  <a:ext cx="816590" cy="816590"/>
                </a:xfrm>
                <a:prstGeom prst="ellipse">
                  <a:avLst/>
                </a:prstGeom>
                <a:solidFill>
                  <a:schemeClr val="accent2"/>
                </a:solidFill>
                <a:ln w="38100">
                  <a:solidFill>
                    <a:schemeClr val="bg1"/>
                  </a:solidFill>
                  <a:round/>
                  <a:headEnd/>
                  <a:tailEnd/>
                </a:ln>
              </p:spPr>
              <p:txBody>
                <a:bodyPr vert="horz" wrap="square" lIns="91440" tIns="45720" rIns="91440" bIns="45720" numCol="1" rtlCol="0" anchor="ctr"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sz="1600" dirty="0">
                    <a:solidFill>
                      <a:schemeClr val="bg1"/>
                    </a:solidFill>
                    <a:latin typeface="Impact" panose="020B0806030902050204" pitchFamily="34" charset="0"/>
                  </a:endParaRPr>
                </a:p>
              </p:txBody>
            </p:sp>
            <p:sp>
              <p:nvSpPr>
                <p:cNvPr id="71" name="ïṧļïďê">
                  <a:extLst>
                    <a:ext uri="{FF2B5EF4-FFF2-40B4-BE49-F238E27FC236}">
                      <a16:creationId xmlns:a16="http://schemas.microsoft.com/office/drawing/2014/main" id="{46D50CB4-0A97-41FD-ABCE-E00AE314393C}"/>
                    </a:ext>
                  </a:extLst>
                </p:cNvPr>
                <p:cNvSpPr/>
                <p:nvPr/>
              </p:nvSpPr>
              <p:spPr bwMode="auto">
                <a:xfrm>
                  <a:off x="1719008" y="2624555"/>
                  <a:ext cx="389524" cy="353444"/>
                </a:xfrm>
                <a:custGeom>
                  <a:avLst/>
                  <a:gdLst>
                    <a:gd name="connsiteX0" fmla="*/ 116112 w 607919"/>
                    <a:gd name="connsiteY0" fmla="*/ 473652 h 551610"/>
                    <a:gd name="connsiteX1" fmla="*/ 118901 w 607919"/>
                    <a:gd name="connsiteY1" fmla="*/ 480423 h 551610"/>
                    <a:gd name="connsiteX2" fmla="*/ 118901 w 607919"/>
                    <a:gd name="connsiteY2" fmla="*/ 551610 h 551610"/>
                    <a:gd name="connsiteX3" fmla="*/ 55604 w 607919"/>
                    <a:gd name="connsiteY3" fmla="*/ 551610 h 551610"/>
                    <a:gd name="connsiteX4" fmla="*/ 55604 w 607919"/>
                    <a:gd name="connsiteY4" fmla="*/ 540851 h 551610"/>
                    <a:gd name="connsiteX5" fmla="*/ 65255 w 607919"/>
                    <a:gd name="connsiteY5" fmla="*/ 520583 h 551610"/>
                    <a:gd name="connsiteX6" fmla="*/ 83555 w 607919"/>
                    <a:gd name="connsiteY6" fmla="*/ 502317 h 551610"/>
                    <a:gd name="connsiteX7" fmla="*/ 109375 w 607919"/>
                    <a:gd name="connsiteY7" fmla="*/ 476545 h 551610"/>
                    <a:gd name="connsiteX8" fmla="*/ 116112 w 607919"/>
                    <a:gd name="connsiteY8" fmla="*/ 473652 h 551610"/>
                    <a:gd name="connsiteX9" fmla="*/ 199155 w 607919"/>
                    <a:gd name="connsiteY9" fmla="*/ 390799 h 551610"/>
                    <a:gd name="connsiteX10" fmla="*/ 201956 w 607919"/>
                    <a:gd name="connsiteY10" fmla="*/ 397632 h 551610"/>
                    <a:gd name="connsiteX11" fmla="*/ 201956 w 607919"/>
                    <a:gd name="connsiteY11" fmla="*/ 551610 h 551610"/>
                    <a:gd name="connsiteX12" fmla="*/ 145363 w 607919"/>
                    <a:gd name="connsiteY12" fmla="*/ 551610 h 551610"/>
                    <a:gd name="connsiteX13" fmla="*/ 145363 w 607919"/>
                    <a:gd name="connsiteY13" fmla="*/ 454170 h 551610"/>
                    <a:gd name="connsiteX14" fmla="*/ 154879 w 607919"/>
                    <a:gd name="connsiteY14" fmla="*/ 431030 h 551610"/>
                    <a:gd name="connsiteX15" fmla="*/ 192315 w 607919"/>
                    <a:gd name="connsiteY15" fmla="*/ 393630 h 551610"/>
                    <a:gd name="connsiteX16" fmla="*/ 199155 w 607919"/>
                    <a:gd name="connsiteY16" fmla="*/ 390799 h 551610"/>
                    <a:gd name="connsiteX17" fmla="*/ 231082 w 607919"/>
                    <a:gd name="connsiteY17" fmla="*/ 388245 h 551610"/>
                    <a:gd name="connsiteX18" fmla="*/ 237930 w 607919"/>
                    <a:gd name="connsiteY18" fmla="*/ 391091 h 551610"/>
                    <a:gd name="connsiteX19" fmla="*/ 266763 w 607919"/>
                    <a:gd name="connsiteY19" fmla="*/ 419867 h 551610"/>
                    <a:gd name="connsiteX20" fmla="*/ 275915 w 607919"/>
                    <a:gd name="connsiteY20" fmla="*/ 428875 h 551610"/>
                    <a:gd name="connsiteX21" fmla="*/ 284941 w 607919"/>
                    <a:gd name="connsiteY21" fmla="*/ 451520 h 551610"/>
                    <a:gd name="connsiteX22" fmla="*/ 284941 w 607919"/>
                    <a:gd name="connsiteY22" fmla="*/ 551610 h 551610"/>
                    <a:gd name="connsiteX23" fmla="*/ 228277 w 607919"/>
                    <a:gd name="connsiteY23" fmla="*/ 551610 h 551610"/>
                    <a:gd name="connsiteX24" fmla="*/ 228277 w 607919"/>
                    <a:gd name="connsiteY24" fmla="*/ 394969 h 551610"/>
                    <a:gd name="connsiteX25" fmla="*/ 231082 w 607919"/>
                    <a:gd name="connsiteY25" fmla="*/ 388245 h 551610"/>
                    <a:gd name="connsiteX26" fmla="*/ 365148 w 607919"/>
                    <a:gd name="connsiteY26" fmla="*/ 381336 h 551610"/>
                    <a:gd name="connsiteX27" fmla="*/ 367997 w 607919"/>
                    <a:gd name="connsiteY27" fmla="*/ 388122 h 551610"/>
                    <a:gd name="connsiteX28" fmla="*/ 367997 w 607919"/>
                    <a:gd name="connsiteY28" fmla="*/ 551610 h 551610"/>
                    <a:gd name="connsiteX29" fmla="*/ 311262 w 607919"/>
                    <a:gd name="connsiteY29" fmla="*/ 551610 h 551610"/>
                    <a:gd name="connsiteX30" fmla="*/ 311262 w 607919"/>
                    <a:gd name="connsiteY30" fmla="*/ 444661 h 551610"/>
                    <a:gd name="connsiteX31" fmla="*/ 316898 w 607919"/>
                    <a:gd name="connsiteY31" fmla="*/ 425523 h 551610"/>
                    <a:gd name="connsiteX32" fmla="*/ 322534 w 607919"/>
                    <a:gd name="connsiteY32" fmla="*/ 419894 h 551610"/>
                    <a:gd name="connsiteX33" fmla="*/ 358353 w 607919"/>
                    <a:gd name="connsiteY33" fmla="*/ 384120 h 551610"/>
                    <a:gd name="connsiteX34" fmla="*/ 365148 w 607919"/>
                    <a:gd name="connsiteY34" fmla="*/ 381336 h 551610"/>
                    <a:gd name="connsiteX35" fmla="*/ 448177 w 607919"/>
                    <a:gd name="connsiteY35" fmla="*/ 298352 h 551610"/>
                    <a:gd name="connsiteX36" fmla="*/ 450982 w 607919"/>
                    <a:gd name="connsiteY36" fmla="*/ 305139 h 551610"/>
                    <a:gd name="connsiteX37" fmla="*/ 450982 w 607919"/>
                    <a:gd name="connsiteY37" fmla="*/ 551610 h 551610"/>
                    <a:gd name="connsiteX38" fmla="*/ 394318 w 607919"/>
                    <a:gd name="connsiteY38" fmla="*/ 551610 h 551610"/>
                    <a:gd name="connsiteX39" fmla="*/ 394318 w 607919"/>
                    <a:gd name="connsiteY39" fmla="*/ 361815 h 551610"/>
                    <a:gd name="connsiteX40" fmla="*/ 403846 w 607919"/>
                    <a:gd name="connsiteY40" fmla="*/ 338669 h 551610"/>
                    <a:gd name="connsiteX41" fmla="*/ 441329 w 607919"/>
                    <a:gd name="connsiteY41" fmla="*/ 301136 h 551610"/>
                    <a:gd name="connsiteX42" fmla="*/ 448177 w 607919"/>
                    <a:gd name="connsiteY42" fmla="*/ 298352 h 551610"/>
                    <a:gd name="connsiteX43" fmla="*/ 527085 w 607919"/>
                    <a:gd name="connsiteY43" fmla="*/ 219452 h 551610"/>
                    <a:gd name="connsiteX44" fmla="*/ 529874 w 607919"/>
                    <a:gd name="connsiteY44" fmla="*/ 226177 h 551610"/>
                    <a:gd name="connsiteX45" fmla="*/ 529874 w 607919"/>
                    <a:gd name="connsiteY45" fmla="*/ 551610 h 551610"/>
                    <a:gd name="connsiteX46" fmla="*/ 477232 w 607919"/>
                    <a:gd name="connsiteY46" fmla="*/ 551610 h 551610"/>
                    <a:gd name="connsiteX47" fmla="*/ 477232 w 607919"/>
                    <a:gd name="connsiteY47" fmla="*/ 278727 h 551610"/>
                    <a:gd name="connsiteX48" fmla="*/ 486883 w 607919"/>
                    <a:gd name="connsiteY48" fmla="*/ 255580 h 551610"/>
                    <a:gd name="connsiteX49" fmla="*/ 520348 w 607919"/>
                    <a:gd name="connsiteY49" fmla="*/ 222298 h 551610"/>
                    <a:gd name="connsiteX50" fmla="*/ 527085 w 607919"/>
                    <a:gd name="connsiteY50" fmla="*/ 219452 h 551610"/>
                    <a:gd name="connsiteX51" fmla="*/ 387769 w 607919"/>
                    <a:gd name="connsiteY51" fmla="*/ 0 h 551610"/>
                    <a:gd name="connsiteX52" fmla="*/ 580729 w 607919"/>
                    <a:gd name="connsiteY52" fmla="*/ 0 h 551610"/>
                    <a:gd name="connsiteX53" fmla="*/ 607919 w 607919"/>
                    <a:gd name="connsiteY53" fmla="*/ 26022 h 551610"/>
                    <a:gd name="connsiteX54" fmla="*/ 607919 w 607919"/>
                    <a:gd name="connsiteY54" fmla="*/ 219812 h 551610"/>
                    <a:gd name="connsiteX55" fmla="*/ 598271 w 607919"/>
                    <a:gd name="connsiteY55" fmla="*/ 223815 h 551610"/>
                    <a:gd name="connsiteX56" fmla="*/ 530610 w 607919"/>
                    <a:gd name="connsiteY56" fmla="*/ 156258 h 551610"/>
                    <a:gd name="connsiteX57" fmla="*/ 304320 w 607919"/>
                    <a:gd name="connsiteY57" fmla="*/ 382325 h 551610"/>
                    <a:gd name="connsiteX58" fmla="*/ 285024 w 607919"/>
                    <a:gd name="connsiteY58" fmla="*/ 382325 h 551610"/>
                    <a:gd name="connsiteX59" fmla="*/ 216360 w 607919"/>
                    <a:gd name="connsiteY59" fmla="*/ 313767 h 551610"/>
                    <a:gd name="connsiteX60" fmla="*/ 94068 w 607919"/>
                    <a:gd name="connsiteY60" fmla="*/ 435996 h 551610"/>
                    <a:gd name="connsiteX61" fmla="*/ 17260 w 607919"/>
                    <a:gd name="connsiteY61" fmla="*/ 435996 h 551610"/>
                    <a:gd name="connsiteX62" fmla="*/ 15882 w 607919"/>
                    <a:gd name="connsiteY62" fmla="*/ 434745 h 551610"/>
                    <a:gd name="connsiteX63" fmla="*/ 15882 w 607919"/>
                    <a:gd name="connsiteY63" fmla="*/ 358055 h 551610"/>
                    <a:gd name="connsiteX64" fmla="*/ 206837 w 607919"/>
                    <a:gd name="connsiteY64" fmla="*/ 167267 h 551610"/>
                    <a:gd name="connsiteX65" fmla="*/ 226008 w 607919"/>
                    <a:gd name="connsiteY65" fmla="*/ 167267 h 551610"/>
                    <a:gd name="connsiteX66" fmla="*/ 294672 w 607919"/>
                    <a:gd name="connsiteY66" fmla="*/ 235701 h 551610"/>
                    <a:gd name="connsiteX67" fmla="*/ 424481 w 607919"/>
                    <a:gd name="connsiteY67" fmla="*/ 105965 h 551610"/>
                    <a:gd name="connsiteX68" fmla="*/ 452423 w 607919"/>
                    <a:gd name="connsiteY68" fmla="*/ 78192 h 551610"/>
                    <a:gd name="connsiteX69" fmla="*/ 383885 w 607919"/>
                    <a:gd name="connsiteY69" fmla="*/ 9633 h 551610"/>
                    <a:gd name="connsiteX70" fmla="*/ 387769 w 607919"/>
                    <a:gd name="connsiteY70" fmla="*/ 0 h 5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19" h="551610">
                      <a:moveTo>
                        <a:pt x="116112" y="473652"/>
                      </a:moveTo>
                      <a:cubicBezTo>
                        <a:pt x="117836" y="474356"/>
                        <a:pt x="118901" y="476670"/>
                        <a:pt x="118901" y="480423"/>
                      </a:cubicBezTo>
                      <a:lnTo>
                        <a:pt x="118901" y="551610"/>
                      </a:lnTo>
                      <a:lnTo>
                        <a:pt x="55604" y="551610"/>
                      </a:lnTo>
                      <a:lnTo>
                        <a:pt x="55604" y="540851"/>
                      </a:lnTo>
                      <a:cubicBezTo>
                        <a:pt x="55604" y="534971"/>
                        <a:pt x="59991" y="525838"/>
                        <a:pt x="65255" y="520583"/>
                      </a:cubicBezTo>
                      <a:lnTo>
                        <a:pt x="83555" y="502317"/>
                      </a:lnTo>
                      <a:lnTo>
                        <a:pt x="109375" y="476545"/>
                      </a:lnTo>
                      <a:cubicBezTo>
                        <a:pt x="112007" y="473855"/>
                        <a:pt x="114389" y="472948"/>
                        <a:pt x="116112" y="473652"/>
                      </a:cubicBezTo>
                      <a:close/>
                      <a:moveTo>
                        <a:pt x="199155" y="390799"/>
                      </a:moveTo>
                      <a:cubicBezTo>
                        <a:pt x="200892" y="391534"/>
                        <a:pt x="201956" y="393880"/>
                        <a:pt x="201956" y="397632"/>
                      </a:cubicBezTo>
                      <a:lnTo>
                        <a:pt x="201956" y="551610"/>
                      </a:lnTo>
                      <a:lnTo>
                        <a:pt x="145363" y="551610"/>
                      </a:lnTo>
                      <a:lnTo>
                        <a:pt x="145363" y="454170"/>
                      </a:lnTo>
                      <a:cubicBezTo>
                        <a:pt x="145363" y="446665"/>
                        <a:pt x="149620" y="436283"/>
                        <a:pt x="154879" y="431030"/>
                      </a:cubicBezTo>
                      <a:lnTo>
                        <a:pt x="192315" y="393630"/>
                      </a:lnTo>
                      <a:cubicBezTo>
                        <a:pt x="195007" y="390941"/>
                        <a:pt x="197417" y="390065"/>
                        <a:pt x="199155" y="390799"/>
                      </a:cubicBezTo>
                      <a:close/>
                      <a:moveTo>
                        <a:pt x="231082" y="388245"/>
                      </a:moveTo>
                      <a:cubicBezTo>
                        <a:pt x="232822" y="387525"/>
                        <a:pt x="235235" y="388401"/>
                        <a:pt x="237930" y="391091"/>
                      </a:cubicBezTo>
                      <a:lnTo>
                        <a:pt x="266763" y="419867"/>
                      </a:lnTo>
                      <a:lnTo>
                        <a:pt x="275915" y="428875"/>
                      </a:lnTo>
                      <a:cubicBezTo>
                        <a:pt x="280929" y="433879"/>
                        <a:pt x="284941" y="444013"/>
                        <a:pt x="284941" y="451520"/>
                      </a:cubicBezTo>
                      <a:lnTo>
                        <a:pt x="284941" y="551610"/>
                      </a:lnTo>
                      <a:lnTo>
                        <a:pt x="228277" y="551610"/>
                      </a:lnTo>
                      <a:lnTo>
                        <a:pt x="228277" y="394969"/>
                      </a:lnTo>
                      <a:cubicBezTo>
                        <a:pt x="228277" y="391278"/>
                        <a:pt x="229343" y="388964"/>
                        <a:pt x="231082" y="388245"/>
                      </a:cubicBezTo>
                      <a:close/>
                      <a:moveTo>
                        <a:pt x="365148" y="381336"/>
                      </a:moveTo>
                      <a:cubicBezTo>
                        <a:pt x="366901" y="382055"/>
                        <a:pt x="367997" y="384370"/>
                        <a:pt x="367997" y="388122"/>
                      </a:cubicBezTo>
                      <a:lnTo>
                        <a:pt x="367997" y="551610"/>
                      </a:lnTo>
                      <a:lnTo>
                        <a:pt x="311262" y="551610"/>
                      </a:lnTo>
                      <a:lnTo>
                        <a:pt x="311262" y="444661"/>
                      </a:lnTo>
                      <a:cubicBezTo>
                        <a:pt x="311262" y="437156"/>
                        <a:pt x="313767" y="428650"/>
                        <a:pt x="316898" y="425523"/>
                      </a:cubicBezTo>
                      <a:cubicBezTo>
                        <a:pt x="320029" y="422396"/>
                        <a:pt x="322534" y="419894"/>
                        <a:pt x="322534" y="419894"/>
                      </a:cubicBezTo>
                      <a:lnTo>
                        <a:pt x="358353" y="384120"/>
                      </a:lnTo>
                      <a:cubicBezTo>
                        <a:pt x="360983" y="381493"/>
                        <a:pt x="363394" y="380617"/>
                        <a:pt x="365148" y="381336"/>
                      </a:cubicBezTo>
                      <a:close/>
                      <a:moveTo>
                        <a:pt x="448177" y="298352"/>
                      </a:moveTo>
                      <a:cubicBezTo>
                        <a:pt x="449916" y="299071"/>
                        <a:pt x="450982" y="301386"/>
                        <a:pt x="450982" y="305139"/>
                      </a:cubicBezTo>
                      <a:lnTo>
                        <a:pt x="450982" y="551610"/>
                      </a:lnTo>
                      <a:lnTo>
                        <a:pt x="394318" y="551610"/>
                      </a:lnTo>
                      <a:lnTo>
                        <a:pt x="394318" y="361815"/>
                      </a:lnTo>
                      <a:cubicBezTo>
                        <a:pt x="394318" y="354308"/>
                        <a:pt x="398580" y="343924"/>
                        <a:pt x="403846" y="338669"/>
                      </a:cubicBezTo>
                      <a:lnTo>
                        <a:pt x="441329" y="301136"/>
                      </a:lnTo>
                      <a:cubicBezTo>
                        <a:pt x="444024" y="298508"/>
                        <a:pt x="446438" y="297633"/>
                        <a:pt x="448177" y="298352"/>
                      </a:cubicBezTo>
                      <a:close/>
                      <a:moveTo>
                        <a:pt x="527085" y="219452"/>
                      </a:moveTo>
                      <a:cubicBezTo>
                        <a:pt x="528809" y="220171"/>
                        <a:pt x="529874" y="222486"/>
                        <a:pt x="529874" y="226177"/>
                      </a:cubicBezTo>
                      <a:lnTo>
                        <a:pt x="529874" y="551610"/>
                      </a:lnTo>
                      <a:lnTo>
                        <a:pt x="477232" y="551610"/>
                      </a:lnTo>
                      <a:lnTo>
                        <a:pt x="477232" y="278727"/>
                      </a:lnTo>
                      <a:cubicBezTo>
                        <a:pt x="477232" y="271345"/>
                        <a:pt x="481494" y="260960"/>
                        <a:pt x="486883" y="255580"/>
                      </a:cubicBezTo>
                      <a:lnTo>
                        <a:pt x="520348" y="222298"/>
                      </a:lnTo>
                      <a:cubicBezTo>
                        <a:pt x="522980" y="219608"/>
                        <a:pt x="525362" y="218732"/>
                        <a:pt x="527085" y="219452"/>
                      </a:cubicBezTo>
                      <a:close/>
                      <a:moveTo>
                        <a:pt x="387769" y="0"/>
                      </a:moveTo>
                      <a:lnTo>
                        <a:pt x="580729" y="0"/>
                      </a:lnTo>
                      <a:cubicBezTo>
                        <a:pt x="594512" y="0"/>
                        <a:pt x="607919" y="12135"/>
                        <a:pt x="607919" y="26022"/>
                      </a:cubicBezTo>
                      <a:lnTo>
                        <a:pt x="607919" y="219812"/>
                      </a:lnTo>
                      <a:cubicBezTo>
                        <a:pt x="607919" y="227318"/>
                        <a:pt x="603534" y="229070"/>
                        <a:pt x="598271" y="223815"/>
                      </a:cubicBezTo>
                      <a:lnTo>
                        <a:pt x="530610" y="156258"/>
                      </a:lnTo>
                      <a:lnTo>
                        <a:pt x="304320" y="382325"/>
                      </a:lnTo>
                      <a:cubicBezTo>
                        <a:pt x="298932" y="387580"/>
                        <a:pt x="290412" y="387580"/>
                        <a:pt x="285024" y="382325"/>
                      </a:cubicBezTo>
                      <a:lnTo>
                        <a:pt x="216360" y="313767"/>
                      </a:lnTo>
                      <a:lnTo>
                        <a:pt x="94068" y="435996"/>
                      </a:lnTo>
                      <a:cubicBezTo>
                        <a:pt x="72767" y="457264"/>
                        <a:pt x="38435" y="457264"/>
                        <a:pt x="17260" y="435996"/>
                      </a:cubicBezTo>
                      <a:lnTo>
                        <a:pt x="15882" y="434745"/>
                      </a:lnTo>
                      <a:cubicBezTo>
                        <a:pt x="-5294" y="413477"/>
                        <a:pt x="-5294" y="379198"/>
                        <a:pt x="15882" y="358055"/>
                      </a:cubicBezTo>
                      <a:lnTo>
                        <a:pt x="206837" y="167267"/>
                      </a:lnTo>
                      <a:cubicBezTo>
                        <a:pt x="212100" y="161888"/>
                        <a:pt x="220745" y="161888"/>
                        <a:pt x="226008" y="167267"/>
                      </a:cubicBezTo>
                      <a:lnTo>
                        <a:pt x="294672" y="235701"/>
                      </a:lnTo>
                      <a:lnTo>
                        <a:pt x="424481" y="105965"/>
                      </a:lnTo>
                      <a:lnTo>
                        <a:pt x="452423" y="78192"/>
                      </a:lnTo>
                      <a:lnTo>
                        <a:pt x="383885" y="9633"/>
                      </a:lnTo>
                      <a:cubicBezTo>
                        <a:pt x="378497" y="4379"/>
                        <a:pt x="380376" y="0"/>
                        <a:pt x="387769" y="0"/>
                      </a:cubicBezTo>
                      <a:close/>
                    </a:path>
                  </a:pathLst>
                </a:custGeom>
                <a:solidFill>
                  <a:schemeClr val="bg1"/>
                </a:solidFill>
                <a:ln w="38100">
                  <a:noFill/>
                  <a:round/>
                  <a:headEnd/>
                  <a:tailEnd/>
                </a:ln>
              </p:spPr>
              <p:txBody>
                <a:bodyPr vert="horz" wrap="square" lIns="91440" tIns="45720" rIns="91440" bIns="45720" numCol="1" rtlCol="0" anchor="ctr"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sz="1600" dirty="0">
                    <a:solidFill>
                      <a:schemeClr val="bg1"/>
                    </a:solidFill>
                    <a:latin typeface="Impact" panose="020B0806030902050204" pitchFamily="34" charset="0"/>
                  </a:endParaRPr>
                </a:p>
              </p:txBody>
            </p:sp>
          </p:grpSp>
        </p:grpSp>
        <p:grpSp>
          <p:nvGrpSpPr>
            <p:cNvPr id="9" name="ïṣḻîḓe">
              <a:extLst>
                <a:ext uri="{FF2B5EF4-FFF2-40B4-BE49-F238E27FC236}">
                  <a16:creationId xmlns:a16="http://schemas.microsoft.com/office/drawing/2014/main" id="{9FA20810-926A-4FFE-AD2C-39B0E3E7A63C}"/>
                </a:ext>
              </a:extLst>
            </p:cNvPr>
            <p:cNvGrpSpPr/>
            <p:nvPr/>
          </p:nvGrpSpPr>
          <p:grpSpPr>
            <a:xfrm>
              <a:off x="8724523" y="2290746"/>
              <a:ext cx="2794377" cy="2692164"/>
              <a:chOff x="673099" y="2290746"/>
              <a:chExt cx="2794377" cy="2692164"/>
            </a:xfrm>
          </p:grpSpPr>
          <p:grpSp>
            <p:nvGrpSpPr>
              <p:cNvPr id="62" name="îŝlîḑé">
                <a:extLst>
                  <a:ext uri="{FF2B5EF4-FFF2-40B4-BE49-F238E27FC236}">
                    <a16:creationId xmlns:a16="http://schemas.microsoft.com/office/drawing/2014/main" id="{24668AF1-74F7-4503-9BAE-101E702AFFD6}"/>
                  </a:ext>
                </a:extLst>
              </p:cNvPr>
              <p:cNvGrpSpPr/>
              <p:nvPr/>
            </p:nvGrpSpPr>
            <p:grpSpPr>
              <a:xfrm>
                <a:off x="673099" y="3210670"/>
                <a:ext cx="2794377" cy="1772240"/>
                <a:chOff x="673100" y="3770722"/>
                <a:chExt cx="2481340" cy="1772240"/>
              </a:xfrm>
            </p:grpSpPr>
            <p:sp>
              <p:nvSpPr>
                <p:cNvPr id="66" name="ïś1îďé">
                  <a:extLst>
                    <a:ext uri="{FF2B5EF4-FFF2-40B4-BE49-F238E27FC236}">
                      <a16:creationId xmlns:a16="http://schemas.microsoft.com/office/drawing/2014/main" id="{CF6B9F34-8770-4BA2-8DDF-60365C32A4CA}"/>
                    </a:ext>
                  </a:extLst>
                </p:cNvPr>
                <p:cNvSpPr txBox="1"/>
                <p:nvPr/>
              </p:nvSpPr>
              <p:spPr bwMode="auto">
                <a:xfrm>
                  <a:off x="673100" y="3770722"/>
                  <a:ext cx="2481340" cy="459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t>Text here</a:t>
                  </a:r>
                </a:p>
              </p:txBody>
            </p:sp>
            <p:sp>
              <p:nvSpPr>
                <p:cNvPr id="67" name="íṣ1íďè">
                  <a:extLst>
                    <a:ext uri="{FF2B5EF4-FFF2-40B4-BE49-F238E27FC236}">
                      <a16:creationId xmlns:a16="http://schemas.microsoft.com/office/drawing/2014/main" id="{4E44CC40-AA0B-4DFC-935A-8A24408BB905}"/>
                    </a:ext>
                  </a:extLst>
                </p:cNvPr>
                <p:cNvSpPr/>
                <p:nvPr/>
              </p:nvSpPr>
              <p:spPr bwMode="auto">
                <a:xfrm>
                  <a:off x="673100" y="4230526"/>
                  <a:ext cx="2481340" cy="1312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endParaRPr lang="en-US" altLang="zh-CN" sz="1100" dirty="0"/>
                </a:p>
                <a:p>
                  <a:pPr algn="ctr">
                    <a:lnSpc>
                      <a:spcPct val="150000"/>
                    </a:lnSpc>
                  </a:pPr>
                  <a:r>
                    <a:rPr lang="en-US" altLang="zh-CN" sz="1100" dirty="0"/>
                    <a:t>……</a:t>
                  </a:r>
                </a:p>
              </p:txBody>
            </p:sp>
          </p:grpSp>
          <p:grpSp>
            <p:nvGrpSpPr>
              <p:cNvPr id="63" name="íşļíḍé">
                <a:extLst>
                  <a:ext uri="{FF2B5EF4-FFF2-40B4-BE49-F238E27FC236}">
                    <a16:creationId xmlns:a16="http://schemas.microsoft.com/office/drawing/2014/main" id="{A3B30F02-2C12-48D9-9923-134A62507328}"/>
                  </a:ext>
                </a:extLst>
              </p:cNvPr>
              <p:cNvGrpSpPr/>
              <p:nvPr/>
            </p:nvGrpSpPr>
            <p:grpSpPr>
              <a:xfrm>
                <a:off x="1661992" y="2290746"/>
                <a:ext cx="816590" cy="816590"/>
                <a:chOff x="1505475" y="2392983"/>
                <a:chExt cx="816590" cy="816590"/>
              </a:xfrm>
            </p:grpSpPr>
            <p:sp>
              <p:nvSpPr>
                <p:cNvPr id="64" name="îšľîḋè">
                  <a:extLst>
                    <a:ext uri="{FF2B5EF4-FFF2-40B4-BE49-F238E27FC236}">
                      <a16:creationId xmlns:a16="http://schemas.microsoft.com/office/drawing/2014/main" id="{4C4A01AD-62AA-4FBF-AB9D-BE0A16209F71}"/>
                    </a:ext>
                  </a:extLst>
                </p:cNvPr>
                <p:cNvSpPr/>
                <p:nvPr/>
              </p:nvSpPr>
              <p:spPr bwMode="auto">
                <a:xfrm>
                  <a:off x="1505475" y="2392983"/>
                  <a:ext cx="816590" cy="816590"/>
                </a:xfrm>
                <a:prstGeom prst="ellipse">
                  <a:avLst/>
                </a:prstGeom>
                <a:solidFill>
                  <a:schemeClr val="accent2"/>
                </a:solidFill>
                <a:ln w="38100">
                  <a:solidFill>
                    <a:schemeClr val="bg1"/>
                  </a:solidFill>
                  <a:round/>
                  <a:headEnd/>
                  <a:tailEnd/>
                </a:ln>
              </p:spPr>
              <p:txBody>
                <a:bodyPr vert="horz" wrap="square" lIns="91440" tIns="45720" rIns="91440" bIns="45720" numCol="1" rtlCol="0" anchor="ctr"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sz="1600" dirty="0">
                    <a:solidFill>
                      <a:schemeClr val="bg1"/>
                    </a:solidFill>
                    <a:latin typeface="Impact" panose="020B0806030902050204" pitchFamily="34" charset="0"/>
                  </a:endParaRPr>
                </a:p>
              </p:txBody>
            </p:sp>
            <p:sp>
              <p:nvSpPr>
                <p:cNvPr id="65" name="ïs1îďè">
                  <a:extLst>
                    <a:ext uri="{FF2B5EF4-FFF2-40B4-BE49-F238E27FC236}">
                      <a16:creationId xmlns:a16="http://schemas.microsoft.com/office/drawing/2014/main" id="{46D50CB4-0A97-41FD-ABCE-E00AE314393C}"/>
                    </a:ext>
                  </a:extLst>
                </p:cNvPr>
                <p:cNvSpPr/>
                <p:nvPr/>
              </p:nvSpPr>
              <p:spPr bwMode="auto">
                <a:xfrm>
                  <a:off x="1719008" y="2624555"/>
                  <a:ext cx="389524" cy="353444"/>
                </a:xfrm>
                <a:custGeom>
                  <a:avLst/>
                  <a:gdLst>
                    <a:gd name="connsiteX0" fmla="*/ 116112 w 607919"/>
                    <a:gd name="connsiteY0" fmla="*/ 473652 h 551610"/>
                    <a:gd name="connsiteX1" fmla="*/ 118901 w 607919"/>
                    <a:gd name="connsiteY1" fmla="*/ 480423 h 551610"/>
                    <a:gd name="connsiteX2" fmla="*/ 118901 w 607919"/>
                    <a:gd name="connsiteY2" fmla="*/ 551610 h 551610"/>
                    <a:gd name="connsiteX3" fmla="*/ 55604 w 607919"/>
                    <a:gd name="connsiteY3" fmla="*/ 551610 h 551610"/>
                    <a:gd name="connsiteX4" fmla="*/ 55604 w 607919"/>
                    <a:gd name="connsiteY4" fmla="*/ 540851 h 551610"/>
                    <a:gd name="connsiteX5" fmla="*/ 65255 w 607919"/>
                    <a:gd name="connsiteY5" fmla="*/ 520583 h 551610"/>
                    <a:gd name="connsiteX6" fmla="*/ 83555 w 607919"/>
                    <a:gd name="connsiteY6" fmla="*/ 502317 h 551610"/>
                    <a:gd name="connsiteX7" fmla="*/ 109375 w 607919"/>
                    <a:gd name="connsiteY7" fmla="*/ 476545 h 551610"/>
                    <a:gd name="connsiteX8" fmla="*/ 116112 w 607919"/>
                    <a:gd name="connsiteY8" fmla="*/ 473652 h 551610"/>
                    <a:gd name="connsiteX9" fmla="*/ 199155 w 607919"/>
                    <a:gd name="connsiteY9" fmla="*/ 390799 h 551610"/>
                    <a:gd name="connsiteX10" fmla="*/ 201956 w 607919"/>
                    <a:gd name="connsiteY10" fmla="*/ 397632 h 551610"/>
                    <a:gd name="connsiteX11" fmla="*/ 201956 w 607919"/>
                    <a:gd name="connsiteY11" fmla="*/ 551610 h 551610"/>
                    <a:gd name="connsiteX12" fmla="*/ 145363 w 607919"/>
                    <a:gd name="connsiteY12" fmla="*/ 551610 h 551610"/>
                    <a:gd name="connsiteX13" fmla="*/ 145363 w 607919"/>
                    <a:gd name="connsiteY13" fmla="*/ 454170 h 551610"/>
                    <a:gd name="connsiteX14" fmla="*/ 154879 w 607919"/>
                    <a:gd name="connsiteY14" fmla="*/ 431030 h 551610"/>
                    <a:gd name="connsiteX15" fmla="*/ 192315 w 607919"/>
                    <a:gd name="connsiteY15" fmla="*/ 393630 h 551610"/>
                    <a:gd name="connsiteX16" fmla="*/ 199155 w 607919"/>
                    <a:gd name="connsiteY16" fmla="*/ 390799 h 551610"/>
                    <a:gd name="connsiteX17" fmla="*/ 231082 w 607919"/>
                    <a:gd name="connsiteY17" fmla="*/ 388245 h 551610"/>
                    <a:gd name="connsiteX18" fmla="*/ 237930 w 607919"/>
                    <a:gd name="connsiteY18" fmla="*/ 391091 h 551610"/>
                    <a:gd name="connsiteX19" fmla="*/ 266763 w 607919"/>
                    <a:gd name="connsiteY19" fmla="*/ 419867 h 551610"/>
                    <a:gd name="connsiteX20" fmla="*/ 275915 w 607919"/>
                    <a:gd name="connsiteY20" fmla="*/ 428875 h 551610"/>
                    <a:gd name="connsiteX21" fmla="*/ 284941 w 607919"/>
                    <a:gd name="connsiteY21" fmla="*/ 451520 h 551610"/>
                    <a:gd name="connsiteX22" fmla="*/ 284941 w 607919"/>
                    <a:gd name="connsiteY22" fmla="*/ 551610 h 551610"/>
                    <a:gd name="connsiteX23" fmla="*/ 228277 w 607919"/>
                    <a:gd name="connsiteY23" fmla="*/ 551610 h 551610"/>
                    <a:gd name="connsiteX24" fmla="*/ 228277 w 607919"/>
                    <a:gd name="connsiteY24" fmla="*/ 394969 h 551610"/>
                    <a:gd name="connsiteX25" fmla="*/ 231082 w 607919"/>
                    <a:gd name="connsiteY25" fmla="*/ 388245 h 551610"/>
                    <a:gd name="connsiteX26" fmla="*/ 365148 w 607919"/>
                    <a:gd name="connsiteY26" fmla="*/ 381336 h 551610"/>
                    <a:gd name="connsiteX27" fmla="*/ 367997 w 607919"/>
                    <a:gd name="connsiteY27" fmla="*/ 388122 h 551610"/>
                    <a:gd name="connsiteX28" fmla="*/ 367997 w 607919"/>
                    <a:gd name="connsiteY28" fmla="*/ 551610 h 551610"/>
                    <a:gd name="connsiteX29" fmla="*/ 311262 w 607919"/>
                    <a:gd name="connsiteY29" fmla="*/ 551610 h 551610"/>
                    <a:gd name="connsiteX30" fmla="*/ 311262 w 607919"/>
                    <a:gd name="connsiteY30" fmla="*/ 444661 h 551610"/>
                    <a:gd name="connsiteX31" fmla="*/ 316898 w 607919"/>
                    <a:gd name="connsiteY31" fmla="*/ 425523 h 551610"/>
                    <a:gd name="connsiteX32" fmla="*/ 322534 w 607919"/>
                    <a:gd name="connsiteY32" fmla="*/ 419894 h 551610"/>
                    <a:gd name="connsiteX33" fmla="*/ 358353 w 607919"/>
                    <a:gd name="connsiteY33" fmla="*/ 384120 h 551610"/>
                    <a:gd name="connsiteX34" fmla="*/ 365148 w 607919"/>
                    <a:gd name="connsiteY34" fmla="*/ 381336 h 551610"/>
                    <a:gd name="connsiteX35" fmla="*/ 448177 w 607919"/>
                    <a:gd name="connsiteY35" fmla="*/ 298352 h 551610"/>
                    <a:gd name="connsiteX36" fmla="*/ 450982 w 607919"/>
                    <a:gd name="connsiteY36" fmla="*/ 305139 h 551610"/>
                    <a:gd name="connsiteX37" fmla="*/ 450982 w 607919"/>
                    <a:gd name="connsiteY37" fmla="*/ 551610 h 551610"/>
                    <a:gd name="connsiteX38" fmla="*/ 394318 w 607919"/>
                    <a:gd name="connsiteY38" fmla="*/ 551610 h 551610"/>
                    <a:gd name="connsiteX39" fmla="*/ 394318 w 607919"/>
                    <a:gd name="connsiteY39" fmla="*/ 361815 h 551610"/>
                    <a:gd name="connsiteX40" fmla="*/ 403846 w 607919"/>
                    <a:gd name="connsiteY40" fmla="*/ 338669 h 551610"/>
                    <a:gd name="connsiteX41" fmla="*/ 441329 w 607919"/>
                    <a:gd name="connsiteY41" fmla="*/ 301136 h 551610"/>
                    <a:gd name="connsiteX42" fmla="*/ 448177 w 607919"/>
                    <a:gd name="connsiteY42" fmla="*/ 298352 h 551610"/>
                    <a:gd name="connsiteX43" fmla="*/ 527085 w 607919"/>
                    <a:gd name="connsiteY43" fmla="*/ 219452 h 551610"/>
                    <a:gd name="connsiteX44" fmla="*/ 529874 w 607919"/>
                    <a:gd name="connsiteY44" fmla="*/ 226177 h 551610"/>
                    <a:gd name="connsiteX45" fmla="*/ 529874 w 607919"/>
                    <a:gd name="connsiteY45" fmla="*/ 551610 h 551610"/>
                    <a:gd name="connsiteX46" fmla="*/ 477232 w 607919"/>
                    <a:gd name="connsiteY46" fmla="*/ 551610 h 551610"/>
                    <a:gd name="connsiteX47" fmla="*/ 477232 w 607919"/>
                    <a:gd name="connsiteY47" fmla="*/ 278727 h 551610"/>
                    <a:gd name="connsiteX48" fmla="*/ 486883 w 607919"/>
                    <a:gd name="connsiteY48" fmla="*/ 255580 h 551610"/>
                    <a:gd name="connsiteX49" fmla="*/ 520348 w 607919"/>
                    <a:gd name="connsiteY49" fmla="*/ 222298 h 551610"/>
                    <a:gd name="connsiteX50" fmla="*/ 527085 w 607919"/>
                    <a:gd name="connsiteY50" fmla="*/ 219452 h 551610"/>
                    <a:gd name="connsiteX51" fmla="*/ 387769 w 607919"/>
                    <a:gd name="connsiteY51" fmla="*/ 0 h 551610"/>
                    <a:gd name="connsiteX52" fmla="*/ 580729 w 607919"/>
                    <a:gd name="connsiteY52" fmla="*/ 0 h 551610"/>
                    <a:gd name="connsiteX53" fmla="*/ 607919 w 607919"/>
                    <a:gd name="connsiteY53" fmla="*/ 26022 h 551610"/>
                    <a:gd name="connsiteX54" fmla="*/ 607919 w 607919"/>
                    <a:gd name="connsiteY54" fmla="*/ 219812 h 551610"/>
                    <a:gd name="connsiteX55" fmla="*/ 598271 w 607919"/>
                    <a:gd name="connsiteY55" fmla="*/ 223815 h 551610"/>
                    <a:gd name="connsiteX56" fmla="*/ 530610 w 607919"/>
                    <a:gd name="connsiteY56" fmla="*/ 156258 h 551610"/>
                    <a:gd name="connsiteX57" fmla="*/ 304320 w 607919"/>
                    <a:gd name="connsiteY57" fmla="*/ 382325 h 551610"/>
                    <a:gd name="connsiteX58" fmla="*/ 285024 w 607919"/>
                    <a:gd name="connsiteY58" fmla="*/ 382325 h 551610"/>
                    <a:gd name="connsiteX59" fmla="*/ 216360 w 607919"/>
                    <a:gd name="connsiteY59" fmla="*/ 313767 h 551610"/>
                    <a:gd name="connsiteX60" fmla="*/ 94068 w 607919"/>
                    <a:gd name="connsiteY60" fmla="*/ 435996 h 551610"/>
                    <a:gd name="connsiteX61" fmla="*/ 17260 w 607919"/>
                    <a:gd name="connsiteY61" fmla="*/ 435996 h 551610"/>
                    <a:gd name="connsiteX62" fmla="*/ 15882 w 607919"/>
                    <a:gd name="connsiteY62" fmla="*/ 434745 h 551610"/>
                    <a:gd name="connsiteX63" fmla="*/ 15882 w 607919"/>
                    <a:gd name="connsiteY63" fmla="*/ 358055 h 551610"/>
                    <a:gd name="connsiteX64" fmla="*/ 206837 w 607919"/>
                    <a:gd name="connsiteY64" fmla="*/ 167267 h 551610"/>
                    <a:gd name="connsiteX65" fmla="*/ 226008 w 607919"/>
                    <a:gd name="connsiteY65" fmla="*/ 167267 h 551610"/>
                    <a:gd name="connsiteX66" fmla="*/ 294672 w 607919"/>
                    <a:gd name="connsiteY66" fmla="*/ 235701 h 551610"/>
                    <a:gd name="connsiteX67" fmla="*/ 424481 w 607919"/>
                    <a:gd name="connsiteY67" fmla="*/ 105965 h 551610"/>
                    <a:gd name="connsiteX68" fmla="*/ 452423 w 607919"/>
                    <a:gd name="connsiteY68" fmla="*/ 78192 h 551610"/>
                    <a:gd name="connsiteX69" fmla="*/ 383885 w 607919"/>
                    <a:gd name="connsiteY69" fmla="*/ 9633 h 551610"/>
                    <a:gd name="connsiteX70" fmla="*/ 387769 w 607919"/>
                    <a:gd name="connsiteY70" fmla="*/ 0 h 5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19" h="551610">
                      <a:moveTo>
                        <a:pt x="116112" y="473652"/>
                      </a:moveTo>
                      <a:cubicBezTo>
                        <a:pt x="117836" y="474356"/>
                        <a:pt x="118901" y="476670"/>
                        <a:pt x="118901" y="480423"/>
                      </a:cubicBezTo>
                      <a:lnTo>
                        <a:pt x="118901" y="551610"/>
                      </a:lnTo>
                      <a:lnTo>
                        <a:pt x="55604" y="551610"/>
                      </a:lnTo>
                      <a:lnTo>
                        <a:pt x="55604" y="540851"/>
                      </a:lnTo>
                      <a:cubicBezTo>
                        <a:pt x="55604" y="534971"/>
                        <a:pt x="59991" y="525838"/>
                        <a:pt x="65255" y="520583"/>
                      </a:cubicBezTo>
                      <a:lnTo>
                        <a:pt x="83555" y="502317"/>
                      </a:lnTo>
                      <a:lnTo>
                        <a:pt x="109375" y="476545"/>
                      </a:lnTo>
                      <a:cubicBezTo>
                        <a:pt x="112007" y="473855"/>
                        <a:pt x="114389" y="472948"/>
                        <a:pt x="116112" y="473652"/>
                      </a:cubicBezTo>
                      <a:close/>
                      <a:moveTo>
                        <a:pt x="199155" y="390799"/>
                      </a:moveTo>
                      <a:cubicBezTo>
                        <a:pt x="200892" y="391534"/>
                        <a:pt x="201956" y="393880"/>
                        <a:pt x="201956" y="397632"/>
                      </a:cubicBezTo>
                      <a:lnTo>
                        <a:pt x="201956" y="551610"/>
                      </a:lnTo>
                      <a:lnTo>
                        <a:pt x="145363" y="551610"/>
                      </a:lnTo>
                      <a:lnTo>
                        <a:pt x="145363" y="454170"/>
                      </a:lnTo>
                      <a:cubicBezTo>
                        <a:pt x="145363" y="446665"/>
                        <a:pt x="149620" y="436283"/>
                        <a:pt x="154879" y="431030"/>
                      </a:cubicBezTo>
                      <a:lnTo>
                        <a:pt x="192315" y="393630"/>
                      </a:lnTo>
                      <a:cubicBezTo>
                        <a:pt x="195007" y="390941"/>
                        <a:pt x="197417" y="390065"/>
                        <a:pt x="199155" y="390799"/>
                      </a:cubicBezTo>
                      <a:close/>
                      <a:moveTo>
                        <a:pt x="231082" y="388245"/>
                      </a:moveTo>
                      <a:cubicBezTo>
                        <a:pt x="232822" y="387525"/>
                        <a:pt x="235235" y="388401"/>
                        <a:pt x="237930" y="391091"/>
                      </a:cubicBezTo>
                      <a:lnTo>
                        <a:pt x="266763" y="419867"/>
                      </a:lnTo>
                      <a:lnTo>
                        <a:pt x="275915" y="428875"/>
                      </a:lnTo>
                      <a:cubicBezTo>
                        <a:pt x="280929" y="433879"/>
                        <a:pt x="284941" y="444013"/>
                        <a:pt x="284941" y="451520"/>
                      </a:cubicBezTo>
                      <a:lnTo>
                        <a:pt x="284941" y="551610"/>
                      </a:lnTo>
                      <a:lnTo>
                        <a:pt x="228277" y="551610"/>
                      </a:lnTo>
                      <a:lnTo>
                        <a:pt x="228277" y="394969"/>
                      </a:lnTo>
                      <a:cubicBezTo>
                        <a:pt x="228277" y="391278"/>
                        <a:pt x="229343" y="388964"/>
                        <a:pt x="231082" y="388245"/>
                      </a:cubicBezTo>
                      <a:close/>
                      <a:moveTo>
                        <a:pt x="365148" y="381336"/>
                      </a:moveTo>
                      <a:cubicBezTo>
                        <a:pt x="366901" y="382055"/>
                        <a:pt x="367997" y="384370"/>
                        <a:pt x="367997" y="388122"/>
                      </a:cubicBezTo>
                      <a:lnTo>
                        <a:pt x="367997" y="551610"/>
                      </a:lnTo>
                      <a:lnTo>
                        <a:pt x="311262" y="551610"/>
                      </a:lnTo>
                      <a:lnTo>
                        <a:pt x="311262" y="444661"/>
                      </a:lnTo>
                      <a:cubicBezTo>
                        <a:pt x="311262" y="437156"/>
                        <a:pt x="313767" y="428650"/>
                        <a:pt x="316898" y="425523"/>
                      </a:cubicBezTo>
                      <a:cubicBezTo>
                        <a:pt x="320029" y="422396"/>
                        <a:pt x="322534" y="419894"/>
                        <a:pt x="322534" y="419894"/>
                      </a:cubicBezTo>
                      <a:lnTo>
                        <a:pt x="358353" y="384120"/>
                      </a:lnTo>
                      <a:cubicBezTo>
                        <a:pt x="360983" y="381493"/>
                        <a:pt x="363394" y="380617"/>
                        <a:pt x="365148" y="381336"/>
                      </a:cubicBezTo>
                      <a:close/>
                      <a:moveTo>
                        <a:pt x="448177" y="298352"/>
                      </a:moveTo>
                      <a:cubicBezTo>
                        <a:pt x="449916" y="299071"/>
                        <a:pt x="450982" y="301386"/>
                        <a:pt x="450982" y="305139"/>
                      </a:cubicBezTo>
                      <a:lnTo>
                        <a:pt x="450982" y="551610"/>
                      </a:lnTo>
                      <a:lnTo>
                        <a:pt x="394318" y="551610"/>
                      </a:lnTo>
                      <a:lnTo>
                        <a:pt x="394318" y="361815"/>
                      </a:lnTo>
                      <a:cubicBezTo>
                        <a:pt x="394318" y="354308"/>
                        <a:pt x="398580" y="343924"/>
                        <a:pt x="403846" y="338669"/>
                      </a:cubicBezTo>
                      <a:lnTo>
                        <a:pt x="441329" y="301136"/>
                      </a:lnTo>
                      <a:cubicBezTo>
                        <a:pt x="444024" y="298508"/>
                        <a:pt x="446438" y="297633"/>
                        <a:pt x="448177" y="298352"/>
                      </a:cubicBezTo>
                      <a:close/>
                      <a:moveTo>
                        <a:pt x="527085" y="219452"/>
                      </a:moveTo>
                      <a:cubicBezTo>
                        <a:pt x="528809" y="220171"/>
                        <a:pt x="529874" y="222486"/>
                        <a:pt x="529874" y="226177"/>
                      </a:cubicBezTo>
                      <a:lnTo>
                        <a:pt x="529874" y="551610"/>
                      </a:lnTo>
                      <a:lnTo>
                        <a:pt x="477232" y="551610"/>
                      </a:lnTo>
                      <a:lnTo>
                        <a:pt x="477232" y="278727"/>
                      </a:lnTo>
                      <a:cubicBezTo>
                        <a:pt x="477232" y="271345"/>
                        <a:pt x="481494" y="260960"/>
                        <a:pt x="486883" y="255580"/>
                      </a:cubicBezTo>
                      <a:lnTo>
                        <a:pt x="520348" y="222298"/>
                      </a:lnTo>
                      <a:cubicBezTo>
                        <a:pt x="522980" y="219608"/>
                        <a:pt x="525362" y="218732"/>
                        <a:pt x="527085" y="219452"/>
                      </a:cubicBezTo>
                      <a:close/>
                      <a:moveTo>
                        <a:pt x="387769" y="0"/>
                      </a:moveTo>
                      <a:lnTo>
                        <a:pt x="580729" y="0"/>
                      </a:lnTo>
                      <a:cubicBezTo>
                        <a:pt x="594512" y="0"/>
                        <a:pt x="607919" y="12135"/>
                        <a:pt x="607919" y="26022"/>
                      </a:cubicBezTo>
                      <a:lnTo>
                        <a:pt x="607919" y="219812"/>
                      </a:lnTo>
                      <a:cubicBezTo>
                        <a:pt x="607919" y="227318"/>
                        <a:pt x="603534" y="229070"/>
                        <a:pt x="598271" y="223815"/>
                      </a:cubicBezTo>
                      <a:lnTo>
                        <a:pt x="530610" y="156258"/>
                      </a:lnTo>
                      <a:lnTo>
                        <a:pt x="304320" y="382325"/>
                      </a:lnTo>
                      <a:cubicBezTo>
                        <a:pt x="298932" y="387580"/>
                        <a:pt x="290412" y="387580"/>
                        <a:pt x="285024" y="382325"/>
                      </a:cubicBezTo>
                      <a:lnTo>
                        <a:pt x="216360" y="313767"/>
                      </a:lnTo>
                      <a:lnTo>
                        <a:pt x="94068" y="435996"/>
                      </a:lnTo>
                      <a:cubicBezTo>
                        <a:pt x="72767" y="457264"/>
                        <a:pt x="38435" y="457264"/>
                        <a:pt x="17260" y="435996"/>
                      </a:cubicBezTo>
                      <a:lnTo>
                        <a:pt x="15882" y="434745"/>
                      </a:lnTo>
                      <a:cubicBezTo>
                        <a:pt x="-5294" y="413477"/>
                        <a:pt x="-5294" y="379198"/>
                        <a:pt x="15882" y="358055"/>
                      </a:cubicBezTo>
                      <a:lnTo>
                        <a:pt x="206837" y="167267"/>
                      </a:lnTo>
                      <a:cubicBezTo>
                        <a:pt x="212100" y="161888"/>
                        <a:pt x="220745" y="161888"/>
                        <a:pt x="226008" y="167267"/>
                      </a:cubicBezTo>
                      <a:lnTo>
                        <a:pt x="294672" y="235701"/>
                      </a:lnTo>
                      <a:lnTo>
                        <a:pt x="424481" y="105965"/>
                      </a:lnTo>
                      <a:lnTo>
                        <a:pt x="452423" y="78192"/>
                      </a:lnTo>
                      <a:lnTo>
                        <a:pt x="383885" y="9633"/>
                      </a:lnTo>
                      <a:cubicBezTo>
                        <a:pt x="378497" y="4379"/>
                        <a:pt x="380376" y="0"/>
                        <a:pt x="387769" y="0"/>
                      </a:cubicBezTo>
                      <a:close/>
                    </a:path>
                  </a:pathLst>
                </a:custGeom>
                <a:solidFill>
                  <a:schemeClr val="bg1"/>
                </a:solidFill>
                <a:ln w="38100">
                  <a:noFill/>
                  <a:round/>
                  <a:headEnd/>
                  <a:tailEnd/>
                </a:ln>
              </p:spPr>
              <p:txBody>
                <a:bodyPr vert="horz" wrap="square" lIns="91440" tIns="45720" rIns="91440" bIns="45720" numCol="1" rtlCol="0" anchor="ctr"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sz="1600" dirty="0">
                    <a:solidFill>
                      <a:schemeClr val="bg1"/>
                    </a:solidFill>
                    <a:latin typeface="Impact" panose="020B0806030902050204" pitchFamily="34" charset="0"/>
                  </a:endParaRPr>
                </a:p>
              </p:txBody>
            </p:sp>
          </p:grpSp>
        </p:grpSp>
        <p:grpSp>
          <p:nvGrpSpPr>
            <p:cNvPr id="10" name="iŝ1iḋé">
              <a:extLst>
                <a:ext uri="{FF2B5EF4-FFF2-40B4-BE49-F238E27FC236}">
                  <a16:creationId xmlns:a16="http://schemas.microsoft.com/office/drawing/2014/main" id="{3F91073D-E37E-469A-A281-8AE6DB6B379B}"/>
                </a:ext>
              </a:extLst>
            </p:cNvPr>
            <p:cNvGrpSpPr/>
            <p:nvPr/>
          </p:nvGrpSpPr>
          <p:grpSpPr>
            <a:xfrm>
              <a:off x="4920562" y="1130300"/>
              <a:ext cx="2338176" cy="2338948"/>
              <a:chOff x="4920562" y="1529567"/>
              <a:chExt cx="2338176" cy="2338948"/>
            </a:xfrm>
          </p:grpSpPr>
          <p:sp>
            <p:nvSpPr>
              <p:cNvPr id="11" name="îṧļîḍè">
                <a:extLst>
                  <a:ext uri="{FF2B5EF4-FFF2-40B4-BE49-F238E27FC236}">
                    <a16:creationId xmlns:a16="http://schemas.microsoft.com/office/drawing/2014/main" id="{4502BF66-49DF-41AA-80E3-699063A89099}"/>
                  </a:ext>
                </a:extLst>
              </p:cNvPr>
              <p:cNvSpPr/>
              <p:nvPr/>
            </p:nvSpPr>
            <p:spPr bwMode="auto">
              <a:xfrm>
                <a:off x="4920562" y="1529567"/>
                <a:ext cx="2338176" cy="2338948"/>
              </a:xfrm>
              <a:prstGeom prst="ellipse">
                <a:avLst/>
              </a:prstGeom>
              <a:solidFill>
                <a:schemeClr val="bg1"/>
              </a:solidFill>
              <a:ln w="12700" cap="flat" cmpd="sng" algn="ctr">
                <a:noFill/>
                <a:prstDash val="solid"/>
                <a:miter lim="800000"/>
              </a:ln>
              <a:effectLst>
                <a:outerShdw blurRad="635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solidFill>
                    <a:schemeClr val="dk1"/>
                  </a:solidFill>
                </a:endParaRPr>
              </a:p>
            </p:txBody>
          </p:sp>
          <p:grpSp>
            <p:nvGrpSpPr>
              <p:cNvPr id="12" name="ïṩļíḑ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A5987E12-7BE0-4231-94CB-B3B643024E98}"/>
                  </a:ext>
                </a:extLst>
              </p:cNvPr>
              <p:cNvGrpSpPr>
                <a:grpSpLocks noChangeAspect="1"/>
              </p:cNvGrpSpPr>
              <p:nvPr/>
            </p:nvGrpSpPr>
            <p:grpSpPr>
              <a:xfrm>
                <a:off x="5177437" y="2058521"/>
                <a:ext cx="1824426" cy="1656081"/>
                <a:chOff x="3683001" y="1263650"/>
                <a:chExt cx="4765675" cy="4325938"/>
              </a:xfrm>
            </p:grpSpPr>
            <p:sp>
              <p:nvSpPr>
                <p:cNvPr id="13" name="išlîde">
                  <a:extLst>
                    <a:ext uri="{FF2B5EF4-FFF2-40B4-BE49-F238E27FC236}">
                      <a16:creationId xmlns:a16="http://schemas.microsoft.com/office/drawing/2014/main" id="{B0B36062-0684-40DE-A184-7D09C60FB07A}"/>
                    </a:ext>
                  </a:extLst>
                </p:cNvPr>
                <p:cNvSpPr/>
                <p:nvPr/>
              </p:nvSpPr>
              <p:spPr bwMode="auto">
                <a:xfrm>
                  <a:off x="7434263" y="1708150"/>
                  <a:ext cx="1014413" cy="841375"/>
                </a:xfrm>
                <a:custGeom>
                  <a:avLst/>
                  <a:gdLst>
                    <a:gd name="T0" fmla="*/ 64 w 202"/>
                    <a:gd name="T1" fmla="*/ 168 h 168"/>
                    <a:gd name="T2" fmla="*/ 83 w 202"/>
                    <a:gd name="T3" fmla="*/ 156 h 168"/>
                    <a:gd name="T4" fmla="*/ 123 w 202"/>
                    <a:gd name="T5" fmla="*/ 156 h 168"/>
                    <a:gd name="T6" fmla="*/ 137 w 202"/>
                    <a:gd name="T7" fmla="*/ 45 h 168"/>
                    <a:gd name="T8" fmla="*/ 16 w 202"/>
                    <a:gd name="T9" fmla="*/ 107 h 168"/>
                    <a:gd name="T10" fmla="*/ 62 w 202"/>
                    <a:gd name="T11" fmla="*/ 149 h 168"/>
                    <a:gd name="T12" fmla="*/ 64 w 202"/>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202" h="168">
                      <a:moveTo>
                        <a:pt x="64" y="168"/>
                      </a:moveTo>
                      <a:cubicBezTo>
                        <a:pt x="76" y="161"/>
                        <a:pt x="83" y="156"/>
                        <a:pt x="83" y="156"/>
                      </a:cubicBezTo>
                      <a:cubicBezTo>
                        <a:pt x="92" y="160"/>
                        <a:pt x="104" y="159"/>
                        <a:pt x="123" y="156"/>
                      </a:cubicBezTo>
                      <a:cubicBezTo>
                        <a:pt x="169" y="146"/>
                        <a:pt x="202" y="73"/>
                        <a:pt x="137" y="45"/>
                      </a:cubicBezTo>
                      <a:cubicBezTo>
                        <a:pt x="31" y="0"/>
                        <a:pt x="0" y="73"/>
                        <a:pt x="16" y="107"/>
                      </a:cubicBezTo>
                      <a:cubicBezTo>
                        <a:pt x="32" y="142"/>
                        <a:pt x="62" y="149"/>
                        <a:pt x="62" y="149"/>
                      </a:cubicBezTo>
                      <a:cubicBezTo>
                        <a:pt x="68" y="153"/>
                        <a:pt x="64" y="168"/>
                        <a:pt x="64" y="168"/>
                      </a:cubicBezTo>
                      <a:close/>
                    </a:path>
                  </a:pathLst>
                </a:custGeom>
                <a:solidFill>
                  <a:srgbClr val="FFBA01"/>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20000"/>
                </a:bodyPr>
                <a:lstStyle/>
                <a:p>
                  <a:pPr algn="ctr"/>
                  <a:endParaRPr/>
                </a:p>
              </p:txBody>
            </p:sp>
            <p:sp>
              <p:nvSpPr>
                <p:cNvPr id="14" name="íŝľîdé">
                  <a:extLst>
                    <a:ext uri="{FF2B5EF4-FFF2-40B4-BE49-F238E27FC236}">
                      <a16:creationId xmlns:a16="http://schemas.microsoft.com/office/drawing/2014/main" id="{DE9E0A99-276B-4585-8825-EC81DC104B2D}"/>
                    </a:ext>
                  </a:extLst>
                </p:cNvPr>
                <p:cNvSpPr/>
                <p:nvPr/>
              </p:nvSpPr>
              <p:spPr bwMode="auto">
                <a:xfrm>
                  <a:off x="3683001" y="1773238"/>
                  <a:ext cx="1008063" cy="847725"/>
                </a:xfrm>
                <a:custGeom>
                  <a:avLst/>
                  <a:gdLst>
                    <a:gd name="T0" fmla="*/ 138 w 201"/>
                    <a:gd name="T1" fmla="*/ 169 h 169"/>
                    <a:gd name="T2" fmla="*/ 118 w 201"/>
                    <a:gd name="T3" fmla="*/ 157 h 169"/>
                    <a:gd name="T4" fmla="*/ 78 w 201"/>
                    <a:gd name="T5" fmla="*/ 156 h 169"/>
                    <a:gd name="T6" fmla="*/ 64 w 201"/>
                    <a:gd name="T7" fmla="*/ 46 h 169"/>
                    <a:gd name="T8" fmla="*/ 185 w 201"/>
                    <a:gd name="T9" fmla="*/ 108 h 169"/>
                    <a:gd name="T10" fmla="*/ 139 w 201"/>
                    <a:gd name="T11" fmla="*/ 150 h 169"/>
                    <a:gd name="T12" fmla="*/ 138 w 201"/>
                    <a:gd name="T13" fmla="*/ 169 h 169"/>
                  </a:gdLst>
                  <a:ahLst/>
                  <a:cxnLst>
                    <a:cxn ang="0">
                      <a:pos x="T0" y="T1"/>
                    </a:cxn>
                    <a:cxn ang="0">
                      <a:pos x="T2" y="T3"/>
                    </a:cxn>
                    <a:cxn ang="0">
                      <a:pos x="T4" y="T5"/>
                    </a:cxn>
                    <a:cxn ang="0">
                      <a:pos x="T6" y="T7"/>
                    </a:cxn>
                    <a:cxn ang="0">
                      <a:pos x="T8" y="T9"/>
                    </a:cxn>
                    <a:cxn ang="0">
                      <a:pos x="T10" y="T11"/>
                    </a:cxn>
                    <a:cxn ang="0">
                      <a:pos x="T12" y="T13"/>
                    </a:cxn>
                  </a:cxnLst>
                  <a:rect l="0" t="0" r="r" b="b"/>
                  <a:pathLst>
                    <a:path w="201" h="169">
                      <a:moveTo>
                        <a:pt x="138" y="169"/>
                      </a:moveTo>
                      <a:cubicBezTo>
                        <a:pt x="125" y="162"/>
                        <a:pt x="118" y="157"/>
                        <a:pt x="118" y="157"/>
                      </a:cubicBezTo>
                      <a:cubicBezTo>
                        <a:pt x="109" y="160"/>
                        <a:pt x="97" y="160"/>
                        <a:pt x="78" y="156"/>
                      </a:cubicBezTo>
                      <a:cubicBezTo>
                        <a:pt x="33" y="147"/>
                        <a:pt x="0" y="73"/>
                        <a:pt x="64" y="46"/>
                      </a:cubicBezTo>
                      <a:cubicBezTo>
                        <a:pt x="170" y="0"/>
                        <a:pt x="201" y="73"/>
                        <a:pt x="185" y="108"/>
                      </a:cubicBezTo>
                      <a:cubicBezTo>
                        <a:pt x="170" y="142"/>
                        <a:pt x="139" y="150"/>
                        <a:pt x="139" y="150"/>
                      </a:cubicBezTo>
                      <a:cubicBezTo>
                        <a:pt x="133" y="154"/>
                        <a:pt x="138" y="169"/>
                        <a:pt x="138" y="169"/>
                      </a:cubicBezTo>
                      <a:close/>
                    </a:path>
                  </a:pathLst>
                </a:custGeom>
                <a:solidFill>
                  <a:srgbClr val="FF572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20000"/>
                </a:bodyPr>
                <a:lstStyle/>
                <a:p>
                  <a:pPr algn="ctr"/>
                  <a:endParaRPr/>
                </a:p>
              </p:txBody>
            </p:sp>
            <p:sp>
              <p:nvSpPr>
                <p:cNvPr id="15" name="îṧḻíḑê">
                  <a:extLst>
                    <a:ext uri="{FF2B5EF4-FFF2-40B4-BE49-F238E27FC236}">
                      <a16:creationId xmlns:a16="http://schemas.microsoft.com/office/drawing/2014/main" id="{89EBBDF5-9248-4DCD-B98E-2F9B5DAB8F2D}"/>
                    </a:ext>
                  </a:extLst>
                </p:cNvPr>
                <p:cNvSpPr/>
                <p:nvPr/>
              </p:nvSpPr>
              <p:spPr bwMode="auto">
                <a:xfrm>
                  <a:off x="5594351" y="1263650"/>
                  <a:ext cx="1033463" cy="725488"/>
                </a:xfrm>
                <a:custGeom>
                  <a:avLst/>
                  <a:gdLst>
                    <a:gd name="T0" fmla="*/ 76 w 206"/>
                    <a:gd name="T1" fmla="*/ 145 h 145"/>
                    <a:gd name="T2" fmla="*/ 83 w 206"/>
                    <a:gd name="T3" fmla="*/ 127 h 145"/>
                    <a:gd name="T4" fmla="*/ 44 w 206"/>
                    <a:gd name="T5" fmla="*/ 123 h 145"/>
                    <a:gd name="T6" fmla="*/ 68 w 206"/>
                    <a:gd name="T7" fmla="*/ 4 h 145"/>
                    <a:gd name="T8" fmla="*/ 178 w 206"/>
                    <a:gd name="T9" fmla="*/ 22 h 145"/>
                    <a:gd name="T10" fmla="*/ 176 w 206"/>
                    <a:gd name="T11" fmla="*/ 115 h 145"/>
                    <a:gd name="T12" fmla="*/ 108 w 206"/>
                    <a:gd name="T13" fmla="*/ 128 h 145"/>
                    <a:gd name="T14" fmla="*/ 76 w 206"/>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45">
                      <a:moveTo>
                        <a:pt x="76" y="145"/>
                      </a:moveTo>
                      <a:cubicBezTo>
                        <a:pt x="88" y="135"/>
                        <a:pt x="83" y="127"/>
                        <a:pt x="83" y="127"/>
                      </a:cubicBezTo>
                      <a:cubicBezTo>
                        <a:pt x="74" y="128"/>
                        <a:pt x="59" y="128"/>
                        <a:pt x="44" y="123"/>
                      </a:cubicBezTo>
                      <a:cubicBezTo>
                        <a:pt x="3" y="107"/>
                        <a:pt x="0" y="10"/>
                        <a:pt x="68" y="4"/>
                      </a:cubicBezTo>
                      <a:cubicBezTo>
                        <a:pt x="109" y="0"/>
                        <a:pt x="149" y="1"/>
                        <a:pt x="178" y="22"/>
                      </a:cubicBezTo>
                      <a:cubicBezTo>
                        <a:pt x="206" y="42"/>
                        <a:pt x="199" y="98"/>
                        <a:pt x="176" y="115"/>
                      </a:cubicBezTo>
                      <a:cubicBezTo>
                        <a:pt x="153" y="132"/>
                        <a:pt x="108" y="128"/>
                        <a:pt x="108" y="128"/>
                      </a:cubicBezTo>
                      <a:cubicBezTo>
                        <a:pt x="97" y="145"/>
                        <a:pt x="76" y="145"/>
                        <a:pt x="76" y="145"/>
                      </a:cubicBezTo>
                      <a:close/>
                    </a:path>
                  </a:pathLst>
                </a:custGeom>
                <a:solidFill>
                  <a:srgbClr val="4D99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85000" lnSpcReduction="20000"/>
                </a:bodyPr>
                <a:lstStyle/>
                <a:p>
                  <a:pPr algn="ctr"/>
                  <a:endParaRPr/>
                </a:p>
              </p:txBody>
            </p:sp>
            <p:sp>
              <p:nvSpPr>
                <p:cNvPr id="16" name="îṡļíďé">
                  <a:extLst>
                    <a:ext uri="{FF2B5EF4-FFF2-40B4-BE49-F238E27FC236}">
                      <a16:creationId xmlns:a16="http://schemas.microsoft.com/office/drawing/2014/main" id="{588C66CF-893C-4CCB-A69F-7E32B13CCA32}"/>
                    </a:ext>
                  </a:extLst>
                </p:cNvPr>
                <p:cNvSpPr/>
                <p:nvPr/>
              </p:nvSpPr>
              <p:spPr bwMode="auto">
                <a:xfrm>
                  <a:off x="4641851" y="2555875"/>
                  <a:ext cx="436563" cy="1065213"/>
                </a:xfrm>
                <a:custGeom>
                  <a:avLst/>
                  <a:gdLst>
                    <a:gd name="T0" fmla="*/ 53 w 87"/>
                    <a:gd name="T1" fmla="*/ 0 h 213"/>
                    <a:gd name="T2" fmla="*/ 4 w 87"/>
                    <a:gd name="T3" fmla="*/ 104 h 213"/>
                    <a:gd name="T4" fmla="*/ 28 w 87"/>
                    <a:gd name="T5" fmla="*/ 213 h 213"/>
                    <a:gd name="T6" fmla="*/ 47 w 87"/>
                    <a:gd name="T7" fmla="*/ 206 h 213"/>
                    <a:gd name="T8" fmla="*/ 39 w 87"/>
                    <a:gd name="T9" fmla="*/ 118 h 213"/>
                    <a:gd name="T10" fmla="*/ 77 w 87"/>
                    <a:gd name="T11" fmla="*/ 64 h 213"/>
                    <a:gd name="T12" fmla="*/ 53 w 87"/>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87" h="213">
                      <a:moveTo>
                        <a:pt x="53" y="0"/>
                      </a:moveTo>
                      <a:cubicBezTo>
                        <a:pt x="53" y="0"/>
                        <a:pt x="8" y="91"/>
                        <a:pt x="4" y="104"/>
                      </a:cubicBezTo>
                      <a:cubicBezTo>
                        <a:pt x="0" y="118"/>
                        <a:pt x="28" y="213"/>
                        <a:pt x="28" y="213"/>
                      </a:cubicBezTo>
                      <a:cubicBezTo>
                        <a:pt x="28" y="213"/>
                        <a:pt x="43" y="212"/>
                        <a:pt x="47" y="206"/>
                      </a:cubicBezTo>
                      <a:cubicBezTo>
                        <a:pt x="39" y="118"/>
                        <a:pt x="39" y="118"/>
                        <a:pt x="39" y="118"/>
                      </a:cubicBezTo>
                      <a:cubicBezTo>
                        <a:pt x="39" y="118"/>
                        <a:pt x="67" y="99"/>
                        <a:pt x="77" y="64"/>
                      </a:cubicBezTo>
                      <a:cubicBezTo>
                        <a:pt x="87" y="28"/>
                        <a:pt x="53" y="0"/>
                        <a:pt x="53" y="0"/>
                      </a:cubicBezTo>
                      <a:close/>
                    </a:path>
                  </a:pathLst>
                </a:custGeom>
                <a:solidFill>
                  <a:srgbClr val="133A5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17" name="ïsľîďe">
                  <a:extLst>
                    <a:ext uri="{FF2B5EF4-FFF2-40B4-BE49-F238E27FC236}">
                      <a16:creationId xmlns:a16="http://schemas.microsoft.com/office/drawing/2014/main" id="{DB746285-2EDE-4DF7-B892-B6536F426C59}"/>
                    </a:ext>
                  </a:extLst>
                </p:cNvPr>
                <p:cNvSpPr/>
                <p:nvPr/>
              </p:nvSpPr>
              <p:spPr bwMode="auto">
                <a:xfrm>
                  <a:off x="4595813" y="3341688"/>
                  <a:ext cx="622300" cy="415925"/>
                </a:xfrm>
                <a:custGeom>
                  <a:avLst/>
                  <a:gdLst>
                    <a:gd name="T0" fmla="*/ 18 w 124"/>
                    <a:gd name="T1" fmla="*/ 0 h 83"/>
                    <a:gd name="T2" fmla="*/ 116 w 124"/>
                    <a:gd name="T3" fmla="*/ 2 h 83"/>
                    <a:gd name="T4" fmla="*/ 123 w 124"/>
                    <a:gd name="T5" fmla="*/ 8 h 83"/>
                    <a:gd name="T6" fmla="*/ 117 w 124"/>
                    <a:gd name="T7" fmla="*/ 78 h 83"/>
                    <a:gd name="T8" fmla="*/ 108 w 124"/>
                    <a:gd name="T9" fmla="*/ 83 h 83"/>
                    <a:gd name="T10" fmla="*/ 10 w 124"/>
                    <a:gd name="T11" fmla="*/ 82 h 83"/>
                    <a:gd name="T12" fmla="*/ 1 w 124"/>
                    <a:gd name="T13" fmla="*/ 75 h 83"/>
                    <a:gd name="T14" fmla="*/ 7 w 124"/>
                    <a:gd name="T15" fmla="*/ 6 h 83"/>
                    <a:gd name="T16" fmla="*/ 18 w 124"/>
                    <a:gd name="T1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83">
                      <a:moveTo>
                        <a:pt x="18" y="0"/>
                      </a:moveTo>
                      <a:cubicBezTo>
                        <a:pt x="116" y="2"/>
                        <a:pt x="116" y="2"/>
                        <a:pt x="116" y="2"/>
                      </a:cubicBezTo>
                      <a:cubicBezTo>
                        <a:pt x="120" y="2"/>
                        <a:pt x="124" y="5"/>
                        <a:pt x="123" y="8"/>
                      </a:cubicBezTo>
                      <a:cubicBezTo>
                        <a:pt x="117" y="78"/>
                        <a:pt x="117" y="78"/>
                        <a:pt x="117" y="78"/>
                      </a:cubicBezTo>
                      <a:cubicBezTo>
                        <a:pt x="116" y="81"/>
                        <a:pt x="112" y="83"/>
                        <a:pt x="108" y="83"/>
                      </a:cubicBezTo>
                      <a:cubicBezTo>
                        <a:pt x="10" y="82"/>
                        <a:pt x="10" y="82"/>
                        <a:pt x="10" y="82"/>
                      </a:cubicBezTo>
                      <a:cubicBezTo>
                        <a:pt x="3" y="80"/>
                        <a:pt x="0" y="79"/>
                        <a:pt x="1" y="75"/>
                      </a:cubicBezTo>
                      <a:cubicBezTo>
                        <a:pt x="7" y="6"/>
                        <a:pt x="7" y="6"/>
                        <a:pt x="7" y="6"/>
                      </a:cubicBezTo>
                      <a:cubicBezTo>
                        <a:pt x="7" y="3"/>
                        <a:pt x="10" y="1"/>
                        <a:pt x="18" y="0"/>
                      </a:cubicBezTo>
                      <a:close/>
                    </a:path>
                  </a:pathLst>
                </a:custGeom>
                <a:solidFill>
                  <a:srgbClr val="97A3C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8" name="iṣlîḋê">
                  <a:extLst>
                    <a:ext uri="{FF2B5EF4-FFF2-40B4-BE49-F238E27FC236}">
                      <a16:creationId xmlns:a16="http://schemas.microsoft.com/office/drawing/2014/main" id="{01333712-ED62-45AB-BC5E-45E85FEE9247}"/>
                    </a:ext>
                  </a:extLst>
                </p:cNvPr>
                <p:cNvSpPr/>
                <p:nvPr/>
              </p:nvSpPr>
              <p:spPr bwMode="auto">
                <a:xfrm>
                  <a:off x="4616451" y="3341688"/>
                  <a:ext cx="617538" cy="420688"/>
                </a:xfrm>
                <a:custGeom>
                  <a:avLst/>
                  <a:gdLst>
                    <a:gd name="T0" fmla="*/ 16 w 123"/>
                    <a:gd name="T1" fmla="*/ 0 h 84"/>
                    <a:gd name="T2" fmla="*/ 115 w 123"/>
                    <a:gd name="T3" fmla="*/ 2 h 84"/>
                    <a:gd name="T4" fmla="*/ 122 w 123"/>
                    <a:gd name="T5" fmla="*/ 8 h 84"/>
                    <a:gd name="T6" fmla="*/ 115 w 123"/>
                    <a:gd name="T7" fmla="*/ 78 h 84"/>
                    <a:gd name="T8" fmla="*/ 107 w 123"/>
                    <a:gd name="T9" fmla="*/ 83 h 84"/>
                    <a:gd name="T10" fmla="*/ 9 w 123"/>
                    <a:gd name="T11" fmla="*/ 82 h 84"/>
                    <a:gd name="T12" fmla="*/ 1 w 123"/>
                    <a:gd name="T13" fmla="*/ 76 h 84"/>
                    <a:gd name="T14" fmla="*/ 7 w 123"/>
                    <a:gd name="T15" fmla="*/ 6 h 84"/>
                    <a:gd name="T16" fmla="*/ 16 w 123"/>
                    <a:gd name="T1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84">
                      <a:moveTo>
                        <a:pt x="16" y="0"/>
                      </a:moveTo>
                      <a:cubicBezTo>
                        <a:pt x="115" y="2"/>
                        <a:pt x="115" y="2"/>
                        <a:pt x="115" y="2"/>
                      </a:cubicBezTo>
                      <a:cubicBezTo>
                        <a:pt x="119" y="2"/>
                        <a:pt x="123" y="5"/>
                        <a:pt x="122" y="8"/>
                      </a:cubicBezTo>
                      <a:cubicBezTo>
                        <a:pt x="115" y="78"/>
                        <a:pt x="115" y="78"/>
                        <a:pt x="115" y="78"/>
                      </a:cubicBezTo>
                      <a:cubicBezTo>
                        <a:pt x="115" y="81"/>
                        <a:pt x="111" y="84"/>
                        <a:pt x="107" y="83"/>
                      </a:cubicBezTo>
                      <a:cubicBezTo>
                        <a:pt x="9" y="82"/>
                        <a:pt x="9" y="82"/>
                        <a:pt x="9" y="82"/>
                      </a:cubicBezTo>
                      <a:cubicBezTo>
                        <a:pt x="4" y="82"/>
                        <a:pt x="0" y="79"/>
                        <a:pt x="1" y="76"/>
                      </a:cubicBezTo>
                      <a:cubicBezTo>
                        <a:pt x="7" y="6"/>
                        <a:pt x="7" y="6"/>
                        <a:pt x="7" y="6"/>
                      </a:cubicBezTo>
                      <a:cubicBezTo>
                        <a:pt x="8" y="2"/>
                        <a:pt x="12" y="0"/>
                        <a:pt x="16" y="0"/>
                      </a:cubicBezTo>
                      <a:close/>
                    </a:path>
                  </a:pathLst>
                </a:custGeom>
                <a:solidFill>
                  <a:srgbClr val="EDF1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9" name="iṧḷidé">
                  <a:extLst>
                    <a:ext uri="{FF2B5EF4-FFF2-40B4-BE49-F238E27FC236}">
                      <a16:creationId xmlns:a16="http://schemas.microsoft.com/office/drawing/2014/main" id="{5F09FE58-DF31-48FE-98EF-1826CD88F8CF}"/>
                    </a:ext>
                  </a:extLst>
                </p:cNvPr>
                <p:cNvSpPr/>
                <p:nvPr/>
              </p:nvSpPr>
              <p:spPr bwMode="auto">
                <a:xfrm>
                  <a:off x="6116638" y="3160713"/>
                  <a:ext cx="225425" cy="134938"/>
                </a:xfrm>
                <a:custGeom>
                  <a:avLst/>
                  <a:gdLst>
                    <a:gd name="T0" fmla="*/ 5 w 45"/>
                    <a:gd name="T1" fmla="*/ 0 h 27"/>
                    <a:gd name="T2" fmla="*/ 22 w 45"/>
                    <a:gd name="T3" fmla="*/ 3 h 27"/>
                    <a:gd name="T4" fmla="*/ 37 w 45"/>
                    <a:gd name="T5" fmla="*/ 10 h 27"/>
                    <a:gd name="T6" fmla="*/ 44 w 45"/>
                    <a:gd name="T7" fmla="*/ 22 h 27"/>
                    <a:gd name="T8" fmla="*/ 39 w 45"/>
                    <a:gd name="T9" fmla="*/ 23 h 27"/>
                    <a:gd name="T10" fmla="*/ 31 w 45"/>
                    <a:gd name="T11" fmla="*/ 24 h 27"/>
                    <a:gd name="T12" fmla="*/ 18 w 45"/>
                    <a:gd name="T13" fmla="*/ 25 h 27"/>
                    <a:gd name="T14" fmla="*/ 9 w 45"/>
                    <a:gd name="T15" fmla="*/ 19 h 27"/>
                    <a:gd name="T16" fmla="*/ 0 w 45"/>
                    <a:gd name="T17" fmla="*/ 13 h 27"/>
                    <a:gd name="T18" fmla="*/ 5 w 45"/>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27">
                      <a:moveTo>
                        <a:pt x="5" y="0"/>
                      </a:moveTo>
                      <a:cubicBezTo>
                        <a:pt x="5" y="0"/>
                        <a:pt x="19" y="2"/>
                        <a:pt x="22" y="3"/>
                      </a:cubicBezTo>
                      <a:cubicBezTo>
                        <a:pt x="25" y="4"/>
                        <a:pt x="36" y="8"/>
                        <a:pt x="37" y="10"/>
                      </a:cubicBezTo>
                      <a:cubicBezTo>
                        <a:pt x="39" y="12"/>
                        <a:pt x="45" y="21"/>
                        <a:pt x="44" y="22"/>
                      </a:cubicBezTo>
                      <a:cubicBezTo>
                        <a:pt x="44" y="22"/>
                        <a:pt x="41" y="23"/>
                        <a:pt x="39" y="23"/>
                      </a:cubicBezTo>
                      <a:cubicBezTo>
                        <a:pt x="38" y="23"/>
                        <a:pt x="37" y="22"/>
                        <a:pt x="31" y="24"/>
                      </a:cubicBezTo>
                      <a:cubicBezTo>
                        <a:pt x="26" y="25"/>
                        <a:pt x="22" y="27"/>
                        <a:pt x="18" y="25"/>
                      </a:cubicBezTo>
                      <a:cubicBezTo>
                        <a:pt x="14" y="24"/>
                        <a:pt x="12" y="23"/>
                        <a:pt x="9" y="19"/>
                      </a:cubicBezTo>
                      <a:cubicBezTo>
                        <a:pt x="6" y="16"/>
                        <a:pt x="1" y="13"/>
                        <a:pt x="0" y="13"/>
                      </a:cubicBezTo>
                      <a:lnTo>
                        <a:pt x="5" y="0"/>
                      </a:lnTo>
                      <a:close/>
                    </a:path>
                  </a:pathLst>
                </a:custGeom>
                <a:solidFill>
                  <a:srgbClr val="FEC4A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20" name="ï$1íde">
                  <a:extLst>
                    <a:ext uri="{FF2B5EF4-FFF2-40B4-BE49-F238E27FC236}">
                      <a16:creationId xmlns:a16="http://schemas.microsoft.com/office/drawing/2014/main" id="{B152FC09-6169-4F4C-B227-733C3B80502F}"/>
                    </a:ext>
                  </a:extLst>
                </p:cNvPr>
                <p:cNvSpPr/>
                <p:nvPr/>
              </p:nvSpPr>
              <p:spPr bwMode="auto">
                <a:xfrm>
                  <a:off x="6242051" y="3151188"/>
                  <a:ext cx="69850" cy="49213"/>
                </a:xfrm>
                <a:custGeom>
                  <a:avLst/>
                  <a:gdLst>
                    <a:gd name="T0" fmla="*/ 2 w 14"/>
                    <a:gd name="T1" fmla="*/ 0 h 10"/>
                    <a:gd name="T2" fmla="*/ 0 w 14"/>
                    <a:gd name="T3" fmla="*/ 8 h 10"/>
                    <a:gd name="T4" fmla="*/ 5 w 14"/>
                    <a:gd name="T5" fmla="*/ 10 h 10"/>
                    <a:gd name="T6" fmla="*/ 9 w 14"/>
                    <a:gd name="T7" fmla="*/ 7 h 10"/>
                    <a:gd name="T8" fmla="*/ 14 w 14"/>
                    <a:gd name="T9" fmla="*/ 8 h 10"/>
                    <a:gd name="T10" fmla="*/ 2 w 14"/>
                    <a:gd name="T11" fmla="*/ 0 h 10"/>
                  </a:gdLst>
                  <a:ahLst/>
                  <a:cxnLst>
                    <a:cxn ang="0">
                      <a:pos x="T0" y="T1"/>
                    </a:cxn>
                    <a:cxn ang="0">
                      <a:pos x="T2" y="T3"/>
                    </a:cxn>
                    <a:cxn ang="0">
                      <a:pos x="T4" y="T5"/>
                    </a:cxn>
                    <a:cxn ang="0">
                      <a:pos x="T6" y="T7"/>
                    </a:cxn>
                    <a:cxn ang="0">
                      <a:pos x="T8" y="T9"/>
                    </a:cxn>
                    <a:cxn ang="0">
                      <a:pos x="T10" y="T11"/>
                    </a:cxn>
                  </a:cxnLst>
                  <a:rect l="0" t="0" r="r" b="b"/>
                  <a:pathLst>
                    <a:path w="14" h="10">
                      <a:moveTo>
                        <a:pt x="2" y="0"/>
                      </a:moveTo>
                      <a:cubicBezTo>
                        <a:pt x="1" y="3"/>
                        <a:pt x="0" y="8"/>
                        <a:pt x="0" y="8"/>
                      </a:cubicBezTo>
                      <a:cubicBezTo>
                        <a:pt x="5" y="10"/>
                        <a:pt x="5" y="10"/>
                        <a:pt x="5" y="10"/>
                      </a:cubicBezTo>
                      <a:cubicBezTo>
                        <a:pt x="9" y="7"/>
                        <a:pt x="9" y="7"/>
                        <a:pt x="9" y="7"/>
                      </a:cubicBezTo>
                      <a:cubicBezTo>
                        <a:pt x="14" y="8"/>
                        <a:pt x="14" y="8"/>
                        <a:pt x="14" y="8"/>
                      </a:cubicBezTo>
                      <a:lnTo>
                        <a:pt x="2" y="0"/>
                      </a:lnTo>
                      <a:close/>
                    </a:path>
                  </a:pathLst>
                </a:custGeom>
                <a:solidFill>
                  <a:srgbClr val="FEC4A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21" name="îṡ1îde">
                  <a:extLst>
                    <a:ext uri="{FF2B5EF4-FFF2-40B4-BE49-F238E27FC236}">
                      <a16:creationId xmlns:a16="http://schemas.microsoft.com/office/drawing/2014/main" id="{838FEE54-2FCC-46A6-BB79-E5741CEF2E12}"/>
                    </a:ext>
                  </a:extLst>
                </p:cNvPr>
                <p:cNvSpPr/>
                <p:nvPr/>
              </p:nvSpPr>
              <p:spPr bwMode="auto">
                <a:xfrm>
                  <a:off x="6191251" y="3176588"/>
                  <a:ext cx="204788" cy="125413"/>
                </a:xfrm>
                <a:custGeom>
                  <a:avLst/>
                  <a:gdLst>
                    <a:gd name="T0" fmla="*/ 36 w 41"/>
                    <a:gd name="T1" fmla="*/ 1 h 25"/>
                    <a:gd name="T2" fmla="*/ 24 w 41"/>
                    <a:gd name="T3" fmla="*/ 3 h 25"/>
                    <a:gd name="T4" fmla="*/ 16 w 41"/>
                    <a:gd name="T5" fmla="*/ 0 h 25"/>
                    <a:gd name="T6" fmla="*/ 13 w 41"/>
                    <a:gd name="T7" fmla="*/ 3 h 25"/>
                    <a:gd name="T8" fmla="*/ 0 w 41"/>
                    <a:gd name="T9" fmla="*/ 18 h 25"/>
                    <a:gd name="T10" fmla="*/ 15 w 41"/>
                    <a:gd name="T11" fmla="*/ 25 h 25"/>
                    <a:gd name="T12" fmla="*/ 23 w 41"/>
                    <a:gd name="T13" fmla="*/ 25 h 25"/>
                    <a:gd name="T14" fmla="*/ 30 w 41"/>
                    <a:gd name="T15" fmla="*/ 19 h 25"/>
                    <a:gd name="T16" fmla="*/ 41 w 41"/>
                    <a:gd name="T17" fmla="*/ 15 h 25"/>
                    <a:gd name="T18" fmla="*/ 36 w 41"/>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25">
                      <a:moveTo>
                        <a:pt x="36" y="1"/>
                      </a:moveTo>
                      <a:cubicBezTo>
                        <a:pt x="24" y="3"/>
                        <a:pt x="24" y="3"/>
                        <a:pt x="24" y="3"/>
                      </a:cubicBezTo>
                      <a:cubicBezTo>
                        <a:pt x="16" y="0"/>
                        <a:pt x="16" y="0"/>
                        <a:pt x="16" y="0"/>
                      </a:cubicBezTo>
                      <a:cubicBezTo>
                        <a:pt x="13" y="3"/>
                        <a:pt x="13" y="3"/>
                        <a:pt x="13" y="3"/>
                      </a:cubicBezTo>
                      <a:cubicBezTo>
                        <a:pt x="0" y="18"/>
                        <a:pt x="0" y="18"/>
                        <a:pt x="0" y="18"/>
                      </a:cubicBezTo>
                      <a:cubicBezTo>
                        <a:pt x="15" y="25"/>
                        <a:pt x="15" y="25"/>
                        <a:pt x="15" y="25"/>
                      </a:cubicBezTo>
                      <a:cubicBezTo>
                        <a:pt x="23" y="25"/>
                        <a:pt x="23" y="25"/>
                        <a:pt x="23" y="25"/>
                      </a:cubicBezTo>
                      <a:cubicBezTo>
                        <a:pt x="23" y="25"/>
                        <a:pt x="27" y="19"/>
                        <a:pt x="30" y="19"/>
                      </a:cubicBezTo>
                      <a:cubicBezTo>
                        <a:pt x="33" y="18"/>
                        <a:pt x="41" y="15"/>
                        <a:pt x="41" y="15"/>
                      </a:cubicBezTo>
                      <a:lnTo>
                        <a:pt x="36" y="1"/>
                      </a:lnTo>
                      <a:close/>
                    </a:path>
                  </a:pathLst>
                </a:custGeom>
                <a:solidFill>
                  <a:srgbClr val="FEC4A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22" name="ïšḻîďê">
                  <a:extLst>
                    <a:ext uri="{FF2B5EF4-FFF2-40B4-BE49-F238E27FC236}">
                      <a16:creationId xmlns:a16="http://schemas.microsoft.com/office/drawing/2014/main" id="{CF8E5538-C8D4-4D39-95DC-06D2074AAEF9}"/>
                    </a:ext>
                  </a:extLst>
                </p:cNvPr>
                <p:cNvSpPr/>
                <p:nvPr/>
              </p:nvSpPr>
              <p:spPr bwMode="auto">
                <a:xfrm>
                  <a:off x="6326188" y="2595563"/>
                  <a:ext cx="647700" cy="685800"/>
                </a:xfrm>
                <a:custGeom>
                  <a:avLst/>
                  <a:gdLst>
                    <a:gd name="T0" fmla="*/ 0 w 129"/>
                    <a:gd name="T1" fmla="*/ 118 h 137"/>
                    <a:gd name="T2" fmla="*/ 7 w 129"/>
                    <a:gd name="T3" fmla="*/ 137 h 137"/>
                    <a:gd name="T4" fmla="*/ 74 w 129"/>
                    <a:gd name="T5" fmla="*/ 114 h 137"/>
                    <a:gd name="T6" fmla="*/ 129 w 129"/>
                    <a:gd name="T7" fmla="*/ 46 h 137"/>
                    <a:gd name="T8" fmla="*/ 114 w 129"/>
                    <a:gd name="T9" fmla="*/ 8 h 137"/>
                    <a:gd name="T10" fmla="*/ 93 w 129"/>
                    <a:gd name="T11" fmla="*/ 0 h 137"/>
                    <a:gd name="T12" fmla="*/ 50 w 129"/>
                    <a:gd name="T13" fmla="*/ 83 h 137"/>
                    <a:gd name="T14" fmla="*/ 0 w 129"/>
                    <a:gd name="T15" fmla="*/ 118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137">
                      <a:moveTo>
                        <a:pt x="0" y="118"/>
                      </a:moveTo>
                      <a:cubicBezTo>
                        <a:pt x="7" y="137"/>
                        <a:pt x="7" y="137"/>
                        <a:pt x="7" y="137"/>
                      </a:cubicBezTo>
                      <a:cubicBezTo>
                        <a:pt x="7" y="137"/>
                        <a:pt x="71" y="117"/>
                        <a:pt x="74" y="114"/>
                      </a:cubicBezTo>
                      <a:cubicBezTo>
                        <a:pt x="78" y="111"/>
                        <a:pt x="129" y="46"/>
                        <a:pt x="129" y="46"/>
                      </a:cubicBezTo>
                      <a:cubicBezTo>
                        <a:pt x="129" y="46"/>
                        <a:pt x="125" y="15"/>
                        <a:pt x="114" y="8"/>
                      </a:cubicBezTo>
                      <a:cubicBezTo>
                        <a:pt x="103" y="0"/>
                        <a:pt x="93" y="0"/>
                        <a:pt x="93" y="0"/>
                      </a:cubicBezTo>
                      <a:cubicBezTo>
                        <a:pt x="50" y="83"/>
                        <a:pt x="50" y="83"/>
                        <a:pt x="50" y="83"/>
                      </a:cubicBezTo>
                      <a:lnTo>
                        <a:pt x="0" y="118"/>
                      </a:lnTo>
                      <a:close/>
                    </a:path>
                  </a:pathLst>
                </a:custGeom>
                <a:solidFill>
                  <a:srgbClr val="364469"/>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77500" lnSpcReduction="20000"/>
                </a:bodyPr>
                <a:lstStyle/>
                <a:p>
                  <a:pPr algn="ctr"/>
                  <a:endParaRPr/>
                </a:p>
              </p:txBody>
            </p:sp>
            <p:sp>
              <p:nvSpPr>
                <p:cNvPr id="23" name="îŝḷiḑè">
                  <a:extLst>
                    <a:ext uri="{FF2B5EF4-FFF2-40B4-BE49-F238E27FC236}">
                      <a16:creationId xmlns:a16="http://schemas.microsoft.com/office/drawing/2014/main" id="{B92A1706-7712-4698-9BE0-4F4FA637C391}"/>
                    </a:ext>
                  </a:extLst>
                </p:cNvPr>
                <p:cNvSpPr/>
                <p:nvPr/>
              </p:nvSpPr>
              <p:spPr bwMode="auto">
                <a:xfrm>
                  <a:off x="7129463" y="5489575"/>
                  <a:ext cx="195263" cy="100013"/>
                </a:xfrm>
                <a:custGeom>
                  <a:avLst/>
                  <a:gdLst>
                    <a:gd name="T0" fmla="*/ 39 w 39"/>
                    <a:gd name="T1" fmla="*/ 0 h 20"/>
                    <a:gd name="T2" fmla="*/ 39 w 39"/>
                    <a:gd name="T3" fmla="*/ 20 h 20"/>
                    <a:gd name="T4" fmla="*/ 0 w 39"/>
                    <a:gd name="T5" fmla="*/ 20 h 20"/>
                    <a:gd name="T6" fmla="*/ 20 w 39"/>
                    <a:gd name="T7" fmla="*/ 9 h 20"/>
                    <a:gd name="T8" fmla="*/ 23 w 39"/>
                    <a:gd name="T9" fmla="*/ 0 h 20"/>
                    <a:gd name="T10" fmla="*/ 39 w 39"/>
                    <a:gd name="T11" fmla="*/ 0 h 20"/>
                  </a:gdLst>
                  <a:ahLst/>
                  <a:cxnLst>
                    <a:cxn ang="0">
                      <a:pos x="T0" y="T1"/>
                    </a:cxn>
                    <a:cxn ang="0">
                      <a:pos x="T2" y="T3"/>
                    </a:cxn>
                    <a:cxn ang="0">
                      <a:pos x="T4" y="T5"/>
                    </a:cxn>
                    <a:cxn ang="0">
                      <a:pos x="T6" y="T7"/>
                    </a:cxn>
                    <a:cxn ang="0">
                      <a:pos x="T8" y="T9"/>
                    </a:cxn>
                    <a:cxn ang="0">
                      <a:pos x="T10" y="T11"/>
                    </a:cxn>
                  </a:cxnLst>
                  <a:rect l="0" t="0" r="r" b="b"/>
                  <a:pathLst>
                    <a:path w="39" h="20">
                      <a:moveTo>
                        <a:pt x="39" y="0"/>
                      </a:moveTo>
                      <a:cubicBezTo>
                        <a:pt x="39" y="20"/>
                        <a:pt x="39" y="20"/>
                        <a:pt x="39" y="20"/>
                      </a:cubicBezTo>
                      <a:cubicBezTo>
                        <a:pt x="0" y="20"/>
                        <a:pt x="0" y="20"/>
                        <a:pt x="0" y="20"/>
                      </a:cubicBezTo>
                      <a:cubicBezTo>
                        <a:pt x="0" y="20"/>
                        <a:pt x="2" y="13"/>
                        <a:pt x="20" y="9"/>
                      </a:cubicBezTo>
                      <a:cubicBezTo>
                        <a:pt x="23" y="0"/>
                        <a:pt x="23" y="0"/>
                        <a:pt x="23" y="0"/>
                      </a:cubicBezTo>
                      <a:lnTo>
                        <a:pt x="39" y="0"/>
                      </a:lnTo>
                      <a:close/>
                    </a:path>
                  </a:pathLst>
                </a:custGeom>
                <a:solidFill>
                  <a:srgbClr val="133A5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24" name="íşļïḋê">
                  <a:extLst>
                    <a:ext uri="{FF2B5EF4-FFF2-40B4-BE49-F238E27FC236}">
                      <a16:creationId xmlns:a16="http://schemas.microsoft.com/office/drawing/2014/main" id="{D23DF484-73E4-48B8-987D-304F4BAD113F}"/>
                    </a:ext>
                  </a:extLst>
                </p:cNvPr>
                <p:cNvSpPr/>
                <p:nvPr/>
              </p:nvSpPr>
              <p:spPr bwMode="auto">
                <a:xfrm>
                  <a:off x="6757988" y="5489575"/>
                  <a:ext cx="190500" cy="100013"/>
                </a:xfrm>
                <a:custGeom>
                  <a:avLst/>
                  <a:gdLst>
                    <a:gd name="T0" fmla="*/ 38 w 38"/>
                    <a:gd name="T1" fmla="*/ 0 h 20"/>
                    <a:gd name="T2" fmla="*/ 38 w 38"/>
                    <a:gd name="T3" fmla="*/ 20 h 20"/>
                    <a:gd name="T4" fmla="*/ 0 w 38"/>
                    <a:gd name="T5" fmla="*/ 20 h 20"/>
                    <a:gd name="T6" fmla="*/ 20 w 38"/>
                    <a:gd name="T7" fmla="*/ 9 h 20"/>
                    <a:gd name="T8" fmla="*/ 22 w 38"/>
                    <a:gd name="T9" fmla="*/ 0 h 20"/>
                    <a:gd name="T10" fmla="*/ 38 w 38"/>
                    <a:gd name="T11" fmla="*/ 0 h 20"/>
                  </a:gdLst>
                  <a:ahLst/>
                  <a:cxnLst>
                    <a:cxn ang="0">
                      <a:pos x="T0" y="T1"/>
                    </a:cxn>
                    <a:cxn ang="0">
                      <a:pos x="T2" y="T3"/>
                    </a:cxn>
                    <a:cxn ang="0">
                      <a:pos x="T4" y="T5"/>
                    </a:cxn>
                    <a:cxn ang="0">
                      <a:pos x="T6" y="T7"/>
                    </a:cxn>
                    <a:cxn ang="0">
                      <a:pos x="T8" y="T9"/>
                    </a:cxn>
                    <a:cxn ang="0">
                      <a:pos x="T10" y="T11"/>
                    </a:cxn>
                  </a:cxnLst>
                  <a:rect l="0" t="0" r="r" b="b"/>
                  <a:pathLst>
                    <a:path w="38" h="20">
                      <a:moveTo>
                        <a:pt x="38" y="0"/>
                      </a:moveTo>
                      <a:cubicBezTo>
                        <a:pt x="38" y="20"/>
                        <a:pt x="38" y="20"/>
                        <a:pt x="38" y="20"/>
                      </a:cubicBezTo>
                      <a:cubicBezTo>
                        <a:pt x="0" y="20"/>
                        <a:pt x="0" y="20"/>
                        <a:pt x="0" y="20"/>
                      </a:cubicBezTo>
                      <a:cubicBezTo>
                        <a:pt x="0" y="20"/>
                        <a:pt x="1" y="13"/>
                        <a:pt x="20" y="9"/>
                      </a:cubicBezTo>
                      <a:cubicBezTo>
                        <a:pt x="22" y="0"/>
                        <a:pt x="22" y="0"/>
                        <a:pt x="22" y="0"/>
                      </a:cubicBezTo>
                      <a:lnTo>
                        <a:pt x="38" y="0"/>
                      </a:lnTo>
                      <a:close/>
                    </a:path>
                  </a:pathLst>
                </a:custGeom>
                <a:solidFill>
                  <a:srgbClr val="133A5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25" name="iṩlïḍé">
                  <a:extLst>
                    <a:ext uri="{FF2B5EF4-FFF2-40B4-BE49-F238E27FC236}">
                      <a16:creationId xmlns:a16="http://schemas.microsoft.com/office/drawing/2014/main" id="{B621C109-8CEF-4B65-A999-8A39929A02FD}"/>
                    </a:ext>
                  </a:extLst>
                </p:cNvPr>
                <p:cNvSpPr/>
                <p:nvPr/>
              </p:nvSpPr>
              <p:spPr bwMode="auto">
                <a:xfrm>
                  <a:off x="6762751" y="2249488"/>
                  <a:ext cx="471488" cy="576263"/>
                </a:xfrm>
                <a:custGeom>
                  <a:avLst/>
                  <a:gdLst>
                    <a:gd name="T0" fmla="*/ 70 w 94"/>
                    <a:gd name="T1" fmla="*/ 25 h 115"/>
                    <a:gd name="T2" fmla="*/ 74 w 94"/>
                    <a:gd name="T3" fmla="*/ 45 h 115"/>
                    <a:gd name="T4" fmla="*/ 94 w 94"/>
                    <a:gd name="T5" fmla="*/ 56 h 115"/>
                    <a:gd name="T6" fmla="*/ 20 w 94"/>
                    <a:gd name="T7" fmla="*/ 115 h 115"/>
                    <a:gd name="T8" fmla="*/ 29 w 94"/>
                    <a:gd name="T9" fmla="*/ 59 h 115"/>
                    <a:gd name="T10" fmla="*/ 40 w 94"/>
                    <a:gd name="T11" fmla="*/ 49 h 115"/>
                    <a:gd name="T12" fmla="*/ 43 w 94"/>
                    <a:gd name="T13" fmla="*/ 30 h 115"/>
                    <a:gd name="T14" fmla="*/ 67 w 94"/>
                    <a:gd name="T15" fmla="*/ 0 h 115"/>
                    <a:gd name="T16" fmla="*/ 70 w 94"/>
                    <a:gd name="T17" fmla="*/ 2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15">
                      <a:moveTo>
                        <a:pt x="70" y="25"/>
                      </a:moveTo>
                      <a:cubicBezTo>
                        <a:pt x="70" y="35"/>
                        <a:pt x="72" y="40"/>
                        <a:pt x="74" y="45"/>
                      </a:cubicBezTo>
                      <a:cubicBezTo>
                        <a:pt x="76" y="51"/>
                        <a:pt x="94" y="56"/>
                        <a:pt x="94" y="56"/>
                      </a:cubicBezTo>
                      <a:cubicBezTo>
                        <a:pt x="94" y="56"/>
                        <a:pt x="41" y="115"/>
                        <a:pt x="20" y="115"/>
                      </a:cubicBezTo>
                      <a:cubicBezTo>
                        <a:pt x="0" y="115"/>
                        <a:pt x="29" y="59"/>
                        <a:pt x="29" y="59"/>
                      </a:cubicBezTo>
                      <a:cubicBezTo>
                        <a:pt x="29" y="59"/>
                        <a:pt x="38" y="54"/>
                        <a:pt x="40" y="49"/>
                      </a:cubicBezTo>
                      <a:cubicBezTo>
                        <a:pt x="42" y="43"/>
                        <a:pt x="43" y="30"/>
                        <a:pt x="43" y="30"/>
                      </a:cubicBezTo>
                      <a:cubicBezTo>
                        <a:pt x="67" y="0"/>
                        <a:pt x="67" y="0"/>
                        <a:pt x="67" y="0"/>
                      </a:cubicBezTo>
                      <a:lnTo>
                        <a:pt x="70" y="25"/>
                      </a:lnTo>
                      <a:close/>
                    </a:path>
                  </a:pathLst>
                </a:custGeom>
                <a:solidFill>
                  <a:srgbClr val="FEC4A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55000" lnSpcReduction="20000"/>
                </a:bodyPr>
                <a:lstStyle/>
                <a:p>
                  <a:pPr algn="ctr"/>
                  <a:endParaRPr/>
                </a:p>
              </p:txBody>
            </p:sp>
            <p:sp>
              <p:nvSpPr>
                <p:cNvPr id="26" name="îṡ1ídè">
                  <a:extLst>
                    <a:ext uri="{FF2B5EF4-FFF2-40B4-BE49-F238E27FC236}">
                      <a16:creationId xmlns:a16="http://schemas.microsoft.com/office/drawing/2014/main" id="{26143320-E6D6-4F59-92CF-7DABF3291B68}"/>
                    </a:ext>
                  </a:extLst>
                </p:cNvPr>
                <p:cNvSpPr/>
                <p:nvPr/>
              </p:nvSpPr>
              <p:spPr bwMode="auto">
                <a:xfrm>
                  <a:off x="6862763" y="2079625"/>
                  <a:ext cx="306388" cy="390525"/>
                </a:xfrm>
                <a:custGeom>
                  <a:avLst/>
                  <a:gdLst>
                    <a:gd name="T0" fmla="*/ 11 w 61"/>
                    <a:gd name="T1" fmla="*/ 0 h 78"/>
                    <a:gd name="T2" fmla="*/ 1 w 61"/>
                    <a:gd name="T3" fmla="*/ 11 h 78"/>
                    <a:gd name="T4" fmla="*/ 0 w 61"/>
                    <a:gd name="T5" fmla="*/ 30 h 78"/>
                    <a:gd name="T6" fmla="*/ 2 w 61"/>
                    <a:gd name="T7" fmla="*/ 59 h 78"/>
                    <a:gd name="T8" fmla="*/ 6 w 61"/>
                    <a:gd name="T9" fmla="*/ 76 h 78"/>
                    <a:gd name="T10" fmla="*/ 27 w 61"/>
                    <a:gd name="T11" fmla="*/ 76 h 78"/>
                    <a:gd name="T12" fmla="*/ 47 w 61"/>
                    <a:gd name="T13" fmla="*/ 43 h 78"/>
                    <a:gd name="T14" fmla="*/ 59 w 61"/>
                    <a:gd name="T15" fmla="*/ 32 h 78"/>
                    <a:gd name="T16" fmla="*/ 47 w 61"/>
                    <a:gd name="T17" fmla="*/ 11 h 78"/>
                    <a:gd name="T18" fmla="*/ 18 w 61"/>
                    <a:gd name="T19" fmla="*/ 3 h 78"/>
                    <a:gd name="T20" fmla="*/ 11 w 61"/>
                    <a:gd name="T2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78">
                      <a:moveTo>
                        <a:pt x="11" y="0"/>
                      </a:moveTo>
                      <a:cubicBezTo>
                        <a:pt x="8" y="3"/>
                        <a:pt x="2" y="7"/>
                        <a:pt x="1" y="11"/>
                      </a:cubicBezTo>
                      <a:cubicBezTo>
                        <a:pt x="1" y="14"/>
                        <a:pt x="0" y="25"/>
                        <a:pt x="0" y="30"/>
                      </a:cubicBezTo>
                      <a:cubicBezTo>
                        <a:pt x="1" y="36"/>
                        <a:pt x="1" y="52"/>
                        <a:pt x="2" y="59"/>
                      </a:cubicBezTo>
                      <a:cubicBezTo>
                        <a:pt x="3" y="66"/>
                        <a:pt x="4" y="75"/>
                        <a:pt x="6" y="76"/>
                      </a:cubicBezTo>
                      <a:cubicBezTo>
                        <a:pt x="7" y="78"/>
                        <a:pt x="24" y="78"/>
                        <a:pt x="27" y="76"/>
                      </a:cubicBezTo>
                      <a:cubicBezTo>
                        <a:pt x="31" y="75"/>
                        <a:pt x="48" y="58"/>
                        <a:pt x="47" y="43"/>
                      </a:cubicBezTo>
                      <a:cubicBezTo>
                        <a:pt x="47" y="43"/>
                        <a:pt x="54" y="46"/>
                        <a:pt x="59" y="32"/>
                      </a:cubicBezTo>
                      <a:cubicBezTo>
                        <a:pt x="61" y="29"/>
                        <a:pt x="49" y="15"/>
                        <a:pt x="47" y="11"/>
                      </a:cubicBezTo>
                      <a:cubicBezTo>
                        <a:pt x="44" y="1"/>
                        <a:pt x="24" y="4"/>
                        <a:pt x="18" y="3"/>
                      </a:cubicBezTo>
                      <a:cubicBezTo>
                        <a:pt x="13" y="3"/>
                        <a:pt x="11" y="0"/>
                        <a:pt x="11" y="0"/>
                      </a:cubicBezTo>
                      <a:close/>
                    </a:path>
                  </a:pathLst>
                </a:custGeom>
                <a:solidFill>
                  <a:srgbClr val="FEC4A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27" name="iṥļiḓè">
                  <a:extLst>
                    <a:ext uri="{FF2B5EF4-FFF2-40B4-BE49-F238E27FC236}">
                      <a16:creationId xmlns:a16="http://schemas.microsoft.com/office/drawing/2014/main" id="{5FD94DC4-2BC6-42FD-BAD6-CD9F27F57818}"/>
                    </a:ext>
                  </a:extLst>
                </p:cNvPr>
                <p:cNvSpPr/>
                <p:nvPr/>
              </p:nvSpPr>
              <p:spPr bwMode="auto">
                <a:xfrm>
                  <a:off x="6832601" y="1979613"/>
                  <a:ext cx="387350" cy="395288"/>
                </a:xfrm>
                <a:custGeom>
                  <a:avLst/>
                  <a:gdLst>
                    <a:gd name="T0" fmla="*/ 7 w 77"/>
                    <a:gd name="T1" fmla="*/ 31 h 79"/>
                    <a:gd name="T2" fmla="*/ 13 w 77"/>
                    <a:gd name="T3" fmla="*/ 28 h 79"/>
                    <a:gd name="T4" fmla="*/ 32 w 77"/>
                    <a:gd name="T5" fmla="*/ 31 h 79"/>
                    <a:gd name="T6" fmla="*/ 45 w 77"/>
                    <a:gd name="T7" fmla="*/ 28 h 79"/>
                    <a:gd name="T8" fmla="*/ 47 w 77"/>
                    <a:gd name="T9" fmla="*/ 39 h 79"/>
                    <a:gd name="T10" fmla="*/ 53 w 77"/>
                    <a:gd name="T11" fmla="*/ 48 h 79"/>
                    <a:gd name="T12" fmla="*/ 53 w 77"/>
                    <a:gd name="T13" fmla="*/ 54 h 79"/>
                    <a:gd name="T14" fmla="*/ 60 w 77"/>
                    <a:gd name="T15" fmla="*/ 49 h 79"/>
                    <a:gd name="T16" fmla="*/ 60 w 77"/>
                    <a:gd name="T17" fmla="*/ 58 h 79"/>
                    <a:gd name="T18" fmla="*/ 53 w 77"/>
                    <a:gd name="T19" fmla="*/ 63 h 79"/>
                    <a:gd name="T20" fmla="*/ 54 w 77"/>
                    <a:gd name="T21" fmla="*/ 70 h 79"/>
                    <a:gd name="T22" fmla="*/ 56 w 77"/>
                    <a:gd name="T23" fmla="*/ 79 h 79"/>
                    <a:gd name="T24" fmla="*/ 69 w 77"/>
                    <a:gd name="T25" fmla="*/ 52 h 79"/>
                    <a:gd name="T26" fmla="*/ 66 w 77"/>
                    <a:gd name="T27" fmla="*/ 23 h 79"/>
                    <a:gd name="T28" fmla="*/ 51 w 77"/>
                    <a:gd name="T29" fmla="*/ 5 h 79"/>
                    <a:gd name="T30" fmla="*/ 15 w 77"/>
                    <a:gd name="T31" fmla="*/ 4 h 79"/>
                    <a:gd name="T32" fmla="*/ 6 w 77"/>
                    <a:gd name="T33" fmla="*/ 0 h 79"/>
                    <a:gd name="T34" fmla="*/ 4 w 77"/>
                    <a:gd name="T35" fmla="*/ 19 h 79"/>
                    <a:gd name="T36" fmla="*/ 7 w 77"/>
                    <a:gd name="T37" fmla="*/ 3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79">
                      <a:moveTo>
                        <a:pt x="7" y="31"/>
                      </a:moveTo>
                      <a:cubicBezTo>
                        <a:pt x="7" y="31"/>
                        <a:pt x="9" y="26"/>
                        <a:pt x="13" y="28"/>
                      </a:cubicBezTo>
                      <a:cubicBezTo>
                        <a:pt x="17" y="30"/>
                        <a:pt x="26" y="31"/>
                        <a:pt x="32" y="31"/>
                      </a:cubicBezTo>
                      <a:cubicBezTo>
                        <a:pt x="39" y="30"/>
                        <a:pt x="45" y="28"/>
                        <a:pt x="45" y="28"/>
                      </a:cubicBezTo>
                      <a:cubicBezTo>
                        <a:pt x="45" y="28"/>
                        <a:pt x="45" y="37"/>
                        <a:pt x="47" y="39"/>
                      </a:cubicBezTo>
                      <a:cubicBezTo>
                        <a:pt x="48" y="42"/>
                        <a:pt x="52" y="45"/>
                        <a:pt x="53" y="48"/>
                      </a:cubicBezTo>
                      <a:cubicBezTo>
                        <a:pt x="53" y="51"/>
                        <a:pt x="53" y="54"/>
                        <a:pt x="53" y="54"/>
                      </a:cubicBezTo>
                      <a:cubicBezTo>
                        <a:pt x="53" y="54"/>
                        <a:pt x="57" y="48"/>
                        <a:pt x="60" y="49"/>
                      </a:cubicBezTo>
                      <a:cubicBezTo>
                        <a:pt x="63" y="50"/>
                        <a:pt x="63" y="56"/>
                        <a:pt x="60" y="58"/>
                      </a:cubicBezTo>
                      <a:cubicBezTo>
                        <a:pt x="57" y="61"/>
                        <a:pt x="53" y="63"/>
                        <a:pt x="53" y="63"/>
                      </a:cubicBezTo>
                      <a:cubicBezTo>
                        <a:pt x="53" y="63"/>
                        <a:pt x="53" y="67"/>
                        <a:pt x="54" y="70"/>
                      </a:cubicBezTo>
                      <a:cubicBezTo>
                        <a:pt x="55" y="73"/>
                        <a:pt x="56" y="79"/>
                        <a:pt x="56" y="79"/>
                      </a:cubicBezTo>
                      <a:cubicBezTo>
                        <a:pt x="56" y="79"/>
                        <a:pt x="63" y="60"/>
                        <a:pt x="69" y="52"/>
                      </a:cubicBezTo>
                      <a:cubicBezTo>
                        <a:pt x="75" y="45"/>
                        <a:pt x="77" y="29"/>
                        <a:pt x="66" y="23"/>
                      </a:cubicBezTo>
                      <a:cubicBezTo>
                        <a:pt x="66" y="23"/>
                        <a:pt x="66" y="8"/>
                        <a:pt x="51" y="5"/>
                      </a:cubicBezTo>
                      <a:cubicBezTo>
                        <a:pt x="35" y="2"/>
                        <a:pt x="21" y="6"/>
                        <a:pt x="15" y="4"/>
                      </a:cubicBezTo>
                      <a:cubicBezTo>
                        <a:pt x="8" y="2"/>
                        <a:pt x="6" y="0"/>
                        <a:pt x="6" y="0"/>
                      </a:cubicBezTo>
                      <a:cubicBezTo>
                        <a:pt x="6" y="0"/>
                        <a:pt x="0" y="11"/>
                        <a:pt x="4" y="19"/>
                      </a:cubicBezTo>
                      <a:cubicBezTo>
                        <a:pt x="7" y="26"/>
                        <a:pt x="7" y="31"/>
                        <a:pt x="7" y="31"/>
                      </a:cubicBezTo>
                      <a:close/>
                    </a:path>
                  </a:pathLst>
                </a:custGeom>
                <a:solidFill>
                  <a:srgbClr val="7B2B1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28" name="iṥḻïḍè">
                  <a:extLst>
                    <a:ext uri="{FF2B5EF4-FFF2-40B4-BE49-F238E27FC236}">
                      <a16:creationId xmlns:a16="http://schemas.microsoft.com/office/drawing/2014/main" id="{F9BC9964-7C7B-4648-8980-498E75D4DDFF}"/>
                    </a:ext>
                  </a:extLst>
                </p:cNvPr>
                <p:cNvSpPr/>
                <p:nvPr/>
              </p:nvSpPr>
              <p:spPr bwMode="auto">
                <a:xfrm>
                  <a:off x="6862763" y="2205038"/>
                  <a:ext cx="241300" cy="279400"/>
                </a:xfrm>
                <a:custGeom>
                  <a:avLst/>
                  <a:gdLst>
                    <a:gd name="T0" fmla="*/ 1 w 48"/>
                    <a:gd name="T1" fmla="*/ 23 h 56"/>
                    <a:gd name="T2" fmla="*/ 5 w 48"/>
                    <a:gd name="T3" fmla="*/ 29 h 56"/>
                    <a:gd name="T4" fmla="*/ 14 w 48"/>
                    <a:gd name="T5" fmla="*/ 26 h 56"/>
                    <a:gd name="T6" fmla="*/ 27 w 48"/>
                    <a:gd name="T7" fmla="*/ 31 h 56"/>
                    <a:gd name="T8" fmla="*/ 42 w 48"/>
                    <a:gd name="T9" fmla="*/ 16 h 56"/>
                    <a:gd name="T10" fmla="*/ 46 w 48"/>
                    <a:gd name="T11" fmla="*/ 0 h 56"/>
                    <a:gd name="T12" fmla="*/ 48 w 48"/>
                    <a:gd name="T13" fmla="*/ 3 h 56"/>
                    <a:gd name="T14" fmla="*/ 46 w 48"/>
                    <a:gd name="T15" fmla="*/ 26 h 56"/>
                    <a:gd name="T16" fmla="*/ 32 w 48"/>
                    <a:gd name="T17" fmla="*/ 51 h 56"/>
                    <a:gd name="T18" fmla="*/ 5 w 48"/>
                    <a:gd name="T19" fmla="*/ 51 h 56"/>
                    <a:gd name="T20" fmla="*/ 1 w 48"/>
                    <a:gd name="T21" fmla="*/ 35 h 56"/>
                    <a:gd name="T22" fmla="*/ 1 w 48"/>
                    <a:gd name="T23"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56">
                      <a:moveTo>
                        <a:pt x="1" y="23"/>
                      </a:moveTo>
                      <a:cubicBezTo>
                        <a:pt x="2" y="27"/>
                        <a:pt x="3" y="30"/>
                        <a:pt x="5" y="29"/>
                      </a:cubicBezTo>
                      <a:cubicBezTo>
                        <a:pt x="8" y="29"/>
                        <a:pt x="8" y="26"/>
                        <a:pt x="14" y="26"/>
                      </a:cubicBezTo>
                      <a:cubicBezTo>
                        <a:pt x="19" y="26"/>
                        <a:pt x="23" y="30"/>
                        <a:pt x="27" y="31"/>
                      </a:cubicBezTo>
                      <a:cubicBezTo>
                        <a:pt x="31" y="32"/>
                        <a:pt x="40" y="24"/>
                        <a:pt x="42" y="16"/>
                      </a:cubicBezTo>
                      <a:cubicBezTo>
                        <a:pt x="44" y="8"/>
                        <a:pt x="46" y="0"/>
                        <a:pt x="46" y="0"/>
                      </a:cubicBezTo>
                      <a:cubicBezTo>
                        <a:pt x="48" y="3"/>
                        <a:pt x="48" y="3"/>
                        <a:pt x="48" y="3"/>
                      </a:cubicBezTo>
                      <a:cubicBezTo>
                        <a:pt x="48" y="3"/>
                        <a:pt x="47" y="17"/>
                        <a:pt x="46" y="26"/>
                      </a:cubicBezTo>
                      <a:cubicBezTo>
                        <a:pt x="46" y="34"/>
                        <a:pt x="42" y="46"/>
                        <a:pt x="32" y="51"/>
                      </a:cubicBezTo>
                      <a:cubicBezTo>
                        <a:pt x="22" y="56"/>
                        <a:pt x="8" y="54"/>
                        <a:pt x="5" y="51"/>
                      </a:cubicBezTo>
                      <a:cubicBezTo>
                        <a:pt x="3" y="49"/>
                        <a:pt x="2" y="39"/>
                        <a:pt x="1" y="35"/>
                      </a:cubicBezTo>
                      <a:cubicBezTo>
                        <a:pt x="0" y="31"/>
                        <a:pt x="1" y="23"/>
                        <a:pt x="1" y="23"/>
                      </a:cubicBezTo>
                      <a:close/>
                    </a:path>
                  </a:pathLst>
                </a:custGeom>
                <a:solidFill>
                  <a:srgbClr val="7B2B1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29" name="ïṣļîḋe">
                  <a:extLst>
                    <a:ext uri="{FF2B5EF4-FFF2-40B4-BE49-F238E27FC236}">
                      <a16:creationId xmlns:a16="http://schemas.microsoft.com/office/drawing/2014/main" id="{EDAFB586-F20F-441F-83B6-E86861E9175A}"/>
                    </a:ext>
                  </a:extLst>
                </p:cNvPr>
                <p:cNvSpPr/>
                <p:nvPr/>
              </p:nvSpPr>
              <p:spPr bwMode="auto">
                <a:xfrm>
                  <a:off x="6853238" y="3441700"/>
                  <a:ext cx="485775" cy="2047875"/>
                </a:xfrm>
                <a:custGeom>
                  <a:avLst/>
                  <a:gdLst>
                    <a:gd name="T0" fmla="*/ 79 w 97"/>
                    <a:gd name="T1" fmla="*/ 9 h 409"/>
                    <a:gd name="T2" fmla="*/ 96 w 97"/>
                    <a:gd name="T3" fmla="*/ 141 h 409"/>
                    <a:gd name="T4" fmla="*/ 97 w 97"/>
                    <a:gd name="T5" fmla="*/ 409 h 409"/>
                    <a:gd name="T6" fmla="*/ 69 w 97"/>
                    <a:gd name="T7" fmla="*/ 409 h 409"/>
                    <a:gd name="T8" fmla="*/ 37 w 97"/>
                    <a:gd name="T9" fmla="*/ 172 h 409"/>
                    <a:gd name="T10" fmla="*/ 0 w 97"/>
                    <a:gd name="T11" fmla="*/ 0 h 409"/>
                    <a:gd name="T12" fmla="*/ 79 w 97"/>
                    <a:gd name="T13" fmla="*/ 9 h 409"/>
                  </a:gdLst>
                  <a:ahLst/>
                  <a:cxnLst>
                    <a:cxn ang="0">
                      <a:pos x="T0" y="T1"/>
                    </a:cxn>
                    <a:cxn ang="0">
                      <a:pos x="T2" y="T3"/>
                    </a:cxn>
                    <a:cxn ang="0">
                      <a:pos x="T4" y="T5"/>
                    </a:cxn>
                    <a:cxn ang="0">
                      <a:pos x="T6" y="T7"/>
                    </a:cxn>
                    <a:cxn ang="0">
                      <a:pos x="T8" y="T9"/>
                    </a:cxn>
                    <a:cxn ang="0">
                      <a:pos x="T10" y="T11"/>
                    </a:cxn>
                    <a:cxn ang="0">
                      <a:pos x="T12" y="T13"/>
                    </a:cxn>
                  </a:cxnLst>
                  <a:rect l="0" t="0" r="r" b="b"/>
                  <a:pathLst>
                    <a:path w="97" h="409">
                      <a:moveTo>
                        <a:pt x="79" y="9"/>
                      </a:moveTo>
                      <a:cubicBezTo>
                        <a:pt x="79" y="9"/>
                        <a:pt x="96" y="73"/>
                        <a:pt x="96" y="141"/>
                      </a:cubicBezTo>
                      <a:cubicBezTo>
                        <a:pt x="96" y="209"/>
                        <a:pt x="97" y="409"/>
                        <a:pt x="97" y="409"/>
                      </a:cubicBezTo>
                      <a:cubicBezTo>
                        <a:pt x="69" y="409"/>
                        <a:pt x="69" y="409"/>
                        <a:pt x="69" y="409"/>
                      </a:cubicBezTo>
                      <a:cubicBezTo>
                        <a:pt x="69" y="409"/>
                        <a:pt x="48" y="216"/>
                        <a:pt x="37" y="172"/>
                      </a:cubicBezTo>
                      <a:cubicBezTo>
                        <a:pt x="27" y="128"/>
                        <a:pt x="0" y="0"/>
                        <a:pt x="0" y="0"/>
                      </a:cubicBezTo>
                      <a:lnTo>
                        <a:pt x="79" y="9"/>
                      </a:lnTo>
                      <a:close/>
                    </a:path>
                  </a:pathLst>
                </a:custGeom>
                <a:solidFill>
                  <a:srgbClr val="133A5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30" name="îŝ1íḍé">
                  <a:extLst>
                    <a:ext uri="{FF2B5EF4-FFF2-40B4-BE49-F238E27FC236}">
                      <a16:creationId xmlns:a16="http://schemas.microsoft.com/office/drawing/2014/main" id="{17C50738-C371-4326-AD35-29B293D459D8}"/>
                    </a:ext>
                  </a:extLst>
                </p:cNvPr>
                <p:cNvSpPr/>
                <p:nvPr/>
              </p:nvSpPr>
              <p:spPr bwMode="auto">
                <a:xfrm>
                  <a:off x="6667501" y="3441700"/>
                  <a:ext cx="346075" cy="2047875"/>
                </a:xfrm>
                <a:custGeom>
                  <a:avLst/>
                  <a:gdLst>
                    <a:gd name="T0" fmla="*/ 69 w 69"/>
                    <a:gd name="T1" fmla="*/ 79 h 409"/>
                    <a:gd name="T2" fmla="*/ 63 w 69"/>
                    <a:gd name="T3" fmla="*/ 203 h 409"/>
                    <a:gd name="T4" fmla="*/ 63 w 69"/>
                    <a:gd name="T5" fmla="*/ 409 h 409"/>
                    <a:gd name="T6" fmla="*/ 37 w 69"/>
                    <a:gd name="T7" fmla="*/ 409 h 409"/>
                    <a:gd name="T8" fmla="*/ 10 w 69"/>
                    <a:gd name="T9" fmla="*/ 163 h 409"/>
                    <a:gd name="T10" fmla="*/ 4 w 69"/>
                    <a:gd name="T11" fmla="*/ 46 h 409"/>
                    <a:gd name="T12" fmla="*/ 16 w 69"/>
                    <a:gd name="T13" fmla="*/ 0 h 409"/>
                    <a:gd name="T14" fmla="*/ 52 w 69"/>
                    <a:gd name="T15" fmla="*/ 9 h 409"/>
                    <a:gd name="T16" fmla="*/ 69 w 69"/>
                    <a:gd name="T17" fmla="*/ 79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409">
                      <a:moveTo>
                        <a:pt x="69" y="79"/>
                      </a:moveTo>
                      <a:cubicBezTo>
                        <a:pt x="69" y="79"/>
                        <a:pt x="64" y="183"/>
                        <a:pt x="63" y="203"/>
                      </a:cubicBezTo>
                      <a:cubicBezTo>
                        <a:pt x="62" y="224"/>
                        <a:pt x="63" y="409"/>
                        <a:pt x="63" y="409"/>
                      </a:cubicBezTo>
                      <a:cubicBezTo>
                        <a:pt x="63" y="409"/>
                        <a:pt x="37" y="409"/>
                        <a:pt x="37" y="409"/>
                      </a:cubicBezTo>
                      <a:cubicBezTo>
                        <a:pt x="37" y="408"/>
                        <a:pt x="13" y="214"/>
                        <a:pt x="10" y="163"/>
                      </a:cubicBezTo>
                      <a:cubicBezTo>
                        <a:pt x="7" y="113"/>
                        <a:pt x="8" y="53"/>
                        <a:pt x="4" y="46"/>
                      </a:cubicBezTo>
                      <a:cubicBezTo>
                        <a:pt x="0" y="39"/>
                        <a:pt x="16" y="0"/>
                        <a:pt x="16" y="0"/>
                      </a:cubicBezTo>
                      <a:cubicBezTo>
                        <a:pt x="52" y="9"/>
                        <a:pt x="52" y="9"/>
                        <a:pt x="52" y="9"/>
                      </a:cubicBezTo>
                      <a:lnTo>
                        <a:pt x="69" y="79"/>
                      </a:lnTo>
                      <a:close/>
                    </a:path>
                  </a:pathLst>
                </a:custGeom>
                <a:solidFill>
                  <a:srgbClr val="133A5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31" name="ïšľiḓé">
                  <a:extLst>
                    <a:ext uri="{FF2B5EF4-FFF2-40B4-BE49-F238E27FC236}">
                      <a16:creationId xmlns:a16="http://schemas.microsoft.com/office/drawing/2014/main" id="{7F2460F1-92BD-4BF1-A227-D47A5DA0C226}"/>
                    </a:ext>
                  </a:extLst>
                </p:cNvPr>
                <p:cNvSpPr/>
                <p:nvPr/>
              </p:nvSpPr>
              <p:spPr bwMode="auto">
                <a:xfrm>
                  <a:off x="4897438" y="5489575"/>
                  <a:ext cx="190500" cy="100013"/>
                </a:xfrm>
                <a:custGeom>
                  <a:avLst/>
                  <a:gdLst>
                    <a:gd name="T0" fmla="*/ 0 w 38"/>
                    <a:gd name="T1" fmla="*/ 0 h 20"/>
                    <a:gd name="T2" fmla="*/ 0 w 38"/>
                    <a:gd name="T3" fmla="*/ 20 h 20"/>
                    <a:gd name="T4" fmla="*/ 38 w 38"/>
                    <a:gd name="T5" fmla="*/ 20 h 20"/>
                    <a:gd name="T6" fmla="*/ 18 w 38"/>
                    <a:gd name="T7" fmla="*/ 9 h 20"/>
                    <a:gd name="T8" fmla="*/ 16 w 38"/>
                    <a:gd name="T9" fmla="*/ 0 h 20"/>
                    <a:gd name="T10" fmla="*/ 0 w 38"/>
                    <a:gd name="T11" fmla="*/ 0 h 20"/>
                  </a:gdLst>
                  <a:ahLst/>
                  <a:cxnLst>
                    <a:cxn ang="0">
                      <a:pos x="T0" y="T1"/>
                    </a:cxn>
                    <a:cxn ang="0">
                      <a:pos x="T2" y="T3"/>
                    </a:cxn>
                    <a:cxn ang="0">
                      <a:pos x="T4" y="T5"/>
                    </a:cxn>
                    <a:cxn ang="0">
                      <a:pos x="T6" y="T7"/>
                    </a:cxn>
                    <a:cxn ang="0">
                      <a:pos x="T8" y="T9"/>
                    </a:cxn>
                    <a:cxn ang="0">
                      <a:pos x="T10" y="T11"/>
                    </a:cxn>
                  </a:cxnLst>
                  <a:rect l="0" t="0" r="r" b="b"/>
                  <a:pathLst>
                    <a:path w="38" h="20">
                      <a:moveTo>
                        <a:pt x="0" y="0"/>
                      </a:moveTo>
                      <a:cubicBezTo>
                        <a:pt x="0" y="20"/>
                        <a:pt x="0" y="20"/>
                        <a:pt x="0" y="20"/>
                      </a:cubicBezTo>
                      <a:cubicBezTo>
                        <a:pt x="38" y="20"/>
                        <a:pt x="38" y="20"/>
                        <a:pt x="38" y="20"/>
                      </a:cubicBezTo>
                      <a:cubicBezTo>
                        <a:pt x="38" y="20"/>
                        <a:pt x="36" y="13"/>
                        <a:pt x="18" y="9"/>
                      </a:cubicBezTo>
                      <a:cubicBezTo>
                        <a:pt x="16" y="0"/>
                        <a:pt x="16" y="0"/>
                        <a:pt x="16" y="0"/>
                      </a:cubicBezTo>
                      <a:lnTo>
                        <a:pt x="0" y="0"/>
                      </a:lnTo>
                      <a:close/>
                    </a:path>
                  </a:pathLst>
                </a:custGeom>
                <a:solidFill>
                  <a:srgbClr val="133A5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2" name="ïṡļíde">
                  <a:extLst>
                    <a:ext uri="{FF2B5EF4-FFF2-40B4-BE49-F238E27FC236}">
                      <a16:creationId xmlns:a16="http://schemas.microsoft.com/office/drawing/2014/main" id="{32E2AA3A-9F6F-406E-A3E1-DD60CB8B5533}"/>
                    </a:ext>
                  </a:extLst>
                </p:cNvPr>
                <p:cNvSpPr/>
                <p:nvPr/>
              </p:nvSpPr>
              <p:spPr bwMode="auto">
                <a:xfrm>
                  <a:off x="5318126" y="5489575"/>
                  <a:ext cx="190500" cy="100013"/>
                </a:xfrm>
                <a:custGeom>
                  <a:avLst/>
                  <a:gdLst>
                    <a:gd name="T0" fmla="*/ 0 w 38"/>
                    <a:gd name="T1" fmla="*/ 0 h 20"/>
                    <a:gd name="T2" fmla="*/ 0 w 38"/>
                    <a:gd name="T3" fmla="*/ 20 h 20"/>
                    <a:gd name="T4" fmla="*/ 38 w 38"/>
                    <a:gd name="T5" fmla="*/ 20 h 20"/>
                    <a:gd name="T6" fmla="*/ 19 w 38"/>
                    <a:gd name="T7" fmla="*/ 9 h 20"/>
                    <a:gd name="T8" fmla="*/ 16 w 38"/>
                    <a:gd name="T9" fmla="*/ 0 h 20"/>
                    <a:gd name="T10" fmla="*/ 0 w 38"/>
                    <a:gd name="T11" fmla="*/ 0 h 20"/>
                  </a:gdLst>
                  <a:ahLst/>
                  <a:cxnLst>
                    <a:cxn ang="0">
                      <a:pos x="T0" y="T1"/>
                    </a:cxn>
                    <a:cxn ang="0">
                      <a:pos x="T2" y="T3"/>
                    </a:cxn>
                    <a:cxn ang="0">
                      <a:pos x="T4" y="T5"/>
                    </a:cxn>
                    <a:cxn ang="0">
                      <a:pos x="T6" y="T7"/>
                    </a:cxn>
                    <a:cxn ang="0">
                      <a:pos x="T8" y="T9"/>
                    </a:cxn>
                    <a:cxn ang="0">
                      <a:pos x="T10" y="T11"/>
                    </a:cxn>
                  </a:cxnLst>
                  <a:rect l="0" t="0" r="r" b="b"/>
                  <a:pathLst>
                    <a:path w="38" h="20">
                      <a:moveTo>
                        <a:pt x="0" y="0"/>
                      </a:moveTo>
                      <a:cubicBezTo>
                        <a:pt x="0" y="20"/>
                        <a:pt x="0" y="20"/>
                        <a:pt x="0" y="20"/>
                      </a:cubicBezTo>
                      <a:cubicBezTo>
                        <a:pt x="38" y="20"/>
                        <a:pt x="38" y="20"/>
                        <a:pt x="38" y="20"/>
                      </a:cubicBezTo>
                      <a:cubicBezTo>
                        <a:pt x="38" y="20"/>
                        <a:pt x="37" y="13"/>
                        <a:pt x="19" y="9"/>
                      </a:cubicBezTo>
                      <a:cubicBezTo>
                        <a:pt x="16" y="0"/>
                        <a:pt x="16" y="0"/>
                        <a:pt x="16" y="0"/>
                      </a:cubicBezTo>
                      <a:lnTo>
                        <a:pt x="0" y="0"/>
                      </a:lnTo>
                      <a:close/>
                    </a:path>
                  </a:pathLst>
                </a:custGeom>
                <a:solidFill>
                  <a:srgbClr val="133A5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3" name="ïSliḓé">
                  <a:extLst>
                    <a:ext uri="{FF2B5EF4-FFF2-40B4-BE49-F238E27FC236}">
                      <a16:creationId xmlns:a16="http://schemas.microsoft.com/office/drawing/2014/main" id="{1704A61F-723B-4AE0-8C8F-7787A988825B}"/>
                    </a:ext>
                  </a:extLst>
                </p:cNvPr>
                <p:cNvSpPr/>
                <p:nvPr/>
              </p:nvSpPr>
              <p:spPr bwMode="auto">
                <a:xfrm>
                  <a:off x="4846638" y="3441700"/>
                  <a:ext cx="482600" cy="2047875"/>
                </a:xfrm>
                <a:custGeom>
                  <a:avLst/>
                  <a:gdLst>
                    <a:gd name="T0" fmla="*/ 18 w 96"/>
                    <a:gd name="T1" fmla="*/ 9 h 409"/>
                    <a:gd name="T2" fmla="*/ 1 w 96"/>
                    <a:gd name="T3" fmla="*/ 141 h 409"/>
                    <a:gd name="T4" fmla="*/ 0 w 96"/>
                    <a:gd name="T5" fmla="*/ 409 h 409"/>
                    <a:gd name="T6" fmla="*/ 27 w 96"/>
                    <a:gd name="T7" fmla="*/ 409 h 409"/>
                    <a:gd name="T8" fmla="*/ 59 w 96"/>
                    <a:gd name="T9" fmla="*/ 172 h 409"/>
                    <a:gd name="T10" fmla="*/ 96 w 96"/>
                    <a:gd name="T11" fmla="*/ 0 h 409"/>
                    <a:gd name="T12" fmla="*/ 18 w 96"/>
                    <a:gd name="T13" fmla="*/ 9 h 409"/>
                  </a:gdLst>
                  <a:ahLst/>
                  <a:cxnLst>
                    <a:cxn ang="0">
                      <a:pos x="T0" y="T1"/>
                    </a:cxn>
                    <a:cxn ang="0">
                      <a:pos x="T2" y="T3"/>
                    </a:cxn>
                    <a:cxn ang="0">
                      <a:pos x="T4" y="T5"/>
                    </a:cxn>
                    <a:cxn ang="0">
                      <a:pos x="T6" y="T7"/>
                    </a:cxn>
                    <a:cxn ang="0">
                      <a:pos x="T8" y="T9"/>
                    </a:cxn>
                    <a:cxn ang="0">
                      <a:pos x="T10" y="T11"/>
                    </a:cxn>
                    <a:cxn ang="0">
                      <a:pos x="T12" y="T13"/>
                    </a:cxn>
                  </a:cxnLst>
                  <a:rect l="0" t="0" r="r" b="b"/>
                  <a:pathLst>
                    <a:path w="96" h="409">
                      <a:moveTo>
                        <a:pt x="18" y="9"/>
                      </a:moveTo>
                      <a:cubicBezTo>
                        <a:pt x="18" y="9"/>
                        <a:pt x="1" y="73"/>
                        <a:pt x="1" y="141"/>
                      </a:cubicBezTo>
                      <a:cubicBezTo>
                        <a:pt x="0" y="209"/>
                        <a:pt x="0" y="409"/>
                        <a:pt x="0" y="409"/>
                      </a:cubicBezTo>
                      <a:cubicBezTo>
                        <a:pt x="27" y="409"/>
                        <a:pt x="27" y="409"/>
                        <a:pt x="27" y="409"/>
                      </a:cubicBezTo>
                      <a:cubicBezTo>
                        <a:pt x="27" y="409"/>
                        <a:pt x="49" y="216"/>
                        <a:pt x="59" y="172"/>
                      </a:cubicBezTo>
                      <a:cubicBezTo>
                        <a:pt x="70" y="128"/>
                        <a:pt x="96" y="0"/>
                        <a:pt x="96" y="0"/>
                      </a:cubicBezTo>
                      <a:lnTo>
                        <a:pt x="18" y="9"/>
                      </a:lnTo>
                      <a:close/>
                    </a:path>
                  </a:pathLst>
                </a:custGeom>
                <a:solidFill>
                  <a:srgbClr val="133A5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34" name="ïṡ1ïḋê">
                  <a:extLst>
                    <a:ext uri="{FF2B5EF4-FFF2-40B4-BE49-F238E27FC236}">
                      <a16:creationId xmlns:a16="http://schemas.microsoft.com/office/drawing/2014/main" id="{21DE2E9E-3A48-4050-9675-83AECAC51531}"/>
                    </a:ext>
                  </a:extLst>
                </p:cNvPr>
                <p:cNvSpPr/>
                <p:nvPr/>
              </p:nvSpPr>
              <p:spPr bwMode="auto">
                <a:xfrm>
                  <a:off x="5168901" y="3441700"/>
                  <a:ext cx="350838" cy="2047875"/>
                </a:xfrm>
                <a:custGeom>
                  <a:avLst/>
                  <a:gdLst>
                    <a:gd name="T0" fmla="*/ 0 w 70"/>
                    <a:gd name="T1" fmla="*/ 79 h 409"/>
                    <a:gd name="T2" fmla="*/ 7 w 70"/>
                    <a:gd name="T3" fmla="*/ 203 h 409"/>
                    <a:gd name="T4" fmla="*/ 23 w 70"/>
                    <a:gd name="T5" fmla="*/ 409 h 409"/>
                    <a:gd name="T6" fmla="*/ 49 w 70"/>
                    <a:gd name="T7" fmla="*/ 409 h 409"/>
                    <a:gd name="T8" fmla="*/ 63 w 70"/>
                    <a:gd name="T9" fmla="*/ 163 h 409"/>
                    <a:gd name="T10" fmla="*/ 65 w 70"/>
                    <a:gd name="T11" fmla="*/ 46 h 409"/>
                    <a:gd name="T12" fmla="*/ 54 w 70"/>
                    <a:gd name="T13" fmla="*/ 0 h 409"/>
                    <a:gd name="T14" fmla="*/ 18 w 70"/>
                    <a:gd name="T15" fmla="*/ 9 h 409"/>
                    <a:gd name="T16" fmla="*/ 0 w 70"/>
                    <a:gd name="T17" fmla="*/ 79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409">
                      <a:moveTo>
                        <a:pt x="0" y="79"/>
                      </a:moveTo>
                      <a:cubicBezTo>
                        <a:pt x="0" y="79"/>
                        <a:pt x="6" y="183"/>
                        <a:pt x="7" y="203"/>
                      </a:cubicBezTo>
                      <a:cubicBezTo>
                        <a:pt x="8" y="224"/>
                        <a:pt x="23" y="409"/>
                        <a:pt x="23" y="409"/>
                      </a:cubicBezTo>
                      <a:cubicBezTo>
                        <a:pt x="23" y="409"/>
                        <a:pt x="49" y="409"/>
                        <a:pt x="49" y="409"/>
                      </a:cubicBezTo>
                      <a:cubicBezTo>
                        <a:pt x="49" y="408"/>
                        <a:pt x="60" y="214"/>
                        <a:pt x="63" y="163"/>
                      </a:cubicBezTo>
                      <a:cubicBezTo>
                        <a:pt x="66" y="113"/>
                        <a:pt x="61" y="53"/>
                        <a:pt x="65" y="46"/>
                      </a:cubicBezTo>
                      <a:cubicBezTo>
                        <a:pt x="70" y="39"/>
                        <a:pt x="54" y="0"/>
                        <a:pt x="54" y="0"/>
                      </a:cubicBezTo>
                      <a:cubicBezTo>
                        <a:pt x="18" y="9"/>
                        <a:pt x="18" y="9"/>
                        <a:pt x="18" y="9"/>
                      </a:cubicBezTo>
                      <a:lnTo>
                        <a:pt x="0" y="79"/>
                      </a:lnTo>
                      <a:close/>
                    </a:path>
                  </a:pathLst>
                </a:custGeom>
                <a:solidFill>
                  <a:srgbClr val="133A5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35" name="is1ïďè">
                  <a:extLst>
                    <a:ext uri="{FF2B5EF4-FFF2-40B4-BE49-F238E27FC236}">
                      <a16:creationId xmlns:a16="http://schemas.microsoft.com/office/drawing/2014/main" id="{09E92B79-6134-4626-850D-14C6B652F43C}"/>
                    </a:ext>
                  </a:extLst>
                </p:cNvPr>
                <p:cNvSpPr/>
                <p:nvPr/>
              </p:nvSpPr>
              <p:spPr bwMode="auto">
                <a:xfrm>
                  <a:off x="6748463" y="2505075"/>
                  <a:ext cx="646113" cy="1016000"/>
                </a:xfrm>
                <a:custGeom>
                  <a:avLst/>
                  <a:gdLst>
                    <a:gd name="T0" fmla="*/ 90 w 129"/>
                    <a:gd name="T1" fmla="*/ 0 h 203"/>
                    <a:gd name="T2" fmla="*/ 129 w 129"/>
                    <a:gd name="T3" fmla="*/ 26 h 203"/>
                    <a:gd name="T4" fmla="*/ 113 w 129"/>
                    <a:gd name="T5" fmla="*/ 79 h 203"/>
                    <a:gd name="T6" fmla="*/ 100 w 129"/>
                    <a:gd name="T7" fmla="*/ 196 h 203"/>
                    <a:gd name="T8" fmla="*/ 36 w 129"/>
                    <a:gd name="T9" fmla="*/ 196 h 203"/>
                    <a:gd name="T10" fmla="*/ 0 w 129"/>
                    <a:gd name="T11" fmla="*/ 187 h 203"/>
                    <a:gd name="T12" fmla="*/ 3 w 129"/>
                    <a:gd name="T13" fmla="*/ 64 h 203"/>
                    <a:gd name="T14" fmla="*/ 10 w 129"/>
                    <a:gd name="T15" fmla="*/ 18 h 203"/>
                    <a:gd name="T16" fmla="*/ 30 w 129"/>
                    <a:gd name="T17" fmla="*/ 8 h 203"/>
                    <a:gd name="T18" fmla="*/ 42 w 129"/>
                    <a:gd name="T19" fmla="*/ 16 h 203"/>
                    <a:gd name="T20" fmla="*/ 90 w 129"/>
                    <a:gd name="T21"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203">
                      <a:moveTo>
                        <a:pt x="90" y="0"/>
                      </a:moveTo>
                      <a:cubicBezTo>
                        <a:pt x="129" y="26"/>
                        <a:pt x="129" y="26"/>
                        <a:pt x="129" y="26"/>
                      </a:cubicBezTo>
                      <a:cubicBezTo>
                        <a:pt x="129" y="26"/>
                        <a:pt x="113" y="64"/>
                        <a:pt x="113" y="79"/>
                      </a:cubicBezTo>
                      <a:cubicBezTo>
                        <a:pt x="112" y="94"/>
                        <a:pt x="100" y="196"/>
                        <a:pt x="100" y="196"/>
                      </a:cubicBezTo>
                      <a:cubicBezTo>
                        <a:pt x="100" y="196"/>
                        <a:pt x="62" y="203"/>
                        <a:pt x="36" y="196"/>
                      </a:cubicBezTo>
                      <a:cubicBezTo>
                        <a:pt x="10" y="190"/>
                        <a:pt x="0" y="187"/>
                        <a:pt x="0" y="187"/>
                      </a:cubicBezTo>
                      <a:cubicBezTo>
                        <a:pt x="0" y="187"/>
                        <a:pt x="1" y="79"/>
                        <a:pt x="3" y="64"/>
                      </a:cubicBezTo>
                      <a:cubicBezTo>
                        <a:pt x="5" y="49"/>
                        <a:pt x="10" y="18"/>
                        <a:pt x="10" y="18"/>
                      </a:cubicBezTo>
                      <a:cubicBezTo>
                        <a:pt x="30" y="8"/>
                        <a:pt x="30" y="8"/>
                        <a:pt x="30" y="8"/>
                      </a:cubicBezTo>
                      <a:cubicBezTo>
                        <a:pt x="42" y="16"/>
                        <a:pt x="42" y="16"/>
                        <a:pt x="42" y="16"/>
                      </a:cubicBezTo>
                      <a:lnTo>
                        <a:pt x="90" y="0"/>
                      </a:lnTo>
                      <a:close/>
                    </a:path>
                  </a:pathLst>
                </a:custGeom>
                <a:solidFill>
                  <a:srgbClr val="364469"/>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36" name="íṧ1ïḍê">
                  <a:extLst>
                    <a:ext uri="{FF2B5EF4-FFF2-40B4-BE49-F238E27FC236}">
                      <a16:creationId xmlns:a16="http://schemas.microsoft.com/office/drawing/2014/main" id="{A8E264A7-C3CA-4196-9566-29DB87553678}"/>
                    </a:ext>
                  </a:extLst>
                </p:cNvPr>
                <p:cNvSpPr/>
                <p:nvPr/>
              </p:nvSpPr>
              <p:spPr bwMode="auto">
                <a:xfrm>
                  <a:off x="6958013" y="2490788"/>
                  <a:ext cx="241300" cy="165100"/>
                </a:xfrm>
                <a:custGeom>
                  <a:avLst/>
                  <a:gdLst>
                    <a:gd name="T0" fmla="*/ 130 w 152"/>
                    <a:gd name="T1" fmla="*/ 0 h 104"/>
                    <a:gd name="T2" fmla="*/ 0 w 152"/>
                    <a:gd name="T3" fmla="*/ 59 h 104"/>
                    <a:gd name="T4" fmla="*/ 35 w 152"/>
                    <a:gd name="T5" fmla="*/ 104 h 104"/>
                    <a:gd name="T6" fmla="*/ 152 w 152"/>
                    <a:gd name="T7" fmla="*/ 9 h 104"/>
                    <a:gd name="T8" fmla="*/ 130 w 152"/>
                    <a:gd name="T9" fmla="*/ 0 h 104"/>
                  </a:gdLst>
                  <a:ahLst/>
                  <a:cxnLst>
                    <a:cxn ang="0">
                      <a:pos x="T0" y="T1"/>
                    </a:cxn>
                    <a:cxn ang="0">
                      <a:pos x="T2" y="T3"/>
                    </a:cxn>
                    <a:cxn ang="0">
                      <a:pos x="T4" y="T5"/>
                    </a:cxn>
                    <a:cxn ang="0">
                      <a:pos x="T6" y="T7"/>
                    </a:cxn>
                    <a:cxn ang="0">
                      <a:pos x="T8" y="T9"/>
                    </a:cxn>
                  </a:cxnLst>
                  <a:rect l="0" t="0" r="r" b="b"/>
                  <a:pathLst>
                    <a:path w="152" h="104">
                      <a:moveTo>
                        <a:pt x="130" y="0"/>
                      </a:moveTo>
                      <a:lnTo>
                        <a:pt x="0" y="59"/>
                      </a:lnTo>
                      <a:lnTo>
                        <a:pt x="35" y="104"/>
                      </a:lnTo>
                      <a:lnTo>
                        <a:pt x="152" y="9"/>
                      </a:lnTo>
                      <a:lnTo>
                        <a:pt x="130" y="0"/>
                      </a:lnTo>
                      <a:close/>
                    </a:path>
                  </a:pathLst>
                </a:custGeom>
                <a:solidFill>
                  <a:srgbClr val="AEBFDE"/>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7" name="ïṧḷíďe">
                  <a:extLst>
                    <a:ext uri="{FF2B5EF4-FFF2-40B4-BE49-F238E27FC236}">
                      <a16:creationId xmlns:a16="http://schemas.microsoft.com/office/drawing/2014/main" id="{CE99070B-F20D-49D8-BF12-4FF9B47A5459}"/>
                    </a:ext>
                  </a:extLst>
                </p:cNvPr>
                <p:cNvSpPr/>
                <p:nvPr/>
              </p:nvSpPr>
              <p:spPr bwMode="auto">
                <a:xfrm>
                  <a:off x="6897688" y="2535238"/>
                  <a:ext cx="60325" cy="100013"/>
                </a:xfrm>
                <a:custGeom>
                  <a:avLst/>
                  <a:gdLst>
                    <a:gd name="T0" fmla="*/ 38 w 38"/>
                    <a:gd name="T1" fmla="*/ 31 h 63"/>
                    <a:gd name="T2" fmla="*/ 0 w 38"/>
                    <a:gd name="T3" fmla="*/ 63 h 63"/>
                    <a:gd name="T4" fmla="*/ 0 w 38"/>
                    <a:gd name="T5" fmla="*/ 6 h 63"/>
                    <a:gd name="T6" fmla="*/ 19 w 38"/>
                    <a:gd name="T7" fmla="*/ 0 h 63"/>
                    <a:gd name="T8" fmla="*/ 38 w 38"/>
                    <a:gd name="T9" fmla="*/ 31 h 63"/>
                  </a:gdLst>
                  <a:ahLst/>
                  <a:cxnLst>
                    <a:cxn ang="0">
                      <a:pos x="T0" y="T1"/>
                    </a:cxn>
                    <a:cxn ang="0">
                      <a:pos x="T2" y="T3"/>
                    </a:cxn>
                    <a:cxn ang="0">
                      <a:pos x="T4" y="T5"/>
                    </a:cxn>
                    <a:cxn ang="0">
                      <a:pos x="T6" y="T7"/>
                    </a:cxn>
                    <a:cxn ang="0">
                      <a:pos x="T8" y="T9"/>
                    </a:cxn>
                  </a:cxnLst>
                  <a:rect l="0" t="0" r="r" b="b"/>
                  <a:pathLst>
                    <a:path w="38" h="63">
                      <a:moveTo>
                        <a:pt x="38" y="31"/>
                      </a:moveTo>
                      <a:lnTo>
                        <a:pt x="0" y="63"/>
                      </a:lnTo>
                      <a:lnTo>
                        <a:pt x="0" y="6"/>
                      </a:lnTo>
                      <a:lnTo>
                        <a:pt x="19" y="0"/>
                      </a:lnTo>
                      <a:lnTo>
                        <a:pt x="38" y="31"/>
                      </a:lnTo>
                      <a:close/>
                    </a:path>
                  </a:pathLst>
                </a:custGeom>
                <a:solidFill>
                  <a:srgbClr val="AEBFDE"/>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8" name="îṩļîḑe">
                  <a:extLst>
                    <a:ext uri="{FF2B5EF4-FFF2-40B4-BE49-F238E27FC236}">
                      <a16:creationId xmlns:a16="http://schemas.microsoft.com/office/drawing/2014/main" id="{5BD3968D-7EDB-40B8-8895-8305D6A43060}"/>
                    </a:ext>
                  </a:extLst>
                </p:cNvPr>
                <p:cNvSpPr/>
                <p:nvPr/>
              </p:nvSpPr>
              <p:spPr bwMode="auto">
                <a:xfrm>
                  <a:off x="6923088" y="3402013"/>
                  <a:ext cx="617538" cy="449263"/>
                </a:xfrm>
                <a:custGeom>
                  <a:avLst/>
                  <a:gdLst>
                    <a:gd name="T0" fmla="*/ 0 w 123"/>
                    <a:gd name="T1" fmla="*/ 61 h 90"/>
                    <a:gd name="T2" fmla="*/ 10 w 123"/>
                    <a:gd name="T3" fmla="*/ 6 h 90"/>
                    <a:gd name="T4" fmla="*/ 20 w 123"/>
                    <a:gd name="T5" fmla="*/ 0 h 90"/>
                    <a:gd name="T6" fmla="*/ 116 w 123"/>
                    <a:gd name="T7" fmla="*/ 19 h 90"/>
                    <a:gd name="T8" fmla="*/ 123 w 123"/>
                    <a:gd name="T9" fmla="*/ 27 h 90"/>
                    <a:gd name="T10" fmla="*/ 113 w 123"/>
                    <a:gd name="T11" fmla="*/ 82 h 90"/>
                    <a:gd name="T12" fmla="*/ 103 w 123"/>
                    <a:gd name="T13" fmla="*/ 89 h 90"/>
                    <a:gd name="T14" fmla="*/ 7 w 123"/>
                    <a:gd name="T15" fmla="*/ 72 h 90"/>
                    <a:gd name="T16" fmla="*/ 0 w 123"/>
                    <a:gd name="T1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90">
                      <a:moveTo>
                        <a:pt x="0" y="61"/>
                      </a:moveTo>
                      <a:cubicBezTo>
                        <a:pt x="10" y="6"/>
                        <a:pt x="10" y="6"/>
                        <a:pt x="10" y="6"/>
                      </a:cubicBezTo>
                      <a:cubicBezTo>
                        <a:pt x="11" y="2"/>
                        <a:pt x="15" y="0"/>
                        <a:pt x="20" y="0"/>
                      </a:cubicBezTo>
                      <a:cubicBezTo>
                        <a:pt x="116" y="19"/>
                        <a:pt x="116" y="19"/>
                        <a:pt x="116" y="19"/>
                      </a:cubicBezTo>
                      <a:cubicBezTo>
                        <a:pt x="121" y="19"/>
                        <a:pt x="123" y="23"/>
                        <a:pt x="123" y="27"/>
                      </a:cubicBezTo>
                      <a:cubicBezTo>
                        <a:pt x="113" y="82"/>
                        <a:pt x="113" y="82"/>
                        <a:pt x="113" y="82"/>
                      </a:cubicBezTo>
                      <a:cubicBezTo>
                        <a:pt x="110" y="88"/>
                        <a:pt x="107" y="90"/>
                        <a:pt x="103" y="89"/>
                      </a:cubicBezTo>
                      <a:cubicBezTo>
                        <a:pt x="7" y="72"/>
                        <a:pt x="7" y="72"/>
                        <a:pt x="7" y="72"/>
                      </a:cubicBezTo>
                      <a:cubicBezTo>
                        <a:pt x="2" y="71"/>
                        <a:pt x="0" y="69"/>
                        <a:pt x="0" y="61"/>
                      </a:cubicBezTo>
                      <a:close/>
                    </a:path>
                  </a:pathLst>
                </a:custGeom>
                <a:solidFill>
                  <a:srgbClr val="97A3C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32500" lnSpcReduction="20000"/>
                </a:bodyPr>
                <a:lstStyle/>
                <a:p>
                  <a:pPr algn="ctr"/>
                  <a:endParaRPr/>
                </a:p>
              </p:txBody>
            </p:sp>
            <p:sp>
              <p:nvSpPr>
                <p:cNvPr id="39" name="ïṡḻîḍe">
                  <a:extLst>
                    <a:ext uri="{FF2B5EF4-FFF2-40B4-BE49-F238E27FC236}">
                      <a16:creationId xmlns:a16="http://schemas.microsoft.com/office/drawing/2014/main" id="{6EFCD8BE-90B4-4673-A2B3-C835F70B38BE}"/>
                    </a:ext>
                  </a:extLst>
                </p:cNvPr>
                <p:cNvSpPr/>
                <p:nvPr/>
              </p:nvSpPr>
              <p:spPr bwMode="auto">
                <a:xfrm>
                  <a:off x="6923088" y="3386138"/>
                  <a:ext cx="622300" cy="450850"/>
                </a:xfrm>
                <a:custGeom>
                  <a:avLst/>
                  <a:gdLst>
                    <a:gd name="T0" fmla="*/ 0 w 124"/>
                    <a:gd name="T1" fmla="*/ 62 h 90"/>
                    <a:gd name="T2" fmla="*/ 10 w 124"/>
                    <a:gd name="T3" fmla="*/ 7 h 90"/>
                    <a:gd name="T4" fmla="*/ 20 w 124"/>
                    <a:gd name="T5" fmla="*/ 1 h 90"/>
                    <a:gd name="T6" fmla="*/ 117 w 124"/>
                    <a:gd name="T7" fmla="*/ 19 h 90"/>
                    <a:gd name="T8" fmla="*/ 123 w 124"/>
                    <a:gd name="T9" fmla="*/ 28 h 90"/>
                    <a:gd name="T10" fmla="*/ 114 w 124"/>
                    <a:gd name="T11" fmla="*/ 83 h 90"/>
                    <a:gd name="T12" fmla="*/ 104 w 124"/>
                    <a:gd name="T13" fmla="*/ 89 h 90"/>
                    <a:gd name="T14" fmla="*/ 7 w 124"/>
                    <a:gd name="T15" fmla="*/ 71 h 90"/>
                    <a:gd name="T16" fmla="*/ 0 w 124"/>
                    <a:gd name="T17" fmla="*/ 6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90">
                      <a:moveTo>
                        <a:pt x="0" y="62"/>
                      </a:moveTo>
                      <a:cubicBezTo>
                        <a:pt x="10" y="7"/>
                        <a:pt x="10" y="7"/>
                        <a:pt x="10" y="7"/>
                      </a:cubicBezTo>
                      <a:cubicBezTo>
                        <a:pt x="11" y="3"/>
                        <a:pt x="15" y="0"/>
                        <a:pt x="20" y="1"/>
                      </a:cubicBezTo>
                      <a:cubicBezTo>
                        <a:pt x="117" y="19"/>
                        <a:pt x="117" y="19"/>
                        <a:pt x="117" y="19"/>
                      </a:cubicBezTo>
                      <a:cubicBezTo>
                        <a:pt x="121" y="20"/>
                        <a:pt x="124" y="24"/>
                        <a:pt x="123" y="28"/>
                      </a:cubicBezTo>
                      <a:cubicBezTo>
                        <a:pt x="114" y="83"/>
                        <a:pt x="114" y="83"/>
                        <a:pt x="114" y="83"/>
                      </a:cubicBezTo>
                      <a:cubicBezTo>
                        <a:pt x="113" y="87"/>
                        <a:pt x="109" y="90"/>
                        <a:pt x="104" y="89"/>
                      </a:cubicBezTo>
                      <a:cubicBezTo>
                        <a:pt x="7" y="71"/>
                        <a:pt x="7" y="71"/>
                        <a:pt x="7" y="71"/>
                      </a:cubicBezTo>
                      <a:cubicBezTo>
                        <a:pt x="3" y="70"/>
                        <a:pt x="0" y="66"/>
                        <a:pt x="0" y="62"/>
                      </a:cubicBezTo>
                      <a:close/>
                    </a:path>
                  </a:pathLst>
                </a:custGeom>
                <a:solidFill>
                  <a:srgbClr val="EDF1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32500" lnSpcReduction="20000"/>
                </a:bodyPr>
                <a:lstStyle/>
                <a:p>
                  <a:pPr algn="ctr"/>
                  <a:endParaRPr/>
                </a:p>
              </p:txBody>
            </p:sp>
            <p:sp>
              <p:nvSpPr>
                <p:cNvPr id="40" name="îšļîḋé">
                  <a:extLst>
                    <a:ext uri="{FF2B5EF4-FFF2-40B4-BE49-F238E27FC236}">
                      <a16:creationId xmlns:a16="http://schemas.microsoft.com/office/drawing/2014/main" id="{1C1918B4-B4DA-47C5-A213-BB286ABC8A83}"/>
                    </a:ext>
                  </a:extLst>
                </p:cNvPr>
                <p:cNvSpPr/>
                <p:nvPr/>
              </p:nvSpPr>
              <p:spPr bwMode="auto">
                <a:xfrm>
                  <a:off x="7099301" y="3621088"/>
                  <a:ext cx="185738" cy="201613"/>
                </a:xfrm>
                <a:custGeom>
                  <a:avLst/>
                  <a:gdLst>
                    <a:gd name="T0" fmla="*/ 20 w 37"/>
                    <a:gd name="T1" fmla="*/ 1 h 40"/>
                    <a:gd name="T2" fmla="*/ 15 w 37"/>
                    <a:gd name="T3" fmla="*/ 9 h 40"/>
                    <a:gd name="T4" fmla="*/ 2 w 37"/>
                    <a:gd name="T5" fmla="*/ 18 h 40"/>
                    <a:gd name="T6" fmla="*/ 0 w 37"/>
                    <a:gd name="T7" fmla="*/ 25 h 40"/>
                    <a:gd name="T8" fmla="*/ 2 w 37"/>
                    <a:gd name="T9" fmla="*/ 26 h 40"/>
                    <a:gd name="T10" fmla="*/ 7 w 37"/>
                    <a:gd name="T11" fmla="*/ 21 h 40"/>
                    <a:gd name="T12" fmla="*/ 7 w 37"/>
                    <a:gd name="T13" fmla="*/ 28 h 40"/>
                    <a:gd name="T14" fmla="*/ 5 w 37"/>
                    <a:gd name="T15" fmla="*/ 34 h 40"/>
                    <a:gd name="T16" fmla="*/ 12 w 37"/>
                    <a:gd name="T17" fmla="*/ 37 h 40"/>
                    <a:gd name="T18" fmla="*/ 25 w 37"/>
                    <a:gd name="T19" fmla="*/ 40 h 40"/>
                    <a:gd name="T20" fmla="*/ 35 w 37"/>
                    <a:gd name="T21" fmla="*/ 26 h 40"/>
                    <a:gd name="T22" fmla="*/ 37 w 37"/>
                    <a:gd name="T23" fmla="*/ 9 h 40"/>
                    <a:gd name="T24" fmla="*/ 32 w 37"/>
                    <a:gd name="T25" fmla="*/ 0 h 40"/>
                    <a:gd name="T26" fmla="*/ 20 w 37"/>
                    <a:gd name="T2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0">
                      <a:moveTo>
                        <a:pt x="20" y="1"/>
                      </a:moveTo>
                      <a:cubicBezTo>
                        <a:pt x="15" y="9"/>
                        <a:pt x="15" y="9"/>
                        <a:pt x="15" y="9"/>
                      </a:cubicBezTo>
                      <a:cubicBezTo>
                        <a:pt x="15" y="9"/>
                        <a:pt x="3" y="16"/>
                        <a:pt x="2" y="18"/>
                      </a:cubicBezTo>
                      <a:cubicBezTo>
                        <a:pt x="1" y="19"/>
                        <a:pt x="0" y="25"/>
                        <a:pt x="0" y="25"/>
                      </a:cubicBezTo>
                      <a:cubicBezTo>
                        <a:pt x="2" y="26"/>
                        <a:pt x="2" y="26"/>
                        <a:pt x="2" y="26"/>
                      </a:cubicBezTo>
                      <a:cubicBezTo>
                        <a:pt x="7" y="21"/>
                        <a:pt x="7" y="21"/>
                        <a:pt x="7" y="21"/>
                      </a:cubicBezTo>
                      <a:cubicBezTo>
                        <a:pt x="7" y="21"/>
                        <a:pt x="7" y="26"/>
                        <a:pt x="7" y="28"/>
                      </a:cubicBezTo>
                      <a:cubicBezTo>
                        <a:pt x="6" y="30"/>
                        <a:pt x="5" y="34"/>
                        <a:pt x="5" y="34"/>
                      </a:cubicBezTo>
                      <a:cubicBezTo>
                        <a:pt x="5" y="34"/>
                        <a:pt x="9" y="36"/>
                        <a:pt x="12" y="37"/>
                      </a:cubicBezTo>
                      <a:cubicBezTo>
                        <a:pt x="15" y="38"/>
                        <a:pt x="25" y="40"/>
                        <a:pt x="25" y="40"/>
                      </a:cubicBezTo>
                      <a:cubicBezTo>
                        <a:pt x="25" y="40"/>
                        <a:pt x="34" y="29"/>
                        <a:pt x="35" y="26"/>
                      </a:cubicBezTo>
                      <a:cubicBezTo>
                        <a:pt x="36" y="22"/>
                        <a:pt x="37" y="9"/>
                        <a:pt x="37" y="9"/>
                      </a:cubicBezTo>
                      <a:cubicBezTo>
                        <a:pt x="32" y="0"/>
                        <a:pt x="32" y="0"/>
                        <a:pt x="32" y="0"/>
                      </a:cubicBezTo>
                      <a:lnTo>
                        <a:pt x="20" y="1"/>
                      </a:lnTo>
                      <a:close/>
                    </a:path>
                  </a:pathLst>
                </a:custGeom>
                <a:solidFill>
                  <a:srgbClr val="FEC4A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41" name="íşļidè">
                  <a:extLst>
                    <a:ext uri="{FF2B5EF4-FFF2-40B4-BE49-F238E27FC236}">
                      <a16:creationId xmlns:a16="http://schemas.microsoft.com/office/drawing/2014/main" id="{5A94E3B2-D6EE-47F7-91A3-0525A97F9C2E}"/>
                    </a:ext>
                  </a:extLst>
                </p:cNvPr>
                <p:cNvSpPr/>
                <p:nvPr/>
              </p:nvSpPr>
              <p:spPr bwMode="auto">
                <a:xfrm>
                  <a:off x="7169151" y="2614613"/>
                  <a:ext cx="325438" cy="1071563"/>
                </a:xfrm>
                <a:custGeom>
                  <a:avLst/>
                  <a:gdLst>
                    <a:gd name="T0" fmla="*/ 45 w 65"/>
                    <a:gd name="T1" fmla="*/ 4 h 214"/>
                    <a:gd name="T2" fmla="*/ 65 w 65"/>
                    <a:gd name="T3" fmla="*/ 107 h 214"/>
                    <a:gd name="T4" fmla="*/ 23 w 65"/>
                    <a:gd name="T5" fmla="*/ 210 h 214"/>
                    <a:gd name="T6" fmla="*/ 6 w 65"/>
                    <a:gd name="T7" fmla="*/ 202 h 214"/>
                    <a:gd name="T8" fmla="*/ 18 w 65"/>
                    <a:gd name="T9" fmla="*/ 165 h 214"/>
                    <a:gd name="T10" fmla="*/ 26 w 65"/>
                    <a:gd name="T11" fmla="*/ 101 h 214"/>
                    <a:gd name="T12" fmla="*/ 1 w 65"/>
                    <a:gd name="T13" fmla="*/ 45 h 214"/>
                    <a:gd name="T14" fmla="*/ 45 w 65"/>
                    <a:gd name="T15" fmla="*/ 4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214">
                      <a:moveTo>
                        <a:pt x="45" y="4"/>
                      </a:moveTo>
                      <a:cubicBezTo>
                        <a:pt x="45" y="4"/>
                        <a:pt x="65" y="103"/>
                        <a:pt x="65" y="107"/>
                      </a:cubicBezTo>
                      <a:cubicBezTo>
                        <a:pt x="65" y="112"/>
                        <a:pt x="33" y="201"/>
                        <a:pt x="23" y="210"/>
                      </a:cubicBezTo>
                      <a:cubicBezTo>
                        <a:pt x="23" y="210"/>
                        <a:pt x="15" y="214"/>
                        <a:pt x="6" y="202"/>
                      </a:cubicBezTo>
                      <a:cubicBezTo>
                        <a:pt x="6" y="202"/>
                        <a:pt x="14" y="181"/>
                        <a:pt x="18" y="165"/>
                      </a:cubicBezTo>
                      <a:cubicBezTo>
                        <a:pt x="23" y="150"/>
                        <a:pt x="26" y="101"/>
                        <a:pt x="26" y="101"/>
                      </a:cubicBezTo>
                      <a:cubicBezTo>
                        <a:pt x="26" y="101"/>
                        <a:pt x="1" y="66"/>
                        <a:pt x="1" y="45"/>
                      </a:cubicBezTo>
                      <a:cubicBezTo>
                        <a:pt x="0" y="0"/>
                        <a:pt x="45" y="4"/>
                        <a:pt x="45" y="4"/>
                      </a:cubicBezTo>
                      <a:close/>
                    </a:path>
                  </a:pathLst>
                </a:custGeom>
                <a:solidFill>
                  <a:srgbClr val="364469"/>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42" name="ïsļíḋe">
                  <a:extLst>
                    <a:ext uri="{FF2B5EF4-FFF2-40B4-BE49-F238E27FC236}">
                      <a16:creationId xmlns:a16="http://schemas.microsoft.com/office/drawing/2014/main" id="{2DBD7994-AE6C-4706-8780-7A3319660D99}"/>
                    </a:ext>
                  </a:extLst>
                </p:cNvPr>
                <p:cNvSpPr/>
                <p:nvPr/>
              </p:nvSpPr>
              <p:spPr bwMode="auto">
                <a:xfrm>
                  <a:off x="5118101" y="2058988"/>
                  <a:ext cx="355600" cy="455613"/>
                </a:xfrm>
                <a:custGeom>
                  <a:avLst/>
                  <a:gdLst>
                    <a:gd name="T0" fmla="*/ 53 w 71"/>
                    <a:gd name="T1" fmla="*/ 0 h 91"/>
                    <a:gd name="T2" fmla="*/ 61 w 71"/>
                    <a:gd name="T3" fmla="*/ 12 h 91"/>
                    <a:gd name="T4" fmla="*/ 64 w 71"/>
                    <a:gd name="T5" fmla="*/ 29 h 91"/>
                    <a:gd name="T6" fmla="*/ 70 w 71"/>
                    <a:gd name="T7" fmla="*/ 44 h 91"/>
                    <a:gd name="T8" fmla="*/ 65 w 71"/>
                    <a:gd name="T9" fmla="*/ 49 h 91"/>
                    <a:gd name="T10" fmla="*/ 64 w 71"/>
                    <a:gd name="T11" fmla="*/ 65 h 91"/>
                    <a:gd name="T12" fmla="*/ 53 w 71"/>
                    <a:gd name="T13" fmla="*/ 72 h 91"/>
                    <a:gd name="T14" fmla="*/ 40 w 71"/>
                    <a:gd name="T15" fmla="*/ 76 h 91"/>
                    <a:gd name="T16" fmla="*/ 40 w 71"/>
                    <a:gd name="T17" fmla="*/ 91 h 91"/>
                    <a:gd name="T18" fmla="*/ 0 w 71"/>
                    <a:gd name="T19" fmla="*/ 87 h 91"/>
                    <a:gd name="T20" fmla="*/ 4 w 71"/>
                    <a:gd name="T21" fmla="*/ 65 h 91"/>
                    <a:gd name="T22" fmla="*/ 4 w 71"/>
                    <a:gd name="T23" fmla="*/ 42 h 91"/>
                    <a:gd name="T24" fmla="*/ 20 w 71"/>
                    <a:gd name="T25" fmla="*/ 10 h 91"/>
                    <a:gd name="T26" fmla="*/ 53 w 71"/>
                    <a:gd name="T2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 h="91">
                      <a:moveTo>
                        <a:pt x="53" y="0"/>
                      </a:moveTo>
                      <a:cubicBezTo>
                        <a:pt x="59" y="3"/>
                        <a:pt x="61" y="12"/>
                        <a:pt x="61" y="12"/>
                      </a:cubicBezTo>
                      <a:cubicBezTo>
                        <a:pt x="61" y="12"/>
                        <a:pt x="62" y="22"/>
                        <a:pt x="64" y="29"/>
                      </a:cubicBezTo>
                      <a:cubicBezTo>
                        <a:pt x="65" y="36"/>
                        <a:pt x="71" y="42"/>
                        <a:pt x="70" y="44"/>
                      </a:cubicBezTo>
                      <a:cubicBezTo>
                        <a:pt x="69" y="46"/>
                        <a:pt x="65" y="46"/>
                        <a:pt x="65" y="49"/>
                      </a:cubicBezTo>
                      <a:cubicBezTo>
                        <a:pt x="65" y="52"/>
                        <a:pt x="64" y="60"/>
                        <a:pt x="64" y="65"/>
                      </a:cubicBezTo>
                      <a:cubicBezTo>
                        <a:pt x="64" y="71"/>
                        <a:pt x="59" y="71"/>
                        <a:pt x="53" y="72"/>
                      </a:cubicBezTo>
                      <a:cubicBezTo>
                        <a:pt x="48" y="72"/>
                        <a:pt x="42" y="73"/>
                        <a:pt x="40" y="76"/>
                      </a:cubicBezTo>
                      <a:cubicBezTo>
                        <a:pt x="39" y="78"/>
                        <a:pt x="40" y="91"/>
                        <a:pt x="40" y="91"/>
                      </a:cubicBezTo>
                      <a:cubicBezTo>
                        <a:pt x="0" y="87"/>
                        <a:pt x="0" y="87"/>
                        <a:pt x="0" y="87"/>
                      </a:cubicBezTo>
                      <a:cubicBezTo>
                        <a:pt x="0" y="87"/>
                        <a:pt x="5" y="75"/>
                        <a:pt x="4" y="65"/>
                      </a:cubicBezTo>
                      <a:cubicBezTo>
                        <a:pt x="4" y="54"/>
                        <a:pt x="4" y="42"/>
                        <a:pt x="4" y="42"/>
                      </a:cubicBezTo>
                      <a:cubicBezTo>
                        <a:pt x="4" y="42"/>
                        <a:pt x="6" y="19"/>
                        <a:pt x="20" y="10"/>
                      </a:cubicBezTo>
                      <a:cubicBezTo>
                        <a:pt x="34" y="1"/>
                        <a:pt x="53" y="0"/>
                        <a:pt x="53" y="0"/>
                      </a:cubicBezTo>
                      <a:close/>
                    </a:path>
                  </a:pathLst>
                </a:custGeom>
                <a:solidFill>
                  <a:srgbClr val="FEC4A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32500" lnSpcReduction="20000"/>
                </a:bodyPr>
                <a:lstStyle/>
                <a:p>
                  <a:pPr algn="ctr"/>
                  <a:endParaRPr/>
                </a:p>
              </p:txBody>
            </p:sp>
            <p:sp>
              <p:nvSpPr>
                <p:cNvPr id="43" name="ïṡľïdê">
                  <a:extLst>
                    <a:ext uri="{FF2B5EF4-FFF2-40B4-BE49-F238E27FC236}">
                      <a16:creationId xmlns:a16="http://schemas.microsoft.com/office/drawing/2014/main" id="{E403F145-E690-4AF8-A585-DEC1594ADFD5}"/>
                    </a:ext>
                  </a:extLst>
                </p:cNvPr>
                <p:cNvSpPr/>
                <p:nvPr/>
              </p:nvSpPr>
              <p:spPr bwMode="auto">
                <a:xfrm>
                  <a:off x="7013576" y="2825750"/>
                  <a:ext cx="160338" cy="39688"/>
                </a:xfrm>
                <a:prstGeom prst="rect">
                  <a:avLst/>
                </a:prstGeom>
                <a:solidFill>
                  <a:srgbClr val="AEBFD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44" name="iṩľidé">
                  <a:extLst>
                    <a:ext uri="{FF2B5EF4-FFF2-40B4-BE49-F238E27FC236}">
                      <a16:creationId xmlns:a16="http://schemas.microsoft.com/office/drawing/2014/main" id="{71747C8A-C6E3-4761-B089-853056F1A711}"/>
                    </a:ext>
                  </a:extLst>
                </p:cNvPr>
                <p:cNvSpPr/>
                <p:nvPr/>
              </p:nvSpPr>
              <p:spPr bwMode="auto">
                <a:xfrm>
                  <a:off x="5053013" y="1984375"/>
                  <a:ext cx="411163" cy="400050"/>
                </a:xfrm>
                <a:custGeom>
                  <a:avLst/>
                  <a:gdLst>
                    <a:gd name="T0" fmla="*/ 56 w 82"/>
                    <a:gd name="T1" fmla="*/ 27 h 80"/>
                    <a:gd name="T2" fmla="*/ 74 w 82"/>
                    <a:gd name="T3" fmla="*/ 27 h 80"/>
                    <a:gd name="T4" fmla="*/ 80 w 82"/>
                    <a:gd name="T5" fmla="*/ 16 h 80"/>
                    <a:gd name="T6" fmla="*/ 74 w 82"/>
                    <a:gd name="T7" fmla="*/ 5 h 80"/>
                    <a:gd name="T8" fmla="*/ 56 w 82"/>
                    <a:gd name="T9" fmla="*/ 5 h 80"/>
                    <a:gd name="T10" fmla="*/ 16 w 82"/>
                    <a:gd name="T11" fmla="*/ 16 h 80"/>
                    <a:gd name="T12" fmla="*/ 1 w 82"/>
                    <a:gd name="T13" fmla="*/ 33 h 80"/>
                    <a:gd name="T14" fmla="*/ 8 w 82"/>
                    <a:gd name="T15" fmla="*/ 57 h 80"/>
                    <a:gd name="T16" fmla="*/ 17 w 82"/>
                    <a:gd name="T17" fmla="*/ 80 h 80"/>
                    <a:gd name="T18" fmla="*/ 31 w 82"/>
                    <a:gd name="T19" fmla="*/ 80 h 80"/>
                    <a:gd name="T20" fmla="*/ 46 w 82"/>
                    <a:gd name="T21" fmla="*/ 65 h 80"/>
                    <a:gd name="T22" fmla="*/ 39 w 82"/>
                    <a:gd name="T23" fmla="*/ 50 h 80"/>
                    <a:gd name="T24" fmla="*/ 53 w 82"/>
                    <a:gd name="T25" fmla="*/ 49 h 80"/>
                    <a:gd name="T26" fmla="*/ 57 w 82"/>
                    <a:gd name="T27" fmla="*/ 58 h 80"/>
                    <a:gd name="T28" fmla="*/ 62 w 82"/>
                    <a:gd name="T29" fmla="*/ 58 h 80"/>
                    <a:gd name="T30" fmla="*/ 62 w 82"/>
                    <a:gd name="T31" fmla="*/ 41 h 80"/>
                    <a:gd name="T32" fmla="*/ 56 w 82"/>
                    <a:gd name="T33" fmla="*/ 2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0">
                      <a:moveTo>
                        <a:pt x="56" y="27"/>
                      </a:moveTo>
                      <a:cubicBezTo>
                        <a:pt x="60" y="26"/>
                        <a:pt x="68" y="27"/>
                        <a:pt x="74" y="27"/>
                      </a:cubicBezTo>
                      <a:cubicBezTo>
                        <a:pt x="79" y="27"/>
                        <a:pt x="82" y="20"/>
                        <a:pt x="80" y="16"/>
                      </a:cubicBezTo>
                      <a:cubicBezTo>
                        <a:pt x="77" y="12"/>
                        <a:pt x="74" y="5"/>
                        <a:pt x="74" y="5"/>
                      </a:cubicBezTo>
                      <a:cubicBezTo>
                        <a:pt x="74" y="5"/>
                        <a:pt x="68" y="10"/>
                        <a:pt x="56" y="5"/>
                      </a:cubicBezTo>
                      <a:cubicBezTo>
                        <a:pt x="45" y="0"/>
                        <a:pt x="23" y="0"/>
                        <a:pt x="16" y="16"/>
                      </a:cubicBezTo>
                      <a:cubicBezTo>
                        <a:pt x="16" y="16"/>
                        <a:pt x="1" y="22"/>
                        <a:pt x="1" y="33"/>
                      </a:cubicBezTo>
                      <a:cubicBezTo>
                        <a:pt x="0" y="44"/>
                        <a:pt x="2" y="49"/>
                        <a:pt x="8" y="57"/>
                      </a:cubicBezTo>
                      <a:cubicBezTo>
                        <a:pt x="13" y="64"/>
                        <a:pt x="17" y="80"/>
                        <a:pt x="17" y="80"/>
                      </a:cubicBezTo>
                      <a:cubicBezTo>
                        <a:pt x="17" y="80"/>
                        <a:pt x="24" y="80"/>
                        <a:pt x="31" y="80"/>
                      </a:cubicBezTo>
                      <a:cubicBezTo>
                        <a:pt x="37" y="79"/>
                        <a:pt x="44" y="69"/>
                        <a:pt x="46" y="65"/>
                      </a:cubicBezTo>
                      <a:cubicBezTo>
                        <a:pt x="46" y="65"/>
                        <a:pt x="37" y="57"/>
                        <a:pt x="39" y="50"/>
                      </a:cubicBezTo>
                      <a:cubicBezTo>
                        <a:pt x="42" y="42"/>
                        <a:pt x="52" y="46"/>
                        <a:pt x="53" y="49"/>
                      </a:cubicBezTo>
                      <a:cubicBezTo>
                        <a:pt x="54" y="53"/>
                        <a:pt x="57" y="58"/>
                        <a:pt x="57" y="58"/>
                      </a:cubicBezTo>
                      <a:cubicBezTo>
                        <a:pt x="62" y="58"/>
                        <a:pt x="62" y="58"/>
                        <a:pt x="62" y="58"/>
                      </a:cubicBezTo>
                      <a:cubicBezTo>
                        <a:pt x="62" y="58"/>
                        <a:pt x="63" y="48"/>
                        <a:pt x="62" y="41"/>
                      </a:cubicBezTo>
                      <a:cubicBezTo>
                        <a:pt x="62" y="34"/>
                        <a:pt x="56" y="27"/>
                        <a:pt x="56" y="2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45" name="îṧlïḋé">
                  <a:extLst>
                    <a:ext uri="{FF2B5EF4-FFF2-40B4-BE49-F238E27FC236}">
                      <a16:creationId xmlns:a16="http://schemas.microsoft.com/office/drawing/2014/main" id="{921655E2-1BE7-4A89-904A-1CFAE6062472}"/>
                    </a:ext>
                  </a:extLst>
                </p:cNvPr>
                <p:cNvSpPr/>
                <p:nvPr/>
              </p:nvSpPr>
              <p:spPr bwMode="auto">
                <a:xfrm>
                  <a:off x="4881563" y="2470150"/>
                  <a:ext cx="627063" cy="1257300"/>
                </a:xfrm>
                <a:custGeom>
                  <a:avLst/>
                  <a:gdLst>
                    <a:gd name="T0" fmla="*/ 46 w 125"/>
                    <a:gd name="T1" fmla="*/ 0 h 251"/>
                    <a:gd name="T2" fmla="*/ 70 w 125"/>
                    <a:gd name="T3" fmla="*/ 4 h 251"/>
                    <a:gd name="T4" fmla="*/ 89 w 125"/>
                    <a:gd name="T5" fmla="*/ 4 h 251"/>
                    <a:gd name="T6" fmla="*/ 119 w 125"/>
                    <a:gd name="T7" fmla="*/ 17 h 251"/>
                    <a:gd name="T8" fmla="*/ 124 w 125"/>
                    <a:gd name="T9" fmla="*/ 89 h 251"/>
                    <a:gd name="T10" fmla="*/ 123 w 125"/>
                    <a:gd name="T11" fmla="*/ 233 h 251"/>
                    <a:gd name="T12" fmla="*/ 59 w 125"/>
                    <a:gd name="T13" fmla="*/ 250 h 251"/>
                    <a:gd name="T14" fmla="*/ 3 w 125"/>
                    <a:gd name="T15" fmla="*/ 239 h 251"/>
                    <a:gd name="T16" fmla="*/ 2 w 125"/>
                    <a:gd name="T17" fmla="*/ 121 h 251"/>
                    <a:gd name="T18" fmla="*/ 5 w 125"/>
                    <a:gd name="T19" fmla="*/ 29 h 251"/>
                    <a:gd name="T20" fmla="*/ 5 w 125"/>
                    <a:gd name="T21" fmla="*/ 17 h 251"/>
                    <a:gd name="T22" fmla="*/ 46 w 125"/>
                    <a:gd name="T2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251">
                      <a:moveTo>
                        <a:pt x="46" y="0"/>
                      </a:moveTo>
                      <a:cubicBezTo>
                        <a:pt x="46" y="0"/>
                        <a:pt x="62" y="3"/>
                        <a:pt x="70" y="4"/>
                      </a:cubicBezTo>
                      <a:cubicBezTo>
                        <a:pt x="78" y="5"/>
                        <a:pt x="89" y="4"/>
                        <a:pt x="89" y="4"/>
                      </a:cubicBezTo>
                      <a:cubicBezTo>
                        <a:pt x="119" y="17"/>
                        <a:pt x="119" y="17"/>
                        <a:pt x="119" y="17"/>
                      </a:cubicBezTo>
                      <a:cubicBezTo>
                        <a:pt x="119" y="17"/>
                        <a:pt x="123" y="64"/>
                        <a:pt x="124" y="89"/>
                      </a:cubicBezTo>
                      <a:cubicBezTo>
                        <a:pt x="125" y="114"/>
                        <a:pt x="122" y="225"/>
                        <a:pt x="123" y="233"/>
                      </a:cubicBezTo>
                      <a:cubicBezTo>
                        <a:pt x="123" y="233"/>
                        <a:pt x="115" y="251"/>
                        <a:pt x="59" y="250"/>
                      </a:cubicBezTo>
                      <a:cubicBezTo>
                        <a:pt x="27" y="249"/>
                        <a:pt x="3" y="239"/>
                        <a:pt x="3" y="239"/>
                      </a:cubicBezTo>
                      <a:cubicBezTo>
                        <a:pt x="3" y="239"/>
                        <a:pt x="3" y="143"/>
                        <a:pt x="2" y="121"/>
                      </a:cubicBezTo>
                      <a:cubicBezTo>
                        <a:pt x="0" y="99"/>
                        <a:pt x="5" y="42"/>
                        <a:pt x="5" y="29"/>
                      </a:cubicBezTo>
                      <a:cubicBezTo>
                        <a:pt x="5" y="17"/>
                        <a:pt x="5" y="17"/>
                        <a:pt x="5" y="17"/>
                      </a:cubicBezTo>
                      <a:lnTo>
                        <a:pt x="46" y="0"/>
                      </a:lnTo>
                      <a:close/>
                    </a:path>
                  </a:pathLst>
                </a:custGeom>
                <a:solidFill>
                  <a:srgbClr val="18486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46" name="íśļidê">
                  <a:extLst>
                    <a:ext uri="{FF2B5EF4-FFF2-40B4-BE49-F238E27FC236}">
                      <a16:creationId xmlns:a16="http://schemas.microsoft.com/office/drawing/2014/main" id="{D85785EB-B9F4-489B-992C-1A9090119A57}"/>
                    </a:ext>
                  </a:extLst>
                </p:cNvPr>
                <p:cNvSpPr/>
                <p:nvPr/>
              </p:nvSpPr>
              <p:spPr bwMode="auto">
                <a:xfrm>
                  <a:off x="5364163" y="2555875"/>
                  <a:ext cx="811213" cy="700088"/>
                </a:xfrm>
                <a:custGeom>
                  <a:avLst/>
                  <a:gdLst>
                    <a:gd name="T0" fmla="*/ 23 w 162"/>
                    <a:gd name="T1" fmla="*/ 0 h 140"/>
                    <a:gd name="T2" fmla="*/ 12 w 162"/>
                    <a:gd name="T3" fmla="*/ 56 h 140"/>
                    <a:gd name="T4" fmla="*/ 68 w 162"/>
                    <a:gd name="T5" fmla="*/ 120 h 140"/>
                    <a:gd name="T6" fmla="*/ 156 w 162"/>
                    <a:gd name="T7" fmla="*/ 140 h 140"/>
                    <a:gd name="T8" fmla="*/ 161 w 162"/>
                    <a:gd name="T9" fmla="*/ 120 h 140"/>
                    <a:gd name="T10" fmla="*/ 88 w 162"/>
                    <a:gd name="T11" fmla="*/ 92 h 140"/>
                    <a:gd name="T12" fmla="*/ 23 w 162"/>
                    <a:gd name="T13" fmla="*/ 0 h 140"/>
                  </a:gdLst>
                  <a:ahLst/>
                  <a:cxnLst>
                    <a:cxn ang="0">
                      <a:pos x="T0" y="T1"/>
                    </a:cxn>
                    <a:cxn ang="0">
                      <a:pos x="T2" y="T3"/>
                    </a:cxn>
                    <a:cxn ang="0">
                      <a:pos x="T4" y="T5"/>
                    </a:cxn>
                    <a:cxn ang="0">
                      <a:pos x="T6" y="T7"/>
                    </a:cxn>
                    <a:cxn ang="0">
                      <a:pos x="T8" y="T9"/>
                    </a:cxn>
                    <a:cxn ang="0">
                      <a:pos x="T10" y="T11"/>
                    </a:cxn>
                    <a:cxn ang="0">
                      <a:pos x="T12" y="T13"/>
                    </a:cxn>
                  </a:cxnLst>
                  <a:rect l="0" t="0" r="r" b="b"/>
                  <a:pathLst>
                    <a:path w="162" h="140">
                      <a:moveTo>
                        <a:pt x="23" y="0"/>
                      </a:moveTo>
                      <a:cubicBezTo>
                        <a:pt x="23" y="0"/>
                        <a:pt x="0" y="16"/>
                        <a:pt x="12" y="56"/>
                      </a:cubicBezTo>
                      <a:cubicBezTo>
                        <a:pt x="16" y="71"/>
                        <a:pt x="68" y="120"/>
                        <a:pt x="68" y="120"/>
                      </a:cubicBezTo>
                      <a:cubicBezTo>
                        <a:pt x="156" y="140"/>
                        <a:pt x="156" y="140"/>
                        <a:pt x="156" y="140"/>
                      </a:cubicBezTo>
                      <a:cubicBezTo>
                        <a:pt x="156" y="140"/>
                        <a:pt x="162" y="129"/>
                        <a:pt x="161" y="120"/>
                      </a:cubicBezTo>
                      <a:cubicBezTo>
                        <a:pt x="88" y="92"/>
                        <a:pt x="88" y="92"/>
                        <a:pt x="88" y="92"/>
                      </a:cubicBezTo>
                      <a:cubicBezTo>
                        <a:pt x="88" y="92"/>
                        <a:pt x="36" y="0"/>
                        <a:pt x="23" y="0"/>
                      </a:cubicBezTo>
                      <a:close/>
                    </a:path>
                  </a:pathLst>
                </a:custGeom>
                <a:solidFill>
                  <a:srgbClr val="133A5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77500" lnSpcReduction="20000"/>
                </a:bodyPr>
                <a:lstStyle/>
                <a:p>
                  <a:pPr algn="ctr"/>
                  <a:endParaRPr/>
                </a:p>
              </p:txBody>
            </p:sp>
            <p:sp>
              <p:nvSpPr>
                <p:cNvPr id="47" name="îṥľiḑé">
                  <a:extLst>
                    <a:ext uri="{FF2B5EF4-FFF2-40B4-BE49-F238E27FC236}">
                      <a16:creationId xmlns:a16="http://schemas.microsoft.com/office/drawing/2014/main" id="{F9DE3B45-9751-42F0-8317-2FD4998D3F04}"/>
                    </a:ext>
                  </a:extLst>
                </p:cNvPr>
                <p:cNvSpPr/>
                <p:nvPr/>
              </p:nvSpPr>
              <p:spPr bwMode="auto">
                <a:xfrm>
                  <a:off x="4792663" y="3711575"/>
                  <a:ext cx="88900" cy="55563"/>
                </a:xfrm>
                <a:custGeom>
                  <a:avLst/>
                  <a:gdLst>
                    <a:gd name="T0" fmla="*/ 6 w 56"/>
                    <a:gd name="T1" fmla="*/ 25 h 35"/>
                    <a:gd name="T2" fmla="*/ 22 w 56"/>
                    <a:gd name="T3" fmla="*/ 0 h 35"/>
                    <a:gd name="T4" fmla="*/ 56 w 56"/>
                    <a:gd name="T5" fmla="*/ 0 h 35"/>
                    <a:gd name="T6" fmla="*/ 56 w 56"/>
                    <a:gd name="T7" fmla="*/ 29 h 35"/>
                    <a:gd name="T8" fmla="*/ 34 w 56"/>
                    <a:gd name="T9" fmla="*/ 35 h 35"/>
                    <a:gd name="T10" fmla="*/ 0 w 56"/>
                    <a:gd name="T11" fmla="*/ 35 h 35"/>
                    <a:gd name="T12" fmla="*/ 6 w 56"/>
                    <a:gd name="T13" fmla="*/ 25 h 35"/>
                  </a:gdLst>
                  <a:ahLst/>
                  <a:cxnLst>
                    <a:cxn ang="0">
                      <a:pos x="T0" y="T1"/>
                    </a:cxn>
                    <a:cxn ang="0">
                      <a:pos x="T2" y="T3"/>
                    </a:cxn>
                    <a:cxn ang="0">
                      <a:pos x="T4" y="T5"/>
                    </a:cxn>
                    <a:cxn ang="0">
                      <a:pos x="T6" y="T7"/>
                    </a:cxn>
                    <a:cxn ang="0">
                      <a:pos x="T8" y="T9"/>
                    </a:cxn>
                    <a:cxn ang="0">
                      <a:pos x="T10" y="T11"/>
                    </a:cxn>
                    <a:cxn ang="0">
                      <a:pos x="T12" y="T13"/>
                    </a:cxn>
                  </a:cxnLst>
                  <a:rect l="0" t="0" r="r" b="b"/>
                  <a:pathLst>
                    <a:path w="56" h="35">
                      <a:moveTo>
                        <a:pt x="6" y="25"/>
                      </a:moveTo>
                      <a:lnTo>
                        <a:pt x="22" y="0"/>
                      </a:lnTo>
                      <a:lnTo>
                        <a:pt x="56" y="0"/>
                      </a:lnTo>
                      <a:lnTo>
                        <a:pt x="56" y="29"/>
                      </a:lnTo>
                      <a:lnTo>
                        <a:pt x="34" y="35"/>
                      </a:lnTo>
                      <a:lnTo>
                        <a:pt x="0" y="35"/>
                      </a:lnTo>
                      <a:lnTo>
                        <a:pt x="6" y="25"/>
                      </a:lnTo>
                      <a:close/>
                    </a:path>
                  </a:pathLst>
                </a:custGeom>
                <a:solidFill>
                  <a:srgbClr val="FEC4A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48" name="íṣ1ïḑe">
                  <a:extLst>
                    <a:ext uri="{FF2B5EF4-FFF2-40B4-BE49-F238E27FC236}">
                      <a16:creationId xmlns:a16="http://schemas.microsoft.com/office/drawing/2014/main" id="{34C01059-8805-4AB6-8327-FD9381262526}"/>
                    </a:ext>
                  </a:extLst>
                </p:cNvPr>
                <p:cNvSpPr/>
                <p:nvPr/>
              </p:nvSpPr>
              <p:spPr bwMode="auto">
                <a:xfrm>
                  <a:off x="8001001" y="3035300"/>
                  <a:ext cx="371475" cy="350838"/>
                </a:xfrm>
                <a:custGeom>
                  <a:avLst/>
                  <a:gdLst>
                    <a:gd name="T0" fmla="*/ 63 w 74"/>
                    <a:gd name="T1" fmla="*/ 0 h 70"/>
                    <a:gd name="T2" fmla="*/ 10 w 74"/>
                    <a:gd name="T3" fmla="*/ 0 h 70"/>
                    <a:gd name="T4" fmla="*/ 0 w 74"/>
                    <a:gd name="T5" fmla="*/ 11 h 70"/>
                    <a:gd name="T6" fmla="*/ 0 w 74"/>
                    <a:gd name="T7" fmla="*/ 48 h 70"/>
                    <a:gd name="T8" fmla="*/ 10 w 74"/>
                    <a:gd name="T9" fmla="*/ 58 h 70"/>
                    <a:gd name="T10" fmla="*/ 29 w 74"/>
                    <a:gd name="T11" fmla="*/ 58 h 70"/>
                    <a:gd name="T12" fmla="*/ 37 w 74"/>
                    <a:gd name="T13" fmla="*/ 70 h 70"/>
                    <a:gd name="T14" fmla="*/ 44 w 74"/>
                    <a:gd name="T15" fmla="*/ 58 h 70"/>
                    <a:gd name="T16" fmla="*/ 63 w 74"/>
                    <a:gd name="T17" fmla="*/ 58 h 70"/>
                    <a:gd name="T18" fmla="*/ 74 w 74"/>
                    <a:gd name="T19" fmla="*/ 48 h 70"/>
                    <a:gd name="T20" fmla="*/ 74 w 74"/>
                    <a:gd name="T21" fmla="*/ 11 h 70"/>
                    <a:gd name="T22" fmla="*/ 63 w 74"/>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70">
                      <a:moveTo>
                        <a:pt x="63" y="0"/>
                      </a:moveTo>
                      <a:cubicBezTo>
                        <a:pt x="10" y="0"/>
                        <a:pt x="10" y="0"/>
                        <a:pt x="10" y="0"/>
                      </a:cubicBezTo>
                      <a:cubicBezTo>
                        <a:pt x="4" y="0"/>
                        <a:pt x="0" y="5"/>
                        <a:pt x="0" y="11"/>
                      </a:cubicBezTo>
                      <a:cubicBezTo>
                        <a:pt x="0" y="48"/>
                        <a:pt x="0" y="48"/>
                        <a:pt x="0" y="48"/>
                      </a:cubicBezTo>
                      <a:cubicBezTo>
                        <a:pt x="0" y="54"/>
                        <a:pt x="4" y="58"/>
                        <a:pt x="10" y="58"/>
                      </a:cubicBezTo>
                      <a:cubicBezTo>
                        <a:pt x="29" y="58"/>
                        <a:pt x="29" y="58"/>
                        <a:pt x="29" y="58"/>
                      </a:cubicBezTo>
                      <a:cubicBezTo>
                        <a:pt x="37" y="70"/>
                        <a:pt x="37" y="70"/>
                        <a:pt x="37" y="70"/>
                      </a:cubicBezTo>
                      <a:cubicBezTo>
                        <a:pt x="44" y="58"/>
                        <a:pt x="44" y="58"/>
                        <a:pt x="44" y="58"/>
                      </a:cubicBezTo>
                      <a:cubicBezTo>
                        <a:pt x="63" y="58"/>
                        <a:pt x="63" y="58"/>
                        <a:pt x="63" y="58"/>
                      </a:cubicBezTo>
                      <a:cubicBezTo>
                        <a:pt x="69" y="58"/>
                        <a:pt x="74" y="54"/>
                        <a:pt x="74" y="48"/>
                      </a:cubicBezTo>
                      <a:cubicBezTo>
                        <a:pt x="74" y="11"/>
                        <a:pt x="74" y="11"/>
                        <a:pt x="74" y="11"/>
                      </a:cubicBezTo>
                      <a:cubicBezTo>
                        <a:pt x="74" y="5"/>
                        <a:pt x="69" y="0"/>
                        <a:pt x="63" y="0"/>
                      </a:cubicBezTo>
                      <a:close/>
                    </a:path>
                  </a:pathLst>
                </a:custGeom>
                <a:solidFill>
                  <a:srgbClr val="4D99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49" name="îṣḷïḍé">
                  <a:extLst>
                    <a:ext uri="{FF2B5EF4-FFF2-40B4-BE49-F238E27FC236}">
                      <a16:creationId xmlns:a16="http://schemas.microsoft.com/office/drawing/2014/main" id="{5E0ADC8B-2BF5-43E8-9F63-2F89964053DB}"/>
                    </a:ext>
                  </a:extLst>
                </p:cNvPr>
                <p:cNvSpPr/>
                <p:nvPr/>
              </p:nvSpPr>
              <p:spPr bwMode="auto">
                <a:xfrm>
                  <a:off x="8081963" y="3141663"/>
                  <a:ext cx="55563" cy="104775"/>
                </a:xfrm>
                <a:custGeom>
                  <a:avLst/>
                  <a:gdLst>
                    <a:gd name="T0" fmla="*/ 9 w 11"/>
                    <a:gd name="T1" fmla="*/ 21 h 21"/>
                    <a:gd name="T2" fmla="*/ 2 w 11"/>
                    <a:gd name="T3" fmla="*/ 21 h 21"/>
                    <a:gd name="T4" fmla="*/ 0 w 11"/>
                    <a:gd name="T5" fmla="*/ 19 h 21"/>
                    <a:gd name="T6" fmla="*/ 0 w 11"/>
                    <a:gd name="T7" fmla="*/ 2 h 21"/>
                    <a:gd name="T8" fmla="*/ 2 w 11"/>
                    <a:gd name="T9" fmla="*/ 0 h 21"/>
                    <a:gd name="T10" fmla="*/ 9 w 11"/>
                    <a:gd name="T11" fmla="*/ 0 h 21"/>
                    <a:gd name="T12" fmla="*/ 11 w 11"/>
                    <a:gd name="T13" fmla="*/ 2 h 21"/>
                    <a:gd name="T14" fmla="*/ 11 w 11"/>
                    <a:gd name="T15" fmla="*/ 19 h 21"/>
                    <a:gd name="T16" fmla="*/ 9 w 11"/>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1">
                      <a:moveTo>
                        <a:pt x="9" y="21"/>
                      </a:moveTo>
                      <a:cubicBezTo>
                        <a:pt x="2" y="21"/>
                        <a:pt x="2" y="21"/>
                        <a:pt x="2" y="21"/>
                      </a:cubicBezTo>
                      <a:cubicBezTo>
                        <a:pt x="1" y="21"/>
                        <a:pt x="0" y="21"/>
                        <a:pt x="0" y="19"/>
                      </a:cubicBezTo>
                      <a:cubicBezTo>
                        <a:pt x="0" y="2"/>
                        <a:pt x="0" y="2"/>
                        <a:pt x="0" y="2"/>
                      </a:cubicBezTo>
                      <a:cubicBezTo>
                        <a:pt x="0" y="1"/>
                        <a:pt x="1" y="0"/>
                        <a:pt x="2" y="0"/>
                      </a:cubicBezTo>
                      <a:cubicBezTo>
                        <a:pt x="9" y="0"/>
                        <a:pt x="9" y="0"/>
                        <a:pt x="9" y="0"/>
                      </a:cubicBezTo>
                      <a:cubicBezTo>
                        <a:pt x="10" y="0"/>
                        <a:pt x="11" y="1"/>
                        <a:pt x="11" y="2"/>
                      </a:cubicBezTo>
                      <a:cubicBezTo>
                        <a:pt x="11" y="19"/>
                        <a:pt x="11" y="19"/>
                        <a:pt x="11" y="19"/>
                      </a:cubicBezTo>
                      <a:cubicBezTo>
                        <a:pt x="11" y="21"/>
                        <a:pt x="10" y="21"/>
                        <a:pt x="9" y="21"/>
                      </a:cubicBezTo>
                      <a:close/>
                    </a:path>
                  </a:pathLst>
                </a:custGeom>
                <a:solidFill>
                  <a:srgbClr val="FCFE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0" name="iśḻiḑe">
                  <a:extLst>
                    <a:ext uri="{FF2B5EF4-FFF2-40B4-BE49-F238E27FC236}">
                      <a16:creationId xmlns:a16="http://schemas.microsoft.com/office/drawing/2014/main" id="{EBF2B3BA-7EE6-4314-A716-E2109A38B64F}"/>
                    </a:ext>
                  </a:extLst>
                </p:cNvPr>
                <p:cNvSpPr/>
                <p:nvPr/>
              </p:nvSpPr>
              <p:spPr bwMode="auto">
                <a:xfrm>
                  <a:off x="8156576" y="3060700"/>
                  <a:ext cx="130175" cy="195263"/>
                </a:xfrm>
                <a:custGeom>
                  <a:avLst/>
                  <a:gdLst>
                    <a:gd name="T0" fmla="*/ 0 w 26"/>
                    <a:gd name="T1" fmla="*/ 19 h 39"/>
                    <a:gd name="T2" fmla="*/ 2 w 26"/>
                    <a:gd name="T3" fmla="*/ 16 h 39"/>
                    <a:gd name="T4" fmla="*/ 8 w 26"/>
                    <a:gd name="T5" fmla="*/ 5 h 39"/>
                    <a:gd name="T6" fmla="*/ 14 w 26"/>
                    <a:gd name="T7" fmla="*/ 8 h 39"/>
                    <a:gd name="T8" fmla="*/ 14 w 26"/>
                    <a:gd name="T9" fmla="*/ 16 h 39"/>
                    <a:gd name="T10" fmla="*/ 22 w 26"/>
                    <a:gd name="T11" fmla="*/ 16 h 39"/>
                    <a:gd name="T12" fmla="*/ 26 w 26"/>
                    <a:gd name="T13" fmla="*/ 20 h 39"/>
                    <a:gd name="T14" fmla="*/ 26 w 26"/>
                    <a:gd name="T15" fmla="*/ 35 h 39"/>
                    <a:gd name="T16" fmla="*/ 22 w 26"/>
                    <a:gd name="T17" fmla="*/ 39 h 39"/>
                    <a:gd name="T18" fmla="*/ 6 w 26"/>
                    <a:gd name="T19" fmla="*/ 39 h 39"/>
                    <a:gd name="T20" fmla="*/ 4 w 26"/>
                    <a:gd name="T21" fmla="*/ 38 h 39"/>
                    <a:gd name="T22" fmla="*/ 2 w 26"/>
                    <a:gd name="T23" fmla="*/ 36 h 39"/>
                    <a:gd name="T24" fmla="*/ 0 w 26"/>
                    <a:gd name="T25" fmla="*/ 33 h 39"/>
                    <a:gd name="T26" fmla="*/ 0 w 26"/>
                    <a:gd name="T27"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9">
                      <a:moveTo>
                        <a:pt x="0" y="19"/>
                      </a:moveTo>
                      <a:cubicBezTo>
                        <a:pt x="0" y="18"/>
                        <a:pt x="1" y="17"/>
                        <a:pt x="2" y="16"/>
                      </a:cubicBezTo>
                      <a:cubicBezTo>
                        <a:pt x="3" y="15"/>
                        <a:pt x="7" y="14"/>
                        <a:pt x="8" y="5"/>
                      </a:cubicBezTo>
                      <a:cubicBezTo>
                        <a:pt x="9" y="0"/>
                        <a:pt x="14" y="3"/>
                        <a:pt x="14" y="8"/>
                      </a:cubicBezTo>
                      <a:cubicBezTo>
                        <a:pt x="15" y="12"/>
                        <a:pt x="14" y="16"/>
                        <a:pt x="14" y="16"/>
                      </a:cubicBezTo>
                      <a:cubicBezTo>
                        <a:pt x="22" y="16"/>
                        <a:pt x="22" y="16"/>
                        <a:pt x="22" y="16"/>
                      </a:cubicBezTo>
                      <a:cubicBezTo>
                        <a:pt x="25" y="16"/>
                        <a:pt x="26" y="17"/>
                        <a:pt x="26" y="20"/>
                      </a:cubicBezTo>
                      <a:cubicBezTo>
                        <a:pt x="26" y="35"/>
                        <a:pt x="26" y="35"/>
                        <a:pt x="26" y="35"/>
                      </a:cubicBezTo>
                      <a:cubicBezTo>
                        <a:pt x="26" y="37"/>
                        <a:pt x="25" y="39"/>
                        <a:pt x="22" y="39"/>
                      </a:cubicBezTo>
                      <a:cubicBezTo>
                        <a:pt x="6" y="39"/>
                        <a:pt x="6" y="39"/>
                        <a:pt x="6" y="39"/>
                      </a:cubicBezTo>
                      <a:cubicBezTo>
                        <a:pt x="6" y="39"/>
                        <a:pt x="5" y="39"/>
                        <a:pt x="4" y="38"/>
                      </a:cubicBezTo>
                      <a:cubicBezTo>
                        <a:pt x="2" y="36"/>
                        <a:pt x="2" y="36"/>
                        <a:pt x="2" y="36"/>
                      </a:cubicBezTo>
                      <a:cubicBezTo>
                        <a:pt x="1" y="36"/>
                        <a:pt x="0" y="35"/>
                        <a:pt x="0" y="33"/>
                      </a:cubicBezTo>
                      <a:lnTo>
                        <a:pt x="0" y="19"/>
                      </a:lnTo>
                      <a:close/>
                    </a:path>
                  </a:pathLst>
                </a:custGeom>
                <a:solidFill>
                  <a:srgbClr val="FCFE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1" name="ïşḷiďe">
                  <a:extLst>
                    <a:ext uri="{FF2B5EF4-FFF2-40B4-BE49-F238E27FC236}">
                      <a16:creationId xmlns:a16="http://schemas.microsoft.com/office/drawing/2014/main" id="{586ADD25-DF34-43D3-B8C4-DCC8A18D8A16}"/>
                    </a:ext>
                  </a:extLst>
                </p:cNvPr>
                <p:cNvSpPr/>
                <p:nvPr/>
              </p:nvSpPr>
              <p:spPr bwMode="auto">
                <a:xfrm>
                  <a:off x="5815013" y="3611563"/>
                  <a:ext cx="230188" cy="215900"/>
                </a:xfrm>
                <a:custGeom>
                  <a:avLst/>
                  <a:gdLst>
                    <a:gd name="T0" fmla="*/ 39 w 46"/>
                    <a:gd name="T1" fmla="*/ 0 h 43"/>
                    <a:gd name="T2" fmla="*/ 7 w 46"/>
                    <a:gd name="T3" fmla="*/ 0 h 43"/>
                    <a:gd name="T4" fmla="*/ 0 w 46"/>
                    <a:gd name="T5" fmla="*/ 7 h 43"/>
                    <a:gd name="T6" fmla="*/ 0 w 46"/>
                    <a:gd name="T7" fmla="*/ 30 h 43"/>
                    <a:gd name="T8" fmla="*/ 7 w 46"/>
                    <a:gd name="T9" fmla="*/ 36 h 43"/>
                    <a:gd name="T10" fmla="*/ 18 w 46"/>
                    <a:gd name="T11" fmla="*/ 36 h 43"/>
                    <a:gd name="T12" fmla="*/ 23 w 46"/>
                    <a:gd name="T13" fmla="*/ 43 h 43"/>
                    <a:gd name="T14" fmla="*/ 28 w 46"/>
                    <a:gd name="T15" fmla="*/ 36 h 43"/>
                    <a:gd name="T16" fmla="*/ 39 w 46"/>
                    <a:gd name="T17" fmla="*/ 36 h 43"/>
                    <a:gd name="T18" fmla="*/ 46 w 46"/>
                    <a:gd name="T19" fmla="*/ 30 h 43"/>
                    <a:gd name="T20" fmla="*/ 46 w 46"/>
                    <a:gd name="T21" fmla="*/ 7 h 43"/>
                    <a:gd name="T22" fmla="*/ 39 w 46"/>
                    <a:gd name="T2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43">
                      <a:moveTo>
                        <a:pt x="39" y="0"/>
                      </a:moveTo>
                      <a:cubicBezTo>
                        <a:pt x="7" y="0"/>
                        <a:pt x="7" y="0"/>
                        <a:pt x="7" y="0"/>
                      </a:cubicBezTo>
                      <a:cubicBezTo>
                        <a:pt x="3" y="0"/>
                        <a:pt x="0" y="3"/>
                        <a:pt x="0" y="7"/>
                      </a:cubicBezTo>
                      <a:cubicBezTo>
                        <a:pt x="0" y="30"/>
                        <a:pt x="0" y="30"/>
                        <a:pt x="0" y="30"/>
                      </a:cubicBezTo>
                      <a:cubicBezTo>
                        <a:pt x="0" y="33"/>
                        <a:pt x="3" y="36"/>
                        <a:pt x="7" y="36"/>
                      </a:cubicBezTo>
                      <a:cubicBezTo>
                        <a:pt x="18" y="36"/>
                        <a:pt x="18" y="36"/>
                        <a:pt x="18" y="36"/>
                      </a:cubicBezTo>
                      <a:cubicBezTo>
                        <a:pt x="23" y="43"/>
                        <a:pt x="23" y="43"/>
                        <a:pt x="23" y="43"/>
                      </a:cubicBezTo>
                      <a:cubicBezTo>
                        <a:pt x="28" y="36"/>
                        <a:pt x="28" y="36"/>
                        <a:pt x="28" y="36"/>
                      </a:cubicBezTo>
                      <a:cubicBezTo>
                        <a:pt x="39" y="36"/>
                        <a:pt x="39" y="36"/>
                        <a:pt x="39" y="36"/>
                      </a:cubicBezTo>
                      <a:cubicBezTo>
                        <a:pt x="43" y="36"/>
                        <a:pt x="46" y="33"/>
                        <a:pt x="46" y="30"/>
                      </a:cubicBezTo>
                      <a:cubicBezTo>
                        <a:pt x="46" y="7"/>
                        <a:pt x="46" y="7"/>
                        <a:pt x="46" y="7"/>
                      </a:cubicBezTo>
                      <a:cubicBezTo>
                        <a:pt x="46" y="3"/>
                        <a:pt x="43" y="0"/>
                        <a:pt x="39" y="0"/>
                      </a:cubicBezTo>
                      <a:close/>
                    </a:path>
                  </a:pathLst>
                </a:custGeom>
                <a:solidFill>
                  <a:srgbClr val="4D99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2" name="íšlíḍé">
                  <a:extLst>
                    <a:ext uri="{FF2B5EF4-FFF2-40B4-BE49-F238E27FC236}">
                      <a16:creationId xmlns:a16="http://schemas.microsoft.com/office/drawing/2014/main" id="{3F3BD95D-D647-4B1C-8E48-A875828E385B}"/>
                    </a:ext>
                  </a:extLst>
                </p:cNvPr>
                <p:cNvSpPr/>
                <p:nvPr/>
              </p:nvSpPr>
              <p:spPr bwMode="auto">
                <a:xfrm>
                  <a:off x="5865813" y="3676650"/>
                  <a:ext cx="34925" cy="65088"/>
                </a:xfrm>
                <a:custGeom>
                  <a:avLst/>
                  <a:gdLst>
                    <a:gd name="T0" fmla="*/ 6 w 7"/>
                    <a:gd name="T1" fmla="*/ 13 h 13"/>
                    <a:gd name="T2" fmla="*/ 2 w 7"/>
                    <a:gd name="T3" fmla="*/ 13 h 13"/>
                    <a:gd name="T4" fmla="*/ 0 w 7"/>
                    <a:gd name="T5" fmla="*/ 12 h 13"/>
                    <a:gd name="T6" fmla="*/ 0 w 7"/>
                    <a:gd name="T7" fmla="*/ 2 h 13"/>
                    <a:gd name="T8" fmla="*/ 2 w 7"/>
                    <a:gd name="T9" fmla="*/ 0 h 13"/>
                    <a:gd name="T10" fmla="*/ 6 w 7"/>
                    <a:gd name="T11" fmla="*/ 0 h 13"/>
                    <a:gd name="T12" fmla="*/ 7 w 7"/>
                    <a:gd name="T13" fmla="*/ 2 h 13"/>
                    <a:gd name="T14" fmla="*/ 7 w 7"/>
                    <a:gd name="T15" fmla="*/ 12 h 13"/>
                    <a:gd name="T16" fmla="*/ 6 w 7"/>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6" y="13"/>
                      </a:moveTo>
                      <a:cubicBezTo>
                        <a:pt x="2" y="13"/>
                        <a:pt x="2" y="13"/>
                        <a:pt x="2" y="13"/>
                      </a:cubicBezTo>
                      <a:cubicBezTo>
                        <a:pt x="1" y="13"/>
                        <a:pt x="0" y="13"/>
                        <a:pt x="0" y="12"/>
                      </a:cubicBezTo>
                      <a:cubicBezTo>
                        <a:pt x="0" y="2"/>
                        <a:pt x="0" y="2"/>
                        <a:pt x="0" y="2"/>
                      </a:cubicBezTo>
                      <a:cubicBezTo>
                        <a:pt x="0" y="1"/>
                        <a:pt x="1" y="0"/>
                        <a:pt x="2" y="0"/>
                      </a:cubicBezTo>
                      <a:cubicBezTo>
                        <a:pt x="6" y="0"/>
                        <a:pt x="6" y="0"/>
                        <a:pt x="6" y="0"/>
                      </a:cubicBezTo>
                      <a:cubicBezTo>
                        <a:pt x="7" y="0"/>
                        <a:pt x="7" y="1"/>
                        <a:pt x="7" y="2"/>
                      </a:cubicBezTo>
                      <a:cubicBezTo>
                        <a:pt x="7" y="12"/>
                        <a:pt x="7" y="12"/>
                        <a:pt x="7" y="12"/>
                      </a:cubicBezTo>
                      <a:cubicBezTo>
                        <a:pt x="7" y="13"/>
                        <a:pt x="7" y="13"/>
                        <a:pt x="6" y="13"/>
                      </a:cubicBezTo>
                      <a:close/>
                    </a:path>
                  </a:pathLst>
                </a:custGeom>
                <a:solidFill>
                  <a:srgbClr val="FCFE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3" name="íşḻïḑè">
                  <a:extLst>
                    <a:ext uri="{FF2B5EF4-FFF2-40B4-BE49-F238E27FC236}">
                      <a16:creationId xmlns:a16="http://schemas.microsoft.com/office/drawing/2014/main" id="{CDD1C5FA-55CE-4D44-8837-9B5BCC0C02BA}"/>
                    </a:ext>
                  </a:extLst>
                </p:cNvPr>
                <p:cNvSpPr/>
                <p:nvPr/>
              </p:nvSpPr>
              <p:spPr bwMode="auto">
                <a:xfrm>
                  <a:off x="5915026" y="3632200"/>
                  <a:ext cx="80963" cy="114300"/>
                </a:xfrm>
                <a:custGeom>
                  <a:avLst/>
                  <a:gdLst>
                    <a:gd name="T0" fmla="*/ 0 w 16"/>
                    <a:gd name="T1" fmla="*/ 11 h 23"/>
                    <a:gd name="T2" fmla="*/ 0 w 16"/>
                    <a:gd name="T3" fmla="*/ 9 h 23"/>
                    <a:gd name="T4" fmla="*/ 4 w 16"/>
                    <a:gd name="T5" fmla="*/ 2 h 23"/>
                    <a:gd name="T6" fmla="*/ 8 w 16"/>
                    <a:gd name="T7" fmla="*/ 5 h 23"/>
                    <a:gd name="T8" fmla="*/ 8 w 16"/>
                    <a:gd name="T9" fmla="*/ 9 h 23"/>
                    <a:gd name="T10" fmla="*/ 13 w 16"/>
                    <a:gd name="T11" fmla="*/ 9 h 23"/>
                    <a:gd name="T12" fmla="*/ 16 w 16"/>
                    <a:gd name="T13" fmla="*/ 11 h 23"/>
                    <a:gd name="T14" fmla="*/ 16 w 16"/>
                    <a:gd name="T15" fmla="*/ 21 h 23"/>
                    <a:gd name="T16" fmla="*/ 13 w 16"/>
                    <a:gd name="T17" fmla="*/ 23 h 23"/>
                    <a:gd name="T18" fmla="*/ 3 w 16"/>
                    <a:gd name="T19" fmla="*/ 23 h 23"/>
                    <a:gd name="T20" fmla="*/ 2 w 16"/>
                    <a:gd name="T21" fmla="*/ 23 h 23"/>
                    <a:gd name="T22" fmla="*/ 1 w 16"/>
                    <a:gd name="T23" fmla="*/ 22 h 23"/>
                    <a:gd name="T24" fmla="*/ 0 w 16"/>
                    <a:gd name="T25" fmla="*/ 20 h 23"/>
                    <a:gd name="T26" fmla="*/ 0 w 16"/>
                    <a:gd name="T27"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3">
                      <a:moveTo>
                        <a:pt x="0" y="11"/>
                      </a:moveTo>
                      <a:cubicBezTo>
                        <a:pt x="0" y="11"/>
                        <a:pt x="0" y="10"/>
                        <a:pt x="0" y="9"/>
                      </a:cubicBezTo>
                      <a:cubicBezTo>
                        <a:pt x="2" y="9"/>
                        <a:pt x="3" y="8"/>
                        <a:pt x="4" y="2"/>
                      </a:cubicBezTo>
                      <a:cubicBezTo>
                        <a:pt x="5" y="0"/>
                        <a:pt x="8" y="2"/>
                        <a:pt x="8" y="5"/>
                      </a:cubicBezTo>
                      <a:cubicBezTo>
                        <a:pt x="8" y="7"/>
                        <a:pt x="8" y="9"/>
                        <a:pt x="8" y="9"/>
                      </a:cubicBezTo>
                      <a:cubicBezTo>
                        <a:pt x="13" y="9"/>
                        <a:pt x="13" y="9"/>
                        <a:pt x="13" y="9"/>
                      </a:cubicBezTo>
                      <a:cubicBezTo>
                        <a:pt x="15" y="9"/>
                        <a:pt x="16" y="10"/>
                        <a:pt x="16" y="11"/>
                      </a:cubicBezTo>
                      <a:cubicBezTo>
                        <a:pt x="16" y="21"/>
                        <a:pt x="16" y="21"/>
                        <a:pt x="16" y="21"/>
                      </a:cubicBezTo>
                      <a:cubicBezTo>
                        <a:pt x="16" y="22"/>
                        <a:pt x="15" y="23"/>
                        <a:pt x="13" y="23"/>
                      </a:cubicBezTo>
                      <a:cubicBezTo>
                        <a:pt x="3" y="23"/>
                        <a:pt x="3" y="23"/>
                        <a:pt x="3" y="23"/>
                      </a:cubicBezTo>
                      <a:cubicBezTo>
                        <a:pt x="3" y="23"/>
                        <a:pt x="2" y="23"/>
                        <a:pt x="2" y="23"/>
                      </a:cubicBezTo>
                      <a:cubicBezTo>
                        <a:pt x="1" y="22"/>
                        <a:pt x="1" y="22"/>
                        <a:pt x="1" y="22"/>
                      </a:cubicBezTo>
                      <a:cubicBezTo>
                        <a:pt x="0" y="21"/>
                        <a:pt x="0" y="21"/>
                        <a:pt x="0" y="20"/>
                      </a:cubicBezTo>
                      <a:lnTo>
                        <a:pt x="0" y="11"/>
                      </a:lnTo>
                      <a:close/>
                    </a:path>
                  </a:pathLst>
                </a:custGeom>
                <a:solidFill>
                  <a:srgbClr val="FCFE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4" name="íŝ1íḋé">
                  <a:extLst>
                    <a:ext uri="{FF2B5EF4-FFF2-40B4-BE49-F238E27FC236}">
                      <a16:creationId xmlns:a16="http://schemas.microsoft.com/office/drawing/2014/main" id="{A44FA77C-7EFA-402D-8863-9E2A9B8273D2}"/>
                    </a:ext>
                  </a:extLst>
                </p:cNvPr>
                <p:cNvSpPr/>
                <p:nvPr/>
              </p:nvSpPr>
              <p:spPr bwMode="auto">
                <a:xfrm>
                  <a:off x="4781551" y="1393825"/>
                  <a:ext cx="331788" cy="334963"/>
                </a:xfrm>
                <a:prstGeom prst="ellipse">
                  <a:avLst/>
                </a:prstGeom>
                <a:solidFill>
                  <a:srgbClr val="FFBA01"/>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5" name="ïṩḷïďê">
                  <a:extLst>
                    <a:ext uri="{FF2B5EF4-FFF2-40B4-BE49-F238E27FC236}">
                      <a16:creationId xmlns:a16="http://schemas.microsoft.com/office/drawing/2014/main" id="{E6075CB1-9B78-44FA-A5F4-B45541F0F07E}"/>
                    </a:ext>
                  </a:extLst>
                </p:cNvPr>
                <p:cNvSpPr/>
                <p:nvPr/>
              </p:nvSpPr>
              <p:spPr bwMode="auto">
                <a:xfrm>
                  <a:off x="4841876" y="1454150"/>
                  <a:ext cx="211138" cy="200025"/>
                </a:xfrm>
                <a:custGeom>
                  <a:avLst/>
                  <a:gdLst>
                    <a:gd name="T0" fmla="*/ 67 w 133"/>
                    <a:gd name="T1" fmla="*/ 0 h 126"/>
                    <a:gd name="T2" fmla="*/ 85 w 133"/>
                    <a:gd name="T3" fmla="*/ 41 h 126"/>
                    <a:gd name="T4" fmla="*/ 133 w 133"/>
                    <a:gd name="T5" fmla="*/ 47 h 126"/>
                    <a:gd name="T6" fmla="*/ 98 w 133"/>
                    <a:gd name="T7" fmla="*/ 78 h 126"/>
                    <a:gd name="T8" fmla="*/ 108 w 133"/>
                    <a:gd name="T9" fmla="*/ 126 h 126"/>
                    <a:gd name="T10" fmla="*/ 67 w 133"/>
                    <a:gd name="T11" fmla="*/ 104 h 126"/>
                    <a:gd name="T12" fmla="*/ 25 w 133"/>
                    <a:gd name="T13" fmla="*/ 126 h 126"/>
                    <a:gd name="T14" fmla="*/ 32 w 133"/>
                    <a:gd name="T15" fmla="*/ 78 h 126"/>
                    <a:gd name="T16" fmla="*/ 0 w 133"/>
                    <a:gd name="T17" fmla="*/ 47 h 126"/>
                    <a:gd name="T18" fmla="*/ 44 w 133"/>
                    <a:gd name="T19" fmla="*/ 41 h 126"/>
                    <a:gd name="T20" fmla="*/ 67 w 133"/>
                    <a:gd name="T2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26">
                      <a:moveTo>
                        <a:pt x="67" y="0"/>
                      </a:moveTo>
                      <a:lnTo>
                        <a:pt x="85" y="41"/>
                      </a:lnTo>
                      <a:lnTo>
                        <a:pt x="133" y="47"/>
                      </a:lnTo>
                      <a:lnTo>
                        <a:pt x="98" y="78"/>
                      </a:lnTo>
                      <a:lnTo>
                        <a:pt x="108" y="126"/>
                      </a:lnTo>
                      <a:lnTo>
                        <a:pt x="67" y="104"/>
                      </a:lnTo>
                      <a:lnTo>
                        <a:pt x="25" y="126"/>
                      </a:lnTo>
                      <a:lnTo>
                        <a:pt x="32" y="78"/>
                      </a:lnTo>
                      <a:lnTo>
                        <a:pt x="0" y="47"/>
                      </a:lnTo>
                      <a:lnTo>
                        <a:pt x="44" y="41"/>
                      </a:lnTo>
                      <a:lnTo>
                        <a:pt x="6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6" name="iṥḻiḋé">
                  <a:extLst>
                    <a:ext uri="{FF2B5EF4-FFF2-40B4-BE49-F238E27FC236}">
                      <a16:creationId xmlns:a16="http://schemas.microsoft.com/office/drawing/2014/main" id="{E8A32F0B-C06C-41C3-8F74-CC33033B32DC}"/>
                    </a:ext>
                  </a:extLst>
                </p:cNvPr>
                <p:cNvSpPr/>
                <p:nvPr/>
              </p:nvSpPr>
              <p:spPr bwMode="auto">
                <a:xfrm>
                  <a:off x="6356351" y="2555875"/>
                  <a:ext cx="201613" cy="195263"/>
                </a:xfrm>
                <a:prstGeom prst="ellipse">
                  <a:avLst/>
                </a:prstGeom>
                <a:solidFill>
                  <a:srgbClr val="FFBA01"/>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7" name="îṩḷiḍê">
                  <a:extLst>
                    <a:ext uri="{FF2B5EF4-FFF2-40B4-BE49-F238E27FC236}">
                      <a16:creationId xmlns:a16="http://schemas.microsoft.com/office/drawing/2014/main" id="{26636FD6-47D5-44E2-B08D-D7F889188636}"/>
                    </a:ext>
                  </a:extLst>
                </p:cNvPr>
                <p:cNvSpPr/>
                <p:nvPr/>
              </p:nvSpPr>
              <p:spPr bwMode="auto">
                <a:xfrm>
                  <a:off x="6396038" y="2590800"/>
                  <a:ext cx="125413" cy="119063"/>
                </a:xfrm>
                <a:custGeom>
                  <a:avLst/>
                  <a:gdLst>
                    <a:gd name="T0" fmla="*/ 38 w 79"/>
                    <a:gd name="T1" fmla="*/ 0 h 75"/>
                    <a:gd name="T2" fmla="*/ 51 w 79"/>
                    <a:gd name="T3" fmla="*/ 25 h 75"/>
                    <a:gd name="T4" fmla="*/ 79 w 79"/>
                    <a:gd name="T5" fmla="*/ 28 h 75"/>
                    <a:gd name="T6" fmla="*/ 57 w 79"/>
                    <a:gd name="T7" fmla="*/ 47 h 75"/>
                    <a:gd name="T8" fmla="*/ 64 w 79"/>
                    <a:gd name="T9" fmla="*/ 75 h 75"/>
                    <a:gd name="T10" fmla="*/ 38 w 79"/>
                    <a:gd name="T11" fmla="*/ 60 h 75"/>
                    <a:gd name="T12" fmla="*/ 13 w 79"/>
                    <a:gd name="T13" fmla="*/ 75 h 75"/>
                    <a:gd name="T14" fmla="*/ 19 w 79"/>
                    <a:gd name="T15" fmla="*/ 47 h 75"/>
                    <a:gd name="T16" fmla="*/ 0 w 79"/>
                    <a:gd name="T17" fmla="*/ 28 h 75"/>
                    <a:gd name="T18" fmla="*/ 26 w 79"/>
                    <a:gd name="T19" fmla="*/ 25 h 75"/>
                    <a:gd name="T20" fmla="*/ 38 w 79"/>
                    <a:gd name="T21"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75">
                      <a:moveTo>
                        <a:pt x="38" y="0"/>
                      </a:moveTo>
                      <a:lnTo>
                        <a:pt x="51" y="25"/>
                      </a:lnTo>
                      <a:lnTo>
                        <a:pt x="79" y="28"/>
                      </a:lnTo>
                      <a:lnTo>
                        <a:pt x="57" y="47"/>
                      </a:lnTo>
                      <a:lnTo>
                        <a:pt x="64" y="75"/>
                      </a:lnTo>
                      <a:lnTo>
                        <a:pt x="38" y="60"/>
                      </a:lnTo>
                      <a:lnTo>
                        <a:pt x="13" y="75"/>
                      </a:lnTo>
                      <a:lnTo>
                        <a:pt x="19" y="47"/>
                      </a:lnTo>
                      <a:lnTo>
                        <a:pt x="0" y="28"/>
                      </a:lnTo>
                      <a:lnTo>
                        <a:pt x="26" y="25"/>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8" name="ïś1iḍé">
                  <a:extLst>
                    <a:ext uri="{FF2B5EF4-FFF2-40B4-BE49-F238E27FC236}">
                      <a16:creationId xmlns:a16="http://schemas.microsoft.com/office/drawing/2014/main" id="{B9A68383-BDF9-4967-9789-EB81CCFC6673}"/>
                    </a:ext>
                  </a:extLst>
                </p:cNvPr>
                <p:cNvSpPr/>
                <p:nvPr/>
              </p:nvSpPr>
              <p:spPr bwMode="auto">
                <a:xfrm>
                  <a:off x="4421188" y="4002088"/>
                  <a:ext cx="265113" cy="246063"/>
                </a:xfrm>
                <a:custGeom>
                  <a:avLst/>
                  <a:gdLst>
                    <a:gd name="T0" fmla="*/ 45 w 53"/>
                    <a:gd name="T1" fmla="*/ 0 h 49"/>
                    <a:gd name="T2" fmla="*/ 8 w 53"/>
                    <a:gd name="T3" fmla="*/ 0 h 49"/>
                    <a:gd name="T4" fmla="*/ 0 w 53"/>
                    <a:gd name="T5" fmla="*/ 7 h 49"/>
                    <a:gd name="T6" fmla="*/ 0 w 53"/>
                    <a:gd name="T7" fmla="*/ 34 h 49"/>
                    <a:gd name="T8" fmla="*/ 8 w 53"/>
                    <a:gd name="T9" fmla="*/ 41 h 49"/>
                    <a:gd name="T10" fmla="*/ 21 w 53"/>
                    <a:gd name="T11" fmla="*/ 41 h 49"/>
                    <a:gd name="T12" fmla="*/ 26 w 53"/>
                    <a:gd name="T13" fmla="*/ 49 h 49"/>
                    <a:gd name="T14" fmla="*/ 32 w 53"/>
                    <a:gd name="T15" fmla="*/ 41 h 49"/>
                    <a:gd name="T16" fmla="*/ 45 w 53"/>
                    <a:gd name="T17" fmla="*/ 41 h 49"/>
                    <a:gd name="T18" fmla="*/ 53 w 53"/>
                    <a:gd name="T19" fmla="*/ 34 h 49"/>
                    <a:gd name="T20" fmla="*/ 53 w 53"/>
                    <a:gd name="T21" fmla="*/ 7 h 49"/>
                    <a:gd name="T22" fmla="*/ 45 w 53"/>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49">
                      <a:moveTo>
                        <a:pt x="45" y="0"/>
                      </a:moveTo>
                      <a:cubicBezTo>
                        <a:pt x="8" y="0"/>
                        <a:pt x="8" y="0"/>
                        <a:pt x="8" y="0"/>
                      </a:cubicBezTo>
                      <a:cubicBezTo>
                        <a:pt x="4" y="0"/>
                        <a:pt x="0" y="3"/>
                        <a:pt x="0" y="7"/>
                      </a:cubicBezTo>
                      <a:cubicBezTo>
                        <a:pt x="0" y="34"/>
                        <a:pt x="0" y="34"/>
                        <a:pt x="0" y="34"/>
                      </a:cubicBezTo>
                      <a:cubicBezTo>
                        <a:pt x="0" y="38"/>
                        <a:pt x="4" y="41"/>
                        <a:pt x="8" y="41"/>
                      </a:cubicBezTo>
                      <a:cubicBezTo>
                        <a:pt x="21" y="41"/>
                        <a:pt x="21" y="41"/>
                        <a:pt x="21" y="41"/>
                      </a:cubicBezTo>
                      <a:cubicBezTo>
                        <a:pt x="26" y="49"/>
                        <a:pt x="26" y="49"/>
                        <a:pt x="26" y="49"/>
                      </a:cubicBezTo>
                      <a:cubicBezTo>
                        <a:pt x="32" y="41"/>
                        <a:pt x="32" y="41"/>
                        <a:pt x="32" y="41"/>
                      </a:cubicBezTo>
                      <a:cubicBezTo>
                        <a:pt x="45" y="41"/>
                        <a:pt x="45" y="41"/>
                        <a:pt x="45" y="41"/>
                      </a:cubicBezTo>
                      <a:cubicBezTo>
                        <a:pt x="49" y="41"/>
                        <a:pt x="53" y="38"/>
                        <a:pt x="53" y="34"/>
                      </a:cubicBezTo>
                      <a:cubicBezTo>
                        <a:pt x="53" y="7"/>
                        <a:pt x="53" y="7"/>
                        <a:pt x="53" y="7"/>
                      </a:cubicBezTo>
                      <a:cubicBezTo>
                        <a:pt x="53" y="3"/>
                        <a:pt x="49" y="0"/>
                        <a:pt x="45" y="0"/>
                      </a:cubicBezTo>
                      <a:close/>
                    </a:path>
                  </a:pathLst>
                </a:custGeom>
                <a:solidFill>
                  <a:srgbClr val="FF572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9" name="ï$ḷíḑê">
                  <a:extLst>
                    <a:ext uri="{FF2B5EF4-FFF2-40B4-BE49-F238E27FC236}">
                      <a16:creationId xmlns:a16="http://schemas.microsoft.com/office/drawing/2014/main" id="{A370ACBB-AEF1-4410-B476-4D7F3CA3A1BB}"/>
                    </a:ext>
                  </a:extLst>
                </p:cNvPr>
                <p:cNvSpPr/>
                <p:nvPr/>
              </p:nvSpPr>
              <p:spPr bwMode="auto">
                <a:xfrm>
                  <a:off x="4486276" y="4048125"/>
                  <a:ext cx="134938" cy="123825"/>
                </a:xfrm>
                <a:custGeom>
                  <a:avLst/>
                  <a:gdLst>
                    <a:gd name="T0" fmla="*/ 24 w 27"/>
                    <a:gd name="T1" fmla="*/ 3 h 25"/>
                    <a:gd name="T2" fmla="*/ 24 w 27"/>
                    <a:gd name="T3" fmla="*/ 3 h 25"/>
                    <a:gd name="T4" fmla="*/ 14 w 27"/>
                    <a:gd name="T5" fmla="*/ 3 h 25"/>
                    <a:gd name="T6" fmla="*/ 14 w 27"/>
                    <a:gd name="T7" fmla="*/ 3 h 25"/>
                    <a:gd name="T8" fmla="*/ 13 w 27"/>
                    <a:gd name="T9" fmla="*/ 3 h 25"/>
                    <a:gd name="T10" fmla="*/ 3 w 27"/>
                    <a:gd name="T11" fmla="*/ 3 h 25"/>
                    <a:gd name="T12" fmla="*/ 3 w 27"/>
                    <a:gd name="T13" fmla="*/ 3 h 25"/>
                    <a:gd name="T14" fmla="*/ 3 w 27"/>
                    <a:gd name="T15" fmla="*/ 14 h 25"/>
                    <a:gd name="T16" fmla="*/ 14 w 27"/>
                    <a:gd name="T17" fmla="*/ 25 h 25"/>
                    <a:gd name="T18" fmla="*/ 14 w 27"/>
                    <a:gd name="T19" fmla="*/ 25 h 25"/>
                    <a:gd name="T20" fmla="*/ 14 w 27"/>
                    <a:gd name="T21" fmla="*/ 25 h 25"/>
                    <a:gd name="T22" fmla="*/ 24 w 27"/>
                    <a:gd name="T23" fmla="*/ 14 h 25"/>
                    <a:gd name="T24" fmla="*/ 24 w 27"/>
                    <a:gd name="T25"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5">
                      <a:moveTo>
                        <a:pt x="24" y="3"/>
                      </a:moveTo>
                      <a:cubicBezTo>
                        <a:pt x="24" y="3"/>
                        <a:pt x="24" y="3"/>
                        <a:pt x="24" y="3"/>
                      </a:cubicBezTo>
                      <a:cubicBezTo>
                        <a:pt x="21" y="0"/>
                        <a:pt x="17" y="0"/>
                        <a:pt x="14" y="3"/>
                      </a:cubicBezTo>
                      <a:cubicBezTo>
                        <a:pt x="14" y="3"/>
                        <a:pt x="14" y="3"/>
                        <a:pt x="14" y="3"/>
                      </a:cubicBezTo>
                      <a:cubicBezTo>
                        <a:pt x="13" y="3"/>
                        <a:pt x="13" y="3"/>
                        <a:pt x="13" y="3"/>
                      </a:cubicBezTo>
                      <a:cubicBezTo>
                        <a:pt x="10" y="0"/>
                        <a:pt x="6" y="0"/>
                        <a:pt x="3" y="3"/>
                      </a:cubicBezTo>
                      <a:cubicBezTo>
                        <a:pt x="3" y="3"/>
                        <a:pt x="3" y="3"/>
                        <a:pt x="3" y="3"/>
                      </a:cubicBezTo>
                      <a:cubicBezTo>
                        <a:pt x="0" y="6"/>
                        <a:pt x="0" y="11"/>
                        <a:pt x="3" y="14"/>
                      </a:cubicBezTo>
                      <a:cubicBezTo>
                        <a:pt x="14" y="25"/>
                        <a:pt x="14" y="25"/>
                        <a:pt x="14" y="25"/>
                      </a:cubicBezTo>
                      <a:cubicBezTo>
                        <a:pt x="14" y="25"/>
                        <a:pt x="14" y="25"/>
                        <a:pt x="14" y="25"/>
                      </a:cubicBezTo>
                      <a:cubicBezTo>
                        <a:pt x="14" y="25"/>
                        <a:pt x="14" y="25"/>
                        <a:pt x="14" y="25"/>
                      </a:cubicBezTo>
                      <a:cubicBezTo>
                        <a:pt x="24" y="14"/>
                        <a:pt x="24" y="14"/>
                        <a:pt x="24" y="14"/>
                      </a:cubicBezTo>
                      <a:cubicBezTo>
                        <a:pt x="27" y="11"/>
                        <a:pt x="27" y="6"/>
                        <a:pt x="24"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0" name="iŝḷiḋè">
                  <a:extLst>
                    <a:ext uri="{FF2B5EF4-FFF2-40B4-BE49-F238E27FC236}">
                      <a16:creationId xmlns:a16="http://schemas.microsoft.com/office/drawing/2014/main" id="{9F1FA188-EFF0-4967-83CF-5F90CDB401C6}"/>
                    </a:ext>
                  </a:extLst>
                </p:cNvPr>
                <p:cNvSpPr/>
                <p:nvPr/>
              </p:nvSpPr>
              <p:spPr bwMode="auto">
                <a:xfrm>
                  <a:off x="6953251" y="1417638"/>
                  <a:ext cx="306388" cy="285750"/>
                </a:xfrm>
                <a:custGeom>
                  <a:avLst/>
                  <a:gdLst>
                    <a:gd name="T0" fmla="*/ 52 w 61"/>
                    <a:gd name="T1" fmla="*/ 0 h 57"/>
                    <a:gd name="T2" fmla="*/ 9 w 61"/>
                    <a:gd name="T3" fmla="*/ 0 h 57"/>
                    <a:gd name="T4" fmla="*/ 0 w 61"/>
                    <a:gd name="T5" fmla="*/ 9 h 57"/>
                    <a:gd name="T6" fmla="*/ 0 w 61"/>
                    <a:gd name="T7" fmla="*/ 39 h 57"/>
                    <a:gd name="T8" fmla="*/ 9 w 61"/>
                    <a:gd name="T9" fmla="*/ 48 h 57"/>
                    <a:gd name="T10" fmla="*/ 24 w 61"/>
                    <a:gd name="T11" fmla="*/ 48 h 57"/>
                    <a:gd name="T12" fmla="*/ 30 w 61"/>
                    <a:gd name="T13" fmla="*/ 57 h 57"/>
                    <a:gd name="T14" fmla="*/ 37 w 61"/>
                    <a:gd name="T15" fmla="*/ 48 h 57"/>
                    <a:gd name="T16" fmla="*/ 52 w 61"/>
                    <a:gd name="T17" fmla="*/ 48 h 57"/>
                    <a:gd name="T18" fmla="*/ 61 w 61"/>
                    <a:gd name="T19" fmla="*/ 39 h 57"/>
                    <a:gd name="T20" fmla="*/ 61 w 61"/>
                    <a:gd name="T21" fmla="*/ 9 h 57"/>
                    <a:gd name="T22" fmla="*/ 52 w 61"/>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57">
                      <a:moveTo>
                        <a:pt x="52" y="0"/>
                      </a:moveTo>
                      <a:cubicBezTo>
                        <a:pt x="9" y="0"/>
                        <a:pt x="9" y="0"/>
                        <a:pt x="9" y="0"/>
                      </a:cubicBezTo>
                      <a:cubicBezTo>
                        <a:pt x="4" y="0"/>
                        <a:pt x="0" y="4"/>
                        <a:pt x="0" y="9"/>
                      </a:cubicBezTo>
                      <a:cubicBezTo>
                        <a:pt x="0" y="39"/>
                        <a:pt x="0" y="39"/>
                        <a:pt x="0" y="39"/>
                      </a:cubicBezTo>
                      <a:cubicBezTo>
                        <a:pt x="0" y="44"/>
                        <a:pt x="4" y="48"/>
                        <a:pt x="9" y="48"/>
                      </a:cubicBezTo>
                      <a:cubicBezTo>
                        <a:pt x="24" y="48"/>
                        <a:pt x="24" y="48"/>
                        <a:pt x="24" y="48"/>
                      </a:cubicBezTo>
                      <a:cubicBezTo>
                        <a:pt x="30" y="57"/>
                        <a:pt x="30" y="57"/>
                        <a:pt x="30" y="57"/>
                      </a:cubicBezTo>
                      <a:cubicBezTo>
                        <a:pt x="37" y="48"/>
                        <a:pt x="37" y="48"/>
                        <a:pt x="37" y="48"/>
                      </a:cubicBezTo>
                      <a:cubicBezTo>
                        <a:pt x="52" y="48"/>
                        <a:pt x="52" y="48"/>
                        <a:pt x="52" y="48"/>
                      </a:cubicBezTo>
                      <a:cubicBezTo>
                        <a:pt x="57" y="48"/>
                        <a:pt x="61" y="44"/>
                        <a:pt x="61" y="39"/>
                      </a:cubicBezTo>
                      <a:cubicBezTo>
                        <a:pt x="61" y="9"/>
                        <a:pt x="61" y="9"/>
                        <a:pt x="61" y="9"/>
                      </a:cubicBezTo>
                      <a:cubicBezTo>
                        <a:pt x="61" y="4"/>
                        <a:pt x="57" y="0"/>
                        <a:pt x="52" y="0"/>
                      </a:cubicBezTo>
                      <a:close/>
                    </a:path>
                  </a:pathLst>
                </a:custGeom>
                <a:solidFill>
                  <a:srgbClr val="FF572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1" name="iṥ1îḋê">
                  <a:extLst>
                    <a:ext uri="{FF2B5EF4-FFF2-40B4-BE49-F238E27FC236}">
                      <a16:creationId xmlns:a16="http://schemas.microsoft.com/office/drawing/2014/main" id="{E4B49655-46AF-498B-A9BC-3A76F9AE5FF3}"/>
                    </a:ext>
                  </a:extLst>
                </p:cNvPr>
                <p:cNvSpPr/>
                <p:nvPr/>
              </p:nvSpPr>
              <p:spPr bwMode="auto">
                <a:xfrm>
                  <a:off x="7023101" y="1473200"/>
                  <a:ext cx="160338" cy="139700"/>
                </a:xfrm>
                <a:custGeom>
                  <a:avLst/>
                  <a:gdLst>
                    <a:gd name="T0" fmla="*/ 29 w 32"/>
                    <a:gd name="T1" fmla="*/ 4 h 28"/>
                    <a:gd name="T2" fmla="*/ 29 w 32"/>
                    <a:gd name="T3" fmla="*/ 4 h 28"/>
                    <a:gd name="T4" fmla="*/ 16 w 32"/>
                    <a:gd name="T5" fmla="*/ 4 h 28"/>
                    <a:gd name="T6" fmla="*/ 16 w 32"/>
                    <a:gd name="T7" fmla="*/ 4 h 28"/>
                    <a:gd name="T8" fmla="*/ 16 w 32"/>
                    <a:gd name="T9" fmla="*/ 3 h 28"/>
                    <a:gd name="T10" fmla="*/ 4 w 32"/>
                    <a:gd name="T11" fmla="*/ 3 h 28"/>
                    <a:gd name="T12" fmla="*/ 4 w 32"/>
                    <a:gd name="T13" fmla="*/ 3 h 28"/>
                    <a:gd name="T14" fmla="*/ 4 w 32"/>
                    <a:gd name="T15" fmla="*/ 16 h 28"/>
                    <a:gd name="T16" fmla="*/ 16 w 32"/>
                    <a:gd name="T17" fmla="*/ 28 h 28"/>
                    <a:gd name="T18" fmla="*/ 16 w 32"/>
                    <a:gd name="T19" fmla="*/ 28 h 28"/>
                    <a:gd name="T20" fmla="*/ 16 w 32"/>
                    <a:gd name="T21" fmla="*/ 28 h 28"/>
                    <a:gd name="T22" fmla="*/ 29 w 32"/>
                    <a:gd name="T23" fmla="*/ 16 h 28"/>
                    <a:gd name="T24" fmla="*/ 29 w 32"/>
                    <a:gd name="T25"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28">
                      <a:moveTo>
                        <a:pt x="29" y="4"/>
                      </a:moveTo>
                      <a:cubicBezTo>
                        <a:pt x="29" y="4"/>
                        <a:pt x="29" y="4"/>
                        <a:pt x="29" y="4"/>
                      </a:cubicBezTo>
                      <a:cubicBezTo>
                        <a:pt x="25" y="0"/>
                        <a:pt x="20" y="0"/>
                        <a:pt x="16" y="4"/>
                      </a:cubicBezTo>
                      <a:cubicBezTo>
                        <a:pt x="16" y="4"/>
                        <a:pt x="16" y="4"/>
                        <a:pt x="16" y="4"/>
                      </a:cubicBezTo>
                      <a:cubicBezTo>
                        <a:pt x="16" y="3"/>
                        <a:pt x="16" y="3"/>
                        <a:pt x="16" y="3"/>
                      </a:cubicBezTo>
                      <a:cubicBezTo>
                        <a:pt x="13" y="0"/>
                        <a:pt x="7" y="0"/>
                        <a:pt x="4" y="3"/>
                      </a:cubicBezTo>
                      <a:cubicBezTo>
                        <a:pt x="4" y="3"/>
                        <a:pt x="4" y="3"/>
                        <a:pt x="4" y="3"/>
                      </a:cubicBezTo>
                      <a:cubicBezTo>
                        <a:pt x="0" y="7"/>
                        <a:pt x="0" y="12"/>
                        <a:pt x="4" y="16"/>
                      </a:cubicBezTo>
                      <a:cubicBezTo>
                        <a:pt x="16" y="28"/>
                        <a:pt x="16" y="28"/>
                        <a:pt x="16" y="28"/>
                      </a:cubicBezTo>
                      <a:cubicBezTo>
                        <a:pt x="16" y="28"/>
                        <a:pt x="16" y="28"/>
                        <a:pt x="16" y="28"/>
                      </a:cubicBezTo>
                      <a:cubicBezTo>
                        <a:pt x="16" y="28"/>
                        <a:pt x="16" y="28"/>
                        <a:pt x="16" y="28"/>
                      </a:cubicBezTo>
                      <a:cubicBezTo>
                        <a:pt x="29" y="16"/>
                        <a:pt x="29" y="16"/>
                        <a:pt x="29" y="16"/>
                      </a:cubicBezTo>
                      <a:cubicBezTo>
                        <a:pt x="32" y="13"/>
                        <a:pt x="32" y="7"/>
                        <a:pt x="2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grpSp>
        </p:grpSp>
      </p:grpSp>
    </p:spTree>
    <p:extLst>
      <p:ext uri="{BB962C8B-B14F-4D97-AF65-F5344CB8AC3E}">
        <p14:creationId xmlns:p14="http://schemas.microsoft.com/office/powerpoint/2010/main" val="4215855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Section Header Here</a:t>
            </a:r>
            <a:endParaRPr lang="zh-CN" altLang="en-US" dirty="0"/>
          </a:p>
        </p:txBody>
      </p:sp>
      <p:sp>
        <p:nvSpPr>
          <p:cNvPr id="6" name="文本占位符 5"/>
          <p:cNvSpPr>
            <a:spLocks noGrp="1"/>
          </p:cNvSpPr>
          <p:nvPr>
            <p:ph type="body" idx="1"/>
          </p:nvPr>
        </p:nvSpPr>
        <p:spPr/>
        <p:txBody>
          <a:bodyPr/>
          <a:lstStyle/>
          <a:p>
            <a:pPr lvl="0"/>
            <a:r>
              <a:rPr lang="en-US" altLang="zh-CN" dirty="0"/>
              <a:t>Supporting text here.</a:t>
            </a:r>
          </a:p>
          <a:p>
            <a:pPr lvl="0"/>
            <a:r>
              <a:rPr lang="en-US" altLang="zh-CN" dirty="0"/>
              <a:t>When you copy &amp; paste, choose "keep text only" option.</a:t>
            </a:r>
            <a:endParaRPr lang="zh-CN" altLang="en-US" dirty="0"/>
          </a:p>
        </p:txBody>
      </p:sp>
      <p:sp>
        <p:nvSpPr>
          <p:cNvPr id="9" name="文本框 8">
            <a:extLst>
              <a:ext uri="{FF2B5EF4-FFF2-40B4-BE49-F238E27FC236}">
                <a16:creationId xmlns:a16="http://schemas.microsoft.com/office/drawing/2014/main" id="{04F69230-F3A6-4586-9371-A858F4763E9F}"/>
              </a:ext>
            </a:extLst>
          </p:cNvPr>
          <p:cNvSpPr txBox="1"/>
          <p:nvPr/>
        </p:nvSpPr>
        <p:spPr>
          <a:xfrm>
            <a:off x="1333038" y="2374437"/>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/02</a:t>
            </a:r>
            <a:endParaRPr lang="zh-CN" altLang="en-US" spc="100" dirty="0">
              <a:solidFill>
                <a:schemeClr val="bg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13499937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55BB04-E845-4318-9371-F0BF0853F6BD}"/>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a16="http://schemas.microsoft.com/office/drawing/2014/main" id="{602D6CC0-53F2-45E1-82BF-0852323D4F97}"/>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a16="http://schemas.microsoft.com/office/drawing/2014/main" id="{390CC82F-3AC0-4E6C-9D8C-2D7F0C6FC741}"/>
              </a:ext>
            </a:extLst>
          </p:cNvPr>
          <p:cNvSpPr>
            <a:spLocks noGrp="1"/>
          </p:cNvSpPr>
          <p:nvPr>
            <p:ph type="sldNum" sz="quarter" idx="12"/>
          </p:nvPr>
        </p:nvSpPr>
        <p:spPr/>
        <p:txBody>
          <a:bodyPr/>
          <a:lstStyle/>
          <a:p>
            <a:fld id="{5DD3DB80-B894-403A-B48E-6FDC1A72010E}" type="slidenum">
              <a:rPr lang="zh-CN" altLang="en-US" smtClean="0"/>
              <a:pPr/>
              <a:t>9</a:t>
            </a:fld>
            <a:endParaRPr lang="zh-CN" altLang="en-US"/>
          </a:p>
        </p:txBody>
      </p:sp>
      <p:grpSp>
        <p:nvGrpSpPr>
          <p:cNvPr id="5" name="18640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AFDA6957-C241-465C-95FE-CD918D0934C3}"/>
              </a:ext>
            </a:extLst>
          </p:cNvPr>
          <p:cNvGrpSpPr>
            <a:grpSpLocks noChangeAspect="1"/>
          </p:cNvGrpSpPr>
          <p:nvPr/>
        </p:nvGrpSpPr>
        <p:grpSpPr>
          <a:xfrm>
            <a:off x="665941" y="1245880"/>
            <a:ext cx="10854547" cy="4724354"/>
            <a:chOff x="665941" y="1245881"/>
            <a:chExt cx="10854547" cy="4724354"/>
          </a:xfrm>
        </p:grpSpPr>
        <p:grpSp>
          <p:nvGrpSpPr>
            <p:cNvPr id="6" name="iṧļíḓê">
              <a:extLst>
                <a:ext uri="{FF2B5EF4-FFF2-40B4-BE49-F238E27FC236}">
                  <a16:creationId xmlns:a16="http://schemas.microsoft.com/office/drawing/2014/main" id="{972B0505-DA56-4F5F-923D-8ACB0BB2A652}"/>
                </a:ext>
              </a:extLst>
            </p:cNvPr>
            <p:cNvGrpSpPr/>
            <p:nvPr/>
          </p:nvGrpSpPr>
          <p:grpSpPr>
            <a:xfrm>
              <a:off x="665941" y="1245881"/>
              <a:ext cx="3501717" cy="2277547"/>
              <a:chOff x="814275" y="1342082"/>
              <a:chExt cx="3501296" cy="2277547"/>
            </a:xfrm>
          </p:grpSpPr>
          <p:sp>
            <p:nvSpPr>
              <p:cNvPr id="52" name="ïṩḻíḓê">
                <a:extLst>
                  <a:ext uri="{FF2B5EF4-FFF2-40B4-BE49-F238E27FC236}">
                    <a16:creationId xmlns:a16="http://schemas.microsoft.com/office/drawing/2014/main" id="{34323250-8FEF-4189-BE4D-3D2D21497AF5}"/>
                  </a:ext>
                </a:extLst>
              </p:cNvPr>
              <p:cNvSpPr txBox="1"/>
              <p:nvPr/>
            </p:nvSpPr>
            <p:spPr>
              <a:xfrm>
                <a:off x="814275" y="1619081"/>
                <a:ext cx="3501296" cy="1169551"/>
              </a:xfrm>
              <a:prstGeom prst="rect">
                <a:avLst/>
              </a:prstGeom>
              <a:noFill/>
            </p:spPr>
            <p:txBody>
              <a:bodyPr wrap="square" lIns="91440" tIns="45720" rIns="91440" bIns="45720" anchor="ctr">
                <a:normAutofit fontScale="85000" lnSpcReduction="10000"/>
              </a:bodyPr>
              <a:lstStyle/>
              <a:p>
                <a:pPr>
                  <a:lnSpc>
                    <a:spcPct val="150000"/>
                  </a:lnSpc>
                  <a:buSzPct val="25000"/>
                </a:pPr>
                <a:r>
                  <a:rPr lang="en-US" altLang="zh-CN" sz="2400" b="1" dirty="0"/>
                  <a:t>Theme color makes PPT more convenient to change.</a:t>
                </a:r>
              </a:p>
            </p:txBody>
          </p:sp>
          <p:sp>
            <p:nvSpPr>
              <p:cNvPr id="53" name="íṥļíḋè">
                <a:extLst>
                  <a:ext uri="{FF2B5EF4-FFF2-40B4-BE49-F238E27FC236}">
                    <a16:creationId xmlns:a16="http://schemas.microsoft.com/office/drawing/2014/main" id="{86EC6103-0A64-460B-962A-63076CC01233}"/>
                  </a:ext>
                </a:extLst>
              </p:cNvPr>
              <p:cNvSpPr txBox="1"/>
              <p:nvPr/>
            </p:nvSpPr>
            <p:spPr>
              <a:xfrm>
                <a:off x="814275" y="1342082"/>
                <a:ext cx="3501296" cy="276999"/>
              </a:xfrm>
              <a:prstGeom prst="rect">
                <a:avLst/>
              </a:prstGeom>
              <a:noFill/>
            </p:spPr>
            <p:txBody>
              <a:bodyPr wrap="square" lIns="91440" tIns="45720" rIns="91440" bIns="45720" anchor="ctr">
                <a:normAutofit/>
              </a:bodyPr>
              <a:lstStyle/>
              <a:p>
                <a:pPr>
                  <a:buSzPct val="25000"/>
                </a:pPr>
                <a:r>
                  <a:rPr lang="en-US" altLang="zh-CN" sz="1050" dirty="0"/>
                  <a:t>Unified fonts make reading more fluent.</a:t>
                </a:r>
              </a:p>
            </p:txBody>
          </p:sp>
          <p:sp>
            <p:nvSpPr>
              <p:cNvPr id="54" name="iśḻíḋe">
                <a:extLst>
                  <a:ext uri="{FF2B5EF4-FFF2-40B4-BE49-F238E27FC236}">
                    <a16:creationId xmlns:a16="http://schemas.microsoft.com/office/drawing/2014/main" id="{15C64A87-5BE4-4F9F-B196-7F9F48577EF7}"/>
                  </a:ext>
                </a:extLst>
              </p:cNvPr>
              <p:cNvSpPr txBox="1"/>
              <p:nvPr/>
            </p:nvSpPr>
            <p:spPr>
              <a:xfrm>
                <a:off x="814275" y="2788632"/>
                <a:ext cx="3501296" cy="830997"/>
              </a:xfrm>
              <a:prstGeom prst="rect">
                <a:avLst/>
              </a:prstGeom>
              <a:noFill/>
            </p:spPr>
            <p:txBody>
              <a:bodyPr wrap="square" lIns="91440" tIns="45720" rIns="91440" bIns="45720" anchor="ctr">
                <a:normAutofit fontScale="85000" lnSpcReduction="10000"/>
              </a:bodyPr>
              <a:lstStyle/>
              <a:p>
                <a:pPr>
                  <a:lnSpc>
                    <a:spcPct val="150000"/>
                  </a:lnSpc>
                  <a:buSzPct val="25000"/>
                </a:pPr>
                <a:r>
                  <a:rPr lang="en-US" altLang="zh-CN" sz="1600" dirty="0"/>
                  <a:t>Adjust the spacing to adapt to Chinese typesetting, use the reference line in PPT.</a:t>
                </a:r>
              </a:p>
            </p:txBody>
          </p:sp>
        </p:grpSp>
        <p:grpSp>
          <p:nvGrpSpPr>
            <p:cNvPr id="7" name="íṩļíḍê">
              <a:extLst>
                <a:ext uri="{FF2B5EF4-FFF2-40B4-BE49-F238E27FC236}">
                  <a16:creationId xmlns:a16="http://schemas.microsoft.com/office/drawing/2014/main" id="{1034A8A4-F440-4FA6-B508-F6AA50EDF2B2}"/>
                </a:ext>
              </a:extLst>
            </p:cNvPr>
            <p:cNvGrpSpPr/>
            <p:nvPr/>
          </p:nvGrpSpPr>
          <p:grpSpPr>
            <a:xfrm>
              <a:off x="2678084" y="2034001"/>
              <a:ext cx="4646440" cy="3936234"/>
              <a:chOff x="3576000" y="2016663"/>
              <a:chExt cx="4365000" cy="3697811"/>
            </a:xfrm>
          </p:grpSpPr>
          <p:grpSp>
            <p:nvGrpSpPr>
              <p:cNvPr id="39" name="iṧ1îḍê">
                <a:extLst>
                  <a:ext uri="{FF2B5EF4-FFF2-40B4-BE49-F238E27FC236}">
                    <a16:creationId xmlns:a16="http://schemas.microsoft.com/office/drawing/2014/main" id="{B4D1121B-738A-4D05-8E0A-F9718374D0B3}"/>
                  </a:ext>
                </a:extLst>
              </p:cNvPr>
              <p:cNvGrpSpPr/>
              <p:nvPr/>
            </p:nvGrpSpPr>
            <p:grpSpPr>
              <a:xfrm>
                <a:off x="3576000" y="4255792"/>
                <a:ext cx="4365000" cy="1458682"/>
                <a:chOff x="1744775" y="4158980"/>
                <a:chExt cx="4230512" cy="1413739"/>
              </a:xfrm>
            </p:grpSpPr>
            <p:sp>
              <p:nvSpPr>
                <p:cNvPr id="50" name="îṣļíḋé">
                  <a:extLst>
                    <a:ext uri="{FF2B5EF4-FFF2-40B4-BE49-F238E27FC236}">
                      <a16:creationId xmlns:a16="http://schemas.microsoft.com/office/drawing/2014/main" id="{C13F5F3C-CAFA-472E-94F6-FB4E60EFACA9}"/>
                    </a:ext>
                  </a:extLst>
                </p:cNvPr>
                <p:cNvSpPr/>
                <p:nvPr/>
              </p:nvSpPr>
              <p:spPr>
                <a:xfrm>
                  <a:off x="1744775" y="4158980"/>
                  <a:ext cx="4230512" cy="1413739"/>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51" name="ï$ḻíḍé">
                  <a:extLst>
                    <a:ext uri="{FF2B5EF4-FFF2-40B4-BE49-F238E27FC236}">
                      <a16:creationId xmlns:a16="http://schemas.microsoft.com/office/drawing/2014/main" id="{5F600CEA-BD6F-483A-9F50-20C67FCECF8E}"/>
                    </a:ext>
                  </a:extLst>
                </p:cNvPr>
                <p:cNvSpPr/>
                <p:nvPr/>
              </p:nvSpPr>
              <p:spPr>
                <a:xfrm>
                  <a:off x="1899492" y="4158980"/>
                  <a:ext cx="3795138" cy="1413739"/>
                </a:xfrm>
                <a:prstGeom prst="ellipse">
                  <a:avLst/>
                </a:prstGeom>
                <a:solidFill>
                  <a:schemeClr val="tx2">
                    <a:lumMod val="40000"/>
                    <a:lumOff val="6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sp>
            <p:nvSpPr>
              <p:cNvPr id="40" name="iSlïḓe">
                <a:extLst>
                  <a:ext uri="{FF2B5EF4-FFF2-40B4-BE49-F238E27FC236}">
                    <a16:creationId xmlns:a16="http://schemas.microsoft.com/office/drawing/2014/main" id="{FCEF2408-4C3E-4CB7-BDB2-5B5833A0185D}"/>
                  </a:ext>
                </a:extLst>
              </p:cNvPr>
              <p:cNvSpPr/>
              <p:nvPr/>
            </p:nvSpPr>
            <p:spPr bwMode="auto">
              <a:xfrm>
                <a:off x="3867762" y="2016663"/>
                <a:ext cx="1890737" cy="3696729"/>
              </a:xfrm>
              <a:custGeom>
                <a:avLst/>
                <a:gdLst>
                  <a:gd name="T0" fmla="*/ 536 w 536"/>
                  <a:gd name="T1" fmla="*/ 0 h 1048"/>
                  <a:gd name="T2" fmla="*/ 390 w 536"/>
                  <a:gd name="T3" fmla="*/ 1048 h 1048"/>
                  <a:gd name="T4" fmla="*/ 96 w 536"/>
                  <a:gd name="T5" fmla="*/ 716 h 1048"/>
                  <a:gd name="T6" fmla="*/ 536 w 536"/>
                  <a:gd name="T7" fmla="*/ 0 h 1048"/>
                </a:gdLst>
                <a:ahLst/>
                <a:cxnLst>
                  <a:cxn ang="0">
                    <a:pos x="T0" y="T1"/>
                  </a:cxn>
                  <a:cxn ang="0">
                    <a:pos x="T2" y="T3"/>
                  </a:cxn>
                  <a:cxn ang="0">
                    <a:pos x="T4" y="T5"/>
                  </a:cxn>
                  <a:cxn ang="0">
                    <a:pos x="T6" y="T7"/>
                  </a:cxn>
                </a:cxnLst>
                <a:rect l="0" t="0" r="r" b="b"/>
                <a:pathLst>
                  <a:path w="536" h="1048">
                    <a:moveTo>
                      <a:pt x="536" y="0"/>
                    </a:moveTo>
                    <a:cubicBezTo>
                      <a:pt x="390" y="1048"/>
                      <a:pt x="390" y="1048"/>
                      <a:pt x="390" y="1048"/>
                    </a:cubicBezTo>
                    <a:cubicBezTo>
                      <a:pt x="390" y="1048"/>
                      <a:pt x="0" y="972"/>
                      <a:pt x="96" y="716"/>
                    </a:cubicBezTo>
                    <a:lnTo>
                      <a:pt x="536" y="0"/>
                    </a:lnTo>
                    <a:close/>
                  </a:path>
                </a:pathLst>
              </a:custGeom>
              <a:solidFill>
                <a:schemeClr val="accent1"/>
              </a:solidFill>
              <a:ln w="38100">
                <a:solidFill>
                  <a:schemeClr val="bg1"/>
                </a:solidFill>
              </a:ln>
            </p:spPr>
            <p:txBody>
              <a:bodyPr wrap="square" lIns="91440" tIns="45720" rIns="91440" bIns="45720" anchor="ctr">
                <a:normAutofit/>
              </a:bodyPr>
              <a:lstStyle/>
              <a:p>
                <a:pPr algn="ctr"/>
                <a:endParaRPr/>
              </a:p>
            </p:txBody>
          </p:sp>
          <p:sp>
            <p:nvSpPr>
              <p:cNvPr id="41" name="ïṧļîḍê">
                <a:extLst>
                  <a:ext uri="{FF2B5EF4-FFF2-40B4-BE49-F238E27FC236}">
                    <a16:creationId xmlns:a16="http://schemas.microsoft.com/office/drawing/2014/main" id="{4F55E35F-E491-4027-B767-846F768744D7}"/>
                  </a:ext>
                </a:extLst>
              </p:cNvPr>
              <p:cNvSpPr/>
              <p:nvPr/>
            </p:nvSpPr>
            <p:spPr bwMode="auto">
              <a:xfrm>
                <a:off x="5758499" y="2016663"/>
                <a:ext cx="1672284" cy="3097870"/>
              </a:xfrm>
              <a:custGeom>
                <a:avLst/>
                <a:gdLst>
                  <a:gd name="T0" fmla="*/ 0 w 474"/>
                  <a:gd name="T1" fmla="*/ 0 h 878"/>
                  <a:gd name="T2" fmla="*/ 430 w 474"/>
                  <a:gd name="T3" fmla="*/ 878 h 878"/>
                  <a:gd name="T4" fmla="*/ 452 w 474"/>
                  <a:gd name="T5" fmla="*/ 742 h 878"/>
                  <a:gd name="T6" fmla="*/ 0 w 474"/>
                  <a:gd name="T7" fmla="*/ 0 h 878"/>
                </a:gdLst>
                <a:ahLst/>
                <a:cxnLst>
                  <a:cxn ang="0">
                    <a:pos x="T0" y="T1"/>
                  </a:cxn>
                  <a:cxn ang="0">
                    <a:pos x="T2" y="T3"/>
                  </a:cxn>
                  <a:cxn ang="0">
                    <a:pos x="T4" y="T5"/>
                  </a:cxn>
                  <a:cxn ang="0">
                    <a:pos x="T6" y="T7"/>
                  </a:cxn>
                </a:cxnLst>
                <a:rect l="0" t="0" r="r" b="b"/>
                <a:pathLst>
                  <a:path w="474" h="878">
                    <a:moveTo>
                      <a:pt x="0" y="0"/>
                    </a:moveTo>
                    <a:cubicBezTo>
                      <a:pt x="430" y="878"/>
                      <a:pt x="430" y="878"/>
                      <a:pt x="430" y="878"/>
                    </a:cubicBezTo>
                    <a:cubicBezTo>
                      <a:pt x="430" y="878"/>
                      <a:pt x="474" y="846"/>
                      <a:pt x="452" y="742"/>
                    </a:cubicBezTo>
                    <a:lnTo>
                      <a:pt x="0" y="0"/>
                    </a:lnTo>
                    <a:close/>
                  </a:path>
                </a:pathLst>
              </a:custGeom>
              <a:solidFill>
                <a:schemeClr val="accent2"/>
              </a:solidFill>
              <a:ln w="38100">
                <a:solidFill>
                  <a:schemeClr val="bg1"/>
                </a:solidFill>
              </a:ln>
            </p:spPr>
            <p:txBody>
              <a:bodyPr wrap="square" lIns="91440" tIns="45720" rIns="91440" bIns="45720" anchor="ctr">
                <a:normAutofit/>
              </a:bodyPr>
              <a:lstStyle/>
              <a:p>
                <a:pPr algn="ctr"/>
                <a:endParaRPr/>
              </a:p>
            </p:txBody>
          </p:sp>
          <p:sp>
            <p:nvSpPr>
              <p:cNvPr id="42" name="îś1îde">
                <a:extLst>
                  <a:ext uri="{FF2B5EF4-FFF2-40B4-BE49-F238E27FC236}">
                    <a16:creationId xmlns:a16="http://schemas.microsoft.com/office/drawing/2014/main" id="{039B6DE9-2AA1-4CD8-8BB9-A092F0CBC10B}"/>
                  </a:ext>
                </a:extLst>
              </p:cNvPr>
              <p:cNvSpPr/>
              <p:nvPr/>
            </p:nvSpPr>
            <p:spPr bwMode="auto">
              <a:xfrm>
                <a:off x="5758499" y="4112668"/>
                <a:ext cx="1517862" cy="1001864"/>
              </a:xfrm>
              <a:custGeom>
                <a:avLst/>
                <a:gdLst>
                  <a:gd name="T0" fmla="*/ 806 w 806"/>
                  <a:gd name="T1" fmla="*/ 532 h 532"/>
                  <a:gd name="T2" fmla="*/ 0 w 806"/>
                  <a:gd name="T3" fmla="*/ 382 h 532"/>
                  <a:gd name="T4" fmla="*/ 0 w 806"/>
                  <a:gd name="T5" fmla="*/ 0 h 532"/>
                  <a:gd name="T6" fmla="*/ 601 w 806"/>
                  <a:gd name="T7" fmla="*/ 116 h 532"/>
                  <a:gd name="T8" fmla="*/ 806 w 806"/>
                  <a:gd name="T9" fmla="*/ 532 h 532"/>
                </a:gdLst>
                <a:ahLst/>
                <a:cxnLst>
                  <a:cxn ang="0">
                    <a:pos x="T0" y="T1"/>
                  </a:cxn>
                  <a:cxn ang="0">
                    <a:pos x="T2" y="T3"/>
                  </a:cxn>
                  <a:cxn ang="0">
                    <a:pos x="T4" y="T5"/>
                  </a:cxn>
                  <a:cxn ang="0">
                    <a:pos x="T6" y="T7"/>
                  </a:cxn>
                  <a:cxn ang="0">
                    <a:pos x="T8" y="T9"/>
                  </a:cxn>
                </a:cxnLst>
                <a:rect l="0" t="0" r="r" b="b"/>
                <a:pathLst>
                  <a:path w="806" h="532">
                    <a:moveTo>
                      <a:pt x="806" y="532"/>
                    </a:moveTo>
                    <a:lnTo>
                      <a:pt x="0" y="382"/>
                    </a:lnTo>
                    <a:lnTo>
                      <a:pt x="0" y="0"/>
                    </a:lnTo>
                    <a:lnTo>
                      <a:pt x="601" y="116"/>
                    </a:lnTo>
                    <a:lnTo>
                      <a:pt x="806" y="532"/>
                    </a:lnTo>
                    <a:close/>
                  </a:path>
                </a:pathLst>
              </a:custGeom>
              <a:solidFill>
                <a:schemeClr val="accent1"/>
              </a:solidFill>
              <a:ln>
                <a:noFill/>
              </a:ln>
            </p:spPr>
            <p:txBody>
              <a:bodyPr wrap="square" lIns="91440" tIns="45720" rIns="91440" bIns="45720" anchor="ctr">
                <a:normAutofit/>
              </a:bodyPr>
              <a:lstStyle/>
              <a:p>
                <a:pPr algn="ctr"/>
                <a:endParaRPr/>
              </a:p>
            </p:txBody>
          </p:sp>
          <p:sp>
            <p:nvSpPr>
              <p:cNvPr id="43" name="iśļîdê">
                <a:extLst>
                  <a:ext uri="{FF2B5EF4-FFF2-40B4-BE49-F238E27FC236}">
                    <a16:creationId xmlns:a16="http://schemas.microsoft.com/office/drawing/2014/main" id="{77881F7F-F0B2-49CD-AF4D-0C3AAE20308F}"/>
                  </a:ext>
                </a:extLst>
              </p:cNvPr>
              <p:cNvSpPr/>
              <p:nvPr/>
            </p:nvSpPr>
            <p:spPr bwMode="auto">
              <a:xfrm>
                <a:off x="5758499" y="3434715"/>
                <a:ext cx="1131806" cy="896405"/>
              </a:xfrm>
              <a:custGeom>
                <a:avLst/>
                <a:gdLst>
                  <a:gd name="T0" fmla="*/ 0 w 601"/>
                  <a:gd name="T1" fmla="*/ 360 h 476"/>
                  <a:gd name="T2" fmla="*/ 0 w 601"/>
                  <a:gd name="T3" fmla="*/ 0 h 476"/>
                  <a:gd name="T4" fmla="*/ 403 w 601"/>
                  <a:gd name="T5" fmla="*/ 69 h 476"/>
                  <a:gd name="T6" fmla="*/ 601 w 601"/>
                  <a:gd name="T7" fmla="*/ 476 h 476"/>
                  <a:gd name="T8" fmla="*/ 0 w 601"/>
                  <a:gd name="T9" fmla="*/ 360 h 476"/>
                </a:gdLst>
                <a:ahLst/>
                <a:cxnLst>
                  <a:cxn ang="0">
                    <a:pos x="T0" y="T1"/>
                  </a:cxn>
                  <a:cxn ang="0">
                    <a:pos x="T2" y="T3"/>
                  </a:cxn>
                  <a:cxn ang="0">
                    <a:pos x="T4" y="T5"/>
                  </a:cxn>
                  <a:cxn ang="0">
                    <a:pos x="T6" y="T7"/>
                  </a:cxn>
                  <a:cxn ang="0">
                    <a:pos x="T8" y="T9"/>
                  </a:cxn>
                </a:cxnLst>
                <a:rect l="0" t="0" r="r" b="b"/>
                <a:pathLst>
                  <a:path w="601" h="476">
                    <a:moveTo>
                      <a:pt x="0" y="360"/>
                    </a:moveTo>
                    <a:lnTo>
                      <a:pt x="0" y="0"/>
                    </a:lnTo>
                    <a:lnTo>
                      <a:pt x="403" y="69"/>
                    </a:lnTo>
                    <a:lnTo>
                      <a:pt x="601" y="476"/>
                    </a:lnTo>
                    <a:lnTo>
                      <a:pt x="0" y="360"/>
                    </a:lnTo>
                    <a:close/>
                  </a:path>
                </a:pathLst>
              </a:custGeom>
              <a:solidFill>
                <a:schemeClr val="accent2"/>
              </a:solidFill>
              <a:ln>
                <a:noFill/>
              </a:ln>
            </p:spPr>
            <p:txBody>
              <a:bodyPr wrap="square" lIns="91440" tIns="45720" rIns="91440" bIns="45720" anchor="ctr">
                <a:normAutofit/>
              </a:bodyPr>
              <a:lstStyle/>
              <a:p>
                <a:pPr algn="ctr"/>
                <a:endParaRPr/>
              </a:p>
            </p:txBody>
          </p:sp>
          <p:sp>
            <p:nvSpPr>
              <p:cNvPr id="44" name="íṣlíḍè">
                <a:extLst>
                  <a:ext uri="{FF2B5EF4-FFF2-40B4-BE49-F238E27FC236}">
                    <a16:creationId xmlns:a16="http://schemas.microsoft.com/office/drawing/2014/main" id="{3C9082BC-1046-476B-9114-460F42608A56}"/>
                  </a:ext>
                </a:extLst>
              </p:cNvPr>
              <p:cNvSpPr/>
              <p:nvPr/>
            </p:nvSpPr>
            <p:spPr bwMode="auto">
              <a:xfrm>
                <a:off x="5758499" y="2743580"/>
                <a:ext cx="758931" cy="821077"/>
              </a:xfrm>
              <a:custGeom>
                <a:avLst/>
                <a:gdLst>
                  <a:gd name="T0" fmla="*/ 0 w 403"/>
                  <a:gd name="T1" fmla="*/ 367 h 436"/>
                  <a:gd name="T2" fmla="*/ 0 w 403"/>
                  <a:gd name="T3" fmla="*/ 0 h 436"/>
                  <a:gd name="T4" fmla="*/ 212 w 403"/>
                  <a:gd name="T5" fmla="*/ 45 h 436"/>
                  <a:gd name="T6" fmla="*/ 403 w 403"/>
                  <a:gd name="T7" fmla="*/ 436 h 436"/>
                  <a:gd name="T8" fmla="*/ 0 w 403"/>
                  <a:gd name="T9" fmla="*/ 367 h 436"/>
                </a:gdLst>
                <a:ahLst/>
                <a:cxnLst>
                  <a:cxn ang="0">
                    <a:pos x="T0" y="T1"/>
                  </a:cxn>
                  <a:cxn ang="0">
                    <a:pos x="T2" y="T3"/>
                  </a:cxn>
                  <a:cxn ang="0">
                    <a:pos x="T4" y="T5"/>
                  </a:cxn>
                  <a:cxn ang="0">
                    <a:pos x="T6" y="T7"/>
                  </a:cxn>
                  <a:cxn ang="0">
                    <a:pos x="T8" y="T9"/>
                  </a:cxn>
                </a:cxnLst>
                <a:rect l="0" t="0" r="r" b="b"/>
                <a:pathLst>
                  <a:path w="403" h="436">
                    <a:moveTo>
                      <a:pt x="0" y="367"/>
                    </a:moveTo>
                    <a:lnTo>
                      <a:pt x="0" y="0"/>
                    </a:lnTo>
                    <a:lnTo>
                      <a:pt x="212" y="45"/>
                    </a:lnTo>
                    <a:lnTo>
                      <a:pt x="403" y="436"/>
                    </a:lnTo>
                    <a:lnTo>
                      <a:pt x="0" y="367"/>
                    </a:lnTo>
                    <a:close/>
                  </a:path>
                </a:pathLst>
              </a:custGeom>
              <a:solidFill>
                <a:schemeClr val="accent3"/>
              </a:solidFill>
              <a:ln>
                <a:noFill/>
              </a:ln>
            </p:spPr>
            <p:txBody>
              <a:bodyPr wrap="square" lIns="91440" tIns="45720" rIns="91440" bIns="45720" anchor="ctr">
                <a:normAutofit/>
              </a:bodyPr>
              <a:lstStyle/>
              <a:p>
                <a:pPr algn="ctr"/>
                <a:endParaRPr/>
              </a:p>
            </p:txBody>
          </p:sp>
          <p:sp>
            <p:nvSpPr>
              <p:cNvPr id="45" name="ïşlïḋe">
                <a:extLst>
                  <a:ext uri="{FF2B5EF4-FFF2-40B4-BE49-F238E27FC236}">
                    <a16:creationId xmlns:a16="http://schemas.microsoft.com/office/drawing/2014/main" id="{66E1D3EB-5493-490D-8B48-EA4D74048C6D}"/>
                  </a:ext>
                </a:extLst>
              </p:cNvPr>
              <p:cNvSpPr/>
              <p:nvPr/>
            </p:nvSpPr>
            <p:spPr bwMode="auto">
              <a:xfrm>
                <a:off x="5758499" y="2016663"/>
                <a:ext cx="399240" cy="811662"/>
              </a:xfrm>
              <a:custGeom>
                <a:avLst/>
                <a:gdLst>
                  <a:gd name="T0" fmla="*/ 0 w 212"/>
                  <a:gd name="T1" fmla="*/ 386 h 431"/>
                  <a:gd name="T2" fmla="*/ 0 w 212"/>
                  <a:gd name="T3" fmla="*/ 0 h 431"/>
                  <a:gd name="T4" fmla="*/ 212 w 212"/>
                  <a:gd name="T5" fmla="*/ 431 h 431"/>
                  <a:gd name="T6" fmla="*/ 0 w 212"/>
                  <a:gd name="T7" fmla="*/ 386 h 431"/>
                </a:gdLst>
                <a:ahLst/>
                <a:cxnLst>
                  <a:cxn ang="0">
                    <a:pos x="T0" y="T1"/>
                  </a:cxn>
                  <a:cxn ang="0">
                    <a:pos x="T2" y="T3"/>
                  </a:cxn>
                  <a:cxn ang="0">
                    <a:pos x="T4" y="T5"/>
                  </a:cxn>
                  <a:cxn ang="0">
                    <a:pos x="T6" y="T7"/>
                  </a:cxn>
                </a:cxnLst>
                <a:rect l="0" t="0" r="r" b="b"/>
                <a:pathLst>
                  <a:path w="212" h="431">
                    <a:moveTo>
                      <a:pt x="0" y="386"/>
                    </a:moveTo>
                    <a:lnTo>
                      <a:pt x="0" y="0"/>
                    </a:lnTo>
                    <a:lnTo>
                      <a:pt x="212" y="431"/>
                    </a:lnTo>
                    <a:lnTo>
                      <a:pt x="0" y="386"/>
                    </a:lnTo>
                    <a:close/>
                  </a:path>
                </a:pathLst>
              </a:custGeom>
              <a:solidFill>
                <a:schemeClr val="accent4"/>
              </a:solidFill>
              <a:ln>
                <a:noFill/>
              </a:ln>
            </p:spPr>
            <p:txBody>
              <a:bodyPr wrap="square" lIns="91440" tIns="45720" rIns="91440" bIns="45720" anchor="ctr">
                <a:normAutofit/>
              </a:bodyPr>
              <a:lstStyle/>
              <a:p>
                <a:pPr algn="ctr"/>
                <a:endParaRPr/>
              </a:p>
            </p:txBody>
          </p:sp>
          <p:sp>
            <p:nvSpPr>
              <p:cNvPr id="46" name="iṡļïḑè">
                <a:extLst>
                  <a:ext uri="{FF2B5EF4-FFF2-40B4-BE49-F238E27FC236}">
                    <a16:creationId xmlns:a16="http://schemas.microsoft.com/office/drawing/2014/main" id="{E94C9AD0-A1FF-416B-B450-413D41409FE7}"/>
                  </a:ext>
                </a:extLst>
              </p:cNvPr>
              <p:cNvSpPr/>
              <p:nvPr/>
            </p:nvSpPr>
            <p:spPr bwMode="auto">
              <a:xfrm>
                <a:off x="5628557" y="2016663"/>
                <a:ext cx="129942" cy="932185"/>
              </a:xfrm>
              <a:custGeom>
                <a:avLst/>
                <a:gdLst>
                  <a:gd name="T0" fmla="*/ 69 w 69"/>
                  <a:gd name="T1" fmla="*/ 0 h 495"/>
                  <a:gd name="T2" fmla="*/ 69 w 69"/>
                  <a:gd name="T3" fmla="*/ 386 h 495"/>
                  <a:gd name="T4" fmla="*/ 0 w 69"/>
                  <a:gd name="T5" fmla="*/ 495 h 495"/>
                  <a:gd name="T6" fmla="*/ 69 w 69"/>
                  <a:gd name="T7" fmla="*/ 0 h 495"/>
                </a:gdLst>
                <a:ahLst/>
                <a:cxnLst>
                  <a:cxn ang="0">
                    <a:pos x="T0" y="T1"/>
                  </a:cxn>
                  <a:cxn ang="0">
                    <a:pos x="T2" y="T3"/>
                  </a:cxn>
                  <a:cxn ang="0">
                    <a:pos x="T4" y="T5"/>
                  </a:cxn>
                  <a:cxn ang="0">
                    <a:pos x="T6" y="T7"/>
                  </a:cxn>
                </a:cxnLst>
                <a:rect l="0" t="0" r="r" b="b"/>
                <a:pathLst>
                  <a:path w="69" h="495">
                    <a:moveTo>
                      <a:pt x="69" y="0"/>
                    </a:moveTo>
                    <a:lnTo>
                      <a:pt x="69" y="386"/>
                    </a:lnTo>
                    <a:lnTo>
                      <a:pt x="0" y="495"/>
                    </a:lnTo>
                    <a:lnTo>
                      <a:pt x="69" y="0"/>
                    </a:lnTo>
                    <a:close/>
                  </a:path>
                </a:pathLst>
              </a:custGeom>
              <a:solidFill>
                <a:schemeClr val="accent4">
                  <a:lumMod val="75000"/>
                </a:schemeClr>
              </a:solidFill>
              <a:ln>
                <a:noFill/>
              </a:ln>
            </p:spPr>
            <p:txBody>
              <a:bodyPr wrap="square" lIns="91440" tIns="45720" rIns="91440" bIns="45720" anchor="ctr">
                <a:normAutofit/>
              </a:bodyPr>
              <a:lstStyle/>
              <a:p>
                <a:pPr algn="ctr"/>
                <a:endParaRPr/>
              </a:p>
            </p:txBody>
          </p:sp>
          <p:sp>
            <p:nvSpPr>
              <p:cNvPr id="47" name="îSlîḑê">
                <a:extLst>
                  <a:ext uri="{FF2B5EF4-FFF2-40B4-BE49-F238E27FC236}">
                    <a16:creationId xmlns:a16="http://schemas.microsoft.com/office/drawing/2014/main" id="{D475F196-F2FC-418A-8C69-2F47EA102BA1}"/>
                  </a:ext>
                </a:extLst>
              </p:cNvPr>
              <p:cNvSpPr/>
              <p:nvPr/>
            </p:nvSpPr>
            <p:spPr bwMode="auto">
              <a:xfrm>
                <a:off x="5502382" y="2743580"/>
                <a:ext cx="256115" cy="1122390"/>
              </a:xfrm>
              <a:custGeom>
                <a:avLst/>
                <a:gdLst>
                  <a:gd name="T0" fmla="*/ 136 w 136"/>
                  <a:gd name="T1" fmla="*/ 0 h 596"/>
                  <a:gd name="T2" fmla="*/ 136 w 136"/>
                  <a:gd name="T3" fmla="*/ 367 h 596"/>
                  <a:gd name="T4" fmla="*/ 0 w 136"/>
                  <a:gd name="T5" fmla="*/ 596 h 596"/>
                  <a:gd name="T6" fmla="*/ 67 w 136"/>
                  <a:gd name="T7" fmla="*/ 109 h 596"/>
                  <a:gd name="T8" fmla="*/ 136 w 136"/>
                  <a:gd name="T9" fmla="*/ 0 h 596"/>
                </a:gdLst>
                <a:ahLst/>
                <a:cxnLst>
                  <a:cxn ang="0">
                    <a:pos x="T0" y="T1"/>
                  </a:cxn>
                  <a:cxn ang="0">
                    <a:pos x="T2" y="T3"/>
                  </a:cxn>
                  <a:cxn ang="0">
                    <a:pos x="T4" y="T5"/>
                  </a:cxn>
                  <a:cxn ang="0">
                    <a:pos x="T6" y="T7"/>
                  </a:cxn>
                  <a:cxn ang="0">
                    <a:pos x="T8" y="T9"/>
                  </a:cxn>
                </a:cxnLst>
                <a:rect l="0" t="0" r="r" b="b"/>
                <a:pathLst>
                  <a:path w="136" h="596">
                    <a:moveTo>
                      <a:pt x="136" y="0"/>
                    </a:moveTo>
                    <a:lnTo>
                      <a:pt x="136" y="367"/>
                    </a:lnTo>
                    <a:lnTo>
                      <a:pt x="0" y="596"/>
                    </a:lnTo>
                    <a:lnTo>
                      <a:pt x="67" y="109"/>
                    </a:lnTo>
                    <a:lnTo>
                      <a:pt x="136" y="0"/>
                    </a:lnTo>
                    <a:close/>
                  </a:path>
                </a:pathLst>
              </a:custGeom>
              <a:solidFill>
                <a:schemeClr val="accent3">
                  <a:lumMod val="75000"/>
                </a:schemeClr>
              </a:solidFill>
              <a:ln>
                <a:noFill/>
              </a:ln>
            </p:spPr>
            <p:txBody>
              <a:bodyPr wrap="square" lIns="91440" tIns="45720" rIns="91440" bIns="45720" anchor="ctr">
                <a:normAutofit/>
              </a:bodyPr>
              <a:lstStyle/>
              <a:p>
                <a:pPr algn="ctr"/>
                <a:endParaRPr/>
              </a:p>
            </p:txBody>
          </p:sp>
          <p:sp>
            <p:nvSpPr>
              <p:cNvPr id="48" name="îṩ1îḋe">
                <a:extLst>
                  <a:ext uri="{FF2B5EF4-FFF2-40B4-BE49-F238E27FC236}">
                    <a16:creationId xmlns:a16="http://schemas.microsoft.com/office/drawing/2014/main" id="{37AF2041-6706-489B-B1A1-8CA1798C25C4}"/>
                  </a:ext>
                </a:extLst>
              </p:cNvPr>
              <p:cNvSpPr/>
              <p:nvPr/>
            </p:nvSpPr>
            <p:spPr bwMode="auto">
              <a:xfrm>
                <a:off x="5378090" y="3434715"/>
                <a:ext cx="380407" cy="1322009"/>
              </a:xfrm>
              <a:custGeom>
                <a:avLst/>
                <a:gdLst>
                  <a:gd name="T0" fmla="*/ 202 w 202"/>
                  <a:gd name="T1" fmla="*/ 0 h 702"/>
                  <a:gd name="T2" fmla="*/ 202 w 202"/>
                  <a:gd name="T3" fmla="*/ 360 h 702"/>
                  <a:gd name="T4" fmla="*/ 0 w 202"/>
                  <a:gd name="T5" fmla="*/ 702 h 702"/>
                  <a:gd name="T6" fmla="*/ 66 w 202"/>
                  <a:gd name="T7" fmla="*/ 229 h 702"/>
                  <a:gd name="T8" fmla="*/ 202 w 202"/>
                  <a:gd name="T9" fmla="*/ 0 h 702"/>
                </a:gdLst>
                <a:ahLst/>
                <a:cxnLst>
                  <a:cxn ang="0">
                    <a:pos x="T0" y="T1"/>
                  </a:cxn>
                  <a:cxn ang="0">
                    <a:pos x="T2" y="T3"/>
                  </a:cxn>
                  <a:cxn ang="0">
                    <a:pos x="T4" y="T5"/>
                  </a:cxn>
                  <a:cxn ang="0">
                    <a:pos x="T6" y="T7"/>
                  </a:cxn>
                  <a:cxn ang="0">
                    <a:pos x="T8" y="T9"/>
                  </a:cxn>
                </a:cxnLst>
                <a:rect l="0" t="0" r="r" b="b"/>
                <a:pathLst>
                  <a:path w="202" h="702">
                    <a:moveTo>
                      <a:pt x="202" y="0"/>
                    </a:moveTo>
                    <a:lnTo>
                      <a:pt x="202" y="360"/>
                    </a:lnTo>
                    <a:lnTo>
                      <a:pt x="0" y="702"/>
                    </a:lnTo>
                    <a:lnTo>
                      <a:pt x="66" y="229"/>
                    </a:lnTo>
                    <a:lnTo>
                      <a:pt x="202" y="0"/>
                    </a:lnTo>
                    <a:close/>
                  </a:path>
                </a:pathLst>
              </a:custGeom>
              <a:solidFill>
                <a:schemeClr val="accent2">
                  <a:lumMod val="75000"/>
                </a:schemeClr>
              </a:solidFill>
              <a:ln>
                <a:noFill/>
              </a:ln>
            </p:spPr>
            <p:txBody>
              <a:bodyPr wrap="square" lIns="91440" tIns="45720" rIns="91440" bIns="45720" anchor="ctr">
                <a:normAutofit/>
              </a:bodyPr>
              <a:lstStyle/>
              <a:p>
                <a:pPr algn="ctr"/>
                <a:endParaRPr/>
              </a:p>
            </p:txBody>
          </p:sp>
          <p:sp>
            <p:nvSpPr>
              <p:cNvPr id="49" name="ïṥ1íḋe">
                <a:extLst>
                  <a:ext uri="{FF2B5EF4-FFF2-40B4-BE49-F238E27FC236}">
                    <a16:creationId xmlns:a16="http://schemas.microsoft.com/office/drawing/2014/main" id="{02B08F2E-6B3E-414F-8059-CA321E101685}"/>
                  </a:ext>
                </a:extLst>
              </p:cNvPr>
              <p:cNvSpPr/>
              <p:nvPr/>
            </p:nvSpPr>
            <p:spPr bwMode="auto">
              <a:xfrm>
                <a:off x="5244384" y="4112668"/>
                <a:ext cx="514114" cy="1600723"/>
              </a:xfrm>
              <a:custGeom>
                <a:avLst/>
                <a:gdLst>
                  <a:gd name="T0" fmla="*/ 273 w 273"/>
                  <a:gd name="T1" fmla="*/ 0 h 850"/>
                  <a:gd name="T2" fmla="*/ 273 w 273"/>
                  <a:gd name="T3" fmla="*/ 382 h 850"/>
                  <a:gd name="T4" fmla="*/ 0 w 273"/>
                  <a:gd name="T5" fmla="*/ 850 h 850"/>
                  <a:gd name="T6" fmla="*/ 71 w 273"/>
                  <a:gd name="T7" fmla="*/ 342 h 850"/>
                  <a:gd name="T8" fmla="*/ 273 w 273"/>
                  <a:gd name="T9" fmla="*/ 0 h 850"/>
                </a:gdLst>
                <a:ahLst/>
                <a:cxnLst>
                  <a:cxn ang="0">
                    <a:pos x="T0" y="T1"/>
                  </a:cxn>
                  <a:cxn ang="0">
                    <a:pos x="T2" y="T3"/>
                  </a:cxn>
                  <a:cxn ang="0">
                    <a:pos x="T4" y="T5"/>
                  </a:cxn>
                  <a:cxn ang="0">
                    <a:pos x="T6" y="T7"/>
                  </a:cxn>
                  <a:cxn ang="0">
                    <a:pos x="T8" y="T9"/>
                  </a:cxn>
                </a:cxnLst>
                <a:rect l="0" t="0" r="r" b="b"/>
                <a:pathLst>
                  <a:path w="273" h="850">
                    <a:moveTo>
                      <a:pt x="273" y="0"/>
                    </a:moveTo>
                    <a:lnTo>
                      <a:pt x="273" y="382"/>
                    </a:lnTo>
                    <a:lnTo>
                      <a:pt x="0" y="850"/>
                    </a:lnTo>
                    <a:lnTo>
                      <a:pt x="71" y="342"/>
                    </a:lnTo>
                    <a:lnTo>
                      <a:pt x="273" y="0"/>
                    </a:lnTo>
                    <a:close/>
                  </a:path>
                </a:pathLst>
              </a:custGeom>
              <a:solidFill>
                <a:schemeClr val="accent1">
                  <a:lumMod val="75000"/>
                </a:schemeClr>
              </a:solidFill>
              <a:ln>
                <a:noFill/>
              </a:ln>
            </p:spPr>
            <p:txBody>
              <a:bodyPr wrap="square" lIns="91440" tIns="45720" rIns="91440" bIns="45720" anchor="ctr">
                <a:normAutofit/>
              </a:bodyPr>
              <a:lstStyle/>
              <a:p>
                <a:pPr algn="ctr"/>
                <a:endParaRPr/>
              </a:p>
            </p:txBody>
          </p:sp>
        </p:grpSp>
        <p:grpSp>
          <p:nvGrpSpPr>
            <p:cNvPr id="8" name="isļídê">
              <a:extLst>
                <a:ext uri="{FF2B5EF4-FFF2-40B4-BE49-F238E27FC236}">
                  <a16:creationId xmlns:a16="http://schemas.microsoft.com/office/drawing/2014/main" id="{2CB79309-7F8E-4201-B9D1-91FC34AC692F}"/>
                </a:ext>
              </a:extLst>
            </p:cNvPr>
            <p:cNvGrpSpPr/>
            <p:nvPr/>
          </p:nvGrpSpPr>
          <p:grpSpPr>
            <a:xfrm>
              <a:off x="7412166" y="1259597"/>
              <a:ext cx="4040698" cy="1062720"/>
              <a:chOff x="7479790" y="1365407"/>
              <a:chExt cx="4040698" cy="1062720"/>
            </a:xfrm>
          </p:grpSpPr>
          <p:grpSp>
            <p:nvGrpSpPr>
              <p:cNvPr id="33" name="îšḻiḓè">
                <a:extLst>
                  <a:ext uri="{FF2B5EF4-FFF2-40B4-BE49-F238E27FC236}">
                    <a16:creationId xmlns:a16="http://schemas.microsoft.com/office/drawing/2014/main" id="{A1584E8A-16F5-495F-8F2D-BDB5EAAD7875}"/>
                  </a:ext>
                </a:extLst>
              </p:cNvPr>
              <p:cNvGrpSpPr/>
              <p:nvPr/>
            </p:nvGrpSpPr>
            <p:grpSpPr>
              <a:xfrm>
                <a:off x="7479790" y="1541479"/>
                <a:ext cx="475490" cy="475488"/>
                <a:chOff x="5839622" y="2191652"/>
                <a:chExt cx="522378" cy="522378"/>
              </a:xfrm>
            </p:grpSpPr>
            <p:sp>
              <p:nvSpPr>
                <p:cNvPr id="37" name="ïṣľiḑè">
                  <a:extLst>
                    <a:ext uri="{FF2B5EF4-FFF2-40B4-BE49-F238E27FC236}">
                      <a16:creationId xmlns:a16="http://schemas.microsoft.com/office/drawing/2014/main" id="{BDDC5701-62C5-4E83-B9A8-0D3E348AE2FD}"/>
                    </a:ext>
                  </a:extLst>
                </p:cNvPr>
                <p:cNvSpPr/>
                <p:nvPr/>
              </p:nvSpPr>
              <p:spPr>
                <a:xfrm>
                  <a:off x="5839622" y="2191652"/>
                  <a:ext cx="522378" cy="522378"/>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accent1"/>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91440" tIns="45720" rIns="91440" bIns="45720"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dirty="0"/>
                </a:p>
              </p:txBody>
            </p:sp>
            <p:sp>
              <p:nvSpPr>
                <p:cNvPr id="38" name="îŝḻïḍé">
                  <a:extLst>
                    <a:ext uri="{FF2B5EF4-FFF2-40B4-BE49-F238E27FC236}">
                      <a16:creationId xmlns:a16="http://schemas.microsoft.com/office/drawing/2014/main" id="{6A6CCCBA-9765-4231-87D4-99361817BEBD}"/>
                    </a:ext>
                  </a:extLst>
                </p:cNvPr>
                <p:cNvSpPr/>
                <p:nvPr/>
              </p:nvSpPr>
              <p:spPr bwMode="auto">
                <a:xfrm>
                  <a:off x="5956802" y="2306549"/>
                  <a:ext cx="288018" cy="292579"/>
                </a:xfrm>
                <a:custGeom>
                  <a:avLst/>
                  <a:gdLst>
                    <a:gd name="connsiteX0" fmla="*/ 149604 w 577154"/>
                    <a:gd name="connsiteY0" fmla="*/ 536234 h 586292"/>
                    <a:gd name="connsiteX1" fmla="*/ 214914 w 577154"/>
                    <a:gd name="connsiteY1" fmla="*/ 562021 h 586292"/>
                    <a:gd name="connsiteX2" fmla="*/ 211877 w 577154"/>
                    <a:gd name="connsiteY2" fmla="*/ 559746 h 586292"/>
                    <a:gd name="connsiteX3" fmla="*/ 202004 w 577154"/>
                    <a:gd name="connsiteY3" fmla="*/ 554437 h 586292"/>
                    <a:gd name="connsiteX4" fmla="*/ 196688 w 577154"/>
                    <a:gd name="connsiteY4" fmla="*/ 551403 h 586292"/>
                    <a:gd name="connsiteX5" fmla="*/ 184537 w 577154"/>
                    <a:gd name="connsiteY5" fmla="*/ 543818 h 586292"/>
                    <a:gd name="connsiteX6" fmla="*/ 177702 w 577154"/>
                    <a:gd name="connsiteY6" fmla="*/ 538509 h 586292"/>
                    <a:gd name="connsiteX7" fmla="*/ 173905 w 577154"/>
                    <a:gd name="connsiteY7" fmla="*/ 536234 h 586292"/>
                    <a:gd name="connsiteX8" fmla="*/ 299943 w 577154"/>
                    <a:gd name="connsiteY8" fmla="*/ 499816 h 586292"/>
                    <a:gd name="connsiteX9" fmla="*/ 318939 w 577154"/>
                    <a:gd name="connsiteY9" fmla="*/ 500576 h 586292"/>
                    <a:gd name="connsiteX10" fmla="*/ 329576 w 577154"/>
                    <a:gd name="connsiteY10" fmla="*/ 511222 h 586292"/>
                    <a:gd name="connsiteX11" fmla="*/ 319698 w 577154"/>
                    <a:gd name="connsiteY11" fmla="*/ 521108 h 586292"/>
                    <a:gd name="connsiteX12" fmla="*/ 318939 w 577154"/>
                    <a:gd name="connsiteY12" fmla="*/ 521108 h 586292"/>
                    <a:gd name="connsiteX13" fmla="*/ 297663 w 577154"/>
                    <a:gd name="connsiteY13" fmla="*/ 519587 h 586292"/>
                    <a:gd name="connsiteX14" fmla="*/ 288545 w 577154"/>
                    <a:gd name="connsiteY14" fmla="*/ 508941 h 586292"/>
                    <a:gd name="connsiteX15" fmla="*/ 299943 w 577154"/>
                    <a:gd name="connsiteY15" fmla="*/ 499816 h 586292"/>
                    <a:gd name="connsiteX16" fmla="*/ 88851 w 577154"/>
                    <a:gd name="connsiteY16" fmla="*/ 485417 h 586292"/>
                    <a:gd name="connsiteX17" fmla="*/ 119987 w 577154"/>
                    <a:gd name="connsiteY17" fmla="*/ 515755 h 586292"/>
                    <a:gd name="connsiteX18" fmla="*/ 150364 w 577154"/>
                    <a:gd name="connsiteY18" fmla="*/ 515755 h 586292"/>
                    <a:gd name="connsiteX19" fmla="*/ 148085 w 577154"/>
                    <a:gd name="connsiteY19" fmla="*/ 513480 h 586292"/>
                    <a:gd name="connsiteX20" fmla="*/ 142010 w 577154"/>
                    <a:gd name="connsiteY20" fmla="*/ 507412 h 586292"/>
                    <a:gd name="connsiteX21" fmla="*/ 136694 w 577154"/>
                    <a:gd name="connsiteY21" fmla="*/ 501344 h 586292"/>
                    <a:gd name="connsiteX22" fmla="*/ 127581 w 577154"/>
                    <a:gd name="connsiteY22" fmla="*/ 489967 h 586292"/>
                    <a:gd name="connsiteX23" fmla="*/ 123784 w 577154"/>
                    <a:gd name="connsiteY23" fmla="*/ 485417 h 586292"/>
                    <a:gd name="connsiteX24" fmla="*/ 399912 w 577154"/>
                    <a:gd name="connsiteY24" fmla="*/ 482256 h 586292"/>
                    <a:gd name="connsiteX25" fmla="*/ 405611 w 577154"/>
                    <a:gd name="connsiteY25" fmla="*/ 486996 h 586292"/>
                    <a:gd name="connsiteX26" fmla="*/ 401812 w 577154"/>
                    <a:gd name="connsiteY26" fmla="*/ 500648 h 586292"/>
                    <a:gd name="connsiteX27" fmla="*/ 382056 w 577154"/>
                    <a:gd name="connsiteY27" fmla="*/ 509750 h 586292"/>
                    <a:gd name="connsiteX28" fmla="*/ 378257 w 577154"/>
                    <a:gd name="connsiteY28" fmla="*/ 510508 h 586292"/>
                    <a:gd name="connsiteX29" fmla="*/ 369139 w 577154"/>
                    <a:gd name="connsiteY29" fmla="*/ 503682 h 586292"/>
                    <a:gd name="connsiteX30" fmla="*/ 375217 w 577154"/>
                    <a:gd name="connsiteY30" fmla="*/ 490789 h 586292"/>
                    <a:gd name="connsiteX31" fmla="*/ 391934 w 577154"/>
                    <a:gd name="connsiteY31" fmla="*/ 483204 h 586292"/>
                    <a:gd name="connsiteX32" fmla="*/ 399912 w 577154"/>
                    <a:gd name="connsiteY32" fmla="*/ 482256 h 586292"/>
                    <a:gd name="connsiteX33" fmla="*/ 229351 w 577154"/>
                    <a:gd name="connsiteY33" fmla="*/ 474063 h 586292"/>
                    <a:gd name="connsiteX34" fmla="*/ 246091 w 577154"/>
                    <a:gd name="connsiteY34" fmla="*/ 483157 h 586292"/>
                    <a:gd name="connsiteX35" fmla="*/ 250656 w 577154"/>
                    <a:gd name="connsiteY35" fmla="*/ 496797 h 586292"/>
                    <a:gd name="connsiteX36" fmla="*/ 241525 w 577154"/>
                    <a:gd name="connsiteY36" fmla="*/ 502101 h 586292"/>
                    <a:gd name="connsiteX37" fmla="*/ 236960 w 577154"/>
                    <a:gd name="connsiteY37" fmla="*/ 501343 h 586292"/>
                    <a:gd name="connsiteX38" fmla="*/ 218698 w 577154"/>
                    <a:gd name="connsiteY38" fmla="*/ 490735 h 586292"/>
                    <a:gd name="connsiteX39" fmla="*/ 215654 w 577154"/>
                    <a:gd name="connsiteY39" fmla="*/ 477094 h 586292"/>
                    <a:gd name="connsiteX40" fmla="*/ 229351 w 577154"/>
                    <a:gd name="connsiteY40" fmla="*/ 474063 h 586292"/>
                    <a:gd name="connsiteX41" fmla="*/ 464745 w 577154"/>
                    <a:gd name="connsiteY41" fmla="*/ 433889 h 586292"/>
                    <a:gd name="connsiteX42" fmla="*/ 466262 w 577154"/>
                    <a:gd name="connsiteY42" fmla="*/ 447550 h 586292"/>
                    <a:gd name="connsiteX43" fmla="*/ 451842 w 577154"/>
                    <a:gd name="connsiteY43" fmla="*/ 463488 h 586292"/>
                    <a:gd name="connsiteX44" fmla="*/ 445012 w 577154"/>
                    <a:gd name="connsiteY44" fmla="*/ 466524 h 586292"/>
                    <a:gd name="connsiteX45" fmla="*/ 438181 w 577154"/>
                    <a:gd name="connsiteY45" fmla="*/ 463488 h 586292"/>
                    <a:gd name="connsiteX46" fmla="*/ 438181 w 577154"/>
                    <a:gd name="connsiteY46" fmla="*/ 449068 h 586292"/>
                    <a:gd name="connsiteX47" fmla="*/ 450324 w 577154"/>
                    <a:gd name="connsiteY47" fmla="*/ 435407 h 586292"/>
                    <a:gd name="connsiteX48" fmla="*/ 464745 w 577154"/>
                    <a:gd name="connsiteY48" fmla="*/ 433889 h 586292"/>
                    <a:gd name="connsiteX49" fmla="*/ 49362 w 577154"/>
                    <a:gd name="connsiteY49" fmla="*/ 424740 h 586292"/>
                    <a:gd name="connsiteX50" fmla="*/ 73663 w 577154"/>
                    <a:gd name="connsiteY50" fmla="*/ 464938 h 586292"/>
                    <a:gd name="connsiteX51" fmla="*/ 109355 w 577154"/>
                    <a:gd name="connsiteY51" fmla="*/ 464938 h 586292"/>
                    <a:gd name="connsiteX52" fmla="*/ 104039 w 577154"/>
                    <a:gd name="connsiteY52" fmla="*/ 456595 h 586292"/>
                    <a:gd name="connsiteX53" fmla="*/ 101761 w 577154"/>
                    <a:gd name="connsiteY53" fmla="*/ 452044 h 586292"/>
                    <a:gd name="connsiteX54" fmla="*/ 94926 w 577154"/>
                    <a:gd name="connsiteY54" fmla="*/ 439909 h 586292"/>
                    <a:gd name="connsiteX55" fmla="*/ 92648 w 577154"/>
                    <a:gd name="connsiteY55" fmla="*/ 435358 h 586292"/>
                    <a:gd name="connsiteX56" fmla="*/ 88092 w 577154"/>
                    <a:gd name="connsiteY56" fmla="*/ 424740 h 586292"/>
                    <a:gd name="connsiteX57" fmla="*/ 161771 w 577154"/>
                    <a:gd name="connsiteY57" fmla="*/ 417898 h 586292"/>
                    <a:gd name="connsiteX58" fmla="*/ 176164 w 577154"/>
                    <a:gd name="connsiteY58" fmla="*/ 420173 h 586292"/>
                    <a:gd name="connsiteX59" fmla="*/ 187527 w 577154"/>
                    <a:gd name="connsiteY59" fmla="*/ 435341 h 586292"/>
                    <a:gd name="connsiteX60" fmla="*/ 186012 w 577154"/>
                    <a:gd name="connsiteY60" fmla="*/ 449750 h 586292"/>
                    <a:gd name="connsiteX61" fmla="*/ 179194 w 577154"/>
                    <a:gd name="connsiteY61" fmla="*/ 452025 h 586292"/>
                    <a:gd name="connsiteX62" fmla="*/ 171619 w 577154"/>
                    <a:gd name="connsiteY62" fmla="*/ 448233 h 586292"/>
                    <a:gd name="connsiteX63" fmla="*/ 159498 w 577154"/>
                    <a:gd name="connsiteY63" fmla="*/ 431549 h 586292"/>
                    <a:gd name="connsiteX64" fmla="*/ 161771 w 577154"/>
                    <a:gd name="connsiteY64" fmla="*/ 417898 h 586292"/>
                    <a:gd name="connsiteX65" fmla="*/ 31136 w 577154"/>
                    <a:gd name="connsiteY65" fmla="*/ 373923 h 586292"/>
                    <a:gd name="connsiteX66" fmla="*/ 41008 w 577154"/>
                    <a:gd name="connsiteY66" fmla="*/ 404261 h 586292"/>
                    <a:gd name="connsiteX67" fmla="*/ 79738 w 577154"/>
                    <a:gd name="connsiteY67" fmla="*/ 404261 h 586292"/>
                    <a:gd name="connsiteX68" fmla="*/ 78979 w 577154"/>
                    <a:gd name="connsiteY68" fmla="*/ 401227 h 586292"/>
                    <a:gd name="connsiteX69" fmla="*/ 77460 w 577154"/>
                    <a:gd name="connsiteY69" fmla="*/ 397435 h 586292"/>
                    <a:gd name="connsiteX70" fmla="*/ 72144 w 577154"/>
                    <a:gd name="connsiteY70" fmla="*/ 379232 h 586292"/>
                    <a:gd name="connsiteX71" fmla="*/ 71385 w 577154"/>
                    <a:gd name="connsiteY71" fmla="*/ 377715 h 586292"/>
                    <a:gd name="connsiteX72" fmla="*/ 70625 w 577154"/>
                    <a:gd name="connsiteY72" fmla="*/ 373923 h 586292"/>
                    <a:gd name="connsiteX73" fmla="*/ 499728 w 577154"/>
                    <a:gd name="connsiteY73" fmla="*/ 361797 h 586292"/>
                    <a:gd name="connsiteX74" fmla="*/ 506554 w 577154"/>
                    <a:gd name="connsiteY74" fmla="*/ 374694 h 586292"/>
                    <a:gd name="connsiteX75" fmla="*/ 498970 w 577154"/>
                    <a:gd name="connsiteY75" fmla="*/ 394418 h 586292"/>
                    <a:gd name="connsiteX76" fmla="*/ 489868 w 577154"/>
                    <a:gd name="connsiteY76" fmla="*/ 400487 h 586292"/>
                    <a:gd name="connsiteX77" fmla="*/ 485318 w 577154"/>
                    <a:gd name="connsiteY77" fmla="*/ 399729 h 586292"/>
                    <a:gd name="connsiteX78" fmla="*/ 480009 w 577154"/>
                    <a:gd name="connsiteY78" fmla="*/ 386073 h 586292"/>
                    <a:gd name="connsiteX79" fmla="*/ 486835 w 577154"/>
                    <a:gd name="connsiteY79" fmla="*/ 367866 h 586292"/>
                    <a:gd name="connsiteX80" fmla="*/ 499728 w 577154"/>
                    <a:gd name="connsiteY80" fmla="*/ 361797 h 586292"/>
                    <a:gd name="connsiteX81" fmla="*/ 132907 w 577154"/>
                    <a:gd name="connsiteY81" fmla="*/ 343643 h 586292"/>
                    <a:gd name="connsiteX82" fmla="*/ 145066 w 577154"/>
                    <a:gd name="connsiteY82" fmla="*/ 350471 h 586292"/>
                    <a:gd name="connsiteX83" fmla="*/ 150385 w 577154"/>
                    <a:gd name="connsiteY83" fmla="*/ 368678 h 586292"/>
                    <a:gd name="connsiteX84" fmla="*/ 144306 w 577154"/>
                    <a:gd name="connsiteY84" fmla="*/ 381575 h 586292"/>
                    <a:gd name="connsiteX85" fmla="*/ 141266 w 577154"/>
                    <a:gd name="connsiteY85" fmla="*/ 382333 h 586292"/>
                    <a:gd name="connsiteX86" fmla="*/ 131388 w 577154"/>
                    <a:gd name="connsiteY86" fmla="*/ 375506 h 586292"/>
                    <a:gd name="connsiteX87" fmla="*/ 125309 w 577154"/>
                    <a:gd name="connsiteY87" fmla="*/ 355781 h 586292"/>
                    <a:gd name="connsiteX88" fmla="*/ 132907 w 577154"/>
                    <a:gd name="connsiteY88" fmla="*/ 343643 h 586292"/>
                    <a:gd name="connsiteX89" fmla="*/ 21263 w 577154"/>
                    <a:gd name="connsiteY89" fmla="*/ 323864 h 586292"/>
                    <a:gd name="connsiteX90" fmla="*/ 25820 w 577154"/>
                    <a:gd name="connsiteY90" fmla="*/ 354203 h 586292"/>
                    <a:gd name="connsiteX91" fmla="*/ 66069 w 577154"/>
                    <a:gd name="connsiteY91" fmla="*/ 354203 h 586292"/>
                    <a:gd name="connsiteX92" fmla="*/ 63031 w 577154"/>
                    <a:gd name="connsiteY92" fmla="*/ 337516 h 586292"/>
                    <a:gd name="connsiteX93" fmla="*/ 63031 w 577154"/>
                    <a:gd name="connsiteY93" fmla="*/ 335999 h 586292"/>
                    <a:gd name="connsiteX94" fmla="*/ 61512 w 577154"/>
                    <a:gd name="connsiteY94" fmla="*/ 323864 h 586292"/>
                    <a:gd name="connsiteX95" fmla="*/ 509625 w 577154"/>
                    <a:gd name="connsiteY95" fmla="*/ 282911 h 586292"/>
                    <a:gd name="connsiteX96" fmla="*/ 519524 w 577154"/>
                    <a:gd name="connsiteY96" fmla="*/ 292773 h 586292"/>
                    <a:gd name="connsiteX97" fmla="*/ 519524 w 577154"/>
                    <a:gd name="connsiteY97" fmla="*/ 293532 h 586292"/>
                    <a:gd name="connsiteX98" fmla="*/ 518763 w 577154"/>
                    <a:gd name="connsiteY98" fmla="*/ 313256 h 586292"/>
                    <a:gd name="connsiteX99" fmla="*/ 508863 w 577154"/>
                    <a:gd name="connsiteY99" fmla="*/ 323118 h 586292"/>
                    <a:gd name="connsiteX100" fmla="*/ 508102 w 577154"/>
                    <a:gd name="connsiteY100" fmla="*/ 322360 h 586292"/>
                    <a:gd name="connsiteX101" fmla="*/ 498964 w 577154"/>
                    <a:gd name="connsiteY101" fmla="*/ 311739 h 586292"/>
                    <a:gd name="connsiteX102" fmla="*/ 498964 w 577154"/>
                    <a:gd name="connsiteY102" fmla="*/ 293532 h 586292"/>
                    <a:gd name="connsiteX103" fmla="*/ 509625 w 577154"/>
                    <a:gd name="connsiteY103" fmla="*/ 282911 h 586292"/>
                    <a:gd name="connsiteX104" fmla="*/ 20504 w 577154"/>
                    <a:gd name="connsiteY104" fmla="*/ 273047 h 586292"/>
                    <a:gd name="connsiteX105" fmla="*/ 19744 w 577154"/>
                    <a:gd name="connsiteY105" fmla="*/ 293525 h 586292"/>
                    <a:gd name="connsiteX106" fmla="*/ 20504 w 577154"/>
                    <a:gd name="connsiteY106" fmla="*/ 303385 h 586292"/>
                    <a:gd name="connsiteX107" fmla="*/ 60753 w 577154"/>
                    <a:gd name="connsiteY107" fmla="*/ 303385 h 586292"/>
                    <a:gd name="connsiteX108" fmla="*/ 60753 w 577154"/>
                    <a:gd name="connsiteY108" fmla="*/ 293525 h 586292"/>
                    <a:gd name="connsiteX109" fmla="*/ 61512 w 577154"/>
                    <a:gd name="connsiteY109" fmla="*/ 273805 h 586292"/>
                    <a:gd name="connsiteX110" fmla="*/ 61512 w 577154"/>
                    <a:gd name="connsiteY110" fmla="*/ 273047 h 586292"/>
                    <a:gd name="connsiteX111" fmla="*/ 129811 w 577154"/>
                    <a:gd name="connsiteY111" fmla="*/ 263173 h 586292"/>
                    <a:gd name="connsiteX112" fmla="*/ 138897 w 577154"/>
                    <a:gd name="connsiteY112" fmla="*/ 274553 h 586292"/>
                    <a:gd name="connsiteX113" fmla="*/ 138140 w 577154"/>
                    <a:gd name="connsiteY113" fmla="*/ 292760 h 586292"/>
                    <a:gd name="connsiteX114" fmla="*/ 138140 w 577154"/>
                    <a:gd name="connsiteY114" fmla="*/ 293518 h 586292"/>
                    <a:gd name="connsiteX115" fmla="*/ 128297 w 577154"/>
                    <a:gd name="connsiteY115" fmla="*/ 303380 h 586292"/>
                    <a:gd name="connsiteX116" fmla="*/ 117697 w 577154"/>
                    <a:gd name="connsiteY116" fmla="*/ 294277 h 586292"/>
                    <a:gd name="connsiteX117" fmla="*/ 117697 w 577154"/>
                    <a:gd name="connsiteY117" fmla="*/ 293518 h 586292"/>
                    <a:gd name="connsiteX118" fmla="*/ 118454 w 577154"/>
                    <a:gd name="connsiteY118" fmla="*/ 273035 h 586292"/>
                    <a:gd name="connsiteX119" fmla="*/ 129811 w 577154"/>
                    <a:gd name="connsiteY119" fmla="*/ 263173 h 586292"/>
                    <a:gd name="connsiteX120" fmla="*/ 28098 w 577154"/>
                    <a:gd name="connsiteY120" fmla="*/ 222230 h 586292"/>
                    <a:gd name="connsiteX121" fmla="*/ 22782 w 577154"/>
                    <a:gd name="connsiteY121" fmla="*/ 252568 h 586292"/>
                    <a:gd name="connsiteX122" fmla="*/ 63031 w 577154"/>
                    <a:gd name="connsiteY122" fmla="*/ 252568 h 586292"/>
                    <a:gd name="connsiteX123" fmla="*/ 63031 w 577154"/>
                    <a:gd name="connsiteY123" fmla="*/ 250293 h 586292"/>
                    <a:gd name="connsiteX124" fmla="*/ 63031 w 577154"/>
                    <a:gd name="connsiteY124" fmla="*/ 249535 h 586292"/>
                    <a:gd name="connsiteX125" fmla="*/ 66828 w 577154"/>
                    <a:gd name="connsiteY125" fmla="*/ 229815 h 586292"/>
                    <a:gd name="connsiteX126" fmla="*/ 67588 w 577154"/>
                    <a:gd name="connsiteY126" fmla="*/ 226022 h 586292"/>
                    <a:gd name="connsiteX127" fmla="*/ 68347 w 577154"/>
                    <a:gd name="connsiteY127" fmla="*/ 222230 h 586292"/>
                    <a:gd name="connsiteX128" fmla="*/ 492894 w 577154"/>
                    <a:gd name="connsiteY128" fmla="*/ 204013 h 586292"/>
                    <a:gd name="connsiteX129" fmla="*/ 505825 w 577154"/>
                    <a:gd name="connsiteY129" fmla="*/ 210836 h 586292"/>
                    <a:gd name="connsiteX130" fmla="*/ 511911 w 577154"/>
                    <a:gd name="connsiteY130" fmla="*/ 230547 h 586292"/>
                    <a:gd name="connsiteX131" fmla="*/ 504304 w 577154"/>
                    <a:gd name="connsiteY131" fmla="*/ 242677 h 586292"/>
                    <a:gd name="connsiteX132" fmla="*/ 502022 w 577154"/>
                    <a:gd name="connsiteY132" fmla="*/ 243435 h 586292"/>
                    <a:gd name="connsiteX133" fmla="*/ 492133 w 577154"/>
                    <a:gd name="connsiteY133" fmla="*/ 235854 h 586292"/>
                    <a:gd name="connsiteX134" fmla="*/ 486809 w 577154"/>
                    <a:gd name="connsiteY134" fmla="*/ 216901 h 586292"/>
                    <a:gd name="connsiteX135" fmla="*/ 492894 w 577154"/>
                    <a:gd name="connsiteY135" fmla="*/ 204013 h 586292"/>
                    <a:gd name="connsiteX136" fmla="*/ 151873 w 577154"/>
                    <a:gd name="connsiteY136" fmla="*/ 186619 h 586292"/>
                    <a:gd name="connsiteX137" fmla="*/ 157203 w 577154"/>
                    <a:gd name="connsiteY137" fmla="*/ 200274 h 586292"/>
                    <a:gd name="connsiteX138" fmla="*/ 150350 w 577154"/>
                    <a:gd name="connsiteY138" fmla="*/ 217723 h 586292"/>
                    <a:gd name="connsiteX139" fmla="*/ 140450 w 577154"/>
                    <a:gd name="connsiteY139" fmla="*/ 224550 h 586292"/>
                    <a:gd name="connsiteX140" fmla="*/ 137404 w 577154"/>
                    <a:gd name="connsiteY140" fmla="*/ 224550 h 586292"/>
                    <a:gd name="connsiteX141" fmla="*/ 131312 w 577154"/>
                    <a:gd name="connsiteY141" fmla="*/ 211654 h 586292"/>
                    <a:gd name="connsiteX142" fmla="*/ 138927 w 577154"/>
                    <a:gd name="connsiteY142" fmla="*/ 191929 h 586292"/>
                    <a:gd name="connsiteX143" fmla="*/ 151873 w 577154"/>
                    <a:gd name="connsiteY143" fmla="*/ 186619 h 586292"/>
                    <a:gd name="connsiteX144" fmla="*/ 218736 w 577154"/>
                    <a:gd name="connsiteY144" fmla="*/ 186536 h 586292"/>
                    <a:gd name="connsiteX145" fmla="*/ 281780 w 577154"/>
                    <a:gd name="connsiteY145" fmla="*/ 186536 h 586292"/>
                    <a:gd name="connsiteX146" fmla="*/ 292414 w 577154"/>
                    <a:gd name="connsiteY146" fmla="*/ 196401 h 586292"/>
                    <a:gd name="connsiteX147" fmla="*/ 281780 w 577154"/>
                    <a:gd name="connsiteY147" fmla="*/ 207024 h 586292"/>
                    <a:gd name="connsiteX148" fmla="*/ 264310 w 577154"/>
                    <a:gd name="connsiteY148" fmla="*/ 207024 h 586292"/>
                    <a:gd name="connsiteX149" fmla="*/ 322037 w 577154"/>
                    <a:gd name="connsiteY149" fmla="*/ 294288 h 586292"/>
                    <a:gd name="connsiteX150" fmla="*/ 379004 w 577154"/>
                    <a:gd name="connsiteY150" fmla="*/ 207024 h 586292"/>
                    <a:gd name="connsiteX151" fmla="*/ 361534 w 577154"/>
                    <a:gd name="connsiteY151" fmla="*/ 207024 h 586292"/>
                    <a:gd name="connsiteX152" fmla="*/ 351659 w 577154"/>
                    <a:gd name="connsiteY152" fmla="*/ 196401 h 586292"/>
                    <a:gd name="connsiteX153" fmla="*/ 361534 w 577154"/>
                    <a:gd name="connsiteY153" fmla="*/ 186536 h 586292"/>
                    <a:gd name="connsiteX154" fmla="*/ 425337 w 577154"/>
                    <a:gd name="connsiteY154" fmla="*/ 186536 h 586292"/>
                    <a:gd name="connsiteX155" fmla="*/ 435211 w 577154"/>
                    <a:gd name="connsiteY155" fmla="*/ 196401 h 586292"/>
                    <a:gd name="connsiteX156" fmla="*/ 425337 w 577154"/>
                    <a:gd name="connsiteY156" fmla="*/ 207024 h 586292"/>
                    <a:gd name="connsiteX157" fmla="*/ 405588 w 577154"/>
                    <a:gd name="connsiteY157" fmla="*/ 207024 h 586292"/>
                    <a:gd name="connsiteX158" fmla="*/ 401031 w 577154"/>
                    <a:gd name="connsiteY158" fmla="*/ 209301 h 586292"/>
                    <a:gd name="connsiteX159" fmla="*/ 337987 w 577154"/>
                    <a:gd name="connsiteY159" fmla="*/ 307947 h 586292"/>
                    <a:gd name="connsiteX160" fmla="*/ 373687 w 577154"/>
                    <a:gd name="connsiteY160" fmla="*/ 307947 h 586292"/>
                    <a:gd name="connsiteX161" fmla="*/ 384321 w 577154"/>
                    <a:gd name="connsiteY161" fmla="*/ 317812 h 586292"/>
                    <a:gd name="connsiteX162" fmla="*/ 373687 w 577154"/>
                    <a:gd name="connsiteY162" fmla="*/ 328435 h 586292"/>
                    <a:gd name="connsiteX163" fmla="*/ 331911 w 577154"/>
                    <a:gd name="connsiteY163" fmla="*/ 328435 h 586292"/>
                    <a:gd name="connsiteX164" fmla="*/ 331911 w 577154"/>
                    <a:gd name="connsiteY164" fmla="*/ 338300 h 586292"/>
                    <a:gd name="connsiteX165" fmla="*/ 373687 w 577154"/>
                    <a:gd name="connsiteY165" fmla="*/ 338300 h 586292"/>
                    <a:gd name="connsiteX166" fmla="*/ 384321 w 577154"/>
                    <a:gd name="connsiteY166" fmla="*/ 348164 h 586292"/>
                    <a:gd name="connsiteX167" fmla="*/ 373687 w 577154"/>
                    <a:gd name="connsiteY167" fmla="*/ 358788 h 586292"/>
                    <a:gd name="connsiteX168" fmla="*/ 331911 w 577154"/>
                    <a:gd name="connsiteY168" fmla="*/ 358788 h 586292"/>
                    <a:gd name="connsiteX169" fmla="*/ 331911 w 577154"/>
                    <a:gd name="connsiteY169" fmla="*/ 399005 h 586292"/>
                    <a:gd name="connsiteX170" fmla="*/ 355457 w 577154"/>
                    <a:gd name="connsiteY170" fmla="*/ 399005 h 586292"/>
                    <a:gd name="connsiteX171" fmla="*/ 365332 w 577154"/>
                    <a:gd name="connsiteY171" fmla="*/ 408870 h 586292"/>
                    <a:gd name="connsiteX172" fmla="*/ 355457 w 577154"/>
                    <a:gd name="connsiteY172" fmla="*/ 419493 h 586292"/>
                    <a:gd name="connsiteX173" fmla="*/ 288616 w 577154"/>
                    <a:gd name="connsiteY173" fmla="*/ 419493 h 586292"/>
                    <a:gd name="connsiteX174" fmla="*/ 278742 w 577154"/>
                    <a:gd name="connsiteY174" fmla="*/ 408870 h 586292"/>
                    <a:gd name="connsiteX175" fmla="*/ 288616 w 577154"/>
                    <a:gd name="connsiteY175" fmla="*/ 399005 h 586292"/>
                    <a:gd name="connsiteX176" fmla="*/ 312162 w 577154"/>
                    <a:gd name="connsiteY176" fmla="*/ 399005 h 586292"/>
                    <a:gd name="connsiteX177" fmla="*/ 312162 w 577154"/>
                    <a:gd name="connsiteY177" fmla="*/ 358788 h 586292"/>
                    <a:gd name="connsiteX178" fmla="*/ 270386 w 577154"/>
                    <a:gd name="connsiteY178" fmla="*/ 358788 h 586292"/>
                    <a:gd name="connsiteX179" fmla="*/ 259752 w 577154"/>
                    <a:gd name="connsiteY179" fmla="*/ 348164 h 586292"/>
                    <a:gd name="connsiteX180" fmla="*/ 270386 w 577154"/>
                    <a:gd name="connsiteY180" fmla="*/ 338300 h 586292"/>
                    <a:gd name="connsiteX181" fmla="*/ 312162 w 577154"/>
                    <a:gd name="connsiteY181" fmla="*/ 338300 h 586292"/>
                    <a:gd name="connsiteX182" fmla="*/ 312162 w 577154"/>
                    <a:gd name="connsiteY182" fmla="*/ 328435 h 586292"/>
                    <a:gd name="connsiteX183" fmla="*/ 270386 w 577154"/>
                    <a:gd name="connsiteY183" fmla="*/ 328435 h 586292"/>
                    <a:gd name="connsiteX184" fmla="*/ 259752 w 577154"/>
                    <a:gd name="connsiteY184" fmla="*/ 317812 h 586292"/>
                    <a:gd name="connsiteX185" fmla="*/ 270386 w 577154"/>
                    <a:gd name="connsiteY185" fmla="*/ 307947 h 586292"/>
                    <a:gd name="connsiteX186" fmla="*/ 305326 w 577154"/>
                    <a:gd name="connsiteY186" fmla="*/ 307947 h 586292"/>
                    <a:gd name="connsiteX187" fmla="*/ 242283 w 577154"/>
                    <a:gd name="connsiteY187" fmla="*/ 209301 h 586292"/>
                    <a:gd name="connsiteX188" fmla="*/ 238485 w 577154"/>
                    <a:gd name="connsiteY188" fmla="*/ 207024 h 586292"/>
                    <a:gd name="connsiteX189" fmla="*/ 218736 w 577154"/>
                    <a:gd name="connsiteY189" fmla="*/ 207024 h 586292"/>
                    <a:gd name="connsiteX190" fmla="*/ 208102 w 577154"/>
                    <a:gd name="connsiteY190" fmla="*/ 196401 h 586292"/>
                    <a:gd name="connsiteX191" fmla="*/ 218736 w 577154"/>
                    <a:gd name="connsiteY191" fmla="*/ 186536 h 586292"/>
                    <a:gd name="connsiteX192" fmla="*/ 44805 w 577154"/>
                    <a:gd name="connsiteY192" fmla="*/ 172171 h 586292"/>
                    <a:gd name="connsiteX193" fmla="*/ 33414 w 577154"/>
                    <a:gd name="connsiteY193" fmla="*/ 202510 h 586292"/>
                    <a:gd name="connsiteX194" fmla="*/ 73663 w 577154"/>
                    <a:gd name="connsiteY194" fmla="*/ 202510 h 586292"/>
                    <a:gd name="connsiteX195" fmla="*/ 77460 w 577154"/>
                    <a:gd name="connsiteY195" fmla="*/ 188858 h 586292"/>
                    <a:gd name="connsiteX196" fmla="*/ 78979 w 577154"/>
                    <a:gd name="connsiteY196" fmla="*/ 185065 h 586292"/>
                    <a:gd name="connsiteX197" fmla="*/ 83535 w 577154"/>
                    <a:gd name="connsiteY197" fmla="*/ 172171 h 586292"/>
                    <a:gd name="connsiteX198" fmla="*/ 451103 w 577154"/>
                    <a:gd name="connsiteY198" fmla="*/ 136487 h 586292"/>
                    <a:gd name="connsiteX199" fmla="*/ 465547 w 577154"/>
                    <a:gd name="connsiteY199" fmla="*/ 138009 h 586292"/>
                    <a:gd name="connsiteX200" fmla="*/ 477709 w 577154"/>
                    <a:gd name="connsiteY200" fmla="*/ 154748 h 586292"/>
                    <a:gd name="connsiteX201" fmla="*/ 475429 w 577154"/>
                    <a:gd name="connsiteY201" fmla="*/ 168444 h 586292"/>
                    <a:gd name="connsiteX202" fmla="*/ 469347 w 577154"/>
                    <a:gd name="connsiteY202" fmla="*/ 169966 h 586292"/>
                    <a:gd name="connsiteX203" fmla="*/ 460986 w 577154"/>
                    <a:gd name="connsiteY203" fmla="*/ 166161 h 586292"/>
                    <a:gd name="connsiteX204" fmla="*/ 449583 w 577154"/>
                    <a:gd name="connsiteY204" fmla="*/ 150183 h 586292"/>
                    <a:gd name="connsiteX205" fmla="*/ 451103 w 577154"/>
                    <a:gd name="connsiteY205" fmla="*/ 136487 h 586292"/>
                    <a:gd name="connsiteX206" fmla="*/ 185242 w 577154"/>
                    <a:gd name="connsiteY206" fmla="*/ 122835 h 586292"/>
                    <a:gd name="connsiteX207" fmla="*/ 199674 w 577154"/>
                    <a:gd name="connsiteY207" fmla="*/ 122835 h 586292"/>
                    <a:gd name="connsiteX208" fmla="*/ 199674 w 577154"/>
                    <a:gd name="connsiteY208" fmla="*/ 137266 h 586292"/>
                    <a:gd name="connsiteX209" fmla="*/ 186762 w 577154"/>
                    <a:gd name="connsiteY209" fmla="*/ 150938 h 586292"/>
                    <a:gd name="connsiteX210" fmla="*/ 179166 w 577154"/>
                    <a:gd name="connsiteY210" fmla="*/ 154736 h 586292"/>
                    <a:gd name="connsiteX211" fmla="*/ 173090 w 577154"/>
                    <a:gd name="connsiteY211" fmla="*/ 152457 h 586292"/>
                    <a:gd name="connsiteX212" fmla="*/ 171571 w 577154"/>
                    <a:gd name="connsiteY212" fmla="*/ 138026 h 586292"/>
                    <a:gd name="connsiteX213" fmla="*/ 185242 w 577154"/>
                    <a:gd name="connsiteY213" fmla="*/ 122835 h 586292"/>
                    <a:gd name="connsiteX214" fmla="*/ 81257 w 577154"/>
                    <a:gd name="connsiteY214" fmla="*/ 111494 h 586292"/>
                    <a:gd name="connsiteX215" fmla="*/ 54677 w 577154"/>
                    <a:gd name="connsiteY215" fmla="*/ 151692 h 586292"/>
                    <a:gd name="connsiteX216" fmla="*/ 92648 w 577154"/>
                    <a:gd name="connsiteY216" fmla="*/ 151692 h 586292"/>
                    <a:gd name="connsiteX217" fmla="*/ 92648 w 577154"/>
                    <a:gd name="connsiteY217" fmla="*/ 150934 h 586292"/>
                    <a:gd name="connsiteX218" fmla="*/ 94926 w 577154"/>
                    <a:gd name="connsiteY218" fmla="*/ 146383 h 586292"/>
                    <a:gd name="connsiteX219" fmla="*/ 101761 w 577154"/>
                    <a:gd name="connsiteY219" fmla="*/ 135006 h 586292"/>
                    <a:gd name="connsiteX220" fmla="*/ 104039 w 577154"/>
                    <a:gd name="connsiteY220" fmla="*/ 130455 h 586292"/>
                    <a:gd name="connsiteX221" fmla="*/ 113152 w 577154"/>
                    <a:gd name="connsiteY221" fmla="*/ 116803 h 586292"/>
                    <a:gd name="connsiteX222" fmla="*/ 116190 w 577154"/>
                    <a:gd name="connsiteY222" fmla="*/ 111494 h 586292"/>
                    <a:gd name="connsiteX223" fmla="*/ 400213 w 577154"/>
                    <a:gd name="connsiteY223" fmla="*/ 85002 h 586292"/>
                    <a:gd name="connsiteX224" fmla="*/ 418420 w 577154"/>
                    <a:gd name="connsiteY224" fmla="*/ 95611 h 586292"/>
                    <a:gd name="connsiteX225" fmla="*/ 421455 w 577154"/>
                    <a:gd name="connsiteY225" fmla="*/ 109251 h 586292"/>
                    <a:gd name="connsiteX226" fmla="*/ 413110 w 577154"/>
                    <a:gd name="connsiteY226" fmla="*/ 113798 h 586292"/>
                    <a:gd name="connsiteX227" fmla="*/ 407800 w 577154"/>
                    <a:gd name="connsiteY227" fmla="*/ 112282 h 586292"/>
                    <a:gd name="connsiteX228" fmla="*/ 391110 w 577154"/>
                    <a:gd name="connsiteY228" fmla="*/ 103189 h 586292"/>
                    <a:gd name="connsiteX229" fmla="*/ 386558 w 577154"/>
                    <a:gd name="connsiteY229" fmla="*/ 89549 h 586292"/>
                    <a:gd name="connsiteX230" fmla="*/ 400213 w 577154"/>
                    <a:gd name="connsiteY230" fmla="*/ 85002 h 586292"/>
                    <a:gd name="connsiteX231" fmla="*/ 255897 w 577154"/>
                    <a:gd name="connsiteY231" fmla="*/ 76571 h 586292"/>
                    <a:gd name="connsiteX232" fmla="*/ 268814 w 577154"/>
                    <a:gd name="connsiteY232" fmla="*/ 82644 h 586292"/>
                    <a:gd name="connsiteX233" fmla="*/ 262735 w 577154"/>
                    <a:gd name="connsiteY233" fmla="*/ 95550 h 586292"/>
                    <a:gd name="connsiteX234" fmla="*/ 245259 w 577154"/>
                    <a:gd name="connsiteY234" fmla="*/ 103141 h 586292"/>
                    <a:gd name="connsiteX235" fmla="*/ 240700 w 577154"/>
                    <a:gd name="connsiteY235" fmla="*/ 104660 h 586292"/>
                    <a:gd name="connsiteX236" fmla="*/ 231582 w 577154"/>
                    <a:gd name="connsiteY236" fmla="*/ 99346 h 586292"/>
                    <a:gd name="connsiteX237" fmla="*/ 236141 w 577154"/>
                    <a:gd name="connsiteY237" fmla="*/ 85681 h 586292"/>
                    <a:gd name="connsiteX238" fmla="*/ 255897 w 577154"/>
                    <a:gd name="connsiteY238" fmla="*/ 76571 h 586292"/>
                    <a:gd name="connsiteX239" fmla="*/ 318232 w 577154"/>
                    <a:gd name="connsiteY239" fmla="*/ 65184 h 586292"/>
                    <a:gd name="connsiteX240" fmla="*/ 318990 w 577154"/>
                    <a:gd name="connsiteY240" fmla="*/ 65184 h 586292"/>
                    <a:gd name="connsiteX241" fmla="*/ 339459 w 577154"/>
                    <a:gd name="connsiteY241" fmla="*/ 66705 h 586292"/>
                    <a:gd name="connsiteX242" fmla="*/ 348556 w 577154"/>
                    <a:gd name="connsiteY242" fmla="*/ 78111 h 586292"/>
                    <a:gd name="connsiteX243" fmla="*/ 337943 w 577154"/>
                    <a:gd name="connsiteY243" fmla="*/ 87237 h 586292"/>
                    <a:gd name="connsiteX244" fmla="*/ 337184 w 577154"/>
                    <a:gd name="connsiteY244" fmla="*/ 86476 h 586292"/>
                    <a:gd name="connsiteX245" fmla="*/ 318990 w 577154"/>
                    <a:gd name="connsiteY245" fmla="*/ 85716 h 586292"/>
                    <a:gd name="connsiteX246" fmla="*/ 308376 w 577154"/>
                    <a:gd name="connsiteY246" fmla="*/ 75830 h 586292"/>
                    <a:gd name="connsiteX247" fmla="*/ 318232 w 577154"/>
                    <a:gd name="connsiteY247" fmla="*/ 65184 h 586292"/>
                    <a:gd name="connsiteX248" fmla="*/ 133656 w 577154"/>
                    <a:gd name="connsiteY248" fmla="*/ 60677 h 586292"/>
                    <a:gd name="connsiteX249" fmla="*/ 98723 w 577154"/>
                    <a:gd name="connsiteY249" fmla="*/ 91015 h 586292"/>
                    <a:gd name="connsiteX250" fmla="*/ 132138 w 577154"/>
                    <a:gd name="connsiteY250" fmla="*/ 91015 h 586292"/>
                    <a:gd name="connsiteX251" fmla="*/ 136694 w 577154"/>
                    <a:gd name="connsiteY251" fmla="*/ 85706 h 586292"/>
                    <a:gd name="connsiteX252" fmla="*/ 142010 w 577154"/>
                    <a:gd name="connsiteY252" fmla="*/ 79638 h 586292"/>
                    <a:gd name="connsiteX253" fmla="*/ 148085 w 577154"/>
                    <a:gd name="connsiteY253" fmla="*/ 73571 h 586292"/>
                    <a:gd name="connsiteX254" fmla="*/ 154161 w 577154"/>
                    <a:gd name="connsiteY254" fmla="*/ 67503 h 586292"/>
                    <a:gd name="connsiteX255" fmla="*/ 161755 w 577154"/>
                    <a:gd name="connsiteY255" fmla="*/ 60677 h 586292"/>
                    <a:gd name="connsiteX256" fmla="*/ 214914 w 577154"/>
                    <a:gd name="connsiteY256" fmla="*/ 25029 h 586292"/>
                    <a:gd name="connsiteX257" fmla="*/ 168589 w 577154"/>
                    <a:gd name="connsiteY257" fmla="*/ 40198 h 586292"/>
                    <a:gd name="connsiteX258" fmla="*/ 188334 w 577154"/>
                    <a:gd name="connsiteY258" fmla="*/ 40198 h 586292"/>
                    <a:gd name="connsiteX259" fmla="*/ 196688 w 577154"/>
                    <a:gd name="connsiteY259" fmla="*/ 34889 h 586292"/>
                    <a:gd name="connsiteX260" fmla="*/ 202004 w 577154"/>
                    <a:gd name="connsiteY260" fmla="*/ 31855 h 586292"/>
                    <a:gd name="connsiteX261" fmla="*/ 211877 w 577154"/>
                    <a:gd name="connsiteY261" fmla="*/ 26546 h 586292"/>
                    <a:gd name="connsiteX262" fmla="*/ 214914 w 577154"/>
                    <a:gd name="connsiteY262" fmla="*/ 25029 h 586292"/>
                    <a:gd name="connsiteX263" fmla="*/ 318954 w 577154"/>
                    <a:gd name="connsiteY263" fmla="*/ 20478 h 586292"/>
                    <a:gd name="connsiteX264" fmla="*/ 294653 w 577154"/>
                    <a:gd name="connsiteY264" fmla="*/ 21237 h 586292"/>
                    <a:gd name="connsiteX265" fmla="*/ 290855 w 577154"/>
                    <a:gd name="connsiteY265" fmla="*/ 21995 h 586292"/>
                    <a:gd name="connsiteX266" fmla="*/ 289337 w 577154"/>
                    <a:gd name="connsiteY266" fmla="*/ 22754 h 586292"/>
                    <a:gd name="connsiteX267" fmla="*/ 278705 w 577154"/>
                    <a:gd name="connsiteY267" fmla="*/ 24271 h 586292"/>
                    <a:gd name="connsiteX268" fmla="*/ 277945 w 577154"/>
                    <a:gd name="connsiteY268" fmla="*/ 24271 h 586292"/>
                    <a:gd name="connsiteX269" fmla="*/ 268073 w 577154"/>
                    <a:gd name="connsiteY269" fmla="*/ 26546 h 586292"/>
                    <a:gd name="connsiteX270" fmla="*/ 266554 w 577154"/>
                    <a:gd name="connsiteY270" fmla="*/ 26546 h 586292"/>
                    <a:gd name="connsiteX271" fmla="*/ 257441 w 577154"/>
                    <a:gd name="connsiteY271" fmla="*/ 29580 h 586292"/>
                    <a:gd name="connsiteX272" fmla="*/ 254404 w 577154"/>
                    <a:gd name="connsiteY272" fmla="*/ 30338 h 586292"/>
                    <a:gd name="connsiteX273" fmla="*/ 246810 w 577154"/>
                    <a:gd name="connsiteY273" fmla="*/ 32614 h 586292"/>
                    <a:gd name="connsiteX274" fmla="*/ 240734 w 577154"/>
                    <a:gd name="connsiteY274" fmla="*/ 35648 h 586292"/>
                    <a:gd name="connsiteX275" fmla="*/ 236937 w 577154"/>
                    <a:gd name="connsiteY275" fmla="*/ 37164 h 586292"/>
                    <a:gd name="connsiteX276" fmla="*/ 109355 w 577154"/>
                    <a:gd name="connsiteY276" fmla="*/ 163069 h 586292"/>
                    <a:gd name="connsiteX277" fmla="*/ 109355 w 577154"/>
                    <a:gd name="connsiteY277" fmla="*/ 164586 h 586292"/>
                    <a:gd name="connsiteX278" fmla="*/ 104799 w 577154"/>
                    <a:gd name="connsiteY278" fmla="*/ 174446 h 586292"/>
                    <a:gd name="connsiteX279" fmla="*/ 103280 w 577154"/>
                    <a:gd name="connsiteY279" fmla="*/ 178239 h 586292"/>
                    <a:gd name="connsiteX280" fmla="*/ 100242 w 577154"/>
                    <a:gd name="connsiteY280" fmla="*/ 185823 h 586292"/>
                    <a:gd name="connsiteX281" fmla="*/ 97964 w 577154"/>
                    <a:gd name="connsiteY281" fmla="*/ 190374 h 586292"/>
                    <a:gd name="connsiteX282" fmla="*/ 95686 w 577154"/>
                    <a:gd name="connsiteY282" fmla="*/ 197201 h 586292"/>
                    <a:gd name="connsiteX283" fmla="*/ 94167 w 577154"/>
                    <a:gd name="connsiteY283" fmla="*/ 203268 h 586292"/>
                    <a:gd name="connsiteX284" fmla="*/ 92648 w 577154"/>
                    <a:gd name="connsiteY284" fmla="*/ 209336 h 586292"/>
                    <a:gd name="connsiteX285" fmla="*/ 90370 w 577154"/>
                    <a:gd name="connsiteY285" fmla="*/ 215404 h 586292"/>
                    <a:gd name="connsiteX286" fmla="*/ 88851 w 577154"/>
                    <a:gd name="connsiteY286" fmla="*/ 221471 h 586292"/>
                    <a:gd name="connsiteX287" fmla="*/ 87332 w 577154"/>
                    <a:gd name="connsiteY287" fmla="*/ 227539 h 586292"/>
                    <a:gd name="connsiteX288" fmla="*/ 86573 w 577154"/>
                    <a:gd name="connsiteY288" fmla="*/ 234365 h 586292"/>
                    <a:gd name="connsiteX289" fmla="*/ 85054 w 577154"/>
                    <a:gd name="connsiteY289" fmla="*/ 240433 h 586292"/>
                    <a:gd name="connsiteX290" fmla="*/ 84295 w 577154"/>
                    <a:gd name="connsiteY290" fmla="*/ 247259 h 586292"/>
                    <a:gd name="connsiteX291" fmla="*/ 83535 w 577154"/>
                    <a:gd name="connsiteY291" fmla="*/ 253327 h 586292"/>
                    <a:gd name="connsiteX292" fmla="*/ 82776 w 577154"/>
                    <a:gd name="connsiteY292" fmla="*/ 260912 h 586292"/>
                    <a:gd name="connsiteX293" fmla="*/ 82016 w 577154"/>
                    <a:gd name="connsiteY293" fmla="*/ 266221 h 586292"/>
                    <a:gd name="connsiteX294" fmla="*/ 81257 w 577154"/>
                    <a:gd name="connsiteY294" fmla="*/ 275322 h 586292"/>
                    <a:gd name="connsiteX295" fmla="*/ 81257 w 577154"/>
                    <a:gd name="connsiteY295" fmla="*/ 279873 h 586292"/>
                    <a:gd name="connsiteX296" fmla="*/ 80498 w 577154"/>
                    <a:gd name="connsiteY296" fmla="*/ 293525 h 586292"/>
                    <a:gd name="connsiteX297" fmla="*/ 81257 w 577154"/>
                    <a:gd name="connsiteY297" fmla="*/ 306419 h 586292"/>
                    <a:gd name="connsiteX298" fmla="*/ 81257 w 577154"/>
                    <a:gd name="connsiteY298" fmla="*/ 311729 h 586292"/>
                    <a:gd name="connsiteX299" fmla="*/ 82016 w 577154"/>
                    <a:gd name="connsiteY299" fmla="*/ 320072 h 586292"/>
                    <a:gd name="connsiteX300" fmla="*/ 82776 w 577154"/>
                    <a:gd name="connsiteY300" fmla="*/ 325381 h 586292"/>
                    <a:gd name="connsiteX301" fmla="*/ 83535 w 577154"/>
                    <a:gd name="connsiteY301" fmla="*/ 332966 h 586292"/>
                    <a:gd name="connsiteX302" fmla="*/ 84295 w 577154"/>
                    <a:gd name="connsiteY302" fmla="*/ 339033 h 586292"/>
                    <a:gd name="connsiteX303" fmla="*/ 85054 w 577154"/>
                    <a:gd name="connsiteY303" fmla="*/ 345859 h 586292"/>
                    <a:gd name="connsiteX304" fmla="*/ 86573 w 577154"/>
                    <a:gd name="connsiteY304" fmla="*/ 351927 h 586292"/>
                    <a:gd name="connsiteX305" fmla="*/ 87332 w 577154"/>
                    <a:gd name="connsiteY305" fmla="*/ 358753 h 586292"/>
                    <a:gd name="connsiteX306" fmla="*/ 88851 w 577154"/>
                    <a:gd name="connsiteY306" fmla="*/ 364821 h 586292"/>
                    <a:gd name="connsiteX307" fmla="*/ 90370 w 577154"/>
                    <a:gd name="connsiteY307" fmla="*/ 370889 h 586292"/>
                    <a:gd name="connsiteX308" fmla="*/ 91889 w 577154"/>
                    <a:gd name="connsiteY308" fmla="*/ 376956 h 586292"/>
                    <a:gd name="connsiteX309" fmla="*/ 94167 w 577154"/>
                    <a:gd name="connsiteY309" fmla="*/ 383783 h 586292"/>
                    <a:gd name="connsiteX310" fmla="*/ 95686 w 577154"/>
                    <a:gd name="connsiteY310" fmla="*/ 389092 h 586292"/>
                    <a:gd name="connsiteX311" fmla="*/ 97964 w 577154"/>
                    <a:gd name="connsiteY311" fmla="*/ 395918 h 586292"/>
                    <a:gd name="connsiteX312" fmla="*/ 100242 w 577154"/>
                    <a:gd name="connsiteY312" fmla="*/ 401227 h 586292"/>
                    <a:gd name="connsiteX313" fmla="*/ 103280 w 577154"/>
                    <a:gd name="connsiteY313" fmla="*/ 408812 h 586292"/>
                    <a:gd name="connsiteX314" fmla="*/ 104799 w 577154"/>
                    <a:gd name="connsiteY314" fmla="*/ 412604 h 586292"/>
                    <a:gd name="connsiteX315" fmla="*/ 108596 w 577154"/>
                    <a:gd name="connsiteY315" fmla="*/ 422464 h 586292"/>
                    <a:gd name="connsiteX316" fmla="*/ 109355 w 577154"/>
                    <a:gd name="connsiteY316" fmla="*/ 423223 h 586292"/>
                    <a:gd name="connsiteX317" fmla="*/ 236937 w 577154"/>
                    <a:gd name="connsiteY317" fmla="*/ 549886 h 586292"/>
                    <a:gd name="connsiteX318" fmla="*/ 240734 w 577154"/>
                    <a:gd name="connsiteY318" fmla="*/ 551403 h 586292"/>
                    <a:gd name="connsiteX319" fmla="*/ 246810 w 577154"/>
                    <a:gd name="connsiteY319" fmla="*/ 553678 h 586292"/>
                    <a:gd name="connsiteX320" fmla="*/ 254404 w 577154"/>
                    <a:gd name="connsiteY320" fmla="*/ 555954 h 586292"/>
                    <a:gd name="connsiteX321" fmla="*/ 257441 w 577154"/>
                    <a:gd name="connsiteY321" fmla="*/ 557471 h 586292"/>
                    <a:gd name="connsiteX322" fmla="*/ 266554 w 577154"/>
                    <a:gd name="connsiteY322" fmla="*/ 559746 h 586292"/>
                    <a:gd name="connsiteX323" fmla="*/ 268073 w 577154"/>
                    <a:gd name="connsiteY323" fmla="*/ 559746 h 586292"/>
                    <a:gd name="connsiteX324" fmla="*/ 277945 w 577154"/>
                    <a:gd name="connsiteY324" fmla="*/ 562021 h 586292"/>
                    <a:gd name="connsiteX325" fmla="*/ 278705 w 577154"/>
                    <a:gd name="connsiteY325" fmla="*/ 562780 h 586292"/>
                    <a:gd name="connsiteX326" fmla="*/ 289337 w 577154"/>
                    <a:gd name="connsiteY326" fmla="*/ 564297 h 586292"/>
                    <a:gd name="connsiteX327" fmla="*/ 290855 w 577154"/>
                    <a:gd name="connsiteY327" fmla="*/ 564297 h 586292"/>
                    <a:gd name="connsiteX328" fmla="*/ 294653 w 577154"/>
                    <a:gd name="connsiteY328" fmla="*/ 565055 h 586292"/>
                    <a:gd name="connsiteX329" fmla="*/ 318954 w 577154"/>
                    <a:gd name="connsiteY329" fmla="*/ 566572 h 586292"/>
                    <a:gd name="connsiteX330" fmla="*/ 556650 w 577154"/>
                    <a:gd name="connsiteY330" fmla="*/ 293525 h 586292"/>
                    <a:gd name="connsiteX331" fmla="*/ 318954 w 577154"/>
                    <a:gd name="connsiteY331" fmla="*/ 20478 h 586292"/>
                    <a:gd name="connsiteX332" fmla="*/ 258201 w 577154"/>
                    <a:gd name="connsiteY332" fmla="*/ 0 h 586292"/>
                    <a:gd name="connsiteX333" fmla="*/ 287818 w 577154"/>
                    <a:gd name="connsiteY333" fmla="*/ 2275 h 586292"/>
                    <a:gd name="connsiteX334" fmla="*/ 318954 w 577154"/>
                    <a:gd name="connsiteY334" fmla="*/ 0 h 586292"/>
                    <a:gd name="connsiteX335" fmla="*/ 577154 w 577154"/>
                    <a:gd name="connsiteY335" fmla="*/ 293525 h 586292"/>
                    <a:gd name="connsiteX336" fmla="*/ 318954 w 577154"/>
                    <a:gd name="connsiteY336" fmla="*/ 586292 h 586292"/>
                    <a:gd name="connsiteX337" fmla="*/ 287818 w 577154"/>
                    <a:gd name="connsiteY337" fmla="*/ 584775 h 586292"/>
                    <a:gd name="connsiteX338" fmla="*/ 258201 w 577154"/>
                    <a:gd name="connsiteY338" fmla="*/ 586292 h 586292"/>
                    <a:gd name="connsiteX339" fmla="*/ 110874 w 577154"/>
                    <a:gd name="connsiteY339" fmla="*/ 533958 h 586292"/>
                    <a:gd name="connsiteX340" fmla="*/ 108596 w 577154"/>
                    <a:gd name="connsiteY340" fmla="*/ 532441 h 586292"/>
                    <a:gd name="connsiteX341" fmla="*/ 60753 w 577154"/>
                    <a:gd name="connsiteY341" fmla="*/ 482383 h 586292"/>
                    <a:gd name="connsiteX342" fmla="*/ 59993 w 577154"/>
                    <a:gd name="connsiteY342" fmla="*/ 480866 h 586292"/>
                    <a:gd name="connsiteX343" fmla="*/ 25060 w 577154"/>
                    <a:gd name="connsiteY343" fmla="*/ 419430 h 586292"/>
                    <a:gd name="connsiteX344" fmla="*/ 24301 w 577154"/>
                    <a:gd name="connsiteY344" fmla="*/ 417913 h 586292"/>
                    <a:gd name="connsiteX345" fmla="*/ 0 w 577154"/>
                    <a:gd name="connsiteY345" fmla="*/ 293525 h 586292"/>
                    <a:gd name="connsiteX346" fmla="*/ 9872 w 577154"/>
                    <a:gd name="connsiteY346" fmla="*/ 211611 h 586292"/>
                    <a:gd name="connsiteX347" fmla="*/ 10632 w 577154"/>
                    <a:gd name="connsiteY347" fmla="*/ 207819 h 586292"/>
                    <a:gd name="connsiteX348" fmla="*/ 28857 w 577154"/>
                    <a:gd name="connsiteY348" fmla="*/ 158519 h 586292"/>
                    <a:gd name="connsiteX349" fmla="*/ 29617 w 577154"/>
                    <a:gd name="connsiteY349" fmla="*/ 157002 h 586292"/>
                    <a:gd name="connsiteX350" fmla="*/ 67588 w 577154"/>
                    <a:gd name="connsiteY350" fmla="*/ 94808 h 586292"/>
                    <a:gd name="connsiteX351" fmla="*/ 69106 w 577154"/>
                    <a:gd name="connsiteY351" fmla="*/ 94049 h 586292"/>
                    <a:gd name="connsiteX352" fmla="*/ 123025 w 577154"/>
                    <a:gd name="connsiteY352" fmla="*/ 43232 h 586292"/>
                    <a:gd name="connsiteX353" fmla="*/ 258201 w 577154"/>
                    <a:gd name="connsiteY353" fmla="*/ 0 h 58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577154" h="586292">
                      <a:moveTo>
                        <a:pt x="149604" y="536234"/>
                      </a:moveTo>
                      <a:cubicBezTo>
                        <a:pt x="170108" y="548369"/>
                        <a:pt x="191372" y="556712"/>
                        <a:pt x="214914" y="562021"/>
                      </a:cubicBezTo>
                      <a:cubicBezTo>
                        <a:pt x="214155" y="561263"/>
                        <a:pt x="212636" y="560504"/>
                        <a:pt x="211877" y="559746"/>
                      </a:cubicBezTo>
                      <a:cubicBezTo>
                        <a:pt x="208079" y="558229"/>
                        <a:pt x="205041" y="556712"/>
                        <a:pt x="202004" y="554437"/>
                      </a:cubicBezTo>
                      <a:cubicBezTo>
                        <a:pt x="199725" y="553678"/>
                        <a:pt x="198207" y="552920"/>
                        <a:pt x="196688" y="551403"/>
                      </a:cubicBezTo>
                      <a:cubicBezTo>
                        <a:pt x="192131" y="549128"/>
                        <a:pt x="188334" y="546094"/>
                        <a:pt x="184537" y="543818"/>
                      </a:cubicBezTo>
                      <a:cubicBezTo>
                        <a:pt x="182259" y="542301"/>
                        <a:pt x="179981" y="540784"/>
                        <a:pt x="177702" y="538509"/>
                      </a:cubicBezTo>
                      <a:cubicBezTo>
                        <a:pt x="176184" y="537751"/>
                        <a:pt x="175424" y="536992"/>
                        <a:pt x="173905" y="536234"/>
                      </a:cubicBezTo>
                      <a:close/>
                      <a:moveTo>
                        <a:pt x="299943" y="499816"/>
                      </a:moveTo>
                      <a:cubicBezTo>
                        <a:pt x="306021" y="500576"/>
                        <a:pt x="312100" y="500576"/>
                        <a:pt x="318939" y="500576"/>
                      </a:cubicBezTo>
                      <a:cubicBezTo>
                        <a:pt x="324257" y="500576"/>
                        <a:pt x="329576" y="505139"/>
                        <a:pt x="329576" y="511222"/>
                      </a:cubicBezTo>
                      <a:cubicBezTo>
                        <a:pt x="329576" y="516546"/>
                        <a:pt x="325017" y="521108"/>
                        <a:pt x="319698" y="521108"/>
                      </a:cubicBezTo>
                      <a:lnTo>
                        <a:pt x="318939" y="521108"/>
                      </a:lnTo>
                      <a:cubicBezTo>
                        <a:pt x="311340" y="521108"/>
                        <a:pt x="304502" y="520348"/>
                        <a:pt x="297663" y="519587"/>
                      </a:cubicBezTo>
                      <a:cubicBezTo>
                        <a:pt x="291584" y="518827"/>
                        <a:pt x="287785" y="514264"/>
                        <a:pt x="288545" y="508941"/>
                      </a:cubicBezTo>
                      <a:cubicBezTo>
                        <a:pt x="289305" y="502857"/>
                        <a:pt x="293864" y="499055"/>
                        <a:pt x="299943" y="499816"/>
                      </a:cubicBezTo>
                      <a:close/>
                      <a:moveTo>
                        <a:pt x="88851" y="485417"/>
                      </a:moveTo>
                      <a:cubicBezTo>
                        <a:pt x="98723" y="496794"/>
                        <a:pt x="109355" y="506654"/>
                        <a:pt x="119987" y="515755"/>
                      </a:cubicBezTo>
                      <a:lnTo>
                        <a:pt x="150364" y="515755"/>
                      </a:lnTo>
                      <a:cubicBezTo>
                        <a:pt x="149604" y="514997"/>
                        <a:pt x="148845" y="514238"/>
                        <a:pt x="148085" y="513480"/>
                      </a:cubicBezTo>
                      <a:cubicBezTo>
                        <a:pt x="146566" y="511204"/>
                        <a:pt x="144288" y="508929"/>
                        <a:pt x="142010" y="507412"/>
                      </a:cubicBezTo>
                      <a:cubicBezTo>
                        <a:pt x="140491" y="505137"/>
                        <a:pt x="138213" y="502861"/>
                        <a:pt x="136694" y="501344"/>
                      </a:cubicBezTo>
                      <a:cubicBezTo>
                        <a:pt x="133656" y="497552"/>
                        <a:pt x="130619" y="493760"/>
                        <a:pt x="127581" y="489967"/>
                      </a:cubicBezTo>
                      <a:cubicBezTo>
                        <a:pt x="126062" y="488450"/>
                        <a:pt x="125303" y="486934"/>
                        <a:pt x="123784" y="485417"/>
                      </a:cubicBezTo>
                      <a:close/>
                      <a:moveTo>
                        <a:pt x="399912" y="482256"/>
                      </a:moveTo>
                      <a:cubicBezTo>
                        <a:pt x="402382" y="483014"/>
                        <a:pt x="404471" y="484721"/>
                        <a:pt x="405611" y="486996"/>
                      </a:cubicBezTo>
                      <a:cubicBezTo>
                        <a:pt x="408650" y="492305"/>
                        <a:pt x="406371" y="498373"/>
                        <a:pt x="401812" y="500648"/>
                      </a:cubicBezTo>
                      <a:cubicBezTo>
                        <a:pt x="394973" y="504441"/>
                        <a:pt x="388895" y="506716"/>
                        <a:pt x="382056" y="509750"/>
                      </a:cubicBezTo>
                      <a:cubicBezTo>
                        <a:pt x="380536" y="509750"/>
                        <a:pt x="379776" y="510508"/>
                        <a:pt x="378257" y="510508"/>
                      </a:cubicBezTo>
                      <a:cubicBezTo>
                        <a:pt x="374458" y="510508"/>
                        <a:pt x="370658" y="507474"/>
                        <a:pt x="369139" y="503682"/>
                      </a:cubicBezTo>
                      <a:cubicBezTo>
                        <a:pt x="366859" y="498373"/>
                        <a:pt x="369899" y="492305"/>
                        <a:pt x="375217" y="490789"/>
                      </a:cubicBezTo>
                      <a:cubicBezTo>
                        <a:pt x="380536" y="488513"/>
                        <a:pt x="386615" y="486238"/>
                        <a:pt x="391934" y="483204"/>
                      </a:cubicBezTo>
                      <a:cubicBezTo>
                        <a:pt x="394593" y="481687"/>
                        <a:pt x="397443" y="481498"/>
                        <a:pt x="399912" y="482256"/>
                      </a:cubicBezTo>
                      <a:close/>
                      <a:moveTo>
                        <a:pt x="229351" y="474063"/>
                      </a:moveTo>
                      <a:cubicBezTo>
                        <a:pt x="234677" y="477094"/>
                        <a:pt x="240764" y="480126"/>
                        <a:pt x="246091" y="483157"/>
                      </a:cubicBezTo>
                      <a:cubicBezTo>
                        <a:pt x="250656" y="486188"/>
                        <a:pt x="252939" y="492250"/>
                        <a:pt x="250656" y="496797"/>
                      </a:cubicBezTo>
                      <a:cubicBezTo>
                        <a:pt x="248374" y="500586"/>
                        <a:pt x="245330" y="502101"/>
                        <a:pt x="241525" y="502101"/>
                      </a:cubicBezTo>
                      <a:cubicBezTo>
                        <a:pt x="240004" y="502101"/>
                        <a:pt x="238482" y="502101"/>
                        <a:pt x="236960" y="501343"/>
                      </a:cubicBezTo>
                      <a:cubicBezTo>
                        <a:pt x="230872" y="498312"/>
                        <a:pt x="224024" y="494523"/>
                        <a:pt x="218698" y="490735"/>
                      </a:cubicBezTo>
                      <a:cubicBezTo>
                        <a:pt x="214132" y="487703"/>
                        <a:pt x="212610" y="481641"/>
                        <a:pt x="215654" y="477094"/>
                      </a:cubicBezTo>
                      <a:cubicBezTo>
                        <a:pt x="218698" y="471790"/>
                        <a:pt x="224785" y="471032"/>
                        <a:pt x="229351" y="474063"/>
                      </a:cubicBezTo>
                      <a:close/>
                      <a:moveTo>
                        <a:pt x="464745" y="433889"/>
                      </a:moveTo>
                      <a:cubicBezTo>
                        <a:pt x="469298" y="436925"/>
                        <a:pt x="470057" y="443755"/>
                        <a:pt x="466262" y="447550"/>
                      </a:cubicBezTo>
                      <a:cubicBezTo>
                        <a:pt x="461709" y="453622"/>
                        <a:pt x="457155" y="458935"/>
                        <a:pt x="451842" y="463488"/>
                      </a:cubicBezTo>
                      <a:cubicBezTo>
                        <a:pt x="450324" y="465765"/>
                        <a:pt x="447288" y="466524"/>
                        <a:pt x="445012" y="466524"/>
                      </a:cubicBezTo>
                      <a:cubicBezTo>
                        <a:pt x="442735" y="466524"/>
                        <a:pt x="439699" y="465765"/>
                        <a:pt x="438181" y="463488"/>
                      </a:cubicBezTo>
                      <a:cubicBezTo>
                        <a:pt x="433627" y="459694"/>
                        <a:pt x="433627" y="453622"/>
                        <a:pt x="438181" y="449068"/>
                      </a:cubicBezTo>
                      <a:cubicBezTo>
                        <a:pt x="441976" y="444514"/>
                        <a:pt x="446530" y="439961"/>
                        <a:pt x="450324" y="435407"/>
                      </a:cubicBezTo>
                      <a:cubicBezTo>
                        <a:pt x="454119" y="430853"/>
                        <a:pt x="460191" y="430094"/>
                        <a:pt x="464745" y="433889"/>
                      </a:cubicBezTo>
                      <a:close/>
                      <a:moveTo>
                        <a:pt x="49362" y="424740"/>
                      </a:moveTo>
                      <a:cubicBezTo>
                        <a:pt x="56196" y="439150"/>
                        <a:pt x="64550" y="452803"/>
                        <a:pt x="73663" y="464938"/>
                      </a:cubicBezTo>
                      <a:lnTo>
                        <a:pt x="109355" y="464938"/>
                      </a:lnTo>
                      <a:cubicBezTo>
                        <a:pt x="107836" y="461904"/>
                        <a:pt x="106318" y="459629"/>
                        <a:pt x="104039" y="456595"/>
                      </a:cubicBezTo>
                      <a:cubicBezTo>
                        <a:pt x="103280" y="455078"/>
                        <a:pt x="102521" y="453561"/>
                        <a:pt x="101761" y="452044"/>
                      </a:cubicBezTo>
                      <a:cubicBezTo>
                        <a:pt x="99483" y="448252"/>
                        <a:pt x="97205" y="443701"/>
                        <a:pt x="94926" y="439909"/>
                      </a:cubicBezTo>
                      <a:cubicBezTo>
                        <a:pt x="94167" y="438392"/>
                        <a:pt x="93408" y="436875"/>
                        <a:pt x="92648" y="435358"/>
                      </a:cubicBezTo>
                      <a:cubicBezTo>
                        <a:pt x="91129" y="431566"/>
                        <a:pt x="89611" y="428532"/>
                        <a:pt x="88092" y="424740"/>
                      </a:cubicBezTo>
                      <a:close/>
                      <a:moveTo>
                        <a:pt x="161771" y="417898"/>
                      </a:moveTo>
                      <a:cubicBezTo>
                        <a:pt x="166316" y="414864"/>
                        <a:pt x="173134" y="415623"/>
                        <a:pt x="176164" y="420173"/>
                      </a:cubicBezTo>
                      <a:cubicBezTo>
                        <a:pt x="179194" y="425482"/>
                        <a:pt x="183739" y="430790"/>
                        <a:pt x="187527" y="435341"/>
                      </a:cubicBezTo>
                      <a:cubicBezTo>
                        <a:pt x="190557" y="439891"/>
                        <a:pt x="190557" y="446717"/>
                        <a:pt x="186012" y="449750"/>
                      </a:cubicBezTo>
                      <a:cubicBezTo>
                        <a:pt x="183739" y="451267"/>
                        <a:pt x="181466" y="452025"/>
                        <a:pt x="179194" y="452025"/>
                      </a:cubicBezTo>
                      <a:cubicBezTo>
                        <a:pt x="176921" y="452025"/>
                        <a:pt x="173891" y="451267"/>
                        <a:pt x="171619" y="448233"/>
                      </a:cubicBezTo>
                      <a:cubicBezTo>
                        <a:pt x="167074" y="442925"/>
                        <a:pt x="163286" y="437616"/>
                        <a:pt x="159498" y="431549"/>
                      </a:cubicBezTo>
                      <a:cubicBezTo>
                        <a:pt x="155711" y="426998"/>
                        <a:pt x="157226" y="420931"/>
                        <a:pt x="161771" y="417898"/>
                      </a:cubicBezTo>
                      <a:close/>
                      <a:moveTo>
                        <a:pt x="31136" y="373923"/>
                      </a:moveTo>
                      <a:cubicBezTo>
                        <a:pt x="33414" y="384541"/>
                        <a:pt x="37211" y="394401"/>
                        <a:pt x="41008" y="404261"/>
                      </a:cubicBezTo>
                      <a:lnTo>
                        <a:pt x="79738" y="404261"/>
                      </a:lnTo>
                      <a:cubicBezTo>
                        <a:pt x="79738" y="403503"/>
                        <a:pt x="78979" y="401986"/>
                        <a:pt x="78979" y="401227"/>
                      </a:cubicBezTo>
                      <a:cubicBezTo>
                        <a:pt x="78219" y="399710"/>
                        <a:pt x="77460" y="398952"/>
                        <a:pt x="77460" y="397435"/>
                      </a:cubicBezTo>
                      <a:cubicBezTo>
                        <a:pt x="75182" y="391367"/>
                        <a:pt x="73663" y="385300"/>
                        <a:pt x="72144" y="379232"/>
                      </a:cubicBezTo>
                      <a:cubicBezTo>
                        <a:pt x="71385" y="378473"/>
                        <a:pt x="71385" y="378473"/>
                        <a:pt x="71385" y="377715"/>
                      </a:cubicBezTo>
                      <a:cubicBezTo>
                        <a:pt x="71385" y="376956"/>
                        <a:pt x="70625" y="375439"/>
                        <a:pt x="70625" y="373923"/>
                      </a:cubicBezTo>
                      <a:close/>
                      <a:moveTo>
                        <a:pt x="499728" y="361797"/>
                      </a:moveTo>
                      <a:cubicBezTo>
                        <a:pt x="505037" y="363315"/>
                        <a:pt x="508071" y="369384"/>
                        <a:pt x="506554" y="374694"/>
                      </a:cubicBezTo>
                      <a:cubicBezTo>
                        <a:pt x="504279" y="381522"/>
                        <a:pt x="501245" y="387591"/>
                        <a:pt x="498970" y="394418"/>
                      </a:cubicBezTo>
                      <a:cubicBezTo>
                        <a:pt x="497453" y="398211"/>
                        <a:pt x="493661" y="400487"/>
                        <a:pt x="489868" y="400487"/>
                      </a:cubicBezTo>
                      <a:cubicBezTo>
                        <a:pt x="488352" y="400487"/>
                        <a:pt x="486835" y="399729"/>
                        <a:pt x="485318" y="399729"/>
                      </a:cubicBezTo>
                      <a:cubicBezTo>
                        <a:pt x="480767" y="397453"/>
                        <a:pt x="477733" y="391384"/>
                        <a:pt x="480009" y="386073"/>
                      </a:cubicBezTo>
                      <a:cubicBezTo>
                        <a:pt x="483042" y="380004"/>
                        <a:pt x="485318" y="373935"/>
                        <a:pt x="486835" y="367866"/>
                      </a:cubicBezTo>
                      <a:cubicBezTo>
                        <a:pt x="489110" y="362556"/>
                        <a:pt x="494419" y="360280"/>
                        <a:pt x="499728" y="361797"/>
                      </a:cubicBezTo>
                      <a:close/>
                      <a:moveTo>
                        <a:pt x="132907" y="343643"/>
                      </a:moveTo>
                      <a:cubicBezTo>
                        <a:pt x="138227" y="342126"/>
                        <a:pt x="143546" y="345161"/>
                        <a:pt x="145066" y="350471"/>
                      </a:cubicBezTo>
                      <a:cubicBezTo>
                        <a:pt x="146586" y="356540"/>
                        <a:pt x="148865" y="363368"/>
                        <a:pt x="150385" y="368678"/>
                      </a:cubicBezTo>
                      <a:cubicBezTo>
                        <a:pt x="152665" y="373988"/>
                        <a:pt x="149625" y="380057"/>
                        <a:pt x="144306" y="381575"/>
                      </a:cubicBezTo>
                      <a:cubicBezTo>
                        <a:pt x="142786" y="382333"/>
                        <a:pt x="142026" y="382333"/>
                        <a:pt x="141266" y="382333"/>
                      </a:cubicBezTo>
                      <a:cubicBezTo>
                        <a:pt x="136707" y="382333"/>
                        <a:pt x="132907" y="380057"/>
                        <a:pt x="131388" y="375506"/>
                      </a:cubicBezTo>
                      <a:cubicBezTo>
                        <a:pt x="129108" y="368678"/>
                        <a:pt x="126828" y="362609"/>
                        <a:pt x="125309" y="355781"/>
                      </a:cubicBezTo>
                      <a:cubicBezTo>
                        <a:pt x="123789" y="350471"/>
                        <a:pt x="127588" y="344402"/>
                        <a:pt x="132907" y="343643"/>
                      </a:cubicBezTo>
                      <a:close/>
                      <a:moveTo>
                        <a:pt x="21263" y="323864"/>
                      </a:moveTo>
                      <a:cubicBezTo>
                        <a:pt x="22782" y="333724"/>
                        <a:pt x="24301" y="344342"/>
                        <a:pt x="25820" y="354203"/>
                      </a:cubicBezTo>
                      <a:lnTo>
                        <a:pt x="66069" y="354203"/>
                      </a:lnTo>
                      <a:cubicBezTo>
                        <a:pt x="65309" y="348135"/>
                        <a:pt x="63790" y="342826"/>
                        <a:pt x="63031" y="337516"/>
                      </a:cubicBezTo>
                      <a:cubicBezTo>
                        <a:pt x="63031" y="336758"/>
                        <a:pt x="63031" y="336758"/>
                        <a:pt x="63031" y="335999"/>
                      </a:cubicBezTo>
                      <a:cubicBezTo>
                        <a:pt x="63031" y="332207"/>
                        <a:pt x="62272" y="327656"/>
                        <a:pt x="61512" y="323864"/>
                      </a:cubicBezTo>
                      <a:close/>
                      <a:moveTo>
                        <a:pt x="509625" y="282911"/>
                      </a:moveTo>
                      <a:cubicBezTo>
                        <a:pt x="514955" y="282911"/>
                        <a:pt x="519524" y="286704"/>
                        <a:pt x="519524" y="292773"/>
                      </a:cubicBezTo>
                      <a:lnTo>
                        <a:pt x="519524" y="293532"/>
                      </a:lnTo>
                      <a:cubicBezTo>
                        <a:pt x="519524" y="300360"/>
                        <a:pt x="519524" y="307187"/>
                        <a:pt x="518763" y="313256"/>
                      </a:cubicBezTo>
                      <a:cubicBezTo>
                        <a:pt x="518763" y="318567"/>
                        <a:pt x="514194" y="323118"/>
                        <a:pt x="508863" y="323118"/>
                      </a:cubicBezTo>
                      <a:cubicBezTo>
                        <a:pt x="508102" y="323118"/>
                        <a:pt x="508102" y="323118"/>
                        <a:pt x="508102" y="322360"/>
                      </a:cubicBezTo>
                      <a:cubicBezTo>
                        <a:pt x="502010" y="322360"/>
                        <a:pt x="498202" y="317808"/>
                        <a:pt x="498964" y="311739"/>
                      </a:cubicBezTo>
                      <a:cubicBezTo>
                        <a:pt x="498964" y="305670"/>
                        <a:pt x="498964" y="299601"/>
                        <a:pt x="498964" y="293532"/>
                      </a:cubicBezTo>
                      <a:cubicBezTo>
                        <a:pt x="498964" y="287463"/>
                        <a:pt x="503533" y="282911"/>
                        <a:pt x="509625" y="282911"/>
                      </a:cubicBezTo>
                      <a:close/>
                      <a:moveTo>
                        <a:pt x="20504" y="273047"/>
                      </a:moveTo>
                      <a:cubicBezTo>
                        <a:pt x="20504" y="279873"/>
                        <a:pt x="19744" y="286699"/>
                        <a:pt x="19744" y="293525"/>
                      </a:cubicBezTo>
                      <a:cubicBezTo>
                        <a:pt x="19744" y="296559"/>
                        <a:pt x="20504" y="300352"/>
                        <a:pt x="20504" y="303385"/>
                      </a:cubicBezTo>
                      <a:lnTo>
                        <a:pt x="60753" y="303385"/>
                      </a:lnTo>
                      <a:cubicBezTo>
                        <a:pt x="60753" y="300352"/>
                        <a:pt x="60753" y="296559"/>
                        <a:pt x="60753" y="293525"/>
                      </a:cubicBezTo>
                      <a:cubicBezTo>
                        <a:pt x="60753" y="286699"/>
                        <a:pt x="60753" y="279873"/>
                        <a:pt x="61512" y="273805"/>
                      </a:cubicBezTo>
                      <a:cubicBezTo>
                        <a:pt x="61512" y="273047"/>
                        <a:pt x="61512" y="273047"/>
                        <a:pt x="61512" y="273047"/>
                      </a:cubicBezTo>
                      <a:close/>
                      <a:moveTo>
                        <a:pt x="129811" y="263173"/>
                      </a:moveTo>
                      <a:cubicBezTo>
                        <a:pt x="135111" y="263932"/>
                        <a:pt x="138897" y="268484"/>
                        <a:pt x="138897" y="274553"/>
                      </a:cubicBezTo>
                      <a:cubicBezTo>
                        <a:pt x="138140" y="280622"/>
                        <a:pt x="138140" y="286691"/>
                        <a:pt x="138140" y="292760"/>
                      </a:cubicBezTo>
                      <a:lnTo>
                        <a:pt x="138140" y="293518"/>
                      </a:lnTo>
                      <a:cubicBezTo>
                        <a:pt x="138140" y="298829"/>
                        <a:pt x="133597" y="303380"/>
                        <a:pt x="128297" y="303380"/>
                      </a:cubicBezTo>
                      <a:cubicBezTo>
                        <a:pt x="122997" y="303380"/>
                        <a:pt x="118454" y="299587"/>
                        <a:pt x="117697" y="294277"/>
                      </a:cubicBezTo>
                      <a:lnTo>
                        <a:pt x="117697" y="293518"/>
                      </a:lnTo>
                      <a:cubicBezTo>
                        <a:pt x="117697" y="286691"/>
                        <a:pt x="118454" y="279863"/>
                        <a:pt x="118454" y="273035"/>
                      </a:cubicBezTo>
                      <a:cubicBezTo>
                        <a:pt x="119211" y="266966"/>
                        <a:pt x="123754" y="263173"/>
                        <a:pt x="129811" y="263173"/>
                      </a:cubicBezTo>
                      <a:close/>
                      <a:moveTo>
                        <a:pt x="28098" y="222230"/>
                      </a:moveTo>
                      <a:cubicBezTo>
                        <a:pt x="25820" y="232090"/>
                        <a:pt x="24301" y="242708"/>
                        <a:pt x="22782" y="252568"/>
                      </a:cubicBezTo>
                      <a:lnTo>
                        <a:pt x="63031" y="252568"/>
                      </a:lnTo>
                      <a:cubicBezTo>
                        <a:pt x="63031" y="251810"/>
                        <a:pt x="63031" y="251052"/>
                        <a:pt x="63031" y="250293"/>
                      </a:cubicBezTo>
                      <a:cubicBezTo>
                        <a:pt x="63031" y="250293"/>
                        <a:pt x="63031" y="249535"/>
                        <a:pt x="63031" y="249535"/>
                      </a:cubicBezTo>
                      <a:cubicBezTo>
                        <a:pt x="64550" y="242708"/>
                        <a:pt x="65309" y="236641"/>
                        <a:pt x="66828" y="229815"/>
                      </a:cubicBezTo>
                      <a:cubicBezTo>
                        <a:pt x="66828" y="229056"/>
                        <a:pt x="66828" y="227539"/>
                        <a:pt x="67588" y="226022"/>
                      </a:cubicBezTo>
                      <a:cubicBezTo>
                        <a:pt x="67588" y="225264"/>
                        <a:pt x="67588" y="223747"/>
                        <a:pt x="68347" y="222230"/>
                      </a:cubicBezTo>
                      <a:close/>
                      <a:moveTo>
                        <a:pt x="492894" y="204013"/>
                      </a:moveTo>
                      <a:cubicBezTo>
                        <a:pt x="498219" y="202497"/>
                        <a:pt x="504304" y="205530"/>
                        <a:pt x="505825" y="210836"/>
                      </a:cubicBezTo>
                      <a:cubicBezTo>
                        <a:pt x="508108" y="216901"/>
                        <a:pt x="510390" y="223724"/>
                        <a:pt x="511911" y="230547"/>
                      </a:cubicBezTo>
                      <a:cubicBezTo>
                        <a:pt x="513432" y="235854"/>
                        <a:pt x="509629" y="241161"/>
                        <a:pt x="504304" y="242677"/>
                      </a:cubicBezTo>
                      <a:cubicBezTo>
                        <a:pt x="503543" y="243435"/>
                        <a:pt x="502783" y="243435"/>
                        <a:pt x="502022" y="243435"/>
                      </a:cubicBezTo>
                      <a:cubicBezTo>
                        <a:pt x="497458" y="243435"/>
                        <a:pt x="493655" y="240403"/>
                        <a:pt x="492133" y="235854"/>
                      </a:cubicBezTo>
                      <a:cubicBezTo>
                        <a:pt x="490612" y="229031"/>
                        <a:pt x="489091" y="222966"/>
                        <a:pt x="486809" y="216901"/>
                      </a:cubicBezTo>
                      <a:cubicBezTo>
                        <a:pt x="485287" y="211595"/>
                        <a:pt x="487569" y="206288"/>
                        <a:pt x="492894" y="204013"/>
                      </a:cubicBezTo>
                      <a:close/>
                      <a:moveTo>
                        <a:pt x="151873" y="186619"/>
                      </a:moveTo>
                      <a:cubicBezTo>
                        <a:pt x="157203" y="188895"/>
                        <a:pt x="159488" y="194964"/>
                        <a:pt x="157203" y="200274"/>
                      </a:cubicBezTo>
                      <a:cubicBezTo>
                        <a:pt x="154919" y="205585"/>
                        <a:pt x="152634" y="211654"/>
                        <a:pt x="150350" y="217723"/>
                      </a:cubicBezTo>
                      <a:cubicBezTo>
                        <a:pt x="148827" y="222274"/>
                        <a:pt x="145019" y="224550"/>
                        <a:pt x="140450" y="224550"/>
                      </a:cubicBezTo>
                      <a:cubicBezTo>
                        <a:pt x="139689" y="224550"/>
                        <a:pt x="138927" y="224550"/>
                        <a:pt x="137404" y="224550"/>
                      </a:cubicBezTo>
                      <a:cubicBezTo>
                        <a:pt x="132074" y="222274"/>
                        <a:pt x="129028" y="216964"/>
                        <a:pt x="131312" y="211654"/>
                      </a:cubicBezTo>
                      <a:cubicBezTo>
                        <a:pt x="133597" y="204826"/>
                        <a:pt x="135881" y="197998"/>
                        <a:pt x="138927" y="191929"/>
                      </a:cubicBezTo>
                      <a:cubicBezTo>
                        <a:pt x="141212" y="186619"/>
                        <a:pt x="147304" y="184343"/>
                        <a:pt x="151873" y="186619"/>
                      </a:cubicBezTo>
                      <a:close/>
                      <a:moveTo>
                        <a:pt x="218736" y="186536"/>
                      </a:moveTo>
                      <a:lnTo>
                        <a:pt x="281780" y="186536"/>
                      </a:lnTo>
                      <a:cubicBezTo>
                        <a:pt x="288616" y="186536"/>
                        <a:pt x="292414" y="190330"/>
                        <a:pt x="292414" y="196401"/>
                      </a:cubicBezTo>
                      <a:cubicBezTo>
                        <a:pt x="292414" y="202471"/>
                        <a:pt x="288616" y="207024"/>
                        <a:pt x="281780" y="207024"/>
                      </a:cubicBezTo>
                      <a:lnTo>
                        <a:pt x="264310" y="207024"/>
                      </a:lnTo>
                      <a:lnTo>
                        <a:pt x="322037" y="294288"/>
                      </a:lnTo>
                      <a:lnTo>
                        <a:pt x="379004" y="207024"/>
                      </a:lnTo>
                      <a:lnTo>
                        <a:pt x="361534" y="207024"/>
                      </a:lnTo>
                      <a:cubicBezTo>
                        <a:pt x="355457" y="207024"/>
                        <a:pt x="351659" y="202471"/>
                        <a:pt x="351659" y="196401"/>
                      </a:cubicBezTo>
                      <a:cubicBezTo>
                        <a:pt x="351659" y="190330"/>
                        <a:pt x="355457" y="186536"/>
                        <a:pt x="361534" y="186536"/>
                      </a:cubicBezTo>
                      <a:lnTo>
                        <a:pt x="425337" y="186536"/>
                      </a:lnTo>
                      <a:cubicBezTo>
                        <a:pt x="431413" y="186536"/>
                        <a:pt x="435211" y="190330"/>
                        <a:pt x="435211" y="196401"/>
                      </a:cubicBezTo>
                      <a:cubicBezTo>
                        <a:pt x="435211" y="202471"/>
                        <a:pt x="431413" y="207024"/>
                        <a:pt x="425337" y="207024"/>
                      </a:cubicBezTo>
                      <a:lnTo>
                        <a:pt x="405588" y="207024"/>
                      </a:lnTo>
                      <a:cubicBezTo>
                        <a:pt x="404069" y="207024"/>
                        <a:pt x="402550" y="207024"/>
                        <a:pt x="401031" y="209301"/>
                      </a:cubicBezTo>
                      <a:lnTo>
                        <a:pt x="337987" y="307947"/>
                      </a:lnTo>
                      <a:lnTo>
                        <a:pt x="373687" y="307947"/>
                      </a:lnTo>
                      <a:cubicBezTo>
                        <a:pt x="380523" y="307947"/>
                        <a:pt x="384321" y="311741"/>
                        <a:pt x="384321" y="317812"/>
                      </a:cubicBezTo>
                      <a:cubicBezTo>
                        <a:pt x="384321" y="324641"/>
                        <a:pt x="380523" y="328435"/>
                        <a:pt x="373687" y="328435"/>
                      </a:cubicBezTo>
                      <a:lnTo>
                        <a:pt x="331911" y="328435"/>
                      </a:lnTo>
                      <a:lnTo>
                        <a:pt x="331911" y="338300"/>
                      </a:lnTo>
                      <a:lnTo>
                        <a:pt x="373687" y="338300"/>
                      </a:lnTo>
                      <a:cubicBezTo>
                        <a:pt x="380523" y="338300"/>
                        <a:pt x="384321" y="342094"/>
                        <a:pt x="384321" y="348164"/>
                      </a:cubicBezTo>
                      <a:cubicBezTo>
                        <a:pt x="384321" y="354994"/>
                        <a:pt x="380523" y="358788"/>
                        <a:pt x="373687" y="358788"/>
                      </a:cubicBezTo>
                      <a:lnTo>
                        <a:pt x="331911" y="358788"/>
                      </a:lnTo>
                      <a:lnTo>
                        <a:pt x="331911" y="399005"/>
                      </a:lnTo>
                      <a:lnTo>
                        <a:pt x="355457" y="399005"/>
                      </a:lnTo>
                      <a:cubicBezTo>
                        <a:pt x="361534" y="399005"/>
                        <a:pt x="365332" y="402799"/>
                        <a:pt x="365332" y="408870"/>
                      </a:cubicBezTo>
                      <a:cubicBezTo>
                        <a:pt x="365332" y="415699"/>
                        <a:pt x="361534" y="419493"/>
                        <a:pt x="355457" y="419493"/>
                      </a:cubicBezTo>
                      <a:lnTo>
                        <a:pt x="288616" y="419493"/>
                      </a:lnTo>
                      <a:cubicBezTo>
                        <a:pt x="282539" y="419493"/>
                        <a:pt x="278742" y="415699"/>
                        <a:pt x="278742" y="408870"/>
                      </a:cubicBezTo>
                      <a:cubicBezTo>
                        <a:pt x="278742" y="402799"/>
                        <a:pt x="282539" y="399005"/>
                        <a:pt x="288616" y="399005"/>
                      </a:cubicBezTo>
                      <a:lnTo>
                        <a:pt x="312162" y="399005"/>
                      </a:lnTo>
                      <a:lnTo>
                        <a:pt x="312162" y="358788"/>
                      </a:lnTo>
                      <a:lnTo>
                        <a:pt x="270386" y="358788"/>
                      </a:lnTo>
                      <a:cubicBezTo>
                        <a:pt x="264310" y="358788"/>
                        <a:pt x="259752" y="354994"/>
                        <a:pt x="259752" y="348164"/>
                      </a:cubicBezTo>
                      <a:cubicBezTo>
                        <a:pt x="259752" y="342094"/>
                        <a:pt x="264310" y="338300"/>
                        <a:pt x="270386" y="338300"/>
                      </a:cubicBezTo>
                      <a:lnTo>
                        <a:pt x="312162" y="338300"/>
                      </a:lnTo>
                      <a:lnTo>
                        <a:pt x="312162" y="328435"/>
                      </a:lnTo>
                      <a:lnTo>
                        <a:pt x="270386" y="328435"/>
                      </a:lnTo>
                      <a:cubicBezTo>
                        <a:pt x="264310" y="328435"/>
                        <a:pt x="259752" y="324641"/>
                        <a:pt x="259752" y="317812"/>
                      </a:cubicBezTo>
                      <a:cubicBezTo>
                        <a:pt x="259752" y="311741"/>
                        <a:pt x="264310" y="307947"/>
                        <a:pt x="270386" y="307947"/>
                      </a:cubicBezTo>
                      <a:lnTo>
                        <a:pt x="305326" y="307947"/>
                      </a:lnTo>
                      <a:lnTo>
                        <a:pt x="242283" y="209301"/>
                      </a:lnTo>
                      <a:cubicBezTo>
                        <a:pt x="241523" y="207024"/>
                        <a:pt x="240004" y="207024"/>
                        <a:pt x="238485" y="207024"/>
                      </a:cubicBezTo>
                      <a:lnTo>
                        <a:pt x="218736" y="207024"/>
                      </a:lnTo>
                      <a:cubicBezTo>
                        <a:pt x="211900" y="207024"/>
                        <a:pt x="208102" y="202471"/>
                        <a:pt x="208102" y="196401"/>
                      </a:cubicBezTo>
                      <a:cubicBezTo>
                        <a:pt x="208102" y="190330"/>
                        <a:pt x="211900" y="186536"/>
                        <a:pt x="218736" y="186536"/>
                      </a:cubicBezTo>
                      <a:close/>
                      <a:moveTo>
                        <a:pt x="44805" y="172171"/>
                      </a:moveTo>
                      <a:cubicBezTo>
                        <a:pt x="41008" y="182031"/>
                        <a:pt x="37211" y="191891"/>
                        <a:pt x="33414" y="202510"/>
                      </a:cubicBezTo>
                      <a:lnTo>
                        <a:pt x="73663" y="202510"/>
                      </a:lnTo>
                      <a:cubicBezTo>
                        <a:pt x="74422" y="197959"/>
                        <a:pt x="75941" y="193408"/>
                        <a:pt x="77460" y="188858"/>
                      </a:cubicBezTo>
                      <a:cubicBezTo>
                        <a:pt x="77460" y="188099"/>
                        <a:pt x="78219" y="186582"/>
                        <a:pt x="78979" y="185065"/>
                      </a:cubicBezTo>
                      <a:cubicBezTo>
                        <a:pt x="80498" y="180514"/>
                        <a:pt x="82016" y="175963"/>
                        <a:pt x="83535" y="172171"/>
                      </a:cubicBezTo>
                      <a:close/>
                      <a:moveTo>
                        <a:pt x="451103" y="136487"/>
                      </a:moveTo>
                      <a:cubicBezTo>
                        <a:pt x="455664" y="132683"/>
                        <a:pt x="461746" y="133444"/>
                        <a:pt x="465547" y="138009"/>
                      </a:cubicBezTo>
                      <a:cubicBezTo>
                        <a:pt x="470108" y="143335"/>
                        <a:pt x="473909" y="148661"/>
                        <a:pt x="477709" y="154748"/>
                      </a:cubicBezTo>
                      <a:cubicBezTo>
                        <a:pt x="481510" y="159313"/>
                        <a:pt x="479990" y="165400"/>
                        <a:pt x="475429" y="168444"/>
                      </a:cubicBezTo>
                      <a:cubicBezTo>
                        <a:pt x="473909" y="169966"/>
                        <a:pt x="471628" y="169966"/>
                        <a:pt x="469347" y="169966"/>
                      </a:cubicBezTo>
                      <a:cubicBezTo>
                        <a:pt x="466307" y="169966"/>
                        <a:pt x="463266" y="168444"/>
                        <a:pt x="460986" y="166161"/>
                      </a:cubicBezTo>
                      <a:cubicBezTo>
                        <a:pt x="457945" y="160835"/>
                        <a:pt x="454144" y="155509"/>
                        <a:pt x="449583" y="150183"/>
                      </a:cubicBezTo>
                      <a:cubicBezTo>
                        <a:pt x="446542" y="146379"/>
                        <a:pt x="446542" y="139531"/>
                        <a:pt x="451103" y="136487"/>
                      </a:cubicBezTo>
                      <a:close/>
                      <a:moveTo>
                        <a:pt x="185242" y="122835"/>
                      </a:moveTo>
                      <a:cubicBezTo>
                        <a:pt x="189040" y="119037"/>
                        <a:pt x="195876" y="119037"/>
                        <a:pt x="199674" y="122835"/>
                      </a:cubicBezTo>
                      <a:cubicBezTo>
                        <a:pt x="203472" y="126632"/>
                        <a:pt x="203472" y="132709"/>
                        <a:pt x="199674" y="137266"/>
                      </a:cubicBezTo>
                      <a:cubicBezTo>
                        <a:pt x="195117" y="141823"/>
                        <a:pt x="191319" y="146381"/>
                        <a:pt x="186762" y="150938"/>
                      </a:cubicBezTo>
                      <a:cubicBezTo>
                        <a:pt x="185242" y="153976"/>
                        <a:pt x="182204" y="154736"/>
                        <a:pt x="179166" y="154736"/>
                      </a:cubicBezTo>
                      <a:cubicBezTo>
                        <a:pt x="176887" y="154736"/>
                        <a:pt x="174609" y="153976"/>
                        <a:pt x="173090" y="152457"/>
                      </a:cubicBezTo>
                      <a:cubicBezTo>
                        <a:pt x="168532" y="149419"/>
                        <a:pt x="167773" y="142583"/>
                        <a:pt x="171571" y="138026"/>
                      </a:cubicBezTo>
                      <a:cubicBezTo>
                        <a:pt x="176128" y="132709"/>
                        <a:pt x="180685" y="127392"/>
                        <a:pt x="185242" y="122835"/>
                      </a:cubicBezTo>
                      <a:close/>
                      <a:moveTo>
                        <a:pt x="81257" y="111494"/>
                      </a:moveTo>
                      <a:cubicBezTo>
                        <a:pt x="71385" y="123629"/>
                        <a:pt x="62272" y="137282"/>
                        <a:pt x="54677" y="151692"/>
                      </a:cubicBezTo>
                      <a:lnTo>
                        <a:pt x="92648" y="151692"/>
                      </a:lnTo>
                      <a:lnTo>
                        <a:pt x="92648" y="150934"/>
                      </a:lnTo>
                      <a:cubicBezTo>
                        <a:pt x="93408" y="149417"/>
                        <a:pt x="94167" y="147900"/>
                        <a:pt x="94926" y="146383"/>
                      </a:cubicBezTo>
                      <a:cubicBezTo>
                        <a:pt x="97205" y="142591"/>
                        <a:pt x="99483" y="138799"/>
                        <a:pt x="101761" y="135006"/>
                      </a:cubicBezTo>
                      <a:cubicBezTo>
                        <a:pt x="102521" y="133489"/>
                        <a:pt x="103280" y="131972"/>
                        <a:pt x="104039" y="130455"/>
                      </a:cubicBezTo>
                      <a:cubicBezTo>
                        <a:pt x="107077" y="125905"/>
                        <a:pt x="110115" y="121354"/>
                        <a:pt x="113152" y="116803"/>
                      </a:cubicBezTo>
                      <a:cubicBezTo>
                        <a:pt x="113912" y="114528"/>
                        <a:pt x="115431" y="113011"/>
                        <a:pt x="116190" y="111494"/>
                      </a:cubicBezTo>
                      <a:close/>
                      <a:moveTo>
                        <a:pt x="400213" y="85002"/>
                      </a:moveTo>
                      <a:cubicBezTo>
                        <a:pt x="406282" y="88033"/>
                        <a:pt x="412351" y="91822"/>
                        <a:pt x="418420" y="95611"/>
                      </a:cubicBezTo>
                      <a:cubicBezTo>
                        <a:pt x="422972" y="98642"/>
                        <a:pt x="424489" y="104704"/>
                        <a:pt x="421455" y="109251"/>
                      </a:cubicBezTo>
                      <a:cubicBezTo>
                        <a:pt x="419179" y="112282"/>
                        <a:pt x="416144" y="113798"/>
                        <a:pt x="413110" y="113798"/>
                      </a:cubicBezTo>
                      <a:cubicBezTo>
                        <a:pt x="410834" y="113798"/>
                        <a:pt x="409317" y="113798"/>
                        <a:pt x="407800" y="112282"/>
                      </a:cubicBezTo>
                      <a:cubicBezTo>
                        <a:pt x="402489" y="109251"/>
                        <a:pt x="396420" y="106220"/>
                        <a:pt x="391110" y="103189"/>
                      </a:cubicBezTo>
                      <a:cubicBezTo>
                        <a:pt x="385799" y="100915"/>
                        <a:pt x="384282" y="94853"/>
                        <a:pt x="386558" y="89549"/>
                      </a:cubicBezTo>
                      <a:cubicBezTo>
                        <a:pt x="388834" y="84244"/>
                        <a:pt x="394903" y="82729"/>
                        <a:pt x="400213" y="85002"/>
                      </a:cubicBezTo>
                      <a:close/>
                      <a:moveTo>
                        <a:pt x="255897" y="76571"/>
                      </a:moveTo>
                      <a:cubicBezTo>
                        <a:pt x="261215" y="75053"/>
                        <a:pt x="266534" y="77330"/>
                        <a:pt x="268814" y="82644"/>
                      </a:cubicBezTo>
                      <a:cubicBezTo>
                        <a:pt x="271093" y="87958"/>
                        <a:pt x="268054" y="94032"/>
                        <a:pt x="262735" y="95550"/>
                      </a:cubicBezTo>
                      <a:cubicBezTo>
                        <a:pt x="257416" y="97827"/>
                        <a:pt x="251338" y="100864"/>
                        <a:pt x="245259" y="103141"/>
                      </a:cubicBezTo>
                      <a:cubicBezTo>
                        <a:pt x="243739" y="103901"/>
                        <a:pt x="242219" y="104660"/>
                        <a:pt x="240700" y="104660"/>
                      </a:cubicBezTo>
                      <a:cubicBezTo>
                        <a:pt x="237660" y="104660"/>
                        <a:pt x="233861" y="102382"/>
                        <a:pt x="231582" y="99346"/>
                      </a:cubicBezTo>
                      <a:cubicBezTo>
                        <a:pt x="229302" y="94032"/>
                        <a:pt x="231582" y="87958"/>
                        <a:pt x="236141" y="85681"/>
                      </a:cubicBezTo>
                      <a:cubicBezTo>
                        <a:pt x="242979" y="81885"/>
                        <a:pt x="249058" y="79608"/>
                        <a:pt x="255897" y="76571"/>
                      </a:cubicBezTo>
                      <a:close/>
                      <a:moveTo>
                        <a:pt x="318232" y="65184"/>
                      </a:moveTo>
                      <a:lnTo>
                        <a:pt x="318990" y="65184"/>
                      </a:lnTo>
                      <a:cubicBezTo>
                        <a:pt x="325813" y="65184"/>
                        <a:pt x="332636" y="65944"/>
                        <a:pt x="339459" y="66705"/>
                      </a:cubicBezTo>
                      <a:cubicBezTo>
                        <a:pt x="344766" y="67465"/>
                        <a:pt x="349314" y="72028"/>
                        <a:pt x="348556" y="78111"/>
                      </a:cubicBezTo>
                      <a:cubicBezTo>
                        <a:pt x="347798" y="83435"/>
                        <a:pt x="343249" y="87237"/>
                        <a:pt x="337943" y="87237"/>
                      </a:cubicBezTo>
                      <a:cubicBezTo>
                        <a:pt x="337943" y="87237"/>
                        <a:pt x="337184" y="86476"/>
                        <a:pt x="337184" y="86476"/>
                      </a:cubicBezTo>
                      <a:cubicBezTo>
                        <a:pt x="331120" y="85716"/>
                        <a:pt x="325055" y="85716"/>
                        <a:pt x="318990" y="85716"/>
                      </a:cubicBezTo>
                      <a:cubicBezTo>
                        <a:pt x="312925" y="85716"/>
                        <a:pt x="308376" y="81153"/>
                        <a:pt x="308376" y="75830"/>
                      </a:cubicBezTo>
                      <a:cubicBezTo>
                        <a:pt x="308376" y="69746"/>
                        <a:pt x="312925" y="65184"/>
                        <a:pt x="318232" y="65184"/>
                      </a:cubicBezTo>
                      <a:close/>
                      <a:moveTo>
                        <a:pt x="133656" y="60677"/>
                      </a:moveTo>
                      <a:cubicBezTo>
                        <a:pt x="121506" y="69778"/>
                        <a:pt x="109355" y="79638"/>
                        <a:pt x="98723" y="91015"/>
                      </a:cubicBezTo>
                      <a:lnTo>
                        <a:pt x="132138" y="91015"/>
                      </a:lnTo>
                      <a:cubicBezTo>
                        <a:pt x="133656" y="89498"/>
                        <a:pt x="135175" y="87223"/>
                        <a:pt x="136694" y="85706"/>
                      </a:cubicBezTo>
                      <a:cubicBezTo>
                        <a:pt x="138213" y="83431"/>
                        <a:pt x="140491" y="81155"/>
                        <a:pt x="142010" y="79638"/>
                      </a:cubicBezTo>
                      <a:cubicBezTo>
                        <a:pt x="144288" y="77363"/>
                        <a:pt x="146566" y="75088"/>
                        <a:pt x="148085" y="73571"/>
                      </a:cubicBezTo>
                      <a:cubicBezTo>
                        <a:pt x="150364" y="71295"/>
                        <a:pt x="151882" y="69020"/>
                        <a:pt x="154161" y="67503"/>
                      </a:cubicBezTo>
                      <a:cubicBezTo>
                        <a:pt x="156439" y="65228"/>
                        <a:pt x="159477" y="62952"/>
                        <a:pt x="161755" y="60677"/>
                      </a:cubicBezTo>
                      <a:close/>
                      <a:moveTo>
                        <a:pt x="214914" y="25029"/>
                      </a:moveTo>
                      <a:cubicBezTo>
                        <a:pt x="198966" y="28063"/>
                        <a:pt x="183018" y="33372"/>
                        <a:pt x="168589" y="40198"/>
                      </a:cubicBezTo>
                      <a:lnTo>
                        <a:pt x="188334" y="40198"/>
                      </a:lnTo>
                      <a:cubicBezTo>
                        <a:pt x="190612" y="38681"/>
                        <a:pt x="193650" y="37164"/>
                        <a:pt x="196688" y="34889"/>
                      </a:cubicBezTo>
                      <a:cubicBezTo>
                        <a:pt x="198207" y="34131"/>
                        <a:pt x="199725" y="32614"/>
                        <a:pt x="202004" y="31855"/>
                      </a:cubicBezTo>
                      <a:cubicBezTo>
                        <a:pt x="205041" y="30338"/>
                        <a:pt x="208079" y="28063"/>
                        <a:pt x="211877" y="26546"/>
                      </a:cubicBezTo>
                      <a:cubicBezTo>
                        <a:pt x="212636" y="25787"/>
                        <a:pt x="214155" y="25029"/>
                        <a:pt x="214914" y="25029"/>
                      </a:cubicBezTo>
                      <a:close/>
                      <a:moveTo>
                        <a:pt x="318954" y="20478"/>
                      </a:moveTo>
                      <a:cubicBezTo>
                        <a:pt x="310600" y="20478"/>
                        <a:pt x="303006" y="20478"/>
                        <a:pt x="294653" y="21237"/>
                      </a:cubicBezTo>
                      <a:lnTo>
                        <a:pt x="290855" y="21995"/>
                      </a:lnTo>
                      <a:cubicBezTo>
                        <a:pt x="290096" y="21995"/>
                        <a:pt x="290096" y="21995"/>
                        <a:pt x="289337" y="22754"/>
                      </a:cubicBezTo>
                      <a:cubicBezTo>
                        <a:pt x="285540" y="22754"/>
                        <a:pt x="282502" y="23512"/>
                        <a:pt x="278705" y="24271"/>
                      </a:cubicBezTo>
                      <a:cubicBezTo>
                        <a:pt x="278705" y="24271"/>
                        <a:pt x="278705" y="24271"/>
                        <a:pt x="277945" y="24271"/>
                      </a:cubicBezTo>
                      <a:cubicBezTo>
                        <a:pt x="274908" y="25029"/>
                        <a:pt x="271111" y="25787"/>
                        <a:pt x="268073" y="26546"/>
                      </a:cubicBezTo>
                      <a:cubicBezTo>
                        <a:pt x="267314" y="26546"/>
                        <a:pt x="267314" y="26546"/>
                        <a:pt x="266554" y="26546"/>
                      </a:cubicBezTo>
                      <a:cubicBezTo>
                        <a:pt x="263517" y="27304"/>
                        <a:pt x="260479" y="28821"/>
                        <a:pt x="257441" y="29580"/>
                      </a:cubicBezTo>
                      <a:cubicBezTo>
                        <a:pt x="256682" y="29580"/>
                        <a:pt x="255922" y="30338"/>
                        <a:pt x="254404" y="30338"/>
                      </a:cubicBezTo>
                      <a:cubicBezTo>
                        <a:pt x="252125" y="31097"/>
                        <a:pt x="249847" y="31855"/>
                        <a:pt x="246810" y="32614"/>
                      </a:cubicBezTo>
                      <a:cubicBezTo>
                        <a:pt x="245291" y="33372"/>
                        <a:pt x="243012" y="34131"/>
                        <a:pt x="240734" y="35648"/>
                      </a:cubicBezTo>
                      <a:cubicBezTo>
                        <a:pt x="239215" y="35648"/>
                        <a:pt x="238456" y="36406"/>
                        <a:pt x="236937" y="37164"/>
                      </a:cubicBezTo>
                      <a:cubicBezTo>
                        <a:pt x="182259" y="59918"/>
                        <a:pt x="136694" y="105426"/>
                        <a:pt x="109355" y="163069"/>
                      </a:cubicBezTo>
                      <a:cubicBezTo>
                        <a:pt x="109355" y="163828"/>
                        <a:pt x="109355" y="163828"/>
                        <a:pt x="109355" y="164586"/>
                      </a:cubicBezTo>
                      <a:cubicBezTo>
                        <a:pt x="107836" y="167620"/>
                        <a:pt x="106318" y="170654"/>
                        <a:pt x="104799" y="174446"/>
                      </a:cubicBezTo>
                      <a:cubicBezTo>
                        <a:pt x="104039" y="175205"/>
                        <a:pt x="103280" y="176722"/>
                        <a:pt x="103280" y="178239"/>
                      </a:cubicBezTo>
                      <a:cubicBezTo>
                        <a:pt x="101761" y="180514"/>
                        <a:pt x="101002" y="182789"/>
                        <a:pt x="100242" y="185823"/>
                      </a:cubicBezTo>
                      <a:cubicBezTo>
                        <a:pt x="99483" y="187341"/>
                        <a:pt x="98723" y="188858"/>
                        <a:pt x="97964" y="190374"/>
                      </a:cubicBezTo>
                      <a:cubicBezTo>
                        <a:pt x="97205" y="192650"/>
                        <a:pt x="96445" y="194925"/>
                        <a:pt x="95686" y="197201"/>
                      </a:cubicBezTo>
                      <a:cubicBezTo>
                        <a:pt x="95686" y="199476"/>
                        <a:pt x="94926" y="200993"/>
                        <a:pt x="94167" y="203268"/>
                      </a:cubicBezTo>
                      <a:cubicBezTo>
                        <a:pt x="93408" y="204785"/>
                        <a:pt x="92648" y="207061"/>
                        <a:pt x="92648" y="209336"/>
                      </a:cubicBezTo>
                      <a:cubicBezTo>
                        <a:pt x="91889" y="211611"/>
                        <a:pt x="91129" y="213128"/>
                        <a:pt x="90370" y="215404"/>
                      </a:cubicBezTo>
                      <a:cubicBezTo>
                        <a:pt x="90370" y="217679"/>
                        <a:pt x="89611" y="219955"/>
                        <a:pt x="88851" y="221471"/>
                      </a:cubicBezTo>
                      <a:cubicBezTo>
                        <a:pt x="88851" y="223747"/>
                        <a:pt x="88092" y="226022"/>
                        <a:pt x="87332" y="227539"/>
                      </a:cubicBezTo>
                      <a:cubicBezTo>
                        <a:pt x="87332" y="229815"/>
                        <a:pt x="86573" y="232090"/>
                        <a:pt x="86573" y="234365"/>
                      </a:cubicBezTo>
                      <a:cubicBezTo>
                        <a:pt x="85813" y="236641"/>
                        <a:pt x="85813" y="238158"/>
                        <a:pt x="85054" y="240433"/>
                      </a:cubicBezTo>
                      <a:cubicBezTo>
                        <a:pt x="85054" y="242708"/>
                        <a:pt x="84295" y="244984"/>
                        <a:pt x="84295" y="247259"/>
                      </a:cubicBezTo>
                      <a:cubicBezTo>
                        <a:pt x="83535" y="249535"/>
                        <a:pt x="83535" y="251810"/>
                        <a:pt x="83535" y="253327"/>
                      </a:cubicBezTo>
                      <a:cubicBezTo>
                        <a:pt x="82776" y="255602"/>
                        <a:pt x="82776" y="258636"/>
                        <a:pt x="82776" y="260912"/>
                      </a:cubicBezTo>
                      <a:cubicBezTo>
                        <a:pt x="82016" y="262428"/>
                        <a:pt x="82016" y="264704"/>
                        <a:pt x="82016" y="266221"/>
                      </a:cubicBezTo>
                      <a:cubicBezTo>
                        <a:pt x="82016" y="269255"/>
                        <a:pt x="81257" y="272288"/>
                        <a:pt x="81257" y="275322"/>
                      </a:cubicBezTo>
                      <a:cubicBezTo>
                        <a:pt x="81257" y="276839"/>
                        <a:pt x="81257" y="278356"/>
                        <a:pt x="81257" y="279873"/>
                      </a:cubicBezTo>
                      <a:cubicBezTo>
                        <a:pt x="80498" y="284424"/>
                        <a:pt x="80498" y="288975"/>
                        <a:pt x="80498" y="293525"/>
                      </a:cubicBezTo>
                      <a:cubicBezTo>
                        <a:pt x="80498" y="298076"/>
                        <a:pt x="80498" y="302627"/>
                        <a:pt x="81257" y="306419"/>
                      </a:cubicBezTo>
                      <a:cubicBezTo>
                        <a:pt x="81257" y="308695"/>
                        <a:pt x="81257" y="310212"/>
                        <a:pt x="81257" y="311729"/>
                      </a:cubicBezTo>
                      <a:cubicBezTo>
                        <a:pt x="81257" y="314004"/>
                        <a:pt x="81257" y="317038"/>
                        <a:pt x="82016" y="320072"/>
                      </a:cubicBezTo>
                      <a:cubicBezTo>
                        <a:pt x="82016" y="321589"/>
                        <a:pt x="82016" y="323864"/>
                        <a:pt x="82776" y="325381"/>
                      </a:cubicBezTo>
                      <a:cubicBezTo>
                        <a:pt x="82776" y="328415"/>
                        <a:pt x="82776" y="330690"/>
                        <a:pt x="83535" y="332966"/>
                      </a:cubicBezTo>
                      <a:cubicBezTo>
                        <a:pt x="83535" y="335241"/>
                        <a:pt x="83535" y="336758"/>
                        <a:pt x="84295" y="339033"/>
                      </a:cubicBezTo>
                      <a:cubicBezTo>
                        <a:pt x="84295" y="341309"/>
                        <a:pt x="85054" y="343584"/>
                        <a:pt x="85054" y="345859"/>
                      </a:cubicBezTo>
                      <a:cubicBezTo>
                        <a:pt x="85813" y="348135"/>
                        <a:pt x="85813" y="350410"/>
                        <a:pt x="86573" y="351927"/>
                      </a:cubicBezTo>
                      <a:cubicBezTo>
                        <a:pt x="86573" y="354203"/>
                        <a:pt x="87332" y="356478"/>
                        <a:pt x="87332" y="358753"/>
                      </a:cubicBezTo>
                      <a:cubicBezTo>
                        <a:pt x="88092" y="361029"/>
                        <a:pt x="88851" y="362546"/>
                        <a:pt x="88851" y="364821"/>
                      </a:cubicBezTo>
                      <a:cubicBezTo>
                        <a:pt x="89611" y="367096"/>
                        <a:pt x="90370" y="369372"/>
                        <a:pt x="90370" y="370889"/>
                      </a:cubicBezTo>
                      <a:cubicBezTo>
                        <a:pt x="91129" y="373164"/>
                        <a:pt x="91889" y="375439"/>
                        <a:pt x="91889" y="376956"/>
                      </a:cubicBezTo>
                      <a:cubicBezTo>
                        <a:pt x="92648" y="379232"/>
                        <a:pt x="93408" y="381507"/>
                        <a:pt x="94167" y="383783"/>
                      </a:cubicBezTo>
                      <a:cubicBezTo>
                        <a:pt x="94926" y="385300"/>
                        <a:pt x="95686" y="387575"/>
                        <a:pt x="95686" y="389092"/>
                      </a:cubicBezTo>
                      <a:cubicBezTo>
                        <a:pt x="96445" y="391367"/>
                        <a:pt x="97205" y="393643"/>
                        <a:pt x="97964" y="395918"/>
                      </a:cubicBezTo>
                      <a:cubicBezTo>
                        <a:pt x="98723" y="397435"/>
                        <a:pt x="99483" y="398952"/>
                        <a:pt x="100242" y="401227"/>
                      </a:cubicBezTo>
                      <a:cubicBezTo>
                        <a:pt x="101002" y="403503"/>
                        <a:pt x="101761" y="405778"/>
                        <a:pt x="103280" y="408812"/>
                      </a:cubicBezTo>
                      <a:cubicBezTo>
                        <a:pt x="103280" y="409570"/>
                        <a:pt x="104039" y="411087"/>
                        <a:pt x="104799" y="412604"/>
                      </a:cubicBezTo>
                      <a:cubicBezTo>
                        <a:pt x="106318" y="415638"/>
                        <a:pt x="107077" y="418672"/>
                        <a:pt x="108596" y="422464"/>
                      </a:cubicBezTo>
                      <a:cubicBezTo>
                        <a:pt x="109355" y="422464"/>
                        <a:pt x="109355" y="423223"/>
                        <a:pt x="109355" y="423223"/>
                      </a:cubicBezTo>
                      <a:cubicBezTo>
                        <a:pt x="136694" y="481624"/>
                        <a:pt x="182259" y="526374"/>
                        <a:pt x="236937" y="549886"/>
                      </a:cubicBezTo>
                      <a:cubicBezTo>
                        <a:pt x="237697" y="549886"/>
                        <a:pt x="239215" y="550644"/>
                        <a:pt x="240734" y="551403"/>
                      </a:cubicBezTo>
                      <a:cubicBezTo>
                        <a:pt x="243012" y="552161"/>
                        <a:pt x="245291" y="552920"/>
                        <a:pt x="246810" y="553678"/>
                      </a:cubicBezTo>
                      <a:cubicBezTo>
                        <a:pt x="249847" y="554437"/>
                        <a:pt x="252125" y="555195"/>
                        <a:pt x="254404" y="555954"/>
                      </a:cubicBezTo>
                      <a:cubicBezTo>
                        <a:pt x="255922" y="556712"/>
                        <a:pt x="256682" y="556712"/>
                        <a:pt x="257441" y="557471"/>
                      </a:cubicBezTo>
                      <a:cubicBezTo>
                        <a:pt x="260479" y="558229"/>
                        <a:pt x="263517" y="558988"/>
                        <a:pt x="266554" y="559746"/>
                      </a:cubicBezTo>
                      <a:cubicBezTo>
                        <a:pt x="267314" y="559746"/>
                        <a:pt x="267314" y="559746"/>
                        <a:pt x="268073" y="559746"/>
                      </a:cubicBezTo>
                      <a:cubicBezTo>
                        <a:pt x="271111" y="560504"/>
                        <a:pt x="274908" y="561263"/>
                        <a:pt x="277945" y="562021"/>
                      </a:cubicBezTo>
                      <a:cubicBezTo>
                        <a:pt x="278705" y="562021"/>
                        <a:pt x="278705" y="562021"/>
                        <a:pt x="278705" y="562780"/>
                      </a:cubicBezTo>
                      <a:cubicBezTo>
                        <a:pt x="282502" y="562780"/>
                        <a:pt x="285540" y="563538"/>
                        <a:pt x="289337" y="564297"/>
                      </a:cubicBezTo>
                      <a:cubicBezTo>
                        <a:pt x="290096" y="564297"/>
                        <a:pt x="290096" y="564297"/>
                        <a:pt x="290855" y="564297"/>
                      </a:cubicBezTo>
                      <a:lnTo>
                        <a:pt x="294653" y="565055"/>
                      </a:lnTo>
                      <a:cubicBezTo>
                        <a:pt x="303006" y="565814"/>
                        <a:pt x="310600" y="566572"/>
                        <a:pt x="318954" y="566572"/>
                      </a:cubicBezTo>
                      <a:cubicBezTo>
                        <a:pt x="449573" y="566572"/>
                        <a:pt x="556650" y="443701"/>
                        <a:pt x="556650" y="293525"/>
                      </a:cubicBezTo>
                      <a:cubicBezTo>
                        <a:pt x="556650" y="142591"/>
                        <a:pt x="449573" y="20478"/>
                        <a:pt x="318954" y="20478"/>
                      </a:cubicBezTo>
                      <a:close/>
                      <a:moveTo>
                        <a:pt x="258201" y="0"/>
                      </a:moveTo>
                      <a:cubicBezTo>
                        <a:pt x="268073" y="0"/>
                        <a:pt x="277945" y="758"/>
                        <a:pt x="287818" y="2275"/>
                      </a:cubicBezTo>
                      <a:cubicBezTo>
                        <a:pt x="298450" y="758"/>
                        <a:pt x="308322" y="0"/>
                        <a:pt x="318954" y="0"/>
                      </a:cubicBezTo>
                      <a:cubicBezTo>
                        <a:pt x="460964" y="0"/>
                        <a:pt x="577154" y="131214"/>
                        <a:pt x="577154" y="293525"/>
                      </a:cubicBezTo>
                      <a:cubicBezTo>
                        <a:pt x="577154" y="455078"/>
                        <a:pt x="460964" y="586292"/>
                        <a:pt x="318954" y="586292"/>
                      </a:cubicBezTo>
                      <a:cubicBezTo>
                        <a:pt x="308322" y="586292"/>
                        <a:pt x="298450" y="585534"/>
                        <a:pt x="287818" y="584775"/>
                      </a:cubicBezTo>
                      <a:cubicBezTo>
                        <a:pt x="277945" y="585534"/>
                        <a:pt x="268073" y="586292"/>
                        <a:pt x="258201" y="586292"/>
                      </a:cubicBezTo>
                      <a:cubicBezTo>
                        <a:pt x="203522" y="586292"/>
                        <a:pt x="152642" y="567331"/>
                        <a:pt x="110874" y="533958"/>
                      </a:cubicBezTo>
                      <a:cubicBezTo>
                        <a:pt x="110115" y="533200"/>
                        <a:pt x="109355" y="533200"/>
                        <a:pt x="108596" y="532441"/>
                      </a:cubicBezTo>
                      <a:cubicBezTo>
                        <a:pt x="91129" y="518031"/>
                        <a:pt x="75182" y="501344"/>
                        <a:pt x="60753" y="482383"/>
                      </a:cubicBezTo>
                      <a:cubicBezTo>
                        <a:pt x="60753" y="482383"/>
                        <a:pt x="59993" y="481624"/>
                        <a:pt x="59993" y="480866"/>
                      </a:cubicBezTo>
                      <a:cubicBezTo>
                        <a:pt x="46324" y="461904"/>
                        <a:pt x="34173" y="441426"/>
                        <a:pt x="25060" y="419430"/>
                      </a:cubicBezTo>
                      <a:cubicBezTo>
                        <a:pt x="24301" y="418672"/>
                        <a:pt x="24301" y="417913"/>
                        <a:pt x="24301" y="417913"/>
                      </a:cubicBezTo>
                      <a:cubicBezTo>
                        <a:pt x="8353" y="379990"/>
                        <a:pt x="0" y="337516"/>
                        <a:pt x="0" y="293525"/>
                      </a:cubicBezTo>
                      <a:cubicBezTo>
                        <a:pt x="0" y="264704"/>
                        <a:pt x="3037" y="237399"/>
                        <a:pt x="9872" y="211611"/>
                      </a:cubicBezTo>
                      <a:cubicBezTo>
                        <a:pt x="9872" y="210095"/>
                        <a:pt x="10632" y="209336"/>
                        <a:pt x="10632" y="207819"/>
                      </a:cubicBezTo>
                      <a:cubicBezTo>
                        <a:pt x="15188" y="191133"/>
                        <a:pt x="21263" y="174446"/>
                        <a:pt x="28857" y="158519"/>
                      </a:cubicBezTo>
                      <a:cubicBezTo>
                        <a:pt x="28857" y="157760"/>
                        <a:pt x="28857" y="157760"/>
                        <a:pt x="29617" y="157002"/>
                      </a:cubicBezTo>
                      <a:cubicBezTo>
                        <a:pt x="39489" y="134248"/>
                        <a:pt x="52399" y="113769"/>
                        <a:pt x="67588" y="94808"/>
                      </a:cubicBezTo>
                      <a:cubicBezTo>
                        <a:pt x="68347" y="94808"/>
                        <a:pt x="68347" y="94049"/>
                        <a:pt x="69106" y="94049"/>
                      </a:cubicBezTo>
                      <a:cubicBezTo>
                        <a:pt x="85054" y="74329"/>
                        <a:pt x="103280" y="57643"/>
                        <a:pt x="123025" y="43232"/>
                      </a:cubicBezTo>
                      <a:cubicBezTo>
                        <a:pt x="162514" y="15927"/>
                        <a:pt x="208839" y="0"/>
                        <a:pt x="258201" y="0"/>
                      </a:cubicBezTo>
                      <a:close/>
                    </a:path>
                  </a:pathLst>
                </a:custGeom>
                <a:solidFill>
                  <a:schemeClr val="bg1"/>
                </a:solidFill>
                <a:ln>
                  <a:noFill/>
                </a:ln>
              </p:spPr>
              <p:txBody>
                <a:bodyPr wrap="square" lIns="91440" tIns="45720" rIns="91440" bIns="45720" anchor="ctr">
                  <a:normAutofit fontScale="77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grpSp>
          <p:grpSp>
            <p:nvGrpSpPr>
              <p:cNvPr id="34" name="îṡḻïḋé">
                <a:extLst>
                  <a:ext uri="{FF2B5EF4-FFF2-40B4-BE49-F238E27FC236}">
                    <a16:creationId xmlns:a16="http://schemas.microsoft.com/office/drawing/2014/main" id="{393E8580-2933-4201-9FF0-822B602C4E88}"/>
                  </a:ext>
                </a:extLst>
              </p:cNvPr>
              <p:cNvGrpSpPr/>
              <p:nvPr/>
            </p:nvGrpSpPr>
            <p:grpSpPr>
              <a:xfrm>
                <a:off x="8130565" y="1365407"/>
                <a:ext cx="3389923" cy="1062720"/>
                <a:chOff x="831802" y="3912072"/>
                <a:chExt cx="2474198" cy="1062720"/>
              </a:xfrm>
            </p:grpSpPr>
            <p:sp>
              <p:nvSpPr>
                <p:cNvPr id="35" name="îṡḷiďe">
                  <a:extLst>
                    <a:ext uri="{FF2B5EF4-FFF2-40B4-BE49-F238E27FC236}">
                      <a16:creationId xmlns:a16="http://schemas.microsoft.com/office/drawing/2014/main" id="{F0FC818D-1EE5-4AB5-8B08-2895FFECAB67}"/>
                    </a:ext>
                  </a:extLst>
                </p:cNvPr>
                <p:cNvSpPr/>
                <p:nvPr/>
              </p:nvSpPr>
              <p:spPr>
                <a:xfrm>
                  <a:off x="831802" y="4364531"/>
                  <a:ext cx="2474198" cy="610261"/>
                </a:xfrm>
                <a:prstGeom prst="snip2SameRect">
                  <a:avLst>
                    <a:gd name="adj1" fmla="val 0"/>
                    <a:gd name="adj2" fmla="val 0"/>
                  </a:avLst>
                </a:prstGeom>
                <a:ln>
                  <a:noFill/>
                </a:ln>
              </p:spPr>
              <p:txBody>
                <a:bodyPr wrap="square" lIns="91440" tIns="45720" rIns="91440" bIns="45720" anchor="t">
                  <a:normAutofit/>
                </a:bodyPr>
                <a:lstStyle/>
                <a:p>
                  <a:pPr marL="171450" indent="-171450">
                    <a:lnSpc>
                      <a:spcPct val="130000"/>
                    </a:lnSpc>
                    <a:buFont typeface="Arial" panose="020B0604020202020204" pitchFamily="34" charset="0"/>
                    <a:buChar char="•"/>
                    <a:defRPr/>
                  </a:pPr>
                  <a:r>
                    <a:rPr lang="en-US" altLang="zh-CN" sz="900" dirty="0"/>
                    <a:t>Supporting text here.</a:t>
                  </a:r>
                </a:p>
                <a:p>
                  <a:pPr marL="171450" indent="-171450">
                    <a:lnSpc>
                      <a:spcPct val="130000"/>
                    </a:lnSpc>
                    <a:buFont typeface="Arial" panose="020B0604020202020204" pitchFamily="34" charset="0"/>
                    <a:buChar char="•"/>
                    <a:defRPr/>
                  </a:pPr>
                  <a:r>
                    <a:rPr lang="en-US" altLang="zh-CN" sz="900" dirty="0"/>
                    <a:t>You can use the icon library in iSlide  (www.islide.cc) to filter and replace existing icon elements with one click.</a:t>
                  </a:r>
                </a:p>
              </p:txBody>
            </p:sp>
            <p:sp>
              <p:nvSpPr>
                <p:cNvPr id="36" name="îş1íḓê">
                  <a:extLst>
                    <a:ext uri="{FF2B5EF4-FFF2-40B4-BE49-F238E27FC236}">
                      <a16:creationId xmlns:a16="http://schemas.microsoft.com/office/drawing/2014/main" id="{035C0984-7E23-4CAF-9ECE-D8B3E420DC69}"/>
                    </a:ext>
                  </a:extLst>
                </p:cNvPr>
                <p:cNvSpPr txBox="1"/>
                <p:nvPr/>
              </p:nvSpPr>
              <p:spPr bwMode="auto">
                <a:xfrm>
                  <a:off x="831802" y="3912072"/>
                  <a:ext cx="2474198"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600" b="1" dirty="0"/>
                    <a:t>Text here</a:t>
                  </a:r>
                </a:p>
              </p:txBody>
            </p:sp>
          </p:grpSp>
        </p:grpSp>
        <p:grpSp>
          <p:nvGrpSpPr>
            <p:cNvPr id="9" name="îṩ1íḋé">
              <a:extLst>
                <a:ext uri="{FF2B5EF4-FFF2-40B4-BE49-F238E27FC236}">
                  <a16:creationId xmlns:a16="http://schemas.microsoft.com/office/drawing/2014/main" id="{B990A360-9C38-4845-80B6-2A277FCDADBE}"/>
                </a:ext>
              </a:extLst>
            </p:cNvPr>
            <p:cNvGrpSpPr/>
            <p:nvPr/>
          </p:nvGrpSpPr>
          <p:grpSpPr>
            <a:xfrm>
              <a:off x="7412166" y="2439915"/>
              <a:ext cx="4040698" cy="1062720"/>
              <a:chOff x="7479790" y="1365407"/>
              <a:chExt cx="4040698" cy="1062720"/>
            </a:xfrm>
          </p:grpSpPr>
          <p:grpSp>
            <p:nvGrpSpPr>
              <p:cNvPr id="27" name="ïṣļïḑè">
                <a:extLst>
                  <a:ext uri="{FF2B5EF4-FFF2-40B4-BE49-F238E27FC236}">
                    <a16:creationId xmlns:a16="http://schemas.microsoft.com/office/drawing/2014/main" id="{15D086A0-F5B8-4F2C-A98D-690744CA58AE}"/>
                  </a:ext>
                </a:extLst>
              </p:cNvPr>
              <p:cNvGrpSpPr/>
              <p:nvPr/>
            </p:nvGrpSpPr>
            <p:grpSpPr>
              <a:xfrm>
                <a:off x="7479790" y="1541479"/>
                <a:ext cx="475490" cy="475488"/>
                <a:chOff x="5839622" y="2191652"/>
                <a:chExt cx="522378" cy="522378"/>
              </a:xfrm>
            </p:grpSpPr>
            <p:sp>
              <p:nvSpPr>
                <p:cNvPr id="31" name="íśļidé">
                  <a:extLst>
                    <a:ext uri="{FF2B5EF4-FFF2-40B4-BE49-F238E27FC236}">
                      <a16:creationId xmlns:a16="http://schemas.microsoft.com/office/drawing/2014/main" id="{F4EFF186-E8FB-4762-B37A-E5E3D94504AA}"/>
                    </a:ext>
                  </a:extLst>
                </p:cNvPr>
                <p:cNvSpPr/>
                <p:nvPr/>
              </p:nvSpPr>
              <p:spPr>
                <a:xfrm>
                  <a:off x="5839622" y="2191652"/>
                  <a:ext cx="522378" cy="522378"/>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accent2"/>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91440" tIns="45720" rIns="91440" bIns="45720"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dirty="0"/>
                </a:p>
              </p:txBody>
            </p:sp>
            <p:sp>
              <p:nvSpPr>
                <p:cNvPr id="32" name="iŝ1íďê">
                  <a:extLst>
                    <a:ext uri="{FF2B5EF4-FFF2-40B4-BE49-F238E27FC236}">
                      <a16:creationId xmlns:a16="http://schemas.microsoft.com/office/drawing/2014/main" id="{9DFE5FE0-E3A1-4018-9672-63A47691AFAB}"/>
                    </a:ext>
                  </a:extLst>
                </p:cNvPr>
                <p:cNvSpPr/>
                <p:nvPr/>
              </p:nvSpPr>
              <p:spPr bwMode="auto">
                <a:xfrm>
                  <a:off x="5954521" y="2347270"/>
                  <a:ext cx="292579" cy="211135"/>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chemeClr val="bg1"/>
                </a:solidFill>
                <a:ln>
                  <a:noFill/>
                </a:ln>
              </p:spPr>
              <p:txBody>
                <a:bodyPr wrap="square" lIns="91440" tIns="45720" rIns="91440" bIns="45720" anchor="ctr">
                  <a:normAutofit fontScale="400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grpSp>
          <p:grpSp>
            <p:nvGrpSpPr>
              <p:cNvPr id="28" name="íṣlïdê">
                <a:extLst>
                  <a:ext uri="{FF2B5EF4-FFF2-40B4-BE49-F238E27FC236}">
                    <a16:creationId xmlns:a16="http://schemas.microsoft.com/office/drawing/2014/main" id="{60523CCB-B913-4696-BC7E-7D8C7CDD14A8}"/>
                  </a:ext>
                </a:extLst>
              </p:cNvPr>
              <p:cNvGrpSpPr/>
              <p:nvPr/>
            </p:nvGrpSpPr>
            <p:grpSpPr>
              <a:xfrm>
                <a:off x="8130565" y="1365407"/>
                <a:ext cx="3389923" cy="1062720"/>
                <a:chOff x="831802" y="3912072"/>
                <a:chExt cx="2474198" cy="1062720"/>
              </a:xfrm>
            </p:grpSpPr>
            <p:sp>
              <p:nvSpPr>
                <p:cNvPr id="29" name="iṥľïḓê">
                  <a:extLst>
                    <a:ext uri="{FF2B5EF4-FFF2-40B4-BE49-F238E27FC236}">
                      <a16:creationId xmlns:a16="http://schemas.microsoft.com/office/drawing/2014/main" id="{AA10721D-DAA3-436D-B57A-C6E76844EAC0}"/>
                    </a:ext>
                  </a:extLst>
                </p:cNvPr>
                <p:cNvSpPr/>
                <p:nvPr/>
              </p:nvSpPr>
              <p:spPr>
                <a:xfrm>
                  <a:off x="831802" y="4364531"/>
                  <a:ext cx="2474198" cy="610261"/>
                </a:xfrm>
                <a:prstGeom prst="snip2SameRect">
                  <a:avLst>
                    <a:gd name="adj1" fmla="val 0"/>
                    <a:gd name="adj2" fmla="val 0"/>
                  </a:avLst>
                </a:prstGeom>
                <a:ln>
                  <a:noFill/>
                </a:ln>
              </p:spPr>
              <p:txBody>
                <a:bodyPr wrap="square" lIns="91440" tIns="45720" rIns="91440" bIns="45720" anchor="t">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30000"/>
                    </a:lnSpc>
                    <a:buFont typeface="Arial" panose="020B0604020202020204" pitchFamily="34" charset="0"/>
                    <a:buChar char="•"/>
                    <a:defRPr/>
                  </a:pPr>
                  <a:r>
                    <a:rPr lang="en-US" altLang="zh-CN" sz="900" dirty="0"/>
                    <a:t>Supporting text here.</a:t>
                  </a:r>
                </a:p>
                <a:p>
                  <a:pPr marL="171450" indent="-171450">
                    <a:lnSpc>
                      <a:spcPct val="130000"/>
                    </a:lnSpc>
                    <a:buFont typeface="Arial" panose="020B0604020202020204" pitchFamily="34" charset="0"/>
                    <a:buChar char="•"/>
                    <a:defRPr/>
                  </a:pPr>
                  <a:r>
                    <a:rPr lang="en-US" altLang="zh-CN" sz="900" dirty="0"/>
                    <a:t>You can use the icon library in iSlide  (www.islide.cc) to filter and replace existing icon elements with one click.</a:t>
                  </a:r>
                </a:p>
              </p:txBody>
            </p:sp>
            <p:sp>
              <p:nvSpPr>
                <p:cNvPr id="30" name="ïṥ1ídê">
                  <a:extLst>
                    <a:ext uri="{FF2B5EF4-FFF2-40B4-BE49-F238E27FC236}">
                      <a16:creationId xmlns:a16="http://schemas.microsoft.com/office/drawing/2014/main" id="{885C9816-CE57-4D6C-A787-0B3FED7E8810}"/>
                    </a:ext>
                  </a:extLst>
                </p:cNvPr>
                <p:cNvSpPr txBox="1"/>
                <p:nvPr/>
              </p:nvSpPr>
              <p:spPr bwMode="auto">
                <a:xfrm>
                  <a:off x="831802" y="3912072"/>
                  <a:ext cx="2474198"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600" b="1" dirty="0"/>
                    <a:t>Text here</a:t>
                  </a:r>
                </a:p>
              </p:txBody>
            </p:sp>
          </p:grpSp>
        </p:grpSp>
        <p:grpSp>
          <p:nvGrpSpPr>
            <p:cNvPr id="10" name="ïṧļïḓê">
              <a:extLst>
                <a:ext uri="{FF2B5EF4-FFF2-40B4-BE49-F238E27FC236}">
                  <a16:creationId xmlns:a16="http://schemas.microsoft.com/office/drawing/2014/main" id="{A98E882E-B3E4-41B0-9748-0BD8E3D48A4C}"/>
                </a:ext>
              </a:extLst>
            </p:cNvPr>
            <p:cNvGrpSpPr/>
            <p:nvPr/>
          </p:nvGrpSpPr>
          <p:grpSpPr>
            <a:xfrm>
              <a:off x="7412166" y="3620233"/>
              <a:ext cx="4040698" cy="1062720"/>
              <a:chOff x="7479790" y="1365407"/>
              <a:chExt cx="4040698" cy="1062720"/>
            </a:xfrm>
          </p:grpSpPr>
          <p:grpSp>
            <p:nvGrpSpPr>
              <p:cNvPr id="21" name="ïṡḷiďe">
                <a:extLst>
                  <a:ext uri="{FF2B5EF4-FFF2-40B4-BE49-F238E27FC236}">
                    <a16:creationId xmlns:a16="http://schemas.microsoft.com/office/drawing/2014/main" id="{403CC1BA-E883-4FD7-91C5-BFC635D815D1}"/>
                  </a:ext>
                </a:extLst>
              </p:cNvPr>
              <p:cNvGrpSpPr/>
              <p:nvPr/>
            </p:nvGrpSpPr>
            <p:grpSpPr>
              <a:xfrm>
                <a:off x="7479790" y="1541479"/>
                <a:ext cx="475490" cy="475488"/>
                <a:chOff x="5839622" y="2191652"/>
                <a:chExt cx="522378" cy="522378"/>
              </a:xfrm>
            </p:grpSpPr>
            <p:sp>
              <p:nvSpPr>
                <p:cNvPr id="25" name="iŝḷiḓè">
                  <a:extLst>
                    <a:ext uri="{FF2B5EF4-FFF2-40B4-BE49-F238E27FC236}">
                      <a16:creationId xmlns:a16="http://schemas.microsoft.com/office/drawing/2014/main" id="{75444456-2599-46F5-9FC4-76A2DF795E86}"/>
                    </a:ext>
                  </a:extLst>
                </p:cNvPr>
                <p:cNvSpPr/>
                <p:nvPr/>
              </p:nvSpPr>
              <p:spPr>
                <a:xfrm>
                  <a:off x="5839622" y="2191652"/>
                  <a:ext cx="522378" cy="522378"/>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accent3"/>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91440" tIns="45720" rIns="91440" bIns="45720"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dirty="0"/>
                </a:p>
              </p:txBody>
            </p:sp>
            <p:sp>
              <p:nvSpPr>
                <p:cNvPr id="26" name="iṥḷíḓè">
                  <a:extLst>
                    <a:ext uri="{FF2B5EF4-FFF2-40B4-BE49-F238E27FC236}">
                      <a16:creationId xmlns:a16="http://schemas.microsoft.com/office/drawing/2014/main" id="{F97273CB-A07C-4D4A-AB49-07898262738E}"/>
                    </a:ext>
                  </a:extLst>
                </p:cNvPr>
                <p:cNvSpPr/>
                <p:nvPr/>
              </p:nvSpPr>
              <p:spPr bwMode="auto">
                <a:xfrm>
                  <a:off x="5954521" y="2306741"/>
                  <a:ext cx="292579" cy="292194"/>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txBody>
                <a:bodyPr wrap="square" lIns="91440" tIns="45720" rIns="91440" bIns="45720" anchor="ctr">
                  <a:normAutofit fontScale="77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grpSp>
          <p:grpSp>
            <p:nvGrpSpPr>
              <p:cNvPr id="22" name="iṡļîďê">
                <a:extLst>
                  <a:ext uri="{FF2B5EF4-FFF2-40B4-BE49-F238E27FC236}">
                    <a16:creationId xmlns:a16="http://schemas.microsoft.com/office/drawing/2014/main" id="{3080094B-EC0C-4A75-859D-14F443A313D1}"/>
                  </a:ext>
                </a:extLst>
              </p:cNvPr>
              <p:cNvGrpSpPr/>
              <p:nvPr/>
            </p:nvGrpSpPr>
            <p:grpSpPr>
              <a:xfrm>
                <a:off x="8130565" y="1365407"/>
                <a:ext cx="3389923" cy="1062720"/>
                <a:chOff x="831802" y="3912072"/>
                <a:chExt cx="2474198" cy="1062720"/>
              </a:xfrm>
            </p:grpSpPr>
            <p:sp>
              <p:nvSpPr>
                <p:cNvPr id="23" name="ïṩḷiďé">
                  <a:extLst>
                    <a:ext uri="{FF2B5EF4-FFF2-40B4-BE49-F238E27FC236}">
                      <a16:creationId xmlns:a16="http://schemas.microsoft.com/office/drawing/2014/main" id="{E478EAE7-F7F1-47F3-BD76-68FBF9A5CBFC}"/>
                    </a:ext>
                  </a:extLst>
                </p:cNvPr>
                <p:cNvSpPr/>
                <p:nvPr/>
              </p:nvSpPr>
              <p:spPr>
                <a:xfrm>
                  <a:off x="831802" y="4364531"/>
                  <a:ext cx="2474198" cy="610261"/>
                </a:xfrm>
                <a:prstGeom prst="snip2SameRect">
                  <a:avLst>
                    <a:gd name="adj1" fmla="val 0"/>
                    <a:gd name="adj2" fmla="val 0"/>
                  </a:avLst>
                </a:prstGeom>
                <a:ln>
                  <a:noFill/>
                </a:ln>
              </p:spPr>
              <p:txBody>
                <a:bodyPr wrap="square" lIns="91440" tIns="45720" rIns="91440" bIns="45720" anchor="t">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30000"/>
                    </a:lnSpc>
                    <a:buFont typeface="Arial" panose="020B0604020202020204" pitchFamily="34" charset="0"/>
                    <a:buChar char="•"/>
                    <a:defRPr/>
                  </a:pPr>
                  <a:r>
                    <a:rPr lang="en-US" altLang="zh-CN" sz="900" dirty="0"/>
                    <a:t>Supporting text here.</a:t>
                  </a:r>
                </a:p>
                <a:p>
                  <a:pPr marL="171450" indent="-171450">
                    <a:lnSpc>
                      <a:spcPct val="130000"/>
                    </a:lnSpc>
                    <a:buFont typeface="Arial" panose="020B0604020202020204" pitchFamily="34" charset="0"/>
                    <a:buChar char="•"/>
                    <a:defRPr/>
                  </a:pPr>
                  <a:r>
                    <a:rPr lang="en-US" altLang="zh-CN" sz="900" dirty="0"/>
                    <a:t>You can use the icon library in iSlide  (www.islide.cc) to filter and replace existing icon elements with one click.</a:t>
                  </a:r>
                </a:p>
              </p:txBody>
            </p:sp>
            <p:sp>
              <p:nvSpPr>
                <p:cNvPr id="24" name="îśľïdè">
                  <a:extLst>
                    <a:ext uri="{FF2B5EF4-FFF2-40B4-BE49-F238E27FC236}">
                      <a16:creationId xmlns:a16="http://schemas.microsoft.com/office/drawing/2014/main" id="{3853F3AC-9FD2-4AA7-A4B1-A193F138D798}"/>
                    </a:ext>
                  </a:extLst>
                </p:cNvPr>
                <p:cNvSpPr txBox="1"/>
                <p:nvPr/>
              </p:nvSpPr>
              <p:spPr bwMode="auto">
                <a:xfrm>
                  <a:off x="831802" y="3912072"/>
                  <a:ext cx="2474198"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600" b="1" dirty="0"/>
                    <a:t>Text here</a:t>
                  </a:r>
                </a:p>
              </p:txBody>
            </p:sp>
          </p:grpSp>
        </p:grpSp>
        <p:grpSp>
          <p:nvGrpSpPr>
            <p:cNvPr id="11" name="îŝḷïḍè">
              <a:extLst>
                <a:ext uri="{FF2B5EF4-FFF2-40B4-BE49-F238E27FC236}">
                  <a16:creationId xmlns:a16="http://schemas.microsoft.com/office/drawing/2014/main" id="{AF91502A-9404-481A-AD83-B01DE1D0FB81}"/>
                </a:ext>
              </a:extLst>
            </p:cNvPr>
            <p:cNvGrpSpPr/>
            <p:nvPr/>
          </p:nvGrpSpPr>
          <p:grpSpPr>
            <a:xfrm>
              <a:off x="7412166" y="4800550"/>
              <a:ext cx="4040698" cy="1062720"/>
              <a:chOff x="7479790" y="1365407"/>
              <a:chExt cx="4040698" cy="1062720"/>
            </a:xfrm>
          </p:grpSpPr>
          <p:grpSp>
            <p:nvGrpSpPr>
              <p:cNvPr id="15" name="iŝľîḓe">
                <a:extLst>
                  <a:ext uri="{FF2B5EF4-FFF2-40B4-BE49-F238E27FC236}">
                    <a16:creationId xmlns:a16="http://schemas.microsoft.com/office/drawing/2014/main" id="{312BE92C-EF93-484E-8865-2FD357EE0254}"/>
                  </a:ext>
                </a:extLst>
              </p:cNvPr>
              <p:cNvGrpSpPr/>
              <p:nvPr/>
            </p:nvGrpSpPr>
            <p:grpSpPr>
              <a:xfrm>
                <a:off x="7479790" y="1541479"/>
                <a:ext cx="475490" cy="475488"/>
                <a:chOff x="5839622" y="2191652"/>
                <a:chExt cx="522378" cy="522378"/>
              </a:xfrm>
            </p:grpSpPr>
            <p:sp>
              <p:nvSpPr>
                <p:cNvPr id="19" name="îṧ1íḍè">
                  <a:extLst>
                    <a:ext uri="{FF2B5EF4-FFF2-40B4-BE49-F238E27FC236}">
                      <a16:creationId xmlns:a16="http://schemas.microsoft.com/office/drawing/2014/main" id="{D9EE4970-DA98-4320-A3C9-755811DB7FCA}"/>
                    </a:ext>
                  </a:extLst>
                </p:cNvPr>
                <p:cNvSpPr/>
                <p:nvPr/>
              </p:nvSpPr>
              <p:spPr>
                <a:xfrm>
                  <a:off x="5839622" y="2191652"/>
                  <a:ext cx="522378" cy="522378"/>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accent4"/>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91440" tIns="45720" rIns="91440" bIns="45720"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dirty="0"/>
                </a:p>
              </p:txBody>
            </p:sp>
            <p:sp>
              <p:nvSpPr>
                <p:cNvPr id="20" name="ïşlîďè">
                  <a:extLst>
                    <a:ext uri="{FF2B5EF4-FFF2-40B4-BE49-F238E27FC236}">
                      <a16:creationId xmlns:a16="http://schemas.microsoft.com/office/drawing/2014/main" id="{EA4BFEF7-AD61-4EA0-86FC-03D624AC34DC}"/>
                    </a:ext>
                  </a:extLst>
                </p:cNvPr>
                <p:cNvSpPr/>
                <p:nvPr/>
              </p:nvSpPr>
              <p:spPr bwMode="auto">
                <a:xfrm>
                  <a:off x="5954521" y="2350040"/>
                  <a:ext cx="292579" cy="205596"/>
                </a:xfrm>
                <a:custGeom>
                  <a:avLst/>
                  <a:gdLst>
                    <a:gd name="connsiteX0" fmla="*/ 450100 w 607639"/>
                    <a:gd name="connsiteY0" fmla="*/ 313203 h 426991"/>
                    <a:gd name="connsiteX1" fmla="*/ 450100 w 607639"/>
                    <a:gd name="connsiteY1" fmla="*/ 403167 h 426991"/>
                    <a:gd name="connsiteX2" fmla="*/ 585744 w 607639"/>
                    <a:gd name="connsiteY2" fmla="*/ 403167 h 426991"/>
                    <a:gd name="connsiteX3" fmla="*/ 586100 w 607639"/>
                    <a:gd name="connsiteY3" fmla="*/ 313203 h 426991"/>
                    <a:gd name="connsiteX4" fmla="*/ 530294 w 607639"/>
                    <a:gd name="connsiteY4" fmla="*/ 313203 h 426991"/>
                    <a:gd name="connsiteX5" fmla="*/ 530116 w 607639"/>
                    <a:gd name="connsiteY5" fmla="*/ 313203 h 426991"/>
                    <a:gd name="connsiteX6" fmla="*/ 529760 w 607639"/>
                    <a:gd name="connsiteY6" fmla="*/ 313203 h 426991"/>
                    <a:gd name="connsiteX7" fmla="*/ 450901 w 607639"/>
                    <a:gd name="connsiteY7" fmla="*/ 313203 h 426991"/>
                    <a:gd name="connsiteX8" fmla="*/ 236309 w 607639"/>
                    <a:gd name="connsiteY8" fmla="*/ 313203 h 426991"/>
                    <a:gd name="connsiteX9" fmla="*/ 236309 w 607639"/>
                    <a:gd name="connsiteY9" fmla="*/ 403167 h 426991"/>
                    <a:gd name="connsiteX10" fmla="*/ 371953 w 607639"/>
                    <a:gd name="connsiteY10" fmla="*/ 403167 h 426991"/>
                    <a:gd name="connsiteX11" fmla="*/ 372754 w 607639"/>
                    <a:gd name="connsiteY11" fmla="*/ 313203 h 426991"/>
                    <a:gd name="connsiteX12" fmla="*/ 237110 w 607639"/>
                    <a:gd name="connsiteY12" fmla="*/ 313203 h 426991"/>
                    <a:gd name="connsiteX13" fmla="*/ 22519 w 607639"/>
                    <a:gd name="connsiteY13" fmla="*/ 313203 h 426991"/>
                    <a:gd name="connsiteX14" fmla="*/ 22519 w 607639"/>
                    <a:gd name="connsiteY14" fmla="*/ 403167 h 426991"/>
                    <a:gd name="connsiteX15" fmla="*/ 158163 w 607639"/>
                    <a:gd name="connsiteY15" fmla="*/ 403167 h 426991"/>
                    <a:gd name="connsiteX16" fmla="*/ 158964 w 607639"/>
                    <a:gd name="connsiteY16" fmla="*/ 313203 h 426991"/>
                    <a:gd name="connsiteX17" fmla="*/ 91498 w 607639"/>
                    <a:gd name="connsiteY17" fmla="*/ 313203 h 426991"/>
                    <a:gd name="connsiteX18" fmla="*/ 91231 w 607639"/>
                    <a:gd name="connsiteY18" fmla="*/ 313203 h 426991"/>
                    <a:gd name="connsiteX19" fmla="*/ 90964 w 607639"/>
                    <a:gd name="connsiteY19" fmla="*/ 313203 h 426991"/>
                    <a:gd name="connsiteX20" fmla="*/ 23320 w 607639"/>
                    <a:gd name="connsiteY20" fmla="*/ 313203 h 426991"/>
                    <a:gd name="connsiteX21" fmla="*/ 91409 w 607639"/>
                    <a:gd name="connsiteY21" fmla="*/ 224751 h 426991"/>
                    <a:gd name="connsiteX22" fmla="*/ 530294 w 607639"/>
                    <a:gd name="connsiteY22" fmla="*/ 224751 h 426991"/>
                    <a:gd name="connsiteX23" fmla="*/ 540084 w 607639"/>
                    <a:gd name="connsiteY23" fmla="*/ 234530 h 426991"/>
                    <a:gd name="connsiteX24" fmla="*/ 540084 w 607639"/>
                    <a:gd name="connsiteY24" fmla="*/ 292135 h 426991"/>
                    <a:gd name="connsiteX25" fmla="*/ 586456 w 607639"/>
                    <a:gd name="connsiteY25" fmla="*/ 292135 h 426991"/>
                    <a:gd name="connsiteX26" fmla="*/ 607639 w 607639"/>
                    <a:gd name="connsiteY26" fmla="*/ 313203 h 426991"/>
                    <a:gd name="connsiteX27" fmla="*/ 607639 w 607639"/>
                    <a:gd name="connsiteY27" fmla="*/ 403167 h 426991"/>
                    <a:gd name="connsiteX28" fmla="*/ 586456 w 607639"/>
                    <a:gd name="connsiteY28" fmla="*/ 426991 h 426991"/>
                    <a:gd name="connsiteX29" fmla="*/ 451524 w 607639"/>
                    <a:gd name="connsiteY29" fmla="*/ 426991 h 426991"/>
                    <a:gd name="connsiteX30" fmla="*/ 427582 w 607639"/>
                    <a:gd name="connsiteY30" fmla="*/ 403167 h 426991"/>
                    <a:gd name="connsiteX31" fmla="*/ 427582 w 607639"/>
                    <a:gd name="connsiteY31" fmla="*/ 313203 h 426991"/>
                    <a:gd name="connsiteX32" fmla="*/ 451524 w 607639"/>
                    <a:gd name="connsiteY32" fmla="*/ 292135 h 426991"/>
                    <a:gd name="connsiteX33" fmla="*/ 517566 w 607639"/>
                    <a:gd name="connsiteY33" fmla="*/ 292135 h 426991"/>
                    <a:gd name="connsiteX34" fmla="*/ 517566 w 607639"/>
                    <a:gd name="connsiteY34" fmla="*/ 247242 h 426991"/>
                    <a:gd name="connsiteX35" fmla="*/ 315079 w 607639"/>
                    <a:gd name="connsiteY35" fmla="*/ 247242 h 426991"/>
                    <a:gd name="connsiteX36" fmla="*/ 315079 w 607639"/>
                    <a:gd name="connsiteY36" fmla="*/ 292135 h 426991"/>
                    <a:gd name="connsiteX37" fmla="*/ 372665 w 607639"/>
                    <a:gd name="connsiteY37" fmla="*/ 292135 h 426991"/>
                    <a:gd name="connsiteX38" fmla="*/ 393849 w 607639"/>
                    <a:gd name="connsiteY38" fmla="*/ 313203 h 426991"/>
                    <a:gd name="connsiteX39" fmla="*/ 393849 w 607639"/>
                    <a:gd name="connsiteY39" fmla="*/ 403167 h 426991"/>
                    <a:gd name="connsiteX40" fmla="*/ 372665 w 607639"/>
                    <a:gd name="connsiteY40" fmla="*/ 426991 h 426991"/>
                    <a:gd name="connsiteX41" fmla="*/ 237733 w 607639"/>
                    <a:gd name="connsiteY41" fmla="*/ 426991 h 426991"/>
                    <a:gd name="connsiteX42" fmla="*/ 213791 w 607639"/>
                    <a:gd name="connsiteY42" fmla="*/ 403167 h 426991"/>
                    <a:gd name="connsiteX43" fmla="*/ 213791 w 607639"/>
                    <a:gd name="connsiteY43" fmla="*/ 313203 h 426991"/>
                    <a:gd name="connsiteX44" fmla="*/ 237733 w 607639"/>
                    <a:gd name="connsiteY44" fmla="*/ 292135 h 426991"/>
                    <a:gd name="connsiteX45" fmla="*/ 292561 w 607639"/>
                    <a:gd name="connsiteY45" fmla="*/ 292135 h 426991"/>
                    <a:gd name="connsiteX46" fmla="*/ 292561 w 607639"/>
                    <a:gd name="connsiteY46" fmla="*/ 247242 h 426991"/>
                    <a:gd name="connsiteX47" fmla="*/ 101288 w 607639"/>
                    <a:gd name="connsiteY47" fmla="*/ 247242 h 426991"/>
                    <a:gd name="connsiteX48" fmla="*/ 101288 w 607639"/>
                    <a:gd name="connsiteY48" fmla="*/ 292135 h 426991"/>
                    <a:gd name="connsiteX49" fmla="*/ 158875 w 607639"/>
                    <a:gd name="connsiteY49" fmla="*/ 292135 h 426991"/>
                    <a:gd name="connsiteX50" fmla="*/ 180058 w 607639"/>
                    <a:gd name="connsiteY50" fmla="*/ 313203 h 426991"/>
                    <a:gd name="connsiteX51" fmla="*/ 180058 w 607639"/>
                    <a:gd name="connsiteY51" fmla="*/ 403167 h 426991"/>
                    <a:gd name="connsiteX52" fmla="*/ 158875 w 607639"/>
                    <a:gd name="connsiteY52" fmla="*/ 426991 h 426991"/>
                    <a:gd name="connsiteX53" fmla="*/ 24032 w 607639"/>
                    <a:gd name="connsiteY53" fmla="*/ 426991 h 426991"/>
                    <a:gd name="connsiteX54" fmla="*/ 0 w 607639"/>
                    <a:gd name="connsiteY54" fmla="*/ 403167 h 426991"/>
                    <a:gd name="connsiteX55" fmla="*/ 0 w 607639"/>
                    <a:gd name="connsiteY55" fmla="*/ 313203 h 426991"/>
                    <a:gd name="connsiteX56" fmla="*/ 24032 w 607639"/>
                    <a:gd name="connsiteY56" fmla="*/ 292135 h 426991"/>
                    <a:gd name="connsiteX57" fmla="*/ 78770 w 607639"/>
                    <a:gd name="connsiteY57" fmla="*/ 292135 h 426991"/>
                    <a:gd name="connsiteX58" fmla="*/ 78770 w 607639"/>
                    <a:gd name="connsiteY58" fmla="*/ 234530 h 426991"/>
                    <a:gd name="connsiteX59" fmla="*/ 91409 w 607639"/>
                    <a:gd name="connsiteY59" fmla="*/ 224751 h 426991"/>
                    <a:gd name="connsiteX60" fmla="*/ 236326 w 607639"/>
                    <a:gd name="connsiteY60" fmla="*/ 21066 h 426991"/>
                    <a:gd name="connsiteX61" fmla="*/ 236326 w 607639"/>
                    <a:gd name="connsiteY61" fmla="*/ 111021 h 426991"/>
                    <a:gd name="connsiteX62" fmla="*/ 371758 w 607639"/>
                    <a:gd name="connsiteY62" fmla="*/ 111021 h 426991"/>
                    <a:gd name="connsiteX63" fmla="*/ 372380 w 607639"/>
                    <a:gd name="connsiteY63" fmla="*/ 21066 h 426991"/>
                    <a:gd name="connsiteX64" fmla="*/ 237127 w 607639"/>
                    <a:gd name="connsiteY64" fmla="*/ 21066 h 426991"/>
                    <a:gd name="connsiteX65" fmla="*/ 237750 w 607639"/>
                    <a:gd name="connsiteY65" fmla="*/ 0 h 426991"/>
                    <a:gd name="connsiteX66" fmla="*/ 372647 w 607639"/>
                    <a:gd name="connsiteY66" fmla="*/ 0 h 426991"/>
                    <a:gd name="connsiteX67" fmla="*/ 393825 w 607639"/>
                    <a:gd name="connsiteY67" fmla="*/ 21066 h 426991"/>
                    <a:gd name="connsiteX68" fmla="*/ 393825 w 607639"/>
                    <a:gd name="connsiteY68" fmla="*/ 111021 h 426991"/>
                    <a:gd name="connsiteX69" fmla="*/ 372647 w 607639"/>
                    <a:gd name="connsiteY69" fmla="*/ 134843 h 426991"/>
                    <a:gd name="connsiteX70" fmla="*/ 315076 w 607639"/>
                    <a:gd name="connsiteY70" fmla="*/ 134843 h 426991"/>
                    <a:gd name="connsiteX71" fmla="*/ 315076 w 607639"/>
                    <a:gd name="connsiteY71" fmla="*/ 191020 h 426991"/>
                    <a:gd name="connsiteX72" fmla="*/ 292563 w 607639"/>
                    <a:gd name="connsiteY72" fmla="*/ 191020 h 426991"/>
                    <a:gd name="connsiteX73" fmla="*/ 292563 w 607639"/>
                    <a:gd name="connsiteY73" fmla="*/ 134843 h 426991"/>
                    <a:gd name="connsiteX74" fmla="*/ 237750 w 607639"/>
                    <a:gd name="connsiteY74" fmla="*/ 134843 h 426991"/>
                    <a:gd name="connsiteX75" fmla="*/ 213813 w 607639"/>
                    <a:gd name="connsiteY75" fmla="*/ 111021 h 426991"/>
                    <a:gd name="connsiteX76" fmla="*/ 213813 w 607639"/>
                    <a:gd name="connsiteY76" fmla="*/ 21066 h 426991"/>
                    <a:gd name="connsiteX77" fmla="*/ 237750 w 607639"/>
                    <a:gd name="connsiteY77" fmla="*/ 0 h 42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426991">
                      <a:moveTo>
                        <a:pt x="450100" y="313203"/>
                      </a:moveTo>
                      <a:lnTo>
                        <a:pt x="450100" y="403167"/>
                      </a:lnTo>
                      <a:lnTo>
                        <a:pt x="585744" y="403167"/>
                      </a:lnTo>
                      <a:lnTo>
                        <a:pt x="586100" y="313203"/>
                      </a:lnTo>
                      <a:lnTo>
                        <a:pt x="530294" y="313203"/>
                      </a:lnTo>
                      <a:cubicBezTo>
                        <a:pt x="530294" y="313203"/>
                        <a:pt x="530116" y="313203"/>
                        <a:pt x="530116" y="313203"/>
                      </a:cubicBezTo>
                      <a:cubicBezTo>
                        <a:pt x="530027" y="313203"/>
                        <a:pt x="529849" y="313203"/>
                        <a:pt x="529760" y="313203"/>
                      </a:cubicBezTo>
                      <a:lnTo>
                        <a:pt x="450901" y="313203"/>
                      </a:lnTo>
                      <a:close/>
                      <a:moveTo>
                        <a:pt x="236309" y="313203"/>
                      </a:moveTo>
                      <a:lnTo>
                        <a:pt x="236309" y="403167"/>
                      </a:lnTo>
                      <a:lnTo>
                        <a:pt x="371953" y="403167"/>
                      </a:lnTo>
                      <a:lnTo>
                        <a:pt x="372754" y="313203"/>
                      </a:lnTo>
                      <a:lnTo>
                        <a:pt x="237110" y="313203"/>
                      </a:lnTo>
                      <a:close/>
                      <a:moveTo>
                        <a:pt x="22519" y="313203"/>
                      </a:moveTo>
                      <a:lnTo>
                        <a:pt x="22519" y="403167"/>
                      </a:lnTo>
                      <a:lnTo>
                        <a:pt x="158163" y="403167"/>
                      </a:lnTo>
                      <a:lnTo>
                        <a:pt x="158964" y="313203"/>
                      </a:lnTo>
                      <a:lnTo>
                        <a:pt x="91498" y="313203"/>
                      </a:lnTo>
                      <a:cubicBezTo>
                        <a:pt x="91409" y="313203"/>
                        <a:pt x="91320" y="313203"/>
                        <a:pt x="91231" y="313203"/>
                      </a:cubicBezTo>
                      <a:cubicBezTo>
                        <a:pt x="91231" y="313203"/>
                        <a:pt x="90964" y="313203"/>
                        <a:pt x="90964" y="313203"/>
                      </a:cubicBezTo>
                      <a:lnTo>
                        <a:pt x="23320" y="313203"/>
                      </a:lnTo>
                      <a:close/>
                      <a:moveTo>
                        <a:pt x="91409" y="224751"/>
                      </a:moveTo>
                      <a:lnTo>
                        <a:pt x="530294" y="224751"/>
                      </a:lnTo>
                      <a:cubicBezTo>
                        <a:pt x="536435" y="224751"/>
                        <a:pt x="540084" y="228396"/>
                        <a:pt x="540084" y="234530"/>
                      </a:cubicBezTo>
                      <a:lnTo>
                        <a:pt x="540084" y="292135"/>
                      </a:lnTo>
                      <a:lnTo>
                        <a:pt x="586456" y="292135"/>
                      </a:lnTo>
                      <a:cubicBezTo>
                        <a:pt x="598917" y="292135"/>
                        <a:pt x="607639" y="300847"/>
                        <a:pt x="607639" y="313203"/>
                      </a:cubicBezTo>
                      <a:lnTo>
                        <a:pt x="607639" y="403167"/>
                      </a:lnTo>
                      <a:cubicBezTo>
                        <a:pt x="607639" y="415524"/>
                        <a:pt x="598917" y="426991"/>
                        <a:pt x="586456" y="426991"/>
                      </a:cubicBezTo>
                      <a:lnTo>
                        <a:pt x="451524" y="426991"/>
                      </a:lnTo>
                      <a:cubicBezTo>
                        <a:pt x="439152" y="426991"/>
                        <a:pt x="427582" y="415524"/>
                        <a:pt x="427582" y="403167"/>
                      </a:cubicBezTo>
                      <a:lnTo>
                        <a:pt x="427582" y="313203"/>
                      </a:lnTo>
                      <a:cubicBezTo>
                        <a:pt x="427582" y="300847"/>
                        <a:pt x="439152" y="292135"/>
                        <a:pt x="451524" y="292135"/>
                      </a:cubicBezTo>
                      <a:lnTo>
                        <a:pt x="517566" y="292135"/>
                      </a:lnTo>
                      <a:lnTo>
                        <a:pt x="517566" y="247242"/>
                      </a:lnTo>
                      <a:lnTo>
                        <a:pt x="315079" y="247242"/>
                      </a:lnTo>
                      <a:lnTo>
                        <a:pt x="315079" y="292135"/>
                      </a:lnTo>
                      <a:lnTo>
                        <a:pt x="372665" y="292135"/>
                      </a:lnTo>
                      <a:cubicBezTo>
                        <a:pt x="385126" y="292135"/>
                        <a:pt x="393849" y="300847"/>
                        <a:pt x="393849" y="313203"/>
                      </a:cubicBezTo>
                      <a:lnTo>
                        <a:pt x="393849" y="403167"/>
                      </a:lnTo>
                      <a:cubicBezTo>
                        <a:pt x="393849" y="415524"/>
                        <a:pt x="385126" y="426991"/>
                        <a:pt x="372665" y="426991"/>
                      </a:cubicBezTo>
                      <a:lnTo>
                        <a:pt x="237733" y="426991"/>
                      </a:lnTo>
                      <a:cubicBezTo>
                        <a:pt x="225362" y="426991"/>
                        <a:pt x="213791" y="415524"/>
                        <a:pt x="213791" y="403167"/>
                      </a:cubicBezTo>
                      <a:lnTo>
                        <a:pt x="213791" y="313203"/>
                      </a:lnTo>
                      <a:cubicBezTo>
                        <a:pt x="213791" y="300847"/>
                        <a:pt x="225362" y="292135"/>
                        <a:pt x="237733" y="292135"/>
                      </a:cubicBezTo>
                      <a:lnTo>
                        <a:pt x="292561" y="292135"/>
                      </a:lnTo>
                      <a:lnTo>
                        <a:pt x="292561" y="247242"/>
                      </a:lnTo>
                      <a:lnTo>
                        <a:pt x="101288" y="247242"/>
                      </a:lnTo>
                      <a:lnTo>
                        <a:pt x="101288" y="292135"/>
                      </a:lnTo>
                      <a:lnTo>
                        <a:pt x="158875" y="292135"/>
                      </a:lnTo>
                      <a:cubicBezTo>
                        <a:pt x="171335" y="292135"/>
                        <a:pt x="180058" y="300847"/>
                        <a:pt x="180058" y="313203"/>
                      </a:cubicBezTo>
                      <a:lnTo>
                        <a:pt x="180058" y="403167"/>
                      </a:lnTo>
                      <a:cubicBezTo>
                        <a:pt x="180058" y="415524"/>
                        <a:pt x="171335" y="426991"/>
                        <a:pt x="158875" y="426991"/>
                      </a:cubicBezTo>
                      <a:lnTo>
                        <a:pt x="24032" y="426991"/>
                      </a:lnTo>
                      <a:cubicBezTo>
                        <a:pt x="11571" y="426991"/>
                        <a:pt x="0" y="415524"/>
                        <a:pt x="0" y="403167"/>
                      </a:cubicBezTo>
                      <a:lnTo>
                        <a:pt x="0" y="313203"/>
                      </a:lnTo>
                      <a:cubicBezTo>
                        <a:pt x="0" y="300847"/>
                        <a:pt x="11571" y="292135"/>
                        <a:pt x="24032" y="292135"/>
                      </a:cubicBezTo>
                      <a:lnTo>
                        <a:pt x="78770" y="292135"/>
                      </a:lnTo>
                      <a:lnTo>
                        <a:pt x="78770" y="234530"/>
                      </a:lnTo>
                      <a:cubicBezTo>
                        <a:pt x="78770" y="228396"/>
                        <a:pt x="85178" y="224751"/>
                        <a:pt x="91409" y="224751"/>
                      </a:cubicBezTo>
                      <a:close/>
                      <a:moveTo>
                        <a:pt x="236326" y="21066"/>
                      </a:moveTo>
                      <a:lnTo>
                        <a:pt x="236326" y="111021"/>
                      </a:lnTo>
                      <a:lnTo>
                        <a:pt x="371758" y="111021"/>
                      </a:lnTo>
                      <a:lnTo>
                        <a:pt x="372380" y="21066"/>
                      </a:lnTo>
                      <a:lnTo>
                        <a:pt x="237127" y="21066"/>
                      </a:lnTo>
                      <a:close/>
                      <a:moveTo>
                        <a:pt x="237750" y="0"/>
                      </a:moveTo>
                      <a:lnTo>
                        <a:pt x="372647" y="0"/>
                      </a:lnTo>
                      <a:cubicBezTo>
                        <a:pt x="385105" y="0"/>
                        <a:pt x="393825" y="8711"/>
                        <a:pt x="393825" y="21066"/>
                      </a:cubicBezTo>
                      <a:lnTo>
                        <a:pt x="393825" y="111021"/>
                      </a:lnTo>
                      <a:cubicBezTo>
                        <a:pt x="393825" y="123376"/>
                        <a:pt x="385105" y="134843"/>
                        <a:pt x="372647" y="134843"/>
                      </a:cubicBezTo>
                      <a:lnTo>
                        <a:pt x="315076" y="134843"/>
                      </a:lnTo>
                      <a:lnTo>
                        <a:pt x="315076" y="191020"/>
                      </a:lnTo>
                      <a:lnTo>
                        <a:pt x="292563" y="191020"/>
                      </a:lnTo>
                      <a:lnTo>
                        <a:pt x="292563" y="134843"/>
                      </a:lnTo>
                      <a:lnTo>
                        <a:pt x="237750" y="134843"/>
                      </a:lnTo>
                      <a:cubicBezTo>
                        <a:pt x="225381" y="134843"/>
                        <a:pt x="213813" y="123376"/>
                        <a:pt x="213813" y="111021"/>
                      </a:cubicBezTo>
                      <a:lnTo>
                        <a:pt x="213813" y="21066"/>
                      </a:lnTo>
                      <a:cubicBezTo>
                        <a:pt x="213813" y="8711"/>
                        <a:pt x="225381" y="0"/>
                        <a:pt x="237750" y="0"/>
                      </a:cubicBezTo>
                      <a:close/>
                    </a:path>
                  </a:pathLst>
                </a:custGeom>
                <a:solidFill>
                  <a:schemeClr val="bg1"/>
                </a:solidFill>
                <a:ln>
                  <a:noFill/>
                </a:ln>
              </p:spPr>
              <p:txBody>
                <a:bodyPr wrap="square" lIns="91440" tIns="45720" rIns="91440" bIns="45720" anchor="ctr">
                  <a:normAutofit fontScale="400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grpSp>
          <p:grpSp>
            <p:nvGrpSpPr>
              <p:cNvPr id="16" name="iṥlidè">
                <a:extLst>
                  <a:ext uri="{FF2B5EF4-FFF2-40B4-BE49-F238E27FC236}">
                    <a16:creationId xmlns:a16="http://schemas.microsoft.com/office/drawing/2014/main" id="{5720E2DE-0581-4FC6-9982-00892F625782}"/>
                  </a:ext>
                </a:extLst>
              </p:cNvPr>
              <p:cNvGrpSpPr/>
              <p:nvPr/>
            </p:nvGrpSpPr>
            <p:grpSpPr>
              <a:xfrm>
                <a:off x="8130565" y="1365407"/>
                <a:ext cx="3389923" cy="1062720"/>
                <a:chOff x="831802" y="3912072"/>
                <a:chExt cx="2474198" cy="1062720"/>
              </a:xfrm>
            </p:grpSpPr>
            <p:sp>
              <p:nvSpPr>
                <p:cNvPr id="17" name="iSḻîḋè">
                  <a:extLst>
                    <a:ext uri="{FF2B5EF4-FFF2-40B4-BE49-F238E27FC236}">
                      <a16:creationId xmlns:a16="http://schemas.microsoft.com/office/drawing/2014/main" id="{C895000F-4FFC-458A-8B80-45753B979214}"/>
                    </a:ext>
                  </a:extLst>
                </p:cNvPr>
                <p:cNvSpPr/>
                <p:nvPr/>
              </p:nvSpPr>
              <p:spPr>
                <a:xfrm>
                  <a:off x="831802" y="4364531"/>
                  <a:ext cx="2474198" cy="610261"/>
                </a:xfrm>
                <a:prstGeom prst="snip2SameRect">
                  <a:avLst>
                    <a:gd name="adj1" fmla="val 0"/>
                    <a:gd name="adj2" fmla="val 0"/>
                  </a:avLst>
                </a:prstGeom>
                <a:ln>
                  <a:noFill/>
                </a:ln>
              </p:spPr>
              <p:txBody>
                <a:bodyPr wrap="square" lIns="91440" tIns="45720" rIns="91440" bIns="45720" anchor="t">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30000"/>
                    </a:lnSpc>
                    <a:buFont typeface="Arial" panose="020B0604020202020204" pitchFamily="34" charset="0"/>
                    <a:buChar char="•"/>
                    <a:defRPr/>
                  </a:pPr>
                  <a:r>
                    <a:rPr lang="en-US" altLang="zh-CN" sz="900" dirty="0"/>
                    <a:t>Supporting text here.</a:t>
                  </a:r>
                </a:p>
                <a:p>
                  <a:pPr marL="171450" indent="-171450">
                    <a:lnSpc>
                      <a:spcPct val="130000"/>
                    </a:lnSpc>
                    <a:buFont typeface="Arial" panose="020B0604020202020204" pitchFamily="34" charset="0"/>
                    <a:buChar char="•"/>
                    <a:defRPr/>
                  </a:pPr>
                  <a:r>
                    <a:rPr lang="en-US" altLang="zh-CN" sz="900" dirty="0"/>
                    <a:t>You can use the icon library in iSlide  (www.islide.cc) to filter and replace existing icon elements with one click.</a:t>
                  </a:r>
                </a:p>
              </p:txBody>
            </p:sp>
            <p:sp>
              <p:nvSpPr>
                <p:cNvPr id="18" name="iŝḷiďè">
                  <a:extLst>
                    <a:ext uri="{FF2B5EF4-FFF2-40B4-BE49-F238E27FC236}">
                      <a16:creationId xmlns:a16="http://schemas.microsoft.com/office/drawing/2014/main" id="{5D310042-6E07-4219-B5CE-3B14F1485B59}"/>
                    </a:ext>
                  </a:extLst>
                </p:cNvPr>
                <p:cNvSpPr txBox="1"/>
                <p:nvPr/>
              </p:nvSpPr>
              <p:spPr bwMode="auto">
                <a:xfrm>
                  <a:off x="831802" y="3912072"/>
                  <a:ext cx="2474198"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600" b="1" dirty="0"/>
                    <a:t>Text here</a:t>
                  </a:r>
                </a:p>
              </p:txBody>
            </p:sp>
          </p:grpSp>
        </p:grpSp>
        <p:cxnSp>
          <p:nvCxnSpPr>
            <p:cNvPr id="12" name="直接连接符 11">
              <a:extLst>
                <a:ext uri="{FF2B5EF4-FFF2-40B4-BE49-F238E27FC236}">
                  <a16:creationId xmlns:a16="http://schemas.microsoft.com/office/drawing/2014/main" id="{90DADA90-A595-4D93-8FBF-4F276A3B01CE}"/>
                </a:ext>
              </a:extLst>
            </p:cNvPr>
            <p:cNvCxnSpPr>
              <a:cxnSpLocks/>
            </p:cNvCxnSpPr>
            <p:nvPr/>
          </p:nvCxnSpPr>
          <p:spPr>
            <a:xfrm>
              <a:off x="8121000" y="2368037"/>
              <a:ext cx="3399488"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5B1CC77B-BE86-40D9-B5FB-358316BF2B91}"/>
                </a:ext>
              </a:extLst>
            </p:cNvPr>
            <p:cNvCxnSpPr>
              <a:cxnSpLocks/>
            </p:cNvCxnSpPr>
            <p:nvPr/>
          </p:nvCxnSpPr>
          <p:spPr>
            <a:xfrm>
              <a:off x="8121000" y="3529325"/>
              <a:ext cx="3399488"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67AD61F0-675D-4A13-ACAB-6F3D5919F6D6}"/>
                </a:ext>
              </a:extLst>
            </p:cNvPr>
            <p:cNvCxnSpPr>
              <a:cxnSpLocks/>
            </p:cNvCxnSpPr>
            <p:nvPr/>
          </p:nvCxnSpPr>
          <p:spPr>
            <a:xfrm>
              <a:off x="8121000" y="4690613"/>
              <a:ext cx="3399488"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1818143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SHOWCASE" val="e5a02a0e-4fa1-4332-86ac-3f78b1e5dbcf"/>
</p:tagLst>
</file>

<file path=ppt/tags/tag2.xml><?xml version="1.0" encoding="utf-8"?>
<p:tagLst xmlns:a="http://schemas.openxmlformats.org/drawingml/2006/main" xmlns:r="http://schemas.openxmlformats.org/officeDocument/2006/relationships" xmlns:p="http://schemas.openxmlformats.org/presentationml/2006/main">
  <p:tag name="ISLIDE.VECTOR" val="3b464609-9a22-4c31-bc4a-44095f6fd1d7"/>
</p:tagLst>
</file>

<file path=ppt/tags/tag3.xml><?xml version="1.0" encoding="utf-8"?>
<p:tagLst xmlns:a="http://schemas.openxmlformats.org/drawingml/2006/main" xmlns:r="http://schemas.openxmlformats.org/officeDocument/2006/relationships" xmlns:p="http://schemas.openxmlformats.org/presentationml/2006/main">
  <p:tag name="ISLIDE.VECTOR" val="3b464609-9a22-4c31-bc4a-44095f6fd1d7"/>
</p:tagLst>
</file>

<file path=ppt/tags/tag4.xml><?xml version="1.0" encoding="utf-8"?>
<p:tagLst xmlns:a="http://schemas.openxmlformats.org/drawingml/2006/main" xmlns:r="http://schemas.openxmlformats.org/officeDocument/2006/relationships" xmlns:p="http://schemas.openxmlformats.org/presentationml/2006/main">
  <p:tag name="ISLIDE.VECTOR" val="3b464609-9a22-4c31-bc4a-44095f6fd1d7"/>
</p:tagLst>
</file>

<file path=ppt/theme/theme1.xml><?xml version="1.0" encoding="utf-8"?>
<a:theme xmlns:a="http://schemas.openxmlformats.org/drawingml/2006/main" name="主题5">
  <a:themeElements>
    <a:clrScheme name="房利美">
      <a:dk1>
        <a:srgbClr val="000000"/>
      </a:dk1>
      <a:lt1>
        <a:srgbClr val="FFFFFF"/>
      </a:lt1>
      <a:dk2>
        <a:srgbClr val="768394"/>
      </a:dk2>
      <a:lt2>
        <a:srgbClr val="F0F0F0"/>
      </a:lt2>
      <a:accent1>
        <a:srgbClr val="EF5938"/>
      </a:accent1>
      <a:accent2>
        <a:srgbClr val="085986"/>
      </a:accent2>
      <a:accent3>
        <a:srgbClr val="486534"/>
      </a:accent3>
      <a:accent4>
        <a:srgbClr val="409694"/>
      </a:accent4>
      <a:accent5>
        <a:srgbClr val="35160F"/>
      </a:accent5>
      <a:accent6>
        <a:srgbClr val="19AF92"/>
      </a:accent6>
      <a:hlink>
        <a:srgbClr val="1973AF"/>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主题5" id="{B8EDB911-D765-4A7B-BBC7-40DBB672FBA6}" vid="{AECAB1C0-5DF6-436C-85E8-20094DBE11C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房利美">
    <a:dk1>
      <a:srgbClr val="000000"/>
    </a:dk1>
    <a:lt1>
      <a:srgbClr val="FFFFFF"/>
    </a:lt1>
    <a:dk2>
      <a:srgbClr val="768394"/>
    </a:dk2>
    <a:lt2>
      <a:srgbClr val="F0F0F0"/>
    </a:lt2>
    <a:accent1>
      <a:srgbClr val="EF5938"/>
    </a:accent1>
    <a:accent2>
      <a:srgbClr val="085986"/>
    </a:accent2>
    <a:accent3>
      <a:srgbClr val="486534"/>
    </a:accent3>
    <a:accent4>
      <a:srgbClr val="409694"/>
    </a:accent4>
    <a:accent5>
      <a:srgbClr val="35160F"/>
    </a:accent5>
    <a:accent6>
      <a:srgbClr val="19AF92"/>
    </a:accent6>
    <a:hlink>
      <a:srgbClr val="1973AF"/>
    </a:hlink>
    <a:folHlink>
      <a:srgbClr val="BFBFBF"/>
    </a:folHlink>
  </a:clrScheme>
</a:themeOverride>
</file>

<file path=ppt/theme/themeOverride2.xml><?xml version="1.0" encoding="utf-8"?>
<a:themeOverride xmlns:a="http://schemas.openxmlformats.org/drawingml/2006/main">
  <a:clrScheme name="房利美">
    <a:dk1>
      <a:srgbClr val="000000"/>
    </a:dk1>
    <a:lt1>
      <a:srgbClr val="FFFFFF"/>
    </a:lt1>
    <a:dk2>
      <a:srgbClr val="768394"/>
    </a:dk2>
    <a:lt2>
      <a:srgbClr val="F0F0F0"/>
    </a:lt2>
    <a:accent1>
      <a:srgbClr val="EF5938"/>
    </a:accent1>
    <a:accent2>
      <a:srgbClr val="085986"/>
    </a:accent2>
    <a:accent3>
      <a:srgbClr val="486534"/>
    </a:accent3>
    <a:accent4>
      <a:srgbClr val="409694"/>
    </a:accent4>
    <a:accent5>
      <a:srgbClr val="35160F"/>
    </a:accent5>
    <a:accent6>
      <a:srgbClr val="19AF92"/>
    </a:accent6>
    <a:hlink>
      <a:srgbClr val="1973AF"/>
    </a:hlink>
    <a:folHlink>
      <a:srgbClr val="BFBFBF"/>
    </a:folHlink>
  </a:clrScheme>
</a:themeOverride>
</file>

<file path=ppt/theme/themeOverride3.xml><?xml version="1.0" encoding="utf-8"?>
<a:themeOverride xmlns:a="http://schemas.openxmlformats.org/drawingml/2006/main">
  <a:clrScheme name="房利美">
    <a:dk1>
      <a:srgbClr val="000000"/>
    </a:dk1>
    <a:lt1>
      <a:srgbClr val="FFFFFF"/>
    </a:lt1>
    <a:dk2>
      <a:srgbClr val="768394"/>
    </a:dk2>
    <a:lt2>
      <a:srgbClr val="F0F0F0"/>
    </a:lt2>
    <a:accent1>
      <a:srgbClr val="EF5938"/>
    </a:accent1>
    <a:accent2>
      <a:srgbClr val="085986"/>
    </a:accent2>
    <a:accent3>
      <a:srgbClr val="486534"/>
    </a:accent3>
    <a:accent4>
      <a:srgbClr val="409694"/>
    </a:accent4>
    <a:accent5>
      <a:srgbClr val="35160F"/>
    </a:accent5>
    <a:accent6>
      <a:srgbClr val="19AF92"/>
    </a:accent6>
    <a:hlink>
      <a:srgbClr val="1973AF"/>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iSlide</Template>
  <TotalTime>0</TotalTime>
  <Words>3185</Words>
  <Application>Microsoft Macintosh PowerPoint</Application>
  <PresentationFormat>宽屏</PresentationFormat>
  <Paragraphs>506</Paragraphs>
  <Slides>39</Slides>
  <Notes>0</Notes>
  <HiddenSlides>7</HiddenSlides>
  <MMClips>0</MMClips>
  <ScaleCrop>false</ScaleCrop>
  <HeadingPairs>
    <vt:vector size="8" baseType="variant">
      <vt:variant>
        <vt:lpstr>已用的字体</vt:lpstr>
      </vt:variant>
      <vt:variant>
        <vt:i4>4</vt:i4>
      </vt: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5" baseType="lpstr">
      <vt:lpstr>微软雅黑</vt:lpstr>
      <vt:lpstr>Arial</vt:lpstr>
      <vt:lpstr>Calibri</vt:lpstr>
      <vt:lpstr>Impact</vt:lpstr>
      <vt:lpstr>主题5</vt:lpstr>
      <vt:lpstr>think-cell Slide</vt:lpstr>
      <vt:lpstr>[迎刃而上，共创辉煌] PPT原创主题商务模板</vt:lpstr>
      <vt:lpstr>PowerPoint 演示文稿</vt:lpstr>
      <vt:lpstr>Section Header Here</vt:lpstr>
      <vt:lpstr>Click to edit Master title style</vt:lpstr>
      <vt:lpstr>Click to edit Master title style</vt:lpstr>
      <vt:lpstr>Click to edit Master title style</vt:lpstr>
      <vt:lpstr>Click to edit Master title style</vt:lpstr>
      <vt:lpstr>Section Header Here</vt:lpstr>
      <vt:lpstr>Click to edit Master title style</vt:lpstr>
      <vt:lpstr>Click to edit Master title style</vt:lpstr>
      <vt:lpstr>Click to edit Master title style</vt:lpstr>
      <vt:lpstr>Click to edit Master title style</vt:lpstr>
      <vt:lpstr>Click to edit Master title style</vt:lpstr>
      <vt:lpstr>Section Header Here</vt:lpstr>
      <vt:lpstr>Click to edit Master title style</vt:lpstr>
      <vt:lpstr>Click to edit Master title style</vt:lpstr>
      <vt:lpstr>Click to edit Master title style</vt:lpstr>
      <vt:lpstr>Click to edit Master title style</vt:lpstr>
      <vt:lpstr>Click to edit Master title style</vt:lpstr>
      <vt:lpstr>Section Header Here</vt:lpstr>
      <vt:lpstr>Click to edit Master title style</vt:lpstr>
      <vt:lpstr>Click to edit Master title style</vt:lpstr>
      <vt:lpstr>Click to edit Master title style</vt:lpstr>
      <vt:lpstr>Click to edit Master title style</vt:lpstr>
      <vt:lpstr>Click to edit Master title style</vt:lpstr>
      <vt:lpstr>Section Header Here</vt:lpstr>
      <vt:lpstr>Click to edit Master title style</vt:lpstr>
      <vt:lpstr>Click to edit Master title style</vt:lpstr>
      <vt:lpstr>Click to edit Master title style</vt:lpstr>
      <vt:lpstr>Click to edit Master title style</vt:lpstr>
      <vt:lpstr>Click to edit Master title style</vt:lpstr>
      <vt:lpstr>Thanks And Your Slogan Here</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iSlide</Manager>
  <Company>iSlide</Company>
  <LinksUpToDate>false</LinksUpToDate>
  <SharedDoc>false</SharedDoc>
  <HyperlinkBase>https://www.islide.cc</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pc liang</cp:lastModifiedBy>
  <cp:revision>1</cp:revision>
  <cp:lastPrinted>2019-09-11T16:00:00Z</cp:lastPrinted>
  <dcterms:created xsi:type="dcterms:W3CDTF">2019-09-11T16:00:00Z</dcterms:created>
  <dcterms:modified xsi:type="dcterms:W3CDTF">2026-05-16T02:25:03Z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ies>
</file>